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
  </p:notesMasterIdLst>
  <p:sldIdLst>
    <p:sldId id="2147483573" r:id="rId2"/>
    <p:sldId id="2147483580" r:id="rId3"/>
    <p:sldId id="2147483574" r:id="rId4"/>
    <p:sldId id="2147483575" r:id="rId5"/>
    <p:sldId id="2147483576" r:id="rId6"/>
    <p:sldId id="2147483577" r:id="rId7"/>
    <p:sldId id="2147483578" r:id="rId8"/>
    <p:sldId id="2147483579" r:id="rId9"/>
    <p:sldId id="29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BC37CC-4616-194B-BAF0-7FF43E39EF3C}" v="35" dt="2026-06-19T20:09:39.4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53"/>
    <p:restoredTop sz="92740"/>
  </p:normalViewPr>
  <p:slideViewPr>
    <p:cSldViewPr snapToGrid="0">
      <p:cViewPr varScale="1">
        <p:scale>
          <a:sx n="117" d="100"/>
          <a:sy n="117" d="100"/>
        </p:scale>
        <p:origin x="12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dy Blea" userId="a7e4962f-7b9f-4772-9d4b-7a461a05fdd5" providerId="ADAL" clId="{9E48232F-5B5D-5DB8-BF5B-96F7997A8141}"/>
    <pc:docChg chg="undo custSel addSld delSld modSld sldOrd modMainMaster">
      <pc:chgData name="Randy Blea" userId="a7e4962f-7b9f-4772-9d4b-7a461a05fdd5" providerId="ADAL" clId="{9E48232F-5B5D-5DB8-BF5B-96F7997A8141}" dt="2026-06-19T20:09:43.866" v="16084" actId="1076"/>
      <pc:docMkLst>
        <pc:docMk/>
      </pc:docMkLst>
      <pc:sldChg chg="addSp delSp modSp mod">
        <pc:chgData name="Randy Blea" userId="a7e4962f-7b9f-4772-9d4b-7a461a05fdd5" providerId="ADAL" clId="{9E48232F-5B5D-5DB8-BF5B-96F7997A8141}" dt="2026-06-19T16:02:19.281" v="9962" actId="1076"/>
        <pc:sldMkLst>
          <pc:docMk/>
          <pc:sldMk cId="1465461740" sldId="2147483573"/>
        </pc:sldMkLst>
        <pc:spChg chg="mod">
          <ac:chgData name="Randy Blea" userId="a7e4962f-7b9f-4772-9d4b-7a461a05fdd5" providerId="ADAL" clId="{9E48232F-5B5D-5DB8-BF5B-96F7997A8141}" dt="2026-06-18T18:35:02.951" v="9723" actId="20577"/>
          <ac:spMkLst>
            <pc:docMk/>
            <pc:sldMk cId="1465461740" sldId="2147483573"/>
            <ac:spMk id="2" creationId="{142E45C4-CFD9-E5CE-9014-FB054DD8CB5D}"/>
          </ac:spMkLst>
        </pc:spChg>
        <pc:spChg chg="del">
          <ac:chgData name="Randy Blea" userId="a7e4962f-7b9f-4772-9d4b-7a461a05fdd5" providerId="ADAL" clId="{9E48232F-5B5D-5DB8-BF5B-96F7997A8141}" dt="2026-06-18T18:34:00.045" v="9685" actId="478"/>
          <ac:spMkLst>
            <pc:docMk/>
            <pc:sldMk cId="1465461740" sldId="2147483573"/>
            <ac:spMk id="3" creationId="{DAEAF829-FEFC-3CE1-0410-A99C4E71630A}"/>
          </ac:spMkLst>
        </pc:spChg>
        <pc:spChg chg="mod">
          <ac:chgData name="Randy Blea" userId="a7e4962f-7b9f-4772-9d4b-7a461a05fdd5" providerId="ADAL" clId="{9E48232F-5B5D-5DB8-BF5B-96F7997A8141}" dt="2026-06-19T16:02:19.281" v="9962" actId="1076"/>
          <ac:spMkLst>
            <pc:docMk/>
            <pc:sldMk cId="1465461740" sldId="2147483573"/>
            <ac:spMk id="5" creationId="{B8776310-F110-F1B3-4328-723A5F3DE3D1}"/>
          </ac:spMkLst>
        </pc:spChg>
        <pc:spChg chg="del">
          <ac:chgData name="Randy Blea" userId="a7e4962f-7b9f-4772-9d4b-7a461a05fdd5" providerId="ADAL" clId="{9E48232F-5B5D-5DB8-BF5B-96F7997A8141}" dt="2026-06-18T18:34:08.516" v="9686" actId="478"/>
          <ac:spMkLst>
            <pc:docMk/>
            <pc:sldMk cId="1465461740" sldId="2147483573"/>
            <ac:spMk id="6" creationId="{6B31AB32-7D2C-AC65-3A82-9A8AE3C5CD2C}"/>
          </ac:spMkLst>
        </pc:spChg>
        <pc:spChg chg="mod">
          <ac:chgData name="Randy Blea" userId="a7e4962f-7b9f-4772-9d4b-7a461a05fdd5" providerId="ADAL" clId="{9E48232F-5B5D-5DB8-BF5B-96F7997A8141}" dt="2026-06-18T18:34:44.134" v="9717" actId="1076"/>
          <ac:spMkLst>
            <pc:docMk/>
            <pc:sldMk cId="1465461740" sldId="2147483573"/>
            <ac:spMk id="7" creationId="{A6D1C7ED-D59E-16AC-6273-5D32CE408C6D}"/>
          </ac:spMkLst>
        </pc:spChg>
        <pc:spChg chg="mod">
          <ac:chgData name="Randy Blea" userId="a7e4962f-7b9f-4772-9d4b-7a461a05fdd5" providerId="ADAL" clId="{9E48232F-5B5D-5DB8-BF5B-96F7997A8141}" dt="2026-06-18T18:34:59.301" v="9721" actId="1076"/>
          <ac:spMkLst>
            <pc:docMk/>
            <pc:sldMk cId="1465461740" sldId="2147483573"/>
            <ac:spMk id="8" creationId="{9357AFA0-F689-5058-81E6-192290903B7F}"/>
          </ac:spMkLst>
        </pc:spChg>
        <pc:spChg chg="del">
          <ac:chgData name="Randy Blea" userId="a7e4962f-7b9f-4772-9d4b-7a461a05fdd5" providerId="ADAL" clId="{9E48232F-5B5D-5DB8-BF5B-96F7997A8141}" dt="2026-06-18T18:34:08.516" v="9686" actId="478"/>
          <ac:spMkLst>
            <pc:docMk/>
            <pc:sldMk cId="1465461740" sldId="2147483573"/>
            <ac:spMk id="9" creationId="{D765EB98-89F6-E3AD-953D-2E3F7CD99C8A}"/>
          </ac:spMkLst>
        </pc:spChg>
        <pc:spChg chg="del">
          <ac:chgData name="Randy Blea" userId="a7e4962f-7b9f-4772-9d4b-7a461a05fdd5" providerId="ADAL" clId="{9E48232F-5B5D-5DB8-BF5B-96F7997A8141}" dt="2026-06-18T18:34:08.516" v="9686" actId="478"/>
          <ac:spMkLst>
            <pc:docMk/>
            <pc:sldMk cId="1465461740" sldId="2147483573"/>
            <ac:spMk id="10" creationId="{D1CAFD6C-CE16-3869-E7B3-82AC0538112A}"/>
          </ac:spMkLst>
        </pc:spChg>
        <pc:spChg chg="del">
          <ac:chgData name="Randy Blea" userId="a7e4962f-7b9f-4772-9d4b-7a461a05fdd5" providerId="ADAL" clId="{9E48232F-5B5D-5DB8-BF5B-96F7997A8141}" dt="2026-06-18T18:34:08.516" v="9686" actId="478"/>
          <ac:spMkLst>
            <pc:docMk/>
            <pc:sldMk cId="1465461740" sldId="2147483573"/>
            <ac:spMk id="11" creationId="{A42A4674-3647-2144-9E44-D2B0F9C389D7}"/>
          </ac:spMkLst>
        </pc:spChg>
        <pc:spChg chg="mod">
          <ac:chgData name="Randy Blea" userId="a7e4962f-7b9f-4772-9d4b-7a461a05fdd5" providerId="ADAL" clId="{9E48232F-5B5D-5DB8-BF5B-96F7997A8141}" dt="2026-06-19T16:02:14.080" v="9960" actId="1036"/>
          <ac:spMkLst>
            <pc:docMk/>
            <pc:sldMk cId="1465461740" sldId="2147483573"/>
            <ac:spMk id="12" creationId="{05B05CDF-A757-24AF-8175-66D1A3EEE9B2}"/>
          </ac:spMkLst>
        </pc:spChg>
        <pc:spChg chg="mod">
          <ac:chgData name="Randy Blea" userId="a7e4962f-7b9f-4772-9d4b-7a461a05fdd5" providerId="ADAL" clId="{9E48232F-5B5D-5DB8-BF5B-96F7997A8141}" dt="2026-06-18T18:34:34.702" v="9716" actId="1076"/>
          <ac:spMkLst>
            <pc:docMk/>
            <pc:sldMk cId="1465461740" sldId="2147483573"/>
            <ac:spMk id="13" creationId="{133D1F8B-6542-B2E8-0F84-37E2D15015CC}"/>
          </ac:spMkLst>
        </pc:spChg>
        <pc:spChg chg="del">
          <ac:chgData name="Randy Blea" userId="a7e4962f-7b9f-4772-9d4b-7a461a05fdd5" providerId="ADAL" clId="{9E48232F-5B5D-5DB8-BF5B-96F7997A8141}" dt="2026-06-18T18:34:08.516" v="9686" actId="478"/>
          <ac:spMkLst>
            <pc:docMk/>
            <pc:sldMk cId="1465461740" sldId="2147483573"/>
            <ac:spMk id="14" creationId="{1F41046F-1177-2FF2-1025-A73A5D2E6D02}"/>
          </ac:spMkLst>
        </pc:spChg>
        <pc:spChg chg="del">
          <ac:chgData name="Randy Blea" userId="a7e4962f-7b9f-4772-9d4b-7a461a05fdd5" providerId="ADAL" clId="{9E48232F-5B5D-5DB8-BF5B-96F7997A8141}" dt="2026-06-18T18:34:08.516" v="9686" actId="478"/>
          <ac:spMkLst>
            <pc:docMk/>
            <pc:sldMk cId="1465461740" sldId="2147483573"/>
            <ac:spMk id="15" creationId="{4E3E393C-83C4-D418-BBC9-9D3CB90B70B5}"/>
          </ac:spMkLst>
        </pc:spChg>
        <pc:spChg chg="del">
          <ac:chgData name="Randy Blea" userId="a7e4962f-7b9f-4772-9d4b-7a461a05fdd5" providerId="ADAL" clId="{9E48232F-5B5D-5DB8-BF5B-96F7997A8141}" dt="2026-06-18T18:34:08.516" v="9686" actId="478"/>
          <ac:spMkLst>
            <pc:docMk/>
            <pc:sldMk cId="1465461740" sldId="2147483573"/>
            <ac:spMk id="16" creationId="{0FBBF6A4-8B4D-FA85-0294-54992234AAB6}"/>
          </ac:spMkLst>
        </pc:spChg>
        <pc:spChg chg="add mod">
          <ac:chgData name="Randy Blea" userId="a7e4962f-7b9f-4772-9d4b-7a461a05fdd5" providerId="ADAL" clId="{9E48232F-5B5D-5DB8-BF5B-96F7997A8141}" dt="2026-06-18T18:34:56.601" v="9720" actId="1076"/>
          <ac:spMkLst>
            <pc:docMk/>
            <pc:sldMk cId="1465461740" sldId="2147483573"/>
            <ac:spMk id="17" creationId="{9CB9A9D3-5BBC-26CF-8263-264834A4E883}"/>
          </ac:spMkLst>
        </pc:spChg>
        <pc:spChg chg="add mod">
          <ac:chgData name="Randy Blea" userId="a7e4962f-7b9f-4772-9d4b-7a461a05fdd5" providerId="ADAL" clId="{9E48232F-5B5D-5DB8-BF5B-96F7997A8141}" dt="2026-06-19T16:02:16.397" v="9961" actId="1076"/>
          <ac:spMkLst>
            <pc:docMk/>
            <pc:sldMk cId="1465461740" sldId="2147483573"/>
            <ac:spMk id="18" creationId="{E53E9D9C-3AAC-615B-0E3D-4502C7E61C2B}"/>
          </ac:spMkLst>
        </pc:spChg>
      </pc:sldChg>
      <pc:sldChg chg="addSp delSp modSp mod ord">
        <pc:chgData name="Randy Blea" userId="a7e4962f-7b9f-4772-9d4b-7a461a05fdd5" providerId="ADAL" clId="{9E48232F-5B5D-5DB8-BF5B-96F7997A8141}" dt="2026-06-19T20:09:43.866" v="16084" actId="1076"/>
        <pc:sldMkLst>
          <pc:docMk/>
          <pc:sldMk cId="4136797691" sldId="2147483574"/>
        </pc:sldMkLst>
        <pc:spChg chg="mod">
          <ac:chgData name="Randy Blea" userId="a7e4962f-7b9f-4772-9d4b-7a461a05fdd5" providerId="ADAL" clId="{9E48232F-5B5D-5DB8-BF5B-96F7997A8141}" dt="2026-06-19T16:03:19.176" v="9999" actId="20577"/>
          <ac:spMkLst>
            <pc:docMk/>
            <pc:sldMk cId="4136797691" sldId="2147483574"/>
            <ac:spMk id="2" creationId="{E27EE2B9-5C2A-16CC-32F7-18A4AA544EAD}"/>
          </ac:spMkLst>
        </pc:spChg>
        <pc:spChg chg="mod">
          <ac:chgData name="Randy Blea" userId="a7e4962f-7b9f-4772-9d4b-7a461a05fdd5" providerId="ADAL" clId="{9E48232F-5B5D-5DB8-BF5B-96F7997A8141}" dt="2026-06-19T17:02:00.090" v="10812" actId="20577"/>
          <ac:spMkLst>
            <pc:docMk/>
            <pc:sldMk cId="4136797691" sldId="2147483574"/>
            <ac:spMk id="14" creationId="{2889FCCF-F097-0E93-8870-303FE2BAE64B}"/>
          </ac:spMkLst>
        </pc:spChg>
        <pc:picChg chg="del">
          <ac:chgData name="Randy Blea" userId="a7e4962f-7b9f-4772-9d4b-7a461a05fdd5" providerId="ADAL" clId="{9E48232F-5B5D-5DB8-BF5B-96F7997A8141}" dt="2026-06-18T19:21:34.614" v="9850" actId="478"/>
          <ac:picMkLst>
            <pc:docMk/>
            <pc:sldMk cId="4136797691" sldId="2147483574"/>
            <ac:picMk id="3" creationId="{166FACDD-1B70-EE0D-0F90-F560AA32BD12}"/>
          </ac:picMkLst>
        </pc:picChg>
        <pc:picChg chg="add del mod">
          <ac:chgData name="Randy Blea" userId="a7e4962f-7b9f-4772-9d4b-7a461a05fdd5" providerId="ADAL" clId="{9E48232F-5B5D-5DB8-BF5B-96F7997A8141}" dt="2026-06-18T20:49:42.667" v="9888" actId="478"/>
          <ac:picMkLst>
            <pc:docMk/>
            <pc:sldMk cId="4136797691" sldId="2147483574"/>
            <ac:picMk id="5" creationId="{6AF3960C-9B6B-8700-941D-631D808B1A67}"/>
          </ac:picMkLst>
        </pc:picChg>
        <pc:picChg chg="add del mod">
          <ac:chgData name="Randy Blea" userId="a7e4962f-7b9f-4772-9d4b-7a461a05fdd5" providerId="ADAL" clId="{9E48232F-5B5D-5DB8-BF5B-96F7997A8141}" dt="2026-06-18T20:50:16.877" v="9897" actId="478"/>
          <ac:picMkLst>
            <pc:docMk/>
            <pc:sldMk cId="4136797691" sldId="2147483574"/>
            <ac:picMk id="6" creationId="{EE2FD609-9360-A9CC-92CC-27586C20228A}"/>
          </ac:picMkLst>
        </pc:picChg>
        <pc:picChg chg="add del mod">
          <ac:chgData name="Randy Blea" userId="a7e4962f-7b9f-4772-9d4b-7a461a05fdd5" providerId="ADAL" clId="{9E48232F-5B5D-5DB8-BF5B-96F7997A8141}" dt="2026-06-19T17:02:04.343" v="10814" actId="478"/>
          <ac:picMkLst>
            <pc:docMk/>
            <pc:sldMk cId="4136797691" sldId="2147483574"/>
            <ac:picMk id="7" creationId="{11AD7443-5CA2-0659-9A6F-2DC0855022B2}"/>
          </ac:picMkLst>
        </pc:picChg>
        <pc:picChg chg="add del mod">
          <ac:chgData name="Randy Blea" userId="a7e4962f-7b9f-4772-9d4b-7a461a05fdd5" providerId="ADAL" clId="{9E48232F-5B5D-5DB8-BF5B-96F7997A8141}" dt="2026-06-19T17:02:02.955" v="10813" actId="478"/>
          <ac:picMkLst>
            <pc:docMk/>
            <pc:sldMk cId="4136797691" sldId="2147483574"/>
            <ac:picMk id="8" creationId="{C00AE3F5-FC91-8F08-1FEA-531504BBB70D}"/>
          </ac:picMkLst>
        </pc:picChg>
        <pc:picChg chg="add mod">
          <ac:chgData name="Randy Blea" userId="a7e4962f-7b9f-4772-9d4b-7a461a05fdd5" providerId="ADAL" clId="{9E48232F-5B5D-5DB8-BF5B-96F7997A8141}" dt="2026-06-19T20:09:43.866" v="16084" actId="1076"/>
          <ac:picMkLst>
            <pc:docMk/>
            <pc:sldMk cId="4136797691" sldId="2147483574"/>
            <ac:picMk id="9" creationId="{C49E84C8-3BC1-B08C-E27E-0009A38DC8E5}"/>
          </ac:picMkLst>
        </pc:picChg>
      </pc:sldChg>
      <pc:sldChg chg="addSp delSp modSp mod">
        <pc:chgData name="Randy Blea" userId="a7e4962f-7b9f-4772-9d4b-7a461a05fdd5" providerId="ADAL" clId="{9E48232F-5B5D-5DB8-BF5B-96F7997A8141}" dt="2026-06-19T18:41:36.035" v="12822" actId="1076"/>
        <pc:sldMkLst>
          <pc:docMk/>
          <pc:sldMk cId="2561984140" sldId="2147483575"/>
        </pc:sldMkLst>
        <pc:spChg chg="mod">
          <ac:chgData name="Randy Blea" userId="a7e4962f-7b9f-4772-9d4b-7a461a05fdd5" providerId="ADAL" clId="{9E48232F-5B5D-5DB8-BF5B-96F7997A8141}" dt="2026-06-18T19:18:14.332" v="9835" actId="20577"/>
          <ac:spMkLst>
            <pc:docMk/>
            <pc:sldMk cId="2561984140" sldId="2147483575"/>
            <ac:spMk id="2" creationId="{524CE4A2-4590-EB5A-D85B-394DEB571035}"/>
          </ac:spMkLst>
        </pc:spChg>
        <pc:spChg chg="mod">
          <ac:chgData name="Randy Blea" userId="a7e4962f-7b9f-4772-9d4b-7a461a05fdd5" providerId="ADAL" clId="{9E48232F-5B5D-5DB8-BF5B-96F7997A8141}" dt="2026-06-19T18:41:36.035" v="12822" actId="1076"/>
          <ac:spMkLst>
            <pc:docMk/>
            <pc:sldMk cId="2561984140" sldId="2147483575"/>
            <ac:spMk id="14" creationId="{0A914FA5-65A2-CDF7-1903-2C653ABAFD9C}"/>
          </ac:spMkLst>
        </pc:spChg>
        <pc:picChg chg="del">
          <ac:chgData name="Randy Blea" userId="a7e4962f-7b9f-4772-9d4b-7a461a05fdd5" providerId="ADAL" clId="{9E48232F-5B5D-5DB8-BF5B-96F7997A8141}" dt="2026-06-18T19:14:19.965" v="9827" actId="478"/>
          <ac:picMkLst>
            <pc:docMk/>
            <pc:sldMk cId="2561984140" sldId="2147483575"/>
            <ac:picMk id="3" creationId="{2CEC77F8-AC96-9E55-A931-EC533542E488}"/>
          </ac:picMkLst>
        </pc:picChg>
        <pc:picChg chg="del">
          <ac:chgData name="Randy Blea" userId="a7e4962f-7b9f-4772-9d4b-7a461a05fdd5" providerId="ADAL" clId="{9E48232F-5B5D-5DB8-BF5B-96F7997A8141}" dt="2026-06-18T19:14:20.667" v="9828" actId="478"/>
          <ac:picMkLst>
            <pc:docMk/>
            <pc:sldMk cId="2561984140" sldId="2147483575"/>
            <ac:picMk id="5" creationId="{F4A0B35A-B6B2-510B-56D3-9454FCE9F702}"/>
          </ac:picMkLst>
        </pc:picChg>
        <pc:picChg chg="add mod">
          <ac:chgData name="Randy Blea" userId="a7e4962f-7b9f-4772-9d4b-7a461a05fdd5" providerId="ADAL" clId="{9E48232F-5B5D-5DB8-BF5B-96F7997A8141}" dt="2026-06-18T19:18:38.501" v="9846" actId="1076"/>
          <ac:picMkLst>
            <pc:docMk/>
            <pc:sldMk cId="2561984140" sldId="2147483575"/>
            <ac:picMk id="6" creationId="{061C1BA5-4305-FDAA-EE20-144A96A04163}"/>
          </ac:picMkLst>
        </pc:picChg>
        <pc:picChg chg="add mod">
          <ac:chgData name="Randy Blea" userId="a7e4962f-7b9f-4772-9d4b-7a461a05fdd5" providerId="ADAL" clId="{9E48232F-5B5D-5DB8-BF5B-96F7997A8141}" dt="2026-06-18T19:18:32.417" v="9843" actId="1076"/>
          <ac:picMkLst>
            <pc:docMk/>
            <pc:sldMk cId="2561984140" sldId="2147483575"/>
            <ac:picMk id="7" creationId="{75C5C3F2-CF42-2A54-E62D-30E53AFA67CE}"/>
          </ac:picMkLst>
        </pc:picChg>
      </pc:sldChg>
      <pc:sldChg chg="addSp delSp modSp mod">
        <pc:chgData name="Randy Blea" userId="a7e4962f-7b9f-4772-9d4b-7a461a05fdd5" providerId="ADAL" clId="{9E48232F-5B5D-5DB8-BF5B-96F7997A8141}" dt="2026-06-19T18:45:36.709" v="13698" actId="20577"/>
        <pc:sldMkLst>
          <pc:docMk/>
          <pc:sldMk cId="3871994867" sldId="2147483576"/>
        </pc:sldMkLst>
        <pc:spChg chg="mod">
          <ac:chgData name="Randy Blea" userId="a7e4962f-7b9f-4772-9d4b-7a461a05fdd5" providerId="ADAL" clId="{9E48232F-5B5D-5DB8-BF5B-96F7997A8141}" dt="2026-06-18T18:38:06.370" v="9785" actId="1076"/>
          <ac:spMkLst>
            <pc:docMk/>
            <pc:sldMk cId="3871994867" sldId="2147483576"/>
            <ac:spMk id="2" creationId="{1FEF8435-2783-8773-8065-451D97DCE6FC}"/>
          </ac:spMkLst>
        </pc:spChg>
        <pc:spChg chg="mod">
          <ac:chgData name="Randy Blea" userId="a7e4962f-7b9f-4772-9d4b-7a461a05fdd5" providerId="ADAL" clId="{9E48232F-5B5D-5DB8-BF5B-96F7997A8141}" dt="2026-06-19T18:45:36.709" v="13698" actId="20577"/>
          <ac:spMkLst>
            <pc:docMk/>
            <pc:sldMk cId="3871994867" sldId="2147483576"/>
            <ac:spMk id="14" creationId="{EF8E26E4-897C-B82B-535A-9CBE1F2FDA44}"/>
          </ac:spMkLst>
        </pc:spChg>
        <pc:picChg chg="del">
          <ac:chgData name="Randy Blea" userId="a7e4962f-7b9f-4772-9d4b-7a461a05fdd5" providerId="ADAL" clId="{9E48232F-5B5D-5DB8-BF5B-96F7997A8141}" dt="2026-06-18T19:20:10.618" v="9847" actId="478"/>
          <ac:picMkLst>
            <pc:docMk/>
            <pc:sldMk cId="3871994867" sldId="2147483576"/>
            <ac:picMk id="3" creationId="{16C0D9CB-0AED-2576-B694-352CD1B80391}"/>
          </ac:picMkLst>
        </pc:picChg>
        <pc:picChg chg="add mod">
          <ac:chgData name="Randy Blea" userId="a7e4962f-7b9f-4772-9d4b-7a461a05fdd5" providerId="ADAL" clId="{9E48232F-5B5D-5DB8-BF5B-96F7997A8141}" dt="2026-06-18T19:20:12.933" v="9849" actId="1076"/>
          <ac:picMkLst>
            <pc:docMk/>
            <pc:sldMk cId="3871994867" sldId="2147483576"/>
            <ac:picMk id="5" creationId="{6D1678F0-C70A-CF2F-1AA1-9BBBD182ABE6}"/>
          </ac:picMkLst>
        </pc:picChg>
      </pc:sldChg>
      <pc:sldChg chg="addSp delSp modSp mod">
        <pc:chgData name="Randy Blea" userId="a7e4962f-7b9f-4772-9d4b-7a461a05fdd5" providerId="ADAL" clId="{9E48232F-5B5D-5DB8-BF5B-96F7997A8141}" dt="2026-06-19T18:50:27.088" v="14664" actId="1076"/>
        <pc:sldMkLst>
          <pc:docMk/>
          <pc:sldMk cId="1391089519" sldId="2147483577"/>
        </pc:sldMkLst>
        <pc:spChg chg="mod">
          <ac:chgData name="Randy Blea" userId="a7e4962f-7b9f-4772-9d4b-7a461a05fdd5" providerId="ADAL" clId="{9E48232F-5B5D-5DB8-BF5B-96F7997A8141}" dt="2026-06-18T18:38:28.021" v="9791" actId="1076"/>
          <ac:spMkLst>
            <pc:docMk/>
            <pc:sldMk cId="1391089519" sldId="2147483577"/>
            <ac:spMk id="2" creationId="{43A72E63-4686-6EEC-B7E0-87FF8FA9EFBE}"/>
          </ac:spMkLst>
        </pc:spChg>
        <pc:spChg chg="mod">
          <ac:chgData name="Randy Blea" userId="a7e4962f-7b9f-4772-9d4b-7a461a05fdd5" providerId="ADAL" clId="{9E48232F-5B5D-5DB8-BF5B-96F7997A8141}" dt="2026-06-19T18:50:27.088" v="14664" actId="1076"/>
          <ac:spMkLst>
            <pc:docMk/>
            <pc:sldMk cId="1391089519" sldId="2147483577"/>
            <ac:spMk id="14" creationId="{C6F87030-12AA-8FC2-5225-FC38B2CECA43}"/>
          </ac:spMkLst>
        </pc:spChg>
        <pc:picChg chg="add mod">
          <ac:chgData name="Randy Blea" userId="a7e4962f-7b9f-4772-9d4b-7a461a05fdd5" providerId="ADAL" clId="{9E48232F-5B5D-5DB8-BF5B-96F7997A8141}" dt="2026-06-19T18:46:10.682" v="13703" actId="1076"/>
          <ac:picMkLst>
            <pc:docMk/>
            <pc:sldMk cId="1391089519" sldId="2147483577"/>
            <ac:picMk id="3" creationId="{E4C45320-4858-4162-ACDE-7FD2F7CDC337}"/>
          </ac:picMkLst>
        </pc:picChg>
        <pc:picChg chg="add mod">
          <ac:chgData name="Randy Blea" userId="a7e4962f-7b9f-4772-9d4b-7a461a05fdd5" providerId="ADAL" clId="{9E48232F-5B5D-5DB8-BF5B-96F7997A8141}" dt="2026-06-19T18:46:06.631" v="13702" actId="14100"/>
          <ac:picMkLst>
            <pc:docMk/>
            <pc:sldMk cId="1391089519" sldId="2147483577"/>
            <ac:picMk id="5" creationId="{C2147FEB-B9B6-7AA8-197C-E392D51CCEAC}"/>
          </ac:picMkLst>
        </pc:picChg>
        <pc:picChg chg="del">
          <ac:chgData name="Randy Blea" userId="a7e4962f-7b9f-4772-9d4b-7a461a05fdd5" providerId="ADAL" clId="{9E48232F-5B5D-5DB8-BF5B-96F7997A8141}" dt="2026-06-19T18:46:00.660" v="13699" actId="478"/>
          <ac:picMkLst>
            <pc:docMk/>
            <pc:sldMk cId="1391089519" sldId="2147483577"/>
            <ac:picMk id="6" creationId="{FA741708-5C78-CF0D-FD27-7A6999E391D0}"/>
          </ac:picMkLst>
        </pc:picChg>
      </pc:sldChg>
      <pc:sldChg chg="addSp delSp modSp mod">
        <pc:chgData name="Randy Blea" userId="a7e4962f-7b9f-4772-9d4b-7a461a05fdd5" providerId="ADAL" clId="{9E48232F-5B5D-5DB8-BF5B-96F7997A8141}" dt="2026-06-19T18:53:53.172" v="15426" actId="20577"/>
        <pc:sldMkLst>
          <pc:docMk/>
          <pc:sldMk cId="2402483586" sldId="2147483578"/>
        </pc:sldMkLst>
        <pc:spChg chg="mod">
          <ac:chgData name="Randy Blea" userId="a7e4962f-7b9f-4772-9d4b-7a461a05fdd5" providerId="ADAL" clId="{9E48232F-5B5D-5DB8-BF5B-96F7997A8141}" dt="2026-06-18T18:39:04.122" v="9797" actId="207"/>
          <ac:spMkLst>
            <pc:docMk/>
            <pc:sldMk cId="2402483586" sldId="2147483578"/>
            <ac:spMk id="2" creationId="{B859576E-1897-E28E-81B2-04086FE9E0B1}"/>
          </ac:spMkLst>
        </pc:spChg>
        <pc:spChg chg="mod">
          <ac:chgData name="Randy Blea" userId="a7e4962f-7b9f-4772-9d4b-7a461a05fdd5" providerId="ADAL" clId="{9E48232F-5B5D-5DB8-BF5B-96F7997A8141}" dt="2026-06-19T18:53:53.172" v="15426" actId="20577"/>
          <ac:spMkLst>
            <pc:docMk/>
            <pc:sldMk cId="2402483586" sldId="2147483578"/>
            <ac:spMk id="14" creationId="{F99D8C2E-0EB1-D702-BB29-B5986963B0C9}"/>
          </ac:spMkLst>
        </pc:spChg>
        <pc:picChg chg="del">
          <ac:chgData name="Randy Blea" userId="a7e4962f-7b9f-4772-9d4b-7a461a05fdd5" providerId="ADAL" clId="{9E48232F-5B5D-5DB8-BF5B-96F7997A8141}" dt="2026-06-18T19:25:05.960" v="9864" actId="478"/>
          <ac:picMkLst>
            <pc:docMk/>
            <pc:sldMk cId="2402483586" sldId="2147483578"/>
            <ac:picMk id="3" creationId="{AC8379A2-77A4-E450-9655-1E14C080130D}"/>
          </ac:picMkLst>
        </pc:picChg>
        <pc:picChg chg="add mod">
          <ac:chgData name="Randy Blea" userId="a7e4962f-7b9f-4772-9d4b-7a461a05fdd5" providerId="ADAL" clId="{9E48232F-5B5D-5DB8-BF5B-96F7997A8141}" dt="2026-06-19T18:50:35.718" v="14666" actId="1076"/>
          <ac:picMkLst>
            <pc:docMk/>
            <pc:sldMk cId="2402483586" sldId="2147483578"/>
            <ac:picMk id="5" creationId="{A42BFCFE-F8BE-1F36-1A6D-2F1D92B2513A}"/>
          </ac:picMkLst>
        </pc:picChg>
        <pc:picChg chg="add mod">
          <ac:chgData name="Randy Blea" userId="a7e4962f-7b9f-4772-9d4b-7a461a05fdd5" providerId="ADAL" clId="{9E48232F-5B5D-5DB8-BF5B-96F7997A8141}" dt="2026-06-19T18:50:43.535" v="14670" actId="1076"/>
          <ac:picMkLst>
            <pc:docMk/>
            <pc:sldMk cId="2402483586" sldId="2147483578"/>
            <ac:picMk id="6" creationId="{5445F4FA-0CCF-33E1-07BA-7A081CB1FB53}"/>
          </ac:picMkLst>
        </pc:picChg>
        <pc:picChg chg="add mod">
          <ac:chgData name="Randy Blea" userId="a7e4962f-7b9f-4772-9d4b-7a461a05fdd5" providerId="ADAL" clId="{9E48232F-5B5D-5DB8-BF5B-96F7997A8141}" dt="2026-06-19T18:50:38.967" v="14668" actId="1076"/>
          <ac:picMkLst>
            <pc:docMk/>
            <pc:sldMk cId="2402483586" sldId="2147483578"/>
            <ac:picMk id="7" creationId="{CEBBF2FF-1556-E105-F67D-A1A65472A38F}"/>
          </ac:picMkLst>
        </pc:picChg>
      </pc:sldChg>
      <pc:sldChg chg="addSp delSp modSp mod">
        <pc:chgData name="Randy Blea" userId="a7e4962f-7b9f-4772-9d4b-7a461a05fdd5" providerId="ADAL" clId="{9E48232F-5B5D-5DB8-BF5B-96F7997A8141}" dt="2026-06-19T18:57:57.447" v="16080" actId="20577"/>
        <pc:sldMkLst>
          <pc:docMk/>
          <pc:sldMk cId="3981656369" sldId="2147483579"/>
        </pc:sldMkLst>
        <pc:spChg chg="mod">
          <ac:chgData name="Randy Blea" userId="a7e4962f-7b9f-4772-9d4b-7a461a05fdd5" providerId="ADAL" clId="{9E48232F-5B5D-5DB8-BF5B-96F7997A8141}" dt="2026-06-18T18:39:40.750" v="9825" actId="20577"/>
          <ac:spMkLst>
            <pc:docMk/>
            <pc:sldMk cId="3981656369" sldId="2147483579"/>
            <ac:spMk id="2" creationId="{6A1F2B2B-9725-8C44-AFBB-030BA35B46FA}"/>
          </ac:spMkLst>
        </pc:spChg>
        <pc:spChg chg="add mod">
          <ac:chgData name="Randy Blea" userId="a7e4962f-7b9f-4772-9d4b-7a461a05fdd5" providerId="ADAL" clId="{9E48232F-5B5D-5DB8-BF5B-96F7997A8141}" dt="2026-06-19T18:57:57.447" v="16080" actId="20577"/>
          <ac:spMkLst>
            <pc:docMk/>
            <pc:sldMk cId="3981656369" sldId="2147483579"/>
            <ac:spMk id="9" creationId="{5EF59AD4-CE9E-1A79-B4C9-0D30434717CE}"/>
          </ac:spMkLst>
        </pc:spChg>
        <pc:spChg chg="del">
          <ac:chgData name="Randy Blea" userId="a7e4962f-7b9f-4772-9d4b-7a461a05fdd5" providerId="ADAL" clId="{9E48232F-5B5D-5DB8-BF5B-96F7997A8141}" dt="2026-06-19T18:54:12.596" v="15427" actId="478"/>
          <ac:spMkLst>
            <pc:docMk/>
            <pc:sldMk cId="3981656369" sldId="2147483579"/>
            <ac:spMk id="14" creationId="{05B03762-DE12-173C-0A2B-8327616BCC6C}"/>
          </ac:spMkLst>
        </pc:spChg>
        <pc:picChg chg="add mod">
          <ac:chgData name="Randy Blea" userId="a7e4962f-7b9f-4772-9d4b-7a461a05fdd5" providerId="ADAL" clId="{9E48232F-5B5D-5DB8-BF5B-96F7997A8141}" dt="2026-06-19T18:54:18.086" v="15430" actId="1076"/>
          <ac:picMkLst>
            <pc:docMk/>
            <pc:sldMk cId="3981656369" sldId="2147483579"/>
            <ac:picMk id="3" creationId="{B4537A3B-A9C6-70A5-8297-AC537CA58484}"/>
          </ac:picMkLst>
        </pc:picChg>
        <pc:picChg chg="del">
          <ac:chgData name="Randy Blea" userId="a7e4962f-7b9f-4772-9d4b-7a461a05fdd5" providerId="ADAL" clId="{9E48232F-5B5D-5DB8-BF5B-96F7997A8141}" dt="2026-06-18T19:28:19.378" v="9875" actId="478"/>
          <ac:picMkLst>
            <pc:docMk/>
            <pc:sldMk cId="3981656369" sldId="2147483579"/>
            <ac:picMk id="5" creationId="{5BCC8F8E-9291-6F40-DFE2-E6BFB26036EF}"/>
          </ac:picMkLst>
        </pc:picChg>
        <pc:picChg chg="add mod">
          <ac:chgData name="Randy Blea" userId="a7e4962f-7b9f-4772-9d4b-7a461a05fdd5" providerId="ADAL" clId="{9E48232F-5B5D-5DB8-BF5B-96F7997A8141}" dt="2026-06-19T18:54:27.633" v="15434" actId="1076"/>
          <ac:picMkLst>
            <pc:docMk/>
            <pc:sldMk cId="3981656369" sldId="2147483579"/>
            <ac:picMk id="6" creationId="{ED34D468-2F05-1500-579F-72F18B026FF7}"/>
          </ac:picMkLst>
        </pc:picChg>
        <pc:picChg chg="add mod">
          <ac:chgData name="Randy Blea" userId="a7e4962f-7b9f-4772-9d4b-7a461a05fdd5" providerId="ADAL" clId="{9E48232F-5B5D-5DB8-BF5B-96F7997A8141}" dt="2026-06-19T18:54:21.600" v="15432" actId="1076"/>
          <ac:picMkLst>
            <pc:docMk/>
            <pc:sldMk cId="3981656369" sldId="2147483579"/>
            <ac:picMk id="7" creationId="{398939D5-CABD-5139-689A-42C5A3CCC318}"/>
          </ac:picMkLst>
        </pc:picChg>
        <pc:picChg chg="add mod">
          <ac:chgData name="Randy Blea" userId="a7e4962f-7b9f-4772-9d4b-7a461a05fdd5" providerId="ADAL" clId="{9E48232F-5B5D-5DB8-BF5B-96F7997A8141}" dt="2026-06-19T18:54:30.015" v="15435" actId="1076"/>
          <ac:picMkLst>
            <pc:docMk/>
            <pc:sldMk cId="3981656369" sldId="2147483579"/>
            <ac:picMk id="8" creationId="{B44B427E-778A-D847-FCC8-8CFD53208552}"/>
          </ac:picMkLst>
        </pc:picChg>
      </pc:sldChg>
      <pc:sldChg chg="modSp add mod">
        <pc:chgData name="Randy Blea" userId="a7e4962f-7b9f-4772-9d4b-7a461a05fdd5" providerId="ADAL" clId="{9E48232F-5B5D-5DB8-BF5B-96F7997A8141}" dt="2026-06-19T17:11:06.470" v="12330" actId="20577"/>
        <pc:sldMkLst>
          <pc:docMk/>
          <pc:sldMk cId="1471117869" sldId="2147483580"/>
        </pc:sldMkLst>
        <pc:spChg chg="mod">
          <ac:chgData name="Randy Blea" userId="a7e4962f-7b9f-4772-9d4b-7a461a05fdd5" providerId="ADAL" clId="{9E48232F-5B5D-5DB8-BF5B-96F7997A8141}" dt="2026-06-19T17:11:06.470" v="12330" actId="20577"/>
          <ac:spMkLst>
            <pc:docMk/>
            <pc:sldMk cId="1471117869" sldId="2147483580"/>
            <ac:spMk id="14" creationId="{B81996D3-A0EE-4954-7BF1-D458A5842F0C}"/>
          </ac:spMkLst>
        </pc:spChg>
        <pc:picChg chg="mod">
          <ac:chgData name="Randy Blea" userId="a7e4962f-7b9f-4772-9d4b-7a461a05fdd5" providerId="ADAL" clId="{9E48232F-5B5D-5DB8-BF5B-96F7997A8141}" dt="2026-06-19T17:02:18.823" v="10817" actId="14100"/>
          <ac:picMkLst>
            <pc:docMk/>
            <pc:sldMk cId="1471117869" sldId="2147483580"/>
            <ac:picMk id="7" creationId="{E89DB6DE-8E33-D459-60B0-B826FE69F14B}"/>
          </ac:picMkLst>
        </pc:picChg>
        <pc:picChg chg="mod">
          <ac:chgData name="Randy Blea" userId="a7e4962f-7b9f-4772-9d4b-7a461a05fdd5" providerId="ADAL" clId="{9E48232F-5B5D-5DB8-BF5B-96F7997A8141}" dt="2026-06-19T17:02:22.505" v="10819" actId="1076"/>
          <ac:picMkLst>
            <pc:docMk/>
            <pc:sldMk cId="1471117869" sldId="2147483580"/>
            <ac:picMk id="8" creationId="{342A8642-C403-1EB0-70E9-D5B6B739FE38}"/>
          </ac:picMkLst>
        </pc:picChg>
      </pc:sldChg>
      <pc:sldChg chg="del">
        <pc:chgData name="Randy Blea" userId="a7e4962f-7b9f-4772-9d4b-7a461a05fdd5" providerId="ADAL" clId="{9E48232F-5B5D-5DB8-BF5B-96F7997A8141}" dt="2026-06-18T18:39:54.957" v="9826" actId="2696"/>
        <pc:sldMkLst>
          <pc:docMk/>
          <pc:sldMk cId="2666343885" sldId="2147483580"/>
        </pc:sldMkLst>
      </pc:sldChg>
      <pc:sldChg chg="del">
        <pc:chgData name="Randy Blea" userId="a7e4962f-7b9f-4772-9d4b-7a461a05fdd5" providerId="ADAL" clId="{9E48232F-5B5D-5DB8-BF5B-96F7997A8141}" dt="2026-06-18T18:39:54.957" v="9826" actId="2696"/>
        <pc:sldMkLst>
          <pc:docMk/>
          <pc:sldMk cId="1464398665" sldId="2147483581"/>
        </pc:sldMkLst>
      </pc:sldChg>
      <pc:sldChg chg="del">
        <pc:chgData name="Randy Blea" userId="a7e4962f-7b9f-4772-9d4b-7a461a05fdd5" providerId="ADAL" clId="{9E48232F-5B5D-5DB8-BF5B-96F7997A8141}" dt="2026-06-18T18:39:54.957" v="9826" actId="2696"/>
        <pc:sldMkLst>
          <pc:docMk/>
          <pc:sldMk cId="287861611" sldId="2147483582"/>
        </pc:sldMkLst>
      </pc:sldChg>
      <pc:sldChg chg="del">
        <pc:chgData name="Randy Blea" userId="a7e4962f-7b9f-4772-9d4b-7a461a05fdd5" providerId="ADAL" clId="{9E48232F-5B5D-5DB8-BF5B-96F7997A8141}" dt="2026-06-18T18:39:54.957" v="9826" actId="2696"/>
        <pc:sldMkLst>
          <pc:docMk/>
          <pc:sldMk cId="1668990531" sldId="2147483583"/>
        </pc:sldMkLst>
      </pc:sldChg>
      <pc:sldChg chg="del">
        <pc:chgData name="Randy Blea" userId="a7e4962f-7b9f-4772-9d4b-7a461a05fdd5" providerId="ADAL" clId="{9E48232F-5B5D-5DB8-BF5B-96F7997A8141}" dt="2026-06-18T18:39:54.957" v="9826" actId="2696"/>
        <pc:sldMkLst>
          <pc:docMk/>
          <pc:sldMk cId="906846386" sldId="2147483584"/>
        </pc:sldMkLst>
      </pc:sldChg>
      <pc:sldChg chg="del">
        <pc:chgData name="Randy Blea" userId="a7e4962f-7b9f-4772-9d4b-7a461a05fdd5" providerId="ADAL" clId="{9E48232F-5B5D-5DB8-BF5B-96F7997A8141}" dt="2026-06-18T18:39:54.957" v="9826" actId="2696"/>
        <pc:sldMkLst>
          <pc:docMk/>
          <pc:sldMk cId="1044665151" sldId="2147483585"/>
        </pc:sldMkLst>
      </pc:sldChg>
      <pc:sldChg chg="del">
        <pc:chgData name="Randy Blea" userId="a7e4962f-7b9f-4772-9d4b-7a461a05fdd5" providerId="ADAL" clId="{9E48232F-5B5D-5DB8-BF5B-96F7997A8141}" dt="2026-06-18T18:39:54.957" v="9826" actId="2696"/>
        <pc:sldMkLst>
          <pc:docMk/>
          <pc:sldMk cId="3972247816" sldId="21474835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C0B301-81C2-234C-8F63-78D53F7D8FEF}" type="datetimeFigureOut">
              <a:rPr lang="en-US" smtClean="0"/>
              <a:t>6/18/26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BD5B9-E17F-B349-8EE8-0353DACDF4DB}" type="slidenum">
              <a:rPr lang="en-US" smtClean="0"/>
              <a:t>‹#›</a:t>
            </a:fld>
            <a:endParaRPr lang="en-US"/>
          </a:p>
        </p:txBody>
      </p:sp>
    </p:spTree>
    <p:extLst>
      <p:ext uri="{BB962C8B-B14F-4D97-AF65-F5344CB8AC3E}">
        <p14:creationId xmlns:p14="http://schemas.microsoft.com/office/powerpoint/2010/main" val="4247026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B5681-DB24-F12A-EE95-11959C2F1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71020D-68F2-FD65-1389-F9C7A748329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C16CA7-2230-D8DC-CD85-25C3B3DBC1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67FE76-0CC9-3470-15D1-EA155B4238C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14186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C0F77-5F1A-074E-55DB-FBB693BE4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7B3AC1-88C7-4463-F0A3-89320C46B1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D17197-F9EF-B844-EC87-A4955BBFBB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AD3AA6-C970-E9CA-42CB-EA3C65E19CA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27669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C69E-CC44-EDA9-CCC1-B2A58A2C3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1E052-CAB7-2782-0662-D520801F7A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0E11A9-03B2-EEAC-3E7A-A83ACE488D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5E49E2-F977-56DD-9317-B2A1E67ADBEB}"/>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68807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3797F-42EA-8B2A-46CF-71C811828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423CCA-6A78-512A-CDAB-1292C60632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D3100C-A7D9-7AC7-893D-9DD9F1C095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7369FB-70D5-476D-2808-02494CFA5E6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97252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7B8C0-71CE-F20B-DF98-FECF690C6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ADA00-D1DD-B699-CC2C-256AE56C590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E6E4DDC-431E-B14B-6116-599EF8C776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2383D7-E0DD-9597-40CB-91244753DBF9}"/>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75086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68FAF-1742-DB7A-0FEB-09300A3CE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D603D3-7030-105F-20C4-205F895202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F6B3B9-8EF6-605C-6EA2-28383B4C2D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49D855-79D9-690C-B1B1-4386DBBF2706}"/>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47061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D9D55-0A59-467F-CBEF-40C491353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D7E77B-58DB-23BF-4CC8-7859C63793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1A9768-8EC9-ACBB-26AD-1BC97655AF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627CCC-8D9D-72DB-EB03-BDC1DE3E668D}"/>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38674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9AAB0-F2C9-F437-9C11-718AFE36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653F7-FB16-BD8F-9C28-A6F6724AF8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EE11EDE-4F90-42D6-543B-DC07008853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4F397E-B215-D1A3-4850-21B44050ACFC}"/>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0455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39638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5" name="Rectangle 4"/>
          <p:cNvSpPr>
            <a:spLocks noChangeArrowheads="1"/>
          </p:cNvSpPr>
          <p:nvPr userDrawn="1"/>
        </p:nvSpPr>
        <p:spPr bwMode="gray">
          <a:xfrm>
            <a:off x="458258" y="6575932"/>
            <a:ext cx="1127548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251" tIns="20620" rIns="41251" bIns="20620"/>
          <a:lstStyle>
            <a:lvl1pPr defTabSz="614363" eaLnBrk="0" hangingPunct="0">
              <a:defRPr>
                <a:solidFill>
                  <a:schemeClr val="tx1"/>
                </a:solidFill>
                <a:latin typeface="Arial" charset="0"/>
                <a:cs typeface="Arial" charset="0"/>
              </a:defRPr>
            </a:lvl1pPr>
            <a:lvl2pPr marL="742950" indent="-285750" defTabSz="614363" eaLnBrk="0" hangingPunct="0">
              <a:defRPr>
                <a:solidFill>
                  <a:schemeClr val="tx1"/>
                </a:solidFill>
                <a:latin typeface="Arial" charset="0"/>
                <a:cs typeface="Arial" charset="0"/>
              </a:defRPr>
            </a:lvl2pPr>
            <a:lvl3pPr marL="1143000" indent="-228600" defTabSz="614363" eaLnBrk="0" hangingPunct="0">
              <a:defRPr>
                <a:solidFill>
                  <a:schemeClr val="tx1"/>
                </a:solidFill>
                <a:latin typeface="Arial" charset="0"/>
                <a:cs typeface="Arial" charset="0"/>
              </a:defRPr>
            </a:lvl3pPr>
            <a:lvl4pPr marL="1600200" indent="-228600" defTabSz="614363" eaLnBrk="0" hangingPunct="0">
              <a:defRPr>
                <a:solidFill>
                  <a:schemeClr val="tx1"/>
                </a:solidFill>
                <a:latin typeface="Arial" charset="0"/>
                <a:cs typeface="Arial" charset="0"/>
              </a:defRPr>
            </a:lvl4pPr>
            <a:lvl5pPr marL="2057400" indent="-228600" defTabSz="614363" eaLnBrk="0" hangingPunct="0">
              <a:defRPr>
                <a:solidFill>
                  <a:schemeClr val="tx1"/>
                </a:solidFill>
                <a:latin typeface="Arial" charset="0"/>
                <a:cs typeface="Arial" charset="0"/>
              </a:defRPr>
            </a:lvl5pPr>
            <a:lvl6pPr marL="2514600" indent="-228600" defTabSz="614363" eaLnBrk="0" fontAlgn="base" hangingPunct="0">
              <a:spcBef>
                <a:spcPct val="0"/>
              </a:spcBef>
              <a:spcAft>
                <a:spcPct val="0"/>
              </a:spcAft>
              <a:defRPr>
                <a:solidFill>
                  <a:schemeClr val="tx1"/>
                </a:solidFill>
                <a:latin typeface="Arial" charset="0"/>
                <a:cs typeface="Arial" charset="0"/>
              </a:defRPr>
            </a:lvl6pPr>
            <a:lvl7pPr marL="2971800" indent="-228600" defTabSz="614363" eaLnBrk="0" fontAlgn="base" hangingPunct="0">
              <a:spcBef>
                <a:spcPct val="0"/>
              </a:spcBef>
              <a:spcAft>
                <a:spcPct val="0"/>
              </a:spcAft>
              <a:defRPr>
                <a:solidFill>
                  <a:schemeClr val="tx1"/>
                </a:solidFill>
                <a:latin typeface="Arial" charset="0"/>
                <a:cs typeface="Arial" charset="0"/>
              </a:defRPr>
            </a:lvl7pPr>
            <a:lvl8pPr marL="3429000" indent="-228600" defTabSz="614363" eaLnBrk="0" fontAlgn="base" hangingPunct="0">
              <a:spcBef>
                <a:spcPct val="0"/>
              </a:spcBef>
              <a:spcAft>
                <a:spcPct val="0"/>
              </a:spcAft>
              <a:defRPr>
                <a:solidFill>
                  <a:schemeClr val="tx1"/>
                </a:solidFill>
                <a:latin typeface="Arial" charset="0"/>
                <a:cs typeface="Arial" charset="0"/>
              </a:defRPr>
            </a:lvl8pPr>
            <a:lvl9pPr marL="3886200" indent="-228600" defTabSz="614363" eaLnBrk="0" fontAlgn="base" hangingPunct="0">
              <a:spcBef>
                <a:spcPct val="0"/>
              </a:spcBef>
              <a:spcAft>
                <a:spcPct val="0"/>
              </a:spcAft>
              <a:defRPr>
                <a:solidFill>
                  <a:schemeClr val="tx1"/>
                </a:solidFill>
                <a:latin typeface="Arial" charset="0"/>
                <a:cs typeface="Arial" charset="0"/>
              </a:defRPr>
            </a:lvl9pPr>
          </a:lstStyle>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Copyright IBM Corporation 2025</a:t>
            </a:r>
          </a:p>
          <a:p>
            <a:pPr marL="0" marR="0" lvl="0" indent="0" algn="l" defTabSz="614363" rtl="0" eaLnBrk="0" fontAlgn="base" latinLnBrk="0" hangingPunct="0">
              <a:lnSpc>
                <a:spcPct val="100000"/>
              </a:lnSpc>
              <a:spcBef>
                <a:spcPct val="0"/>
              </a:spcBef>
              <a:spcAft>
                <a:spcPct val="0"/>
              </a:spcAft>
              <a:buClrTx/>
              <a:buSzTx/>
              <a:buFontTx/>
              <a:buNone/>
              <a:tabLst/>
              <a:defRPr/>
            </a:pPr>
            <a:endPar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a:t>
            </a:r>
          </a:p>
        </p:txBody>
      </p:sp>
      <p:sp>
        <p:nvSpPr>
          <p:cNvPr id="2" name="Title 1"/>
          <p:cNvSpPr>
            <a:spLocks noGrp="1"/>
          </p:cNvSpPr>
          <p:nvPr>
            <p:ph type="ctrTitle" hasCustomPrompt="1"/>
          </p:nvPr>
        </p:nvSpPr>
        <p:spPr>
          <a:xfrm>
            <a:off x="481092" y="3381347"/>
            <a:ext cx="6719809" cy="1470025"/>
          </a:xfrm>
          <a:prstGeom prst="rect">
            <a:avLst/>
          </a:prstGeom>
        </p:spPr>
        <p:txBody>
          <a:bodyPr anchor="b">
            <a:normAutofit/>
          </a:bodyPr>
          <a:lstStyle>
            <a:lvl1pPr>
              <a:defRPr lang="en-US" sz="2800" b="1" kern="1200" dirty="0">
                <a:solidFill>
                  <a:srgbClr val="001D6B"/>
                </a:solidFill>
                <a:latin typeface="IBM Plex Sans" panose="020B0503050203000203" pitchFamily="34" charset="0"/>
                <a:ea typeface="+mj-ea"/>
                <a:cs typeface="+mj-cs"/>
              </a:defRPr>
            </a:lvl1pPr>
          </a:lstStyle>
          <a:p>
            <a:r>
              <a:rPr lang="en-US" dirty="0"/>
              <a:t>Accelerate with ATG: </a:t>
            </a:r>
            <a:br>
              <a:rPr lang="en-US" dirty="0"/>
            </a:br>
            <a:r>
              <a:rPr lang="en-US" dirty="0"/>
              <a:t>Presentation Title</a:t>
            </a:r>
          </a:p>
        </p:txBody>
      </p:sp>
      <p:sp>
        <p:nvSpPr>
          <p:cNvPr id="3" name="Subtitle 2"/>
          <p:cNvSpPr>
            <a:spLocks noGrp="1"/>
          </p:cNvSpPr>
          <p:nvPr>
            <p:ph type="subTitle" idx="1" hasCustomPrompt="1"/>
          </p:nvPr>
        </p:nvSpPr>
        <p:spPr>
          <a:xfrm>
            <a:off x="481091" y="4855948"/>
            <a:ext cx="8534400" cy="1142134"/>
          </a:xfrm>
        </p:spPr>
        <p:txBody>
          <a:bodyPr/>
          <a:lstStyle>
            <a:lvl1pPr marL="0" indent="0" algn="l">
              <a:buNone/>
              <a:defRPr sz="1600">
                <a:solidFill>
                  <a:schemeClr val="tx1"/>
                </a:solidFill>
                <a:latin typeface="IBM Plex Sans" panose="020B050305020300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Speakers</a:t>
            </a:r>
          </a:p>
        </p:txBody>
      </p:sp>
      <p:pic>
        <p:nvPicPr>
          <p:cNvPr id="17" name="Picture 16">
            <a:extLst>
              <a:ext uri="{FF2B5EF4-FFF2-40B4-BE49-F238E27FC236}">
                <a16:creationId xmlns:a16="http://schemas.microsoft.com/office/drawing/2014/main" id="{C4DFC73E-0CB2-46FB-A06B-0FBFD6601FCF}"/>
              </a:ext>
            </a:extLst>
          </p:cNvPr>
          <p:cNvPicPr>
            <a:picLocks noChangeAspect="1"/>
          </p:cNvPicPr>
          <p:nvPr userDrawn="1"/>
        </p:nvPicPr>
        <p:blipFill>
          <a:blip r:embed="rId2"/>
          <a:stretch>
            <a:fillRect/>
          </a:stretch>
        </p:blipFill>
        <p:spPr>
          <a:xfrm>
            <a:off x="10982507" y="6108679"/>
            <a:ext cx="1013384" cy="380019"/>
          </a:xfrm>
          <a:prstGeom prst="rect">
            <a:avLst/>
          </a:prstGeom>
        </p:spPr>
      </p:pic>
      <p:sp>
        <p:nvSpPr>
          <p:cNvPr id="4" name="Slide Number Placeholder 3">
            <a:extLst>
              <a:ext uri="{FF2B5EF4-FFF2-40B4-BE49-F238E27FC236}">
                <a16:creationId xmlns:a16="http://schemas.microsoft.com/office/drawing/2014/main" id="{F686039A-D128-495F-98F5-1A16704B7320}"/>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A2368217-0424-4A1B-A110-96D037EBCEB0}"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a:t>
            </a:fld>
            <a:endParaRPr kumimoji="0" lang="en-US" altLang="en-US" sz="9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10" name="Picture 9" descr="A blue background with white text&#10;&#10;Description automatically generated">
            <a:extLst>
              <a:ext uri="{FF2B5EF4-FFF2-40B4-BE49-F238E27FC236}">
                <a16:creationId xmlns:a16="http://schemas.microsoft.com/office/drawing/2014/main" id="{9172FAE5-F2D0-194D-BD54-87F2D5374CDD}"/>
              </a:ext>
            </a:extLst>
          </p:cNvPr>
          <p:cNvPicPr>
            <a:picLocks noChangeAspect="1"/>
          </p:cNvPicPr>
          <p:nvPr userDrawn="1"/>
        </p:nvPicPr>
        <p:blipFill>
          <a:blip r:embed="rId3"/>
          <a:stretch>
            <a:fillRect/>
          </a:stretch>
        </p:blipFill>
        <p:spPr>
          <a:xfrm>
            <a:off x="0" y="-1"/>
            <a:ext cx="12197190" cy="2410691"/>
          </a:xfrm>
          <a:prstGeom prst="rect">
            <a:avLst/>
          </a:prstGeom>
        </p:spPr>
      </p:pic>
    </p:spTree>
    <p:extLst>
      <p:ext uri="{BB962C8B-B14F-4D97-AF65-F5344CB8AC3E}">
        <p14:creationId xmlns:p14="http://schemas.microsoft.com/office/powerpoint/2010/main" val="358634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8667" y="501227"/>
            <a:ext cx="11572918" cy="587845"/>
          </a:xfrm>
          <a:prstGeom prst="rect">
            <a:avLst/>
          </a:prstGeom>
        </p:spPr>
        <p:txBody>
          <a:bodyPr/>
          <a:lstStyle>
            <a:lvl1pPr>
              <a:defRPr>
                <a:solidFill>
                  <a:srgbClr val="0000CC"/>
                </a:solidFill>
              </a:defRPr>
            </a:lvl1pPr>
          </a:lstStyle>
          <a:p>
            <a:r>
              <a:rPr lang="en-US" dirty="0"/>
              <a:t>Click to edit Master title style</a:t>
            </a:r>
          </a:p>
        </p:txBody>
      </p:sp>
      <p:sp>
        <p:nvSpPr>
          <p:cNvPr id="3" name="Content Placeholder 2"/>
          <p:cNvSpPr>
            <a:spLocks noGrp="1"/>
          </p:cNvSpPr>
          <p:nvPr>
            <p:ph idx="1"/>
          </p:nvPr>
        </p:nvSpPr>
        <p:spPr>
          <a:xfrm>
            <a:off x="338667" y="1158381"/>
            <a:ext cx="11572918" cy="5278933"/>
          </a:xfrm>
        </p:spPr>
        <p:txBody>
          <a:bodyPr/>
          <a:lstStyle>
            <a:lvl1pPr>
              <a:defRPr sz="1800"/>
            </a:lvl1pPr>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2"/>
          </p:nvPr>
        </p:nvSpPr>
        <p:spPr>
          <a:xfrm>
            <a:off x="10816167" y="6437314"/>
            <a:ext cx="1037167" cy="365125"/>
          </a:xfrm>
        </p:spPr>
        <p:txBody>
          <a:bodyPr/>
          <a:lstStyle>
            <a:lvl1pPr>
              <a:defRPr/>
            </a:lvl1pPr>
          </a:lstStyle>
          <a:p>
            <a:fld id="{8A77F829-48BC-43AA-85AE-6468F9B7C22C}" type="slidenum">
              <a:rPr lang="en-US" altLang="en-US"/>
              <a:pPr/>
              <a:t>‹#›</a:t>
            </a:fld>
            <a:endParaRPr lang="en-US" altLang="en-US" dirty="0"/>
          </a:p>
        </p:txBody>
      </p:sp>
      <p:sp>
        <p:nvSpPr>
          <p:cNvPr id="4" name="Rectangle 3">
            <a:extLst>
              <a:ext uri="{FF2B5EF4-FFF2-40B4-BE49-F238E27FC236}">
                <a16:creationId xmlns:a16="http://schemas.microsoft.com/office/drawing/2014/main" id="{E79C1E86-F8C0-5925-3B13-CFC094B1C203}"/>
              </a:ext>
            </a:extLst>
          </p:cNvPr>
          <p:cNvSpPr/>
          <p:nvPr userDrawn="1"/>
        </p:nvSpPr>
        <p:spPr>
          <a:xfrm>
            <a:off x="-75526" y="-13499"/>
            <a:ext cx="12311593" cy="514715"/>
          </a:xfrm>
          <a:prstGeom prst="rect">
            <a:avLst/>
          </a:prstGeom>
          <a:solidFill>
            <a:srgbClr val="3A3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dirty="0">
                <a:solidFill>
                  <a:schemeClr val="bg1">
                    <a:lumMod val="85000"/>
                  </a:schemeClr>
                </a:solidFill>
              </a:rPr>
              <a:t>  </a:t>
            </a:r>
          </a:p>
        </p:txBody>
      </p:sp>
      <p:pic>
        <p:nvPicPr>
          <p:cNvPr id="5" name="Picture 4">
            <a:extLst>
              <a:ext uri="{FF2B5EF4-FFF2-40B4-BE49-F238E27FC236}">
                <a16:creationId xmlns:a16="http://schemas.microsoft.com/office/drawing/2014/main" id="{38CC7D14-D167-C306-51D3-15102386792D}"/>
              </a:ext>
            </a:extLst>
          </p:cNvPr>
          <p:cNvPicPr>
            <a:picLocks noChangeAspect="1"/>
          </p:cNvPicPr>
          <p:nvPr userDrawn="1"/>
        </p:nvPicPr>
        <p:blipFill>
          <a:blip r:embed="rId2"/>
          <a:stretch>
            <a:fillRect/>
          </a:stretch>
        </p:blipFill>
        <p:spPr>
          <a:xfrm>
            <a:off x="250032" y="87855"/>
            <a:ext cx="3285883" cy="333438"/>
          </a:xfrm>
          <a:prstGeom prst="rect">
            <a:avLst/>
          </a:prstGeom>
        </p:spPr>
      </p:pic>
    </p:spTree>
    <p:extLst>
      <p:ext uri="{BB962C8B-B14F-4D97-AF65-F5344CB8AC3E}">
        <p14:creationId xmlns:p14="http://schemas.microsoft.com/office/powerpoint/2010/main" val="13581479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head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667" y="1165191"/>
            <a:ext cx="11572917" cy="4015581"/>
          </a:xfrm>
        </p:spPr>
        <p:txBody>
          <a:bodyPr/>
          <a:lstStyle>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16"/>
          </p:nvPr>
        </p:nvSpPr>
        <p:spPr>
          <a:xfrm>
            <a:off x="10816167" y="6437314"/>
            <a:ext cx="1037167" cy="365125"/>
          </a:xfrm>
        </p:spPr>
        <p:txBody>
          <a:bodyPr/>
          <a:lstStyle>
            <a:lvl1pPr>
              <a:defRPr/>
            </a:lvl1pPr>
          </a:lstStyle>
          <a:p>
            <a:fld id="{A1FBECBB-686B-4AEE-AB53-A1E9155142A9}" type="slidenum">
              <a:rPr lang="en-US" altLang="en-US"/>
              <a:pPr/>
              <a:t>‹#›</a:t>
            </a:fld>
            <a:endParaRPr lang="en-US" altLang="en-US"/>
          </a:p>
        </p:txBody>
      </p:sp>
      <p:sp>
        <p:nvSpPr>
          <p:cNvPr id="6" name="Title 1">
            <a:extLst>
              <a:ext uri="{FF2B5EF4-FFF2-40B4-BE49-F238E27FC236}">
                <a16:creationId xmlns:a16="http://schemas.microsoft.com/office/drawing/2014/main" id="{9731765E-BB63-448F-996D-EE90A9E32E10}"/>
              </a:ext>
            </a:extLst>
          </p:cNvPr>
          <p:cNvSpPr>
            <a:spLocks noGrp="1"/>
          </p:cNvSpPr>
          <p:nvPr>
            <p:ph type="title"/>
          </p:nvPr>
        </p:nvSpPr>
        <p:spPr>
          <a:xfrm>
            <a:off x="338667" y="501227"/>
            <a:ext cx="11572918" cy="587845"/>
          </a:xfrm>
          <a:prstGeom prst="rect">
            <a:avLst/>
          </a:prstGeom>
        </p:spPr>
        <p:txBody>
          <a:bodyPr/>
          <a:lstStyle>
            <a:lvl1pPr>
              <a:defRPr>
                <a:solidFill>
                  <a:srgbClr val="0000CC"/>
                </a:solidFill>
              </a:defRPr>
            </a:lvl1pPr>
          </a:lstStyle>
          <a:p>
            <a:r>
              <a:rPr lang="en-US" dirty="0"/>
              <a:t>Click to edit Master title style</a:t>
            </a:r>
          </a:p>
        </p:txBody>
      </p:sp>
    </p:spTree>
    <p:extLst>
      <p:ext uri="{BB962C8B-B14F-4D97-AF65-F5344CB8AC3E}">
        <p14:creationId xmlns:p14="http://schemas.microsoft.com/office/powerpoint/2010/main" val="11733971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338666" y="1179017"/>
            <a:ext cx="11572918" cy="52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10816167" y="6457951"/>
            <a:ext cx="1037167"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marL="0" marR="0" lvl="0" indent="0" algn="r" defTabSz="457200" rtl="0" eaLnBrk="1" fontAlgn="base" latinLnBrk="0" hangingPunct="1">
              <a:lnSpc>
                <a:spcPct val="100000"/>
              </a:lnSpc>
              <a:spcBef>
                <a:spcPct val="0"/>
              </a:spcBef>
              <a:spcAft>
                <a:spcPct val="0"/>
              </a:spcAft>
              <a:buClrTx/>
              <a:buSzTx/>
              <a:buFontTx/>
              <a:buNone/>
              <a:tabLst/>
              <a:defRPr/>
            </a:pPr>
            <a:fld id="{A2368217-0424-4A1B-A110-96D037EBCEB0}" type="slidenum">
              <a:rPr kumimoji="0" lang="en-US" altLang="en-US" sz="9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a:t>
            </a:fld>
            <a:endParaRPr kumimoji="0" lang="en-US" altLang="en-US" sz="9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cxnSp>
        <p:nvCxnSpPr>
          <p:cNvPr id="5" name="Straight Connector 4"/>
          <p:cNvCxnSpPr/>
          <p:nvPr userDrawn="1"/>
        </p:nvCxnSpPr>
        <p:spPr>
          <a:xfrm>
            <a:off x="338666" y="1044326"/>
            <a:ext cx="11572918" cy="0"/>
          </a:xfrm>
          <a:prstGeom prst="line">
            <a:avLst/>
          </a:prstGeom>
          <a:ln>
            <a:solidFill>
              <a:srgbClr val="001D6B"/>
            </a:solidFill>
          </a:ln>
        </p:spPr>
        <p:style>
          <a:lnRef idx="2">
            <a:schemeClr val="accent1"/>
          </a:lnRef>
          <a:fillRef idx="0">
            <a:schemeClr val="accent1"/>
          </a:fillRef>
          <a:effectRef idx="1">
            <a:schemeClr val="accent1"/>
          </a:effectRef>
          <a:fontRef idx="minor">
            <a:schemeClr val="tx1"/>
          </a:fontRef>
        </p:style>
      </p:cxnSp>
      <p:sp>
        <p:nvSpPr>
          <p:cNvPr id="2" name="AutoShape 2" descr="Click here to see the community’s start page"/>
          <p:cNvSpPr>
            <a:spLocks noChangeAspect="1" noChangeArrowheads="1"/>
          </p:cNvSpPr>
          <p:nvPr userDrawn="1"/>
        </p:nvSpPr>
        <p:spPr bwMode="auto">
          <a:xfrm>
            <a:off x="-740833" y="26997"/>
            <a:ext cx="1968500"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itle 1">
            <a:extLst>
              <a:ext uri="{FF2B5EF4-FFF2-40B4-BE49-F238E27FC236}">
                <a16:creationId xmlns:a16="http://schemas.microsoft.com/office/drawing/2014/main" id="{305AD81F-150F-4EF4-AA53-34BDED6DA9F3}"/>
              </a:ext>
            </a:extLst>
          </p:cNvPr>
          <p:cNvSpPr txBox="1">
            <a:spLocks/>
          </p:cNvSpPr>
          <p:nvPr userDrawn="1"/>
        </p:nvSpPr>
        <p:spPr>
          <a:xfrm>
            <a:off x="338667" y="501227"/>
            <a:ext cx="11572918" cy="587845"/>
          </a:xfrm>
          <a:prstGeom prst="rect">
            <a:avLst/>
          </a:prstGeom>
        </p:spPr>
        <p:txBody>
          <a:bodyPr/>
          <a:lstStyle>
            <a:lvl1pPr algn="l" defTabSz="457200" rtl="0" eaLnBrk="1" fontAlgn="base" hangingPunct="1">
              <a:spcBef>
                <a:spcPct val="0"/>
              </a:spcBef>
              <a:spcAft>
                <a:spcPct val="0"/>
              </a:spcAft>
              <a:defRPr sz="2000" b="1" kern="1200">
                <a:solidFill>
                  <a:srgbClr val="001D6B"/>
                </a:solidFill>
                <a:latin typeface="IBM Plex Sans" panose="020B0503050203000203" pitchFamily="34" charset="0"/>
                <a:ea typeface="+mj-ea"/>
                <a:cs typeface="+mj-cs"/>
              </a:defRPr>
            </a:lvl1pPr>
            <a:lvl2pPr algn="l" defTabSz="457200" rtl="0" eaLnBrk="1" fontAlgn="base" hangingPunct="1">
              <a:spcBef>
                <a:spcPct val="0"/>
              </a:spcBef>
              <a:spcAft>
                <a:spcPct val="0"/>
              </a:spcAft>
              <a:defRPr sz="2000" b="1">
                <a:solidFill>
                  <a:schemeClr val="accent1"/>
                </a:solidFill>
                <a:latin typeface="Arial" charset="0"/>
              </a:defRPr>
            </a:lvl2pPr>
            <a:lvl3pPr algn="l" defTabSz="457200" rtl="0" eaLnBrk="1" fontAlgn="base" hangingPunct="1">
              <a:spcBef>
                <a:spcPct val="0"/>
              </a:spcBef>
              <a:spcAft>
                <a:spcPct val="0"/>
              </a:spcAft>
              <a:defRPr sz="2000" b="1">
                <a:solidFill>
                  <a:schemeClr val="accent1"/>
                </a:solidFill>
                <a:latin typeface="Arial" charset="0"/>
              </a:defRPr>
            </a:lvl3pPr>
            <a:lvl4pPr algn="l" defTabSz="457200" rtl="0" eaLnBrk="1" fontAlgn="base" hangingPunct="1">
              <a:spcBef>
                <a:spcPct val="0"/>
              </a:spcBef>
              <a:spcAft>
                <a:spcPct val="0"/>
              </a:spcAft>
              <a:defRPr sz="2000" b="1">
                <a:solidFill>
                  <a:schemeClr val="accent1"/>
                </a:solidFill>
                <a:latin typeface="Arial" charset="0"/>
              </a:defRPr>
            </a:lvl4pPr>
            <a:lvl5pPr algn="l" defTabSz="457200" rtl="0" eaLnBrk="1" fontAlgn="base" hangingPunct="1">
              <a:spcBef>
                <a:spcPct val="0"/>
              </a:spcBef>
              <a:spcAft>
                <a:spcPct val="0"/>
              </a:spcAft>
              <a:defRPr sz="2000" b="1">
                <a:solidFill>
                  <a:schemeClr val="accent1"/>
                </a:solidFill>
                <a:latin typeface="Arial" charset="0"/>
              </a:defRPr>
            </a:lvl5pPr>
            <a:lvl6pPr marL="457200" algn="l" defTabSz="457200" rtl="0" eaLnBrk="1" fontAlgn="base" hangingPunct="1">
              <a:spcBef>
                <a:spcPct val="0"/>
              </a:spcBef>
              <a:spcAft>
                <a:spcPct val="0"/>
              </a:spcAft>
              <a:defRPr sz="2000" b="1">
                <a:solidFill>
                  <a:schemeClr val="accent1"/>
                </a:solidFill>
                <a:latin typeface="Arial" charset="0"/>
              </a:defRPr>
            </a:lvl6pPr>
            <a:lvl7pPr marL="914400" algn="l" defTabSz="457200" rtl="0" eaLnBrk="1" fontAlgn="base" hangingPunct="1">
              <a:spcBef>
                <a:spcPct val="0"/>
              </a:spcBef>
              <a:spcAft>
                <a:spcPct val="0"/>
              </a:spcAft>
              <a:defRPr sz="2000" b="1">
                <a:solidFill>
                  <a:schemeClr val="accent1"/>
                </a:solidFill>
                <a:latin typeface="Arial" charset="0"/>
              </a:defRPr>
            </a:lvl7pPr>
            <a:lvl8pPr marL="1371600" algn="l" defTabSz="457200" rtl="0" eaLnBrk="1" fontAlgn="base" hangingPunct="1">
              <a:spcBef>
                <a:spcPct val="0"/>
              </a:spcBef>
              <a:spcAft>
                <a:spcPct val="0"/>
              </a:spcAft>
              <a:defRPr sz="2000" b="1">
                <a:solidFill>
                  <a:schemeClr val="accent1"/>
                </a:solidFill>
                <a:latin typeface="Arial" charset="0"/>
              </a:defRPr>
            </a:lvl8pPr>
            <a:lvl9pPr marL="1828800" algn="l" defTabSz="457200" rtl="0" eaLnBrk="1" fontAlgn="base" hangingPunct="1">
              <a:spcBef>
                <a:spcPct val="0"/>
              </a:spcBef>
              <a:spcAft>
                <a:spcPct val="0"/>
              </a:spcAft>
              <a:defRPr sz="2000" b="1">
                <a:solidFill>
                  <a:schemeClr val="accent1"/>
                </a:solidFill>
                <a:latin typeface="Arial" charset="0"/>
              </a:defRPr>
            </a:lvl9pPr>
          </a:lstStyle>
          <a:p>
            <a:endParaRPr lang="en-US" dirty="0"/>
          </a:p>
        </p:txBody>
      </p:sp>
      <p:sp>
        <p:nvSpPr>
          <p:cNvPr id="10" name="Rectangle 9">
            <a:extLst>
              <a:ext uri="{FF2B5EF4-FFF2-40B4-BE49-F238E27FC236}">
                <a16:creationId xmlns:a16="http://schemas.microsoft.com/office/drawing/2014/main" id="{609AA6E2-F82C-48E6-9B2E-172F18A27D3E}"/>
              </a:ext>
            </a:extLst>
          </p:cNvPr>
          <p:cNvSpPr>
            <a:spLocks noChangeArrowheads="1"/>
          </p:cNvSpPr>
          <p:nvPr userDrawn="1"/>
        </p:nvSpPr>
        <p:spPr bwMode="gray">
          <a:xfrm>
            <a:off x="338666" y="6547895"/>
            <a:ext cx="1127548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251" tIns="20620" rIns="41251" bIns="20620"/>
          <a:lstStyle>
            <a:lvl1pPr defTabSz="614363" eaLnBrk="0" hangingPunct="0">
              <a:defRPr>
                <a:solidFill>
                  <a:schemeClr val="tx1"/>
                </a:solidFill>
                <a:latin typeface="Arial" charset="0"/>
                <a:cs typeface="Arial" charset="0"/>
              </a:defRPr>
            </a:lvl1pPr>
            <a:lvl2pPr marL="742950" indent="-285750" defTabSz="614363" eaLnBrk="0" hangingPunct="0">
              <a:defRPr>
                <a:solidFill>
                  <a:schemeClr val="tx1"/>
                </a:solidFill>
                <a:latin typeface="Arial" charset="0"/>
                <a:cs typeface="Arial" charset="0"/>
              </a:defRPr>
            </a:lvl2pPr>
            <a:lvl3pPr marL="1143000" indent="-228600" defTabSz="614363" eaLnBrk="0" hangingPunct="0">
              <a:defRPr>
                <a:solidFill>
                  <a:schemeClr val="tx1"/>
                </a:solidFill>
                <a:latin typeface="Arial" charset="0"/>
                <a:cs typeface="Arial" charset="0"/>
              </a:defRPr>
            </a:lvl3pPr>
            <a:lvl4pPr marL="1600200" indent="-228600" defTabSz="614363" eaLnBrk="0" hangingPunct="0">
              <a:defRPr>
                <a:solidFill>
                  <a:schemeClr val="tx1"/>
                </a:solidFill>
                <a:latin typeface="Arial" charset="0"/>
                <a:cs typeface="Arial" charset="0"/>
              </a:defRPr>
            </a:lvl4pPr>
            <a:lvl5pPr marL="2057400" indent="-228600" defTabSz="614363" eaLnBrk="0" hangingPunct="0">
              <a:defRPr>
                <a:solidFill>
                  <a:schemeClr val="tx1"/>
                </a:solidFill>
                <a:latin typeface="Arial" charset="0"/>
                <a:cs typeface="Arial" charset="0"/>
              </a:defRPr>
            </a:lvl5pPr>
            <a:lvl6pPr marL="2514600" indent="-228600" defTabSz="614363" eaLnBrk="0" fontAlgn="base" hangingPunct="0">
              <a:spcBef>
                <a:spcPct val="0"/>
              </a:spcBef>
              <a:spcAft>
                <a:spcPct val="0"/>
              </a:spcAft>
              <a:defRPr>
                <a:solidFill>
                  <a:schemeClr val="tx1"/>
                </a:solidFill>
                <a:latin typeface="Arial" charset="0"/>
                <a:cs typeface="Arial" charset="0"/>
              </a:defRPr>
            </a:lvl6pPr>
            <a:lvl7pPr marL="2971800" indent="-228600" defTabSz="614363" eaLnBrk="0" fontAlgn="base" hangingPunct="0">
              <a:spcBef>
                <a:spcPct val="0"/>
              </a:spcBef>
              <a:spcAft>
                <a:spcPct val="0"/>
              </a:spcAft>
              <a:defRPr>
                <a:solidFill>
                  <a:schemeClr val="tx1"/>
                </a:solidFill>
                <a:latin typeface="Arial" charset="0"/>
                <a:cs typeface="Arial" charset="0"/>
              </a:defRPr>
            </a:lvl7pPr>
            <a:lvl8pPr marL="3429000" indent="-228600" defTabSz="614363" eaLnBrk="0" fontAlgn="base" hangingPunct="0">
              <a:spcBef>
                <a:spcPct val="0"/>
              </a:spcBef>
              <a:spcAft>
                <a:spcPct val="0"/>
              </a:spcAft>
              <a:defRPr>
                <a:solidFill>
                  <a:schemeClr val="tx1"/>
                </a:solidFill>
                <a:latin typeface="Arial" charset="0"/>
                <a:cs typeface="Arial" charset="0"/>
              </a:defRPr>
            </a:lvl8pPr>
            <a:lvl9pPr marL="3886200" indent="-228600" defTabSz="614363" eaLnBrk="0" fontAlgn="base" hangingPunct="0">
              <a:spcBef>
                <a:spcPct val="0"/>
              </a:spcBef>
              <a:spcAft>
                <a:spcPct val="0"/>
              </a:spcAft>
              <a:defRPr>
                <a:solidFill>
                  <a:schemeClr val="tx1"/>
                </a:solidFill>
                <a:latin typeface="Arial" charset="0"/>
                <a:cs typeface="Arial" charset="0"/>
              </a:defRPr>
            </a:lvl9pPr>
          </a:lstStyle>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Copyright IBM Corporation 2025</a:t>
            </a:r>
          </a:p>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a:t>
            </a:r>
          </a:p>
        </p:txBody>
      </p:sp>
      <p:pic>
        <p:nvPicPr>
          <p:cNvPr id="15" name="Picture 14">
            <a:extLst>
              <a:ext uri="{FF2B5EF4-FFF2-40B4-BE49-F238E27FC236}">
                <a16:creationId xmlns:a16="http://schemas.microsoft.com/office/drawing/2014/main" id="{C48B444F-B310-5B86-AB01-F6348BC646A3}"/>
              </a:ext>
            </a:extLst>
          </p:cNvPr>
          <p:cNvPicPr>
            <a:picLocks noChangeAspect="1"/>
          </p:cNvPicPr>
          <p:nvPr userDrawn="1"/>
        </p:nvPicPr>
        <p:blipFill>
          <a:blip r:embed="rId5"/>
          <a:stretch>
            <a:fillRect/>
          </a:stretch>
        </p:blipFill>
        <p:spPr>
          <a:xfrm>
            <a:off x="0" y="0"/>
            <a:ext cx="12192000" cy="456482"/>
          </a:xfrm>
          <a:prstGeom prst="rect">
            <a:avLst/>
          </a:prstGeom>
        </p:spPr>
      </p:pic>
    </p:spTree>
    <p:extLst>
      <p:ext uri="{BB962C8B-B14F-4D97-AF65-F5344CB8AC3E}">
        <p14:creationId xmlns:p14="http://schemas.microsoft.com/office/powerpoint/2010/main" val="3676836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200" rtl="0" eaLnBrk="1" fontAlgn="base" hangingPunct="1">
        <a:spcBef>
          <a:spcPct val="0"/>
        </a:spcBef>
        <a:spcAft>
          <a:spcPct val="0"/>
        </a:spcAft>
        <a:defRPr sz="2000" b="1" kern="1200">
          <a:solidFill>
            <a:srgbClr val="001D6B"/>
          </a:solidFill>
          <a:latin typeface="IBM Plex Sans" panose="020B0503050203000203" pitchFamily="34" charset="0"/>
          <a:ea typeface="+mj-ea"/>
          <a:cs typeface="+mj-cs"/>
        </a:defRPr>
      </a:lvl1pPr>
      <a:lvl2pPr algn="l" defTabSz="457200" rtl="0" eaLnBrk="1" fontAlgn="base" hangingPunct="1">
        <a:spcBef>
          <a:spcPct val="0"/>
        </a:spcBef>
        <a:spcAft>
          <a:spcPct val="0"/>
        </a:spcAft>
        <a:defRPr sz="2000" b="1">
          <a:solidFill>
            <a:schemeClr val="accent1"/>
          </a:solidFill>
          <a:latin typeface="Arial" charset="0"/>
        </a:defRPr>
      </a:lvl2pPr>
      <a:lvl3pPr algn="l" defTabSz="457200" rtl="0" eaLnBrk="1" fontAlgn="base" hangingPunct="1">
        <a:spcBef>
          <a:spcPct val="0"/>
        </a:spcBef>
        <a:spcAft>
          <a:spcPct val="0"/>
        </a:spcAft>
        <a:defRPr sz="2000" b="1">
          <a:solidFill>
            <a:schemeClr val="accent1"/>
          </a:solidFill>
          <a:latin typeface="Arial" charset="0"/>
        </a:defRPr>
      </a:lvl3pPr>
      <a:lvl4pPr algn="l" defTabSz="457200" rtl="0" eaLnBrk="1" fontAlgn="base" hangingPunct="1">
        <a:spcBef>
          <a:spcPct val="0"/>
        </a:spcBef>
        <a:spcAft>
          <a:spcPct val="0"/>
        </a:spcAft>
        <a:defRPr sz="2000" b="1">
          <a:solidFill>
            <a:schemeClr val="accent1"/>
          </a:solidFill>
          <a:latin typeface="Arial" charset="0"/>
        </a:defRPr>
      </a:lvl4pPr>
      <a:lvl5pPr algn="l" defTabSz="457200" rtl="0" eaLnBrk="1" fontAlgn="base" hangingPunct="1">
        <a:spcBef>
          <a:spcPct val="0"/>
        </a:spcBef>
        <a:spcAft>
          <a:spcPct val="0"/>
        </a:spcAft>
        <a:defRPr sz="2000" b="1">
          <a:solidFill>
            <a:schemeClr val="accent1"/>
          </a:solidFill>
          <a:latin typeface="Arial" charset="0"/>
        </a:defRPr>
      </a:lvl5pPr>
      <a:lvl6pPr marL="457200" algn="l" defTabSz="457200" rtl="0" eaLnBrk="1" fontAlgn="base" hangingPunct="1">
        <a:spcBef>
          <a:spcPct val="0"/>
        </a:spcBef>
        <a:spcAft>
          <a:spcPct val="0"/>
        </a:spcAft>
        <a:defRPr sz="2000" b="1">
          <a:solidFill>
            <a:schemeClr val="accent1"/>
          </a:solidFill>
          <a:latin typeface="Arial" charset="0"/>
        </a:defRPr>
      </a:lvl6pPr>
      <a:lvl7pPr marL="914400" algn="l" defTabSz="457200" rtl="0" eaLnBrk="1" fontAlgn="base" hangingPunct="1">
        <a:spcBef>
          <a:spcPct val="0"/>
        </a:spcBef>
        <a:spcAft>
          <a:spcPct val="0"/>
        </a:spcAft>
        <a:defRPr sz="2000" b="1">
          <a:solidFill>
            <a:schemeClr val="accent1"/>
          </a:solidFill>
          <a:latin typeface="Arial" charset="0"/>
        </a:defRPr>
      </a:lvl7pPr>
      <a:lvl8pPr marL="1371600" algn="l" defTabSz="457200" rtl="0" eaLnBrk="1" fontAlgn="base" hangingPunct="1">
        <a:spcBef>
          <a:spcPct val="0"/>
        </a:spcBef>
        <a:spcAft>
          <a:spcPct val="0"/>
        </a:spcAft>
        <a:defRPr sz="2000" b="1">
          <a:solidFill>
            <a:schemeClr val="accent1"/>
          </a:solidFill>
          <a:latin typeface="Arial" charset="0"/>
        </a:defRPr>
      </a:lvl8pPr>
      <a:lvl9pPr marL="1828800" algn="l" defTabSz="457200" rtl="0" eaLnBrk="1" fontAlgn="base" hangingPunct="1">
        <a:spcBef>
          <a:spcPct val="0"/>
        </a:spcBef>
        <a:spcAft>
          <a:spcPct val="0"/>
        </a:spcAft>
        <a:defRPr sz="2000" b="1">
          <a:solidFill>
            <a:schemeClr val="accent1"/>
          </a:solidFill>
          <a:latin typeface="Arial" charset="0"/>
        </a:defRPr>
      </a:lvl9pPr>
    </p:titleStyle>
    <p:bodyStyle>
      <a:lvl1pPr marL="149225" indent="-149225" algn="l" defTabSz="614363" rtl="0" eaLnBrk="1" fontAlgn="base" hangingPunct="1">
        <a:spcBef>
          <a:spcPct val="0"/>
        </a:spcBef>
        <a:spcAft>
          <a:spcPct val="25000"/>
        </a:spcAft>
        <a:buClr>
          <a:srgbClr val="0000CC"/>
        </a:buClr>
        <a:buFont typeface="Arial" panose="020B0604020202020204" pitchFamily="34" charset="0"/>
        <a:buChar char="•"/>
        <a:defRPr sz="1800" kern="1200">
          <a:solidFill>
            <a:schemeClr val="tx1"/>
          </a:solidFill>
          <a:latin typeface="IBM Plex Sans" panose="020B0503050203000203" pitchFamily="34" charset="0"/>
          <a:ea typeface="+mn-ea"/>
          <a:cs typeface="+mn-cs"/>
        </a:defRPr>
      </a:lvl1pPr>
      <a:lvl2pPr marL="307975" indent="-157163" algn="l" defTabSz="614363" rtl="0" eaLnBrk="1" fontAlgn="base" hangingPunct="1">
        <a:spcBef>
          <a:spcPct val="0"/>
        </a:spcBef>
        <a:spcAft>
          <a:spcPct val="25000"/>
        </a:spcAft>
        <a:buClr>
          <a:srgbClr val="0000CC"/>
        </a:buClr>
        <a:buFont typeface="Arial" panose="020B0604020202020204" pitchFamily="34" charset="0"/>
        <a:buChar char="•"/>
        <a:defRPr sz="1600" kern="1200">
          <a:solidFill>
            <a:schemeClr val="tx1"/>
          </a:solidFill>
          <a:latin typeface="IBM Plex Sans" panose="020B0503050203000203" pitchFamily="34" charset="0"/>
          <a:ea typeface="+mn-ea"/>
          <a:cs typeface="+mn-cs"/>
        </a:defRPr>
      </a:lvl2pPr>
      <a:lvl3pPr marL="463550" indent="-153988" algn="l" defTabSz="614363" rtl="0" eaLnBrk="1" fontAlgn="base" hangingPunct="1">
        <a:spcBef>
          <a:spcPct val="0"/>
        </a:spcBef>
        <a:spcAft>
          <a:spcPct val="25000"/>
        </a:spcAft>
        <a:buClr>
          <a:srgbClr val="0000CC"/>
        </a:buClr>
        <a:buFont typeface="Arial" panose="020B0604020202020204" pitchFamily="34" charset="0"/>
        <a:buChar char="•"/>
        <a:defRPr sz="1400" kern="1200">
          <a:solidFill>
            <a:schemeClr val="tx1"/>
          </a:solidFill>
          <a:latin typeface="IBM Plex Sans" panose="020B0503050203000203" pitchFamily="34" charset="0"/>
          <a:ea typeface="+mn-ea"/>
          <a:cs typeface="+mn-cs"/>
        </a:defRPr>
      </a:lvl3pPr>
      <a:lvl4pPr marL="612775" indent="-14763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4pPr>
      <a:lvl5pPr marL="768350" indent="-15398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bm-sys-storage.ideas.ibm.com/ideas/CSM-I-6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ibm-sys-storage.ideas.ibm.com/ideas/CSM-I-244" TargetMode="External"/><Relationship Id="rId4" Type="http://schemas.openxmlformats.org/officeDocument/2006/relationships/hyperlink" Target="https://ibm-sys-storage.ideas.ibm.com/ideas/CSM-I-23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ibm-sys-storage.ideas.ibm.com/ideas/CSM-I-23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ibm-sys-storage.ideas.ibm.com/ideas/CSM-I-24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ibm-sys-storage.ideas.ibm.com/ideas/CSM-I-6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s://ibm-sys-storage.ideas.ibm.com/ideas/CSM-I-65" TargetMode="External"/><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ibm-sys-storage.ideas.ibm.com/ideas?project=CS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C553-75DB-2261-46A9-3A51E2DDF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E45C4-CFD9-E5CE-9014-FB054DD8CB5D}"/>
              </a:ext>
            </a:extLst>
          </p:cNvPr>
          <p:cNvSpPr>
            <a:spLocks noGrp="1"/>
          </p:cNvSpPr>
          <p:nvPr>
            <p:ph type="title"/>
          </p:nvPr>
        </p:nvSpPr>
        <p:spPr>
          <a:xfrm>
            <a:off x="338667" y="540983"/>
            <a:ext cx="11572918" cy="587845"/>
          </a:xfrm>
        </p:spPr>
        <p:txBody>
          <a:bodyPr/>
          <a:lstStyle/>
          <a:p>
            <a:r>
              <a:rPr lang="en-US" b="0" dirty="0">
                <a:solidFill>
                  <a:srgbClr val="0070C0"/>
                </a:solidFill>
                <a:latin typeface="Helvetica Neue" panose="02000503000000020004" pitchFamily="2" charset="0"/>
              </a:rPr>
              <a:t>What’s New in IBM Copy Services Manager V6.3.18.0</a:t>
            </a:r>
            <a:endParaRPr lang="en-US" b="0" dirty="0">
              <a:solidFill>
                <a:srgbClr val="0070C0"/>
              </a:solidFill>
            </a:endParaRPr>
          </a:p>
        </p:txBody>
      </p:sp>
      <p:sp>
        <p:nvSpPr>
          <p:cNvPr id="4" name="Slide Number Placeholder 3">
            <a:extLst>
              <a:ext uri="{FF2B5EF4-FFF2-40B4-BE49-F238E27FC236}">
                <a16:creationId xmlns:a16="http://schemas.microsoft.com/office/drawing/2014/main" id="{AB0667DC-B6F6-CFF0-5FA8-61F783D9300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A6D1C7ED-D59E-16AC-6273-5D32CE408C6D}"/>
              </a:ext>
            </a:extLst>
          </p:cNvPr>
          <p:cNvSpPr/>
          <p:nvPr/>
        </p:nvSpPr>
        <p:spPr>
          <a:xfrm>
            <a:off x="967459" y="1705003"/>
            <a:ext cx="504477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Support for FlashSystems Partition Migration</a:t>
            </a:r>
          </a:p>
        </p:txBody>
      </p:sp>
      <p:sp>
        <p:nvSpPr>
          <p:cNvPr id="8" name="Rectangle 7">
            <a:extLst>
              <a:ext uri="{FF2B5EF4-FFF2-40B4-BE49-F238E27FC236}">
                <a16:creationId xmlns:a16="http://schemas.microsoft.com/office/drawing/2014/main" id="{9357AFA0-F689-5058-81E6-192290903B7F}"/>
              </a:ext>
            </a:extLst>
          </p:cNvPr>
          <p:cNvSpPr/>
          <p:nvPr/>
        </p:nvSpPr>
        <p:spPr>
          <a:xfrm>
            <a:off x="6476479" y="2804398"/>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CSM-I-65</a:t>
            </a: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Support for creating Personal Access Tokens for REST API Authentication</a:t>
            </a:r>
            <a:endPar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ctangle 4">
            <a:extLst>
              <a:ext uri="{FF2B5EF4-FFF2-40B4-BE49-F238E27FC236}">
                <a16:creationId xmlns:a16="http://schemas.microsoft.com/office/drawing/2014/main" id="{B8776310-F110-F1B3-4328-723A5F3DE3D1}"/>
              </a:ext>
            </a:extLst>
          </p:cNvPr>
          <p:cNvSpPr/>
          <p:nvPr/>
        </p:nvSpPr>
        <p:spPr>
          <a:xfrm>
            <a:off x="967459" y="3450163"/>
            <a:ext cx="4339688" cy="523220"/>
          </a:xfrm>
          <a:prstGeom prst="rect">
            <a:avLst/>
          </a:prstGeom>
        </p:spPr>
        <p:txBody>
          <a:bodyPr wrap="square">
            <a:spAutoFit/>
          </a:bodyPr>
          <a:lstStyle/>
          <a:p>
            <a:pPr lvl="0">
              <a:defRPr/>
            </a:pPr>
            <a:r>
              <a:rPr lang="en-US" sz="14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IDEA CSM-I-236</a:t>
            </a:r>
            <a:r>
              <a:rPr lang="en-US" sz="14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 Allow for customer descriptions on Scheduled Task external script actions</a:t>
            </a:r>
            <a:endPar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Rectangle 11">
            <a:extLst>
              <a:ext uri="{FF2B5EF4-FFF2-40B4-BE49-F238E27FC236}">
                <a16:creationId xmlns:a16="http://schemas.microsoft.com/office/drawing/2014/main" id="{05B05CDF-A757-24AF-8175-66D1A3EEE9B2}"/>
              </a:ext>
            </a:extLst>
          </p:cNvPr>
          <p:cNvSpPr/>
          <p:nvPr/>
        </p:nvSpPr>
        <p:spPr>
          <a:xfrm>
            <a:off x="967459" y="4572756"/>
            <a:ext cx="4339688" cy="523220"/>
          </a:xfrm>
          <a:prstGeom prst="rect">
            <a:avLst/>
          </a:prstGeom>
        </p:spPr>
        <p:txBody>
          <a:bodyPr wrap="square">
            <a:spAutoFit/>
          </a:bodyPr>
          <a:lstStyle/>
          <a:p>
            <a:pPr lvl="0">
              <a:defRPr/>
            </a:pPr>
            <a:r>
              <a:rPr lang="en-US" sz="14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IDEA CSM-I-244</a:t>
            </a:r>
            <a:r>
              <a:rPr lang="en-US" sz="14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Support for both TLSv1.3 and TLSv1.2 connections to different z</a:t>
            </a: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/OS systems</a:t>
            </a:r>
            <a:endParaRPr kumimoji="0" lang="en-US" sz="14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ectangle 12">
            <a:extLst>
              <a:ext uri="{FF2B5EF4-FFF2-40B4-BE49-F238E27FC236}">
                <a16:creationId xmlns:a16="http://schemas.microsoft.com/office/drawing/2014/main" id="{133D1F8B-6542-B2E8-0F84-37E2D15015CC}"/>
              </a:ext>
            </a:extLst>
          </p:cNvPr>
          <p:cNvSpPr/>
          <p:nvPr/>
        </p:nvSpPr>
        <p:spPr>
          <a:xfrm>
            <a:off x="6476479" y="1705003"/>
            <a:ext cx="4339688" cy="523220"/>
          </a:xfrm>
          <a:prstGeom prst="rect">
            <a:avLst/>
          </a:prstGeom>
        </p:spPr>
        <p:txBody>
          <a:bodyPr wrap="square">
            <a:spAutoFit/>
          </a:bodyPr>
          <a:lstStyle/>
          <a:p>
            <a:pPr lvl="0">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Support for Webhook Notifications </a:t>
            </a: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from CSM to external applications</a:t>
            </a:r>
            <a:endPar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Rectangle 16">
            <a:extLst>
              <a:ext uri="{FF2B5EF4-FFF2-40B4-BE49-F238E27FC236}">
                <a16:creationId xmlns:a16="http://schemas.microsoft.com/office/drawing/2014/main" id="{9CB9A9D3-5BBC-26CF-8263-264834A4E883}"/>
              </a:ext>
            </a:extLst>
          </p:cNvPr>
          <p:cNvSpPr/>
          <p:nvPr/>
        </p:nvSpPr>
        <p:spPr>
          <a:xfrm>
            <a:off x="6476479" y="4071159"/>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CSM-I-65</a:t>
            </a: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lang="en-US"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t>Support for creating Client certificates for REST API mTLS Authentication</a:t>
            </a:r>
            <a:endPar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ectangle 17">
            <a:extLst>
              <a:ext uri="{FF2B5EF4-FFF2-40B4-BE49-F238E27FC236}">
                <a16:creationId xmlns:a16="http://schemas.microsoft.com/office/drawing/2014/main" id="{E53E9D9C-3AAC-615B-0E3D-4502C7E61C2B}"/>
              </a:ext>
            </a:extLst>
          </p:cNvPr>
          <p:cNvSpPr/>
          <p:nvPr/>
        </p:nvSpPr>
        <p:spPr>
          <a:xfrm>
            <a:off x="967459" y="2543014"/>
            <a:ext cx="5044777"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Support for FlashSystems Policy Based HA (no replication)</a:t>
            </a:r>
          </a:p>
        </p:txBody>
      </p:sp>
    </p:spTree>
    <p:extLst>
      <p:ext uri="{BB962C8B-B14F-4D97-AF65-F5344CB8AC3E}">
        <p14:creationId xmlns:p14="http://schemas.microsoft.com/office/powerpoint/2010/main" val="1465461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ACCAC-0969-2BCE-FFA1-DDFFA58910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011C60-FD5B-0D8B-4491-E17467C45CC8}"/>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Support for FlashSystems Partition Migration</a:t>
            </a: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F8ED5CD7-8466-8F4A-EAEF-7567B83B57D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B81996D3-A0EE-4954-7BF1-D458A5842F0C}"/>
              </a:ext>
            </a:extLst>
          </p:cNvPr>
          <p:cNvSpPr txBox="1"/>
          <p:nvPr/>
        </p:nvSpPr>
        <p:spPr>
          <a:xfrm>
            <a:off x="531742" y="1341677"/>
            <a:ext cx="5117944" cy="5262979"/>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Partitions that are on a FlashSystem that is part of a grid, can now be migrated to another FlashSystem for various reasons including upgrading hardware, load balancing, etc.</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6.3.18, Snapshot and Policy Based Replication sessions for Volume Groups within a partition that is migrated, will automatically handle the migration by seamlessly </a:t>
            </a:r>
            <a:r>
              <a:rPr lang="en-US" sz="1400" dirty="0">
                <a:solidFill>
                  <a:prstClr val="black"/>
                </a:solidFill>
                <a:latin typeface="IBM Plex Sans" panose="020B0503050203000203" pitchFamily="34" charset="0"/>
                <a:cs typeface="Arial" panose="020B0604020202020204" pitchFamily="34" charset="0"/>
              </a:rPr>
              <a:t>changing the session to the new FlashSystem and updating any scheduled tasks to that session accordingly</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Scheduled Task changes do require that the microcode be at 9.1.2 or higher as this requires the new UUID value on the Volume Group</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During the migration steps, the CSM session may reflect the High Availability relationships created by the hardware to do the migration but should automatically end up in the new Snapshot session or Policy Based Replication configuration with either the source or target showing as the new Storage System.</a:t>
            </a: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srgbClr val="FF0000"/>
              </a:solidFill>
              <a:latin typeface="IBM Plex Sans" panose="020B0503050203000203" pitchFamily="34" charset="0"/>
              <a:cs typeface="Arial" panose="020B0604020202020204" pitchFamily="34" charset="0"/>
            </a:endParaRPr>
          </a:p>
        </p:txBody>
      </p:sp>
      <p:pic>
        <p:nvPicPr>
          <p:cNvPr id="7" name="Picture 6">
            <a:extLst>
              <a:ext uri="{FF2B5EF4-FFF2-40B4-BE49-F238E27FC236}">
                <a16:creationId xmlns:a16="http://schemas.microsoft.com/office/drawing/2014/main" id="{E89DB6DE-8E33-D459-60B0-B826FE69F14B}"/>
              </a:ext>
            </a:extLst>
          </p:cNvPr>
          <p:cNvPicPr>
            <a:picLocks noChangeAspect="1"/>
          </p:cNvPicPr>
          <p:nvPr/>
        </p:nvPicPr>
        <p:blipFill>
          <a:blip r:embed="rId3"/>
          <a:stretch>
            <a:fillRect/>
          </a:stretch>
        </p:blipFill>
        <p:spPr>
          <a:xfrm>
            <a:off x="6847633" y="3726552"/>
            <a:ext cx="5117944" cy="2610517"/>
          </a:xfrm>
          <a:prstGeom prst="rect">
            <a:avLst/>
          </a:prstGeom>
        </p:spPr>
      </p:pic>
      <p:pic>
        <p:nvPicPr>
          <p:cNvPr id="8" name="Picture 7">
            <a:extLst>
              <a:ext uri="{FF2B5EF4-FFF2-40B4-BE49-F238E27FC236}">
                <a16:creationId xmlns:a16="http://schemas.microsoft.com/office/drawing/2014/main" id="{342A8642-C403-1EB0-70E9-D5B6B739FE38}"/>
              </a:ext>
            </a:extLst>
          </p:cNvPr>
          <p:cNvPicPr>
            <a:picLocks noChangeAspect="1"/>
          </p:cNvPicPr>
          <p:nvPr/>
        </p:nvPicPr>
        <p:blipFill>
          <a:blip r:embed="rId4"/>
          <a:stretch>
            <a:fillRect/>
          </a:stretch>
        </p:blipFill>
        <p:spPr>
          <a:xfrm>
            <a:off x="6096000" y="1341677"/>
            <a:ext cx="5117944" cy="2610517"/>
          </a:xfrm>
          <a:prstGeom prst="rect">
            <a:avLst/>
          </a:prstGeom>
        </p:spPr>
      </p:pic>
    </p:spTree>
    <p:extLst>
      <p:ext uri="{BB962C8B-B14F-4D97-AF65-F5344CB8AC3E}">
        <p14:creationId xmlns:p14="http://schemas.microsoft.com/office/powerpoint/2010/main" val="1471117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3520D-4CEB-80D4-6B5E-4D5C9EE3E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EE2B9-5C2A-16CC-32F7-18A4AA544EAD}"/>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Support for FlashSystems Policy Based HA (no replication)</a:t>
            </a: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AE968CEB-DD13-7B2E-0F20-04B7EB6F9B02}"/>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2889FCCF-F097-0E93-8870-303FE2BAE64B}"/>
              </a:ext>
            </a:extLst>
          </p:cNvPr>
          <p:cNvSpPr txBox="1"/>
          <p:nvPr/>
        </p:nvSpPr>
        <p:spPr>
          <a:xfrm>
            <a:off x="598171" y="1592048"/>
            <a:ext cx="5041744" cy="3754874"/>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CSM now supports FlashSystem Volume Groups that only have a High Availability policy with no remote site replication. </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Session types have been renamed from Async Policy Based Replication to simply Policy Based Replication </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Policy Based Replication sessions look the same whether they support just an HA policy, just an async policy, or an HA + async policy</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session details panel will indicate all </a:t>
            </a:r>
            <a:r>
              <a:rPr lang="en-US" sz="1400" dirty="0">
                <a:solidFill>
                  <a:prstClr val="black"/>
                </a:solidFill>
                <a:latin typeface="IBM Plex Sans" panose="020B0503050203000203" pitchFamily="34" charset="0"/>
                <a:cs typeface="Arial" panose="020B0604020202020204" pitchFamily="34" charset="0"/>
              </a:rPr>
              <a:t>of t</a:t>
            </a:r>
            <a:r>
              <a:rPr kumimoji="0" lang="en-US" sz="140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h</a:t>
            </a:r>
            <a:r>
              <a:rPr lang="en-US" sz="1400" dirty="0">
                <a:solidFill>
                  <a:prstClr val="black"/>
                </a:solidFill>
                <a:latin typeface="IBM Plex Sans" panose="020B0503050203000203" pitchFamily="34" charset="0"/>
                <a:cs typeface="Arial" panose="020B0604020202020204" pitchFamily="34" charset="0"/>
              </a:rPr>
              <a:t>e storage systems that are part of the replication depending on the type of policy</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Sessions will automatically convert between types if the replication policy type is changed.</a:t>
            </a:r>
            <a:endParaRPr kumimoji="0" lang="en-US" sz="140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C49E84C8-3BC1-B08C-E27E-0009A38DC8E5}"/>
              </a:ext>
            </a:extLst>
          </p:cNvPr>
          <p:cNvPicPr>
            <a:picLocks noChangeAspect="1"/>
          </p:cNvPicPr>
          <p:nvPr/>
        </p:nvPicPr>
        <p:blipFill>
          <a:blip r:embed="rId3"/>
          <a:stretch>
            <a:fillRect/>
          </a:stretch>
        </p:blipFill>
        <p:spPr>
          <a:xfrm>
            <a:off x="5777466" y="1393371"/>
            <a:ext cx="6262134" cy="4447097"/>
          </a:xfrm>
          <a:prstGeom prst="rect">
            <a:avLst/>
          </a:prstGeom>
        </p:spPr>
      </p:pic>
    </p:spTree>
    <p:extLst>
      <p:ext uri="{BB962C8B-B14F-4D97-AF65-F5344CB8AC3E}">
        <p14:creationId xmlns:p14="http://schemas.microsoft.com/office/powerpoint/2010/main" val="413679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E4D80-EEF4-2F39-224F-AD81EFA56D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CE4A2-4590-EB5A-D85B-394DEB571035}"/>
              </a:ext>
            </a:extLst>
          </p:cNvPr>
          <p:cNvSpPr>
            <a:spLocks noGrp="1"/>
          </p:cNvSpPr>
          <p:nvPr>
            <p:ph type="title"/>
          </p:nvPr>
        </p:nvSpPr>
        <p:spPr>
          <a:xfrm>
            <a:off x="275036" y="611308"/>
            <a:ext cx="11482768" cy="587845"/>
          </a:xfrm>
        </p:spPr>
        <p:txBody>
          <a:bodyPr/>
          <a:lstStyle/>
          <a:p>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CSM-I-236</a:t>
            </a:r>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Allow for customer descriptions on Scheduled Task external script actions</a:t>
            </a:r>
            <a:br>
              <a:rPr lang="en-US" sz="1600"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72359EE7-EE7A-4BD7-BBBF-91289554C65F}"/>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0A914FA5-65A2-CDF7-1903-2C653ABAFD9C}"/>
              </a:ext>
            </a:extLst>
          </p:cNvPr>
          <p:cNvSpPr txBox="1"/>
          <p:nvPr/>
        </p:nvSpPr>
        <p:spPr>
          <a:xfrm>
            <a:off x="526055" y="1982450"/>
            <a:ext cx="4881086" cy="2893100"/>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CSM 6.3.17 we added the name of the script being executed when you viewed the list of actions for a Run External Script action on a Scheduled Task</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CSM 6.3.18 we went a step further and now allow customers to provide their own description of what the External Script being invoked will do</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will appear when you’re editing the task, or if you popup the list of action on the task or view the task summary</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75C5C3F2-CF42-2A54-E62D-30E53AFA67CE}"/>
              </a:ext>
            </a:extLst>
          </p:cNvPr>
          <p:cNvPicPr>
            <a:picLocks noChangeAspect="1"/>
          </p:cNvPicPr>
          <p:nvPr/>
        </p:nvPicPr>
        <p:blipFill>
          <a:blip r:embed="rId4"/>
          <a:stretch>
            <a:fillRect/>
          </a:stretch>
        </p:blipFill>
        <p:spPr>
          <a:xfrm>
            <a:off x="5901070" y="1341677"/>
            <a:ext cx="3324332" cy="3541137"/>
          </a:xfrm>
          <a:prstGeom prst="rect">
            <a:avLst/>
          </a:prstGeom>
        </p:spPr>
      </p:pic>
      <p:pic>
        <p:nvPicPr>
          <p:cNvPr id="6" name="Picture 5">
            <a:extLst>
              <a:ext uri="{FF2B5EF4-FFF2-40B4-BE49-F238E27FC236}">
                <a16:creationId xmlns:a16="http://schemas.microsoft.com/office/drawing/2014/main" id="{061C1BA5-4305-FDAA-EE20-144A96A04163}"/>
              </a:ext>
            </a:extLst>
          </p:cNvPr>
          <p:cNvPicPr>
            <a:picLocks noChangeAspect="1"/>
          </p:cNvPicPr>
          <p:nvPr/>
        </p:nvPicPr>
        <p:blipFill>
          <a:blip r:embed="rId5"/>
          <a:stretch>
            <a:fillRect/>
          </a:stretch>
        </p:blipFill>
        <p:spPr>
          <a:xfrm>
            <a:off x="8433472" y="2940576"/>
            <a:ext cx="3324332" cy="3557378"/>
          </a:xfrm>
          <a:prstGeom prst="rect">
            <a:avLst/>
          </a:prstGeom>
        </p:spPr>
      </p:pic>
    </p:spTree>
    <p:extLst>
      <p:ext uri="{BB962C8B-B14F-4D97-AF65-F5344CB8AC3E}">
        <p14:creationId xmlns:p14="http://schemas.microsoft.com/office/powerpoint/2010/main" val="2561984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3EC6F-C689-2378-6DCA-740F273DB8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F8435-2783-8773-8065-451D97DCE6FC}"/>
              </a:ext>
            </a:extLst>
          </p:cNvPr>
          <p:cNvSpPr>
            <a:spLocks noGrp="1"/>
          </p:cNvSpPr>
          <p:nvPr>
            <p:ph type="title"/>
          </p:nvPr>
        </p:nvSpPr>
        <p:spPr>
          <a:xfrm>
            <a:off x="280416" y="622286"/>
            <a:ext cx="11572918" cy="587845"/>
          </a:xfrm>
        </p:spPr>
        <p:txBody>
          <a:bodyPr/>
          <a:lstStyle/>
          <a:p>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CSM-I-244</a:t>
            </a:r>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Support for both TLSv1.3 and TLSv1.2 connections to different z/OS systems</a:t>
            </a:r>
            <a:br>
              <a:rPr lang="en-US"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781DF73F-5985-6B01-3373-1602FB860339}"/>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EF8E26E4-897C-B82B-535A-9CBE1F2FDA44}"/>
              </a:ext>
            </a:extLst>
          </p:cNvPr>
          <p:cNvSpPr txBox="1"/>
          <p:nvPr/>
        </p:nvSpPr>
        <p:spPr>
          <a:xfrm>
            <a:off x="531742" y="1686265"/>
            <a:ext cx="4878458" cy="4185761"/>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The CSM server can connect via IP to one or more z/OS systems </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Today the </a:t>
            </a:r>
            <a:r>
              <a:rPr lang="en-US" sz="1400" dirty="0" err="1">
                <a:solidFill>
                  <a:prstClr val="black"/>
                </a:solidFill>
                <a:latin typeface="IBM Plex Sans" panose="020B0503050203000203" pitchFamily="34" charset="0"/>
                <a:cs typeface="Arial" panose="020B0604020202020204" pitchFamily="34" charset="0"/>
              </a:rPr>
              <a:t>zosclient.properties</a:t>
            </a:r>
            <a:r>
              <a:rPr lang="en-US" sz="1400" dirty="0">
                <a:solidFill>
                  <a:prstClr val="black"/>
                </a:solidFill>
                <a:latin typeface="IBM Plex Sans" panose="020B0503050203000203" pitchFamily="34" charset="0"/>
                <a:cs typeface="Arial" panose="020B0604020202020204" pitchFamily="34" charset="0"/>
              </a:rPr>
              <a:t> file defaults to use TLSv1.2 when it creates the IP connection, however, customers could change that to TLSv1.3 if the system the server was connecting to supported TLSv1.3</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However, if a customer is in the middle of moving systems from TLSv1.2 to TLSv1.3, the might need to connect the CSM server to each of these systems with a different protocol</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Starting with CSM 6.3.18 you can now provide a comma separated list of the possible protocols to use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The CSM server will attempt the protocols in the order of the list, and negotiate at the highest level based on what the z/OS system allows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6D1678F0-C70A-CF2F-1AA1-9BBBD182ABE6}"/>
              </a:ext>
            </a:extLst>
          </p:cNvPr>
          <p:cNvPicPr>
            <a:picLocks noChangeAspect="1"/>
          </p:cNvPicPr>
          <p:nvPr/>
        </p:nvPicPr>
        <p:blipFill>
          <a:blip r:embed="rId4"/>
          <a:stretch>
            <a:fillRect/>
          </a:stretch>
        </p:blipFill>
        <p:spPr>
          <a:xfrm>
            <a:off x="6364358" y="2631440"/>
            <a:ext cx="5295900" cy="1778000"/>
          </a:xfrm>
          <a:prstGeom prst="rect">
            <a:avLst/>
          </a:prstGeom>
        </p:spPr>
      </p:pic>
    </p:spTree>
    <p:extLst>
      <p:ext uri="{BB962C8B-B14F-4D97-AF65-F5344CB8AC3E}">
        <p14:creationId xmlns:p14="http://schemas.microsoft.com/office/powerpoint/2010/main" val="3871994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43455-53C0-20BF-0E21-74964AFAD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A72E63-4686-6EEC-B7E0-87FF8FA9EFBE}"/>
              </a:ext>
            </a:extLst>
          </p:cNvPr>
          <p:cNvSpPr>
            <a:spLocks noGrp="1"/>
          </p:cNvSpPr>
          <p:nvPr>
            <p:ph type="title"/>
          </p:nvPr>
        </p:nvSpPr>
        <p:spPr>
          <a:xfrm>
            <a:off x="309541" y="647502"/>
            <a:ext cx="11572918" cy="587845"/>
          </a:xfrm>
        </p:spPr>
        <p:txBody>
          <a:bodyPr/>
          <a:lstStyle/>
          <a:p>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Support for Webhook Notifications from CSM to external applications</a:t>
            </a: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794971E6-8BD5-695E-957A-BE9324516F33}"/>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C6F87030-12AA-8FC2-5225-FC38B2CECA43}"/>
              </a:ext>
            </a:extLst>
          </p:cNvPr>
          <p:cNvSpPr txBox="1"/>
          <p:nvPr/>
        </p:nvSpPr>
        <p:spPr>
          <a:xfrm>
            <a:off x="510483" y="1389778"/>
            <a:ext cx="5221170" cy="5047536"/>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Prior to this release CSM supported both SNMP and Email based notifications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Neither SNMP nor email are great mechanisms for programmatic handling of events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External automation or other products that might be monitoring the state of CSM sessions or scheduled tasks, could poll for this information, but this could lead to delays in processing or performance issues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Starting with CSM 6.3.18, customers can now setup a webhook event under the Settings-&gt;Alert Notifications panel</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Webhooks are meant for program to program event calls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You can specify the URL, headers, authentication information and then choose for the various categories of events the server supports and an event will be sent via the webhook</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R="0" lvl="0" algn="l" defTabSz="457200" rtl="0" eaLnBrk="1" fontAlgn="base" latinLnBrk="0" hangingPunct="1">
              <a:lnSpc>
                <a:spcPct val="100000"/>
              </a:lnSpc>
              <a:spcBef>
                <a:spcPct val="0"/>
              </a:spcBef>
              <a:spcAft>
                <a:spcPct val="0"/>
              </a:spcAft>
              <a:buClrTx/>
              <a:buSzTx/>
              <a:tabLst/>
              <a:defRPr/>
            </a:pPr>
            <a:endParaRPr lang="en-US" sz="1400" dirty="0">
              <a:solidFill>
                <a:prstClr val="black"/>
              </a:solidFill>
              <a:latin typeface="IBM Plex Sans" panose="020B0503050203000203" pitchFamily="34" charset="0"/>
              <a:cs typeface="Arial" panose="020B0604020202020204" pitchFamily="34" charset="0"/>
            </a:endParaRPr>
          </a:p>
        </p:txBody>
      </p:sp>
      <p:pic>
        <p:nvPicPr>
          <p:cNvPr id="3" name="Picture 2">
            <a:extLst>
              <a:ext uri="{FF2B5EF4-FFF2-40B4-BE49-F238E27FC236}">
                <a16:creationId xmlns:a16="http://schemas.microsoft.com/office/drawing/2014/main" id="{E4C45320-4858-4162-ACDE-7FD2F7CDC337}"/>
              </a:ext>
            </a:extLst>
          </p:cNvPr>
          <p:cNvPicPr>
            <a:picLocks noChangeAspect="1"/>
          </p:cNvPicPr>
          <p:nvPr/>
        </p:nvPicPr>
        <p:blipFill>
          <a:blip r:embed="rId3"/>
          <a:stretch>
            <a:fillRect/>
          </a:stretch>
        </p:blipFill>
        <p:spPr>
          <a:xfrm>
            <a:off x="5932595" y="1118346"/>
            <a:ext cx="5402155" cy="2686602"/>
          </a:xfrm>
          <a:prstGeom prst="rect">
            <a:avLst/>
          </a:prstGeom>
        </p:spPr>
      </p:pic>
      <p:pic>
        <p:nvPicPr>
          <p:cNvPr id="5" name="Picture 4">
            <a:extLst>
              <a:ext uri="{FF2B5EF4-FFF2-40B4-BE49-F238E27FC236}">
                <a16:creationId xmlns:a16="http://schemas.microsoft.com/office/drawing/2014/main" id="{C2147FEB-B9B6-7AA8-197C-E392D51CCEAC}"/>
              </a:ext>
            </a:extLst>
          </p:cNvPr>
          <p:cNvPicPr>
            <a:picLocks noChangeAspect="1"/>
          </p:cNvPicPr>
          <p:nvPr/>
        </p:nvPicPr>
        <p:blipFill>
          <a:blip r:embed="rId4"/>
          <a:stretch>
            <a:fillRect/>
          </a:stretch>
        </p:blipFill>
        <p:spPr>
          <a:xfrm>
            <a:off x="7226625" y="3233057"/>
            <a:ext cx="4656736" cy="3204257"/>
          </a:xfrm>
          <a:prstGeom prst="rect">
            <a:avLst/>
          </a:prstGeom>
        </p:spPr>
      </p:pic>
    </p:spTree>
    <p:extLst>
      <p:ext uri="{BB962C8B-B14F-4D97-AF65-F5344CB8AC3E}">
        <p14:creationId xmlns:p14="http://schemas.microsoft.com/office/powerpoint/2010/main" val="1391089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65229-30D7-1FE9-4FE2-D45631899B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59576E-1897-E28E-81B2-04086FE9E0B1}"/>
              </a:ext>
            </a:extLst>
          </p:cNvPr>
          <p:cNvSpPr>
            <a:spLocks noGrp="1"/>
          </p:cNvSpPr>
          <p:nvPr>
            <p:ph type="title"/>
          </p:nvPr>
        </p:nvSpPr>
        <p:spPr>
          <a:xfrm>
            <a:off x="309541" y="557993"/>
            <a:ext cx="11572918" cy="587845"/>
          </a:xfrm>
        </p:spPr>
        <p:txBody>
          <a:bodyPr/>
          <a:lstStyle/>
          <a:p>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CSM-I-65</a:t>
            </a:r>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Support for creating Personal Access Tokens for REST API Authentication</a:t>
            </a: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DFDD11D5-F1EA-1649-D01E-04E854F06260}"/>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F99D8C2E-0EB1-D702-BB29-B5986963B0C9}"/>
              </a:ext>
            </a:extLst>
          </p:cNvPr>
          <p:cNvSpPr txBox="1"/>
          <p:nvPr/>
        </p:nvSpPr>
        <p:spPr>
          <a:xfrm>
            <a:off x="414081" y="1555636"/>
            <a:ext cx="4435165" cy="4401205"/>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CSM REST API today supports the creation of a session token using a </a:t>
            </a:r>
            <a:r>
              <a:rPr kumimoji="0" lang="en-US" sz="1400" b="0" i="0" u="none" strike="noStrike" kern="1200" cap="none" spc="0" normalizeH="0" baseline="0" noProof="0" dirty="0" err="1">
                <a:ln>
                  <a:noFill/>
                </a:ln>
                <a:solidFill>
                  <a:prstClr val="black"/>
                </a:solidFill>
                <a:effectLst/>
                <a:uLnTx/>
                <a:uFillTx/>
                <a:latin typeface="IBM Plex Sans" panose="020B0503050203000203" pitchFamily="34" charset="0"/>
                <a:ea typeface="+mn-ea"/>
                <a:cs typeface="Arial" panose="020B0604020202020204" pitchFamily="34" charset="0"/>
              </a:rPr>
              <a:t>userid</a:t>
            </a: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/password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session token however, automatically expires after 2 hours and has to then be renewed again using a</a:t>
            </a:r>
            <a:r>
              <a:rPr lang="en-US" sz="1400" dirty="0">
                <a:solidFill>
                  <a:prstClr val="black"/>
                </a:solidFill>
                <a:latin typeface="IBM Plex Sans" panose="020B0503050203000203" pitchFamily="34" charset="0"/>
                <a:cs typeface="Arial" panose="020B0604020202020204" pitchFamily="34" charset="0"/>
              </a:rPr>
              <a:t> </a:t>
            </a:r>
            <a:r>
              <a:rPr lang="en-US" sz="1400" dirty="0" err="1">
                <a:solidFill>
                  <a:prstClr val="black"/>
                </a:solidFill>
                <a:latin typeface="IBM Plex Sans" panose="020B0503050203000203" pitchFamily="34" charset="0"/>
                <a:cs typeface="Arial" panose="020B0604020202020204" pitchFamily="34" charset="0"/>
              </a:rPr>
              <a:t>userid</a:t>
            </a:r>
            <a:r>
              <a:rPr lang="en-US" sz="1400" dirty="0">
                <a:solidFill>
                  <a:prstClr val="black"/>
                </a:solidFill>
                <a:latin typeface="IBM Plex Sans" panose="020B0503050203000203" pitchFamily="34" charset="0"/>
                <a:cs typeface="Arial" panose="020B0604020202020204" pitchFamily="34" charset="0"/>
              </a:rPr>
              <a:t>/password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Starting with CSM 6.3.18, you can now create a Personal Access Token to be used on the CSM REST API instead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Personal Access Tokens are created from the CSM GUI and are longer lived tokens that can be used with out having to add the </a:t>
            </a:r>
            <a:r>
              <a:rPr lang="en-US" sz="1400" dirty="0" err="1">
                <a:solidFill>
                  <a:prstClr val="black"/>
                </a:solidFill>
                <a:latin typeface="IBM Plex Sans" panose="020B0503050203000203" pitchFamily="34" charset="0"/>
                <a:cs typeface="Arial" panose="020B0604020202020204" pitchFamily="34" charset="0"/>
              </a:rPr>
              <a:t>userid</a:t>
            </a:r>
            <a:r>
              <a:rPr lang="en-US" sz="1400" dirty="0">
                <a:solidFill>
                  <a:prstClr val="black"/>
                </a:solidFill>
                <a:latin typeface="IBM Plex Sans" panose="020B0503050203000203" pitchFamily="34" charset="0"/>
                <a:cs typeface="Arial" panose="020B0604020202020204" pitchFamily="34" charset="0"/>
              </a:rPr>
              <a:t>/password on the automation or application</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Admins or User admins have complete control over whether Personal Access Tokens are enabled, the maximum expiration for the tokens, and can even revoke a token at any point</a:t>
            </a: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A42BFCFE-F8BE-1F36-1A6D-2F1D92B2513A}"/>
              </a:ext>
            </a:extLst>
          </p:cNvPr>
          <p:cNvPicPr>
            <a:picLocks noChangeAspect="1"/>
          </p:cNvPicPr>
          <p:nvPr/>
        </p:nvPicPr>
        <p:blipFill>
          <a:blip r:embed="rId4"/>
          <a:stretch>
            <a:fillRect/>
          </a:stretch>
        </p:blipFill>
        <p:spPr>
          <a:xfrm>
            <a:off x="4972818" y="1241656"/>
            <a:ext cx="4103690" cy="2462214"/>
          </a:xfrm>
          <a:prstGeom prst="rect">
            <a:avLst/>
          </a:prstGeom>
        </p:spPr>
      </p:pic>
      <p:pic>
        <p:nvPicPr>
          <p:cNvPr id="6" name="Picture 5">
            <a:extLst>
              <a:ext uri="{FF2B5EF4-FFF2-40B4-BE49-F238E27FC236}">
                <a16:creationId xmlns:a16="http://schemas.microsoft.com/office/drawing/2014/main" id="{5445F4FA-0CCF-33E1-07BA-7A081CB1FB53}"/>
              </a:ext>
            </a:extLst>
          </p:cNvPr>
          <p:cNvPicPr>
            <a:picLocks noChangeAspect="1"/>
          </p:cNvPicPr>
          <p:nvPr/>
        </p:nvPicPr>
        <p:blipFill>
          <a:blip r:embed="rId5"/>
          <a:stretch>
            <a:fillRect/>
          </a:stretch>
        </p:blipFill>
        <p:spPr>
          <a:xfrm>
            <a:off x="6010129" y="4187263"/>
            <a:ext cx="3645156" cy="2462214"/>
          </a:xfrm>
          <a:prstGeom prst="rect">
            <a:avLst/>
          </a:prstGeom>
        </p:spPr>
      </p:pic>
      <p:pic>
        <p:nvPicPr>
          <p:cNvPr id="7" name="Picture 6">
            <a:extLst>
              <a:ext uri="{FF2B5EF4-FFF2-40B4-BE49-F238E27FC236}">
                <a16:creationId xmlns:a16="http://schemas.microsoft.com/office/drawing/2014/main" id="{CEBBF2FF-1556-E105-F67D-A1A65472A38F}"/>
              </a:ext>
            </a:extLst>
          </p:cNvPr>
          <p:cNvPicPr>
            <a:picLocks noChangeAspect="1"/>
          </p:cNvPicPr>
          <p:nvPr/>
        </p:nvPicPr>
        <p:blipFill>
          <a:blip r:embed="rId6"/>
          <a:stretch>
            <a:fillRect/>
          </a:stretch>
        </p:blipFill>
        <p:spPr>
          <a:xfrm>
            <a:off x="8714678" y="1439630"/>
            <a:ext cx="3167781" cy="3098569"/>
          </a:xfrm>
          <a:prstGeom prst="rect">
            <a:avLst/>
          </a:prstGeom>
        </p:spPr>
      </p:pic>
    </p:spTree>
    <p:extLst>
      <p:ext uri="{BB962C8B-B14F-4D97-AF65-F5344CB8AC3E}">
        <p14:creationId xmlns:p14="http://schemas.microsoft.com/office/powerpoint/2010/main" val="2402483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0C044-C8F4-A7D2-0115-74C51531A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F2B2B-9725-8C44-AFBB-030BA35B46FA}"/>
              </a:ext>
            </a:extLst>
          </p:cNvPr>
          <p:cNvSpPr>
            <a:spLocks noGrp="1"/>
          </p:cNvSpPr>
          <p:nvPr>
            <p:ph type="title"/>
          </p:nvPr>
        </p:nvSpPr>
        <p:spPr>
          <a:xfrm>
            <a:off x="309541" y="614719"/>
            <a:ext cx="11572918" cy="587845"/>
          </a:xfrm>
        </p:spPr>
        <p:txBody>
          <a:bodyPr/>
          <a:lstStyle/>
          <a:p>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CSM-I-65</a:t>
            </a:r>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Support for creating Client Certificates for REST API mTLS Authentication</a:t>
            </a: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40B5D008-E529-A4C5-AAD9-817739C6420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B4537A3B-A9C6-70A5-8297-AC537CA58484}"/>
              </a:ext>
            </a:extLst>
          </p:cNvPr>
          <p:cNvPicPr>
            <a:picLocks noChangeAspect="1"/>
          </p:cNvPicPr>
          <p:nvPr/>
        </p:nvPicPr>
        <p:blipFill>
          <a:blip r:embed="rId4"/>
          <a:stretch>
            <a:fillRect/>
          </a:stretch>
        </p:blipFill>
        <p:spPr>
          <a:xfrm>
            <a:off x="5389346" y="1093764"/>
            <a:ext cx="3689340" cy="2396224"/>
          </a:xfrm>
          <a:prstGeom prst="rect">
            <a:avLst/>
          </a:prstGeom>
        </p:spPr>
      </p:pic>
      <p:pic>
        <p:nvPicPr>
          <p:cNvPr id="6" name="Picture 5">
            <a:extLst>
              <a:ext uri="{FF2B5EF4-FFF2-40B4-BE49-F238E27FC236}">
                <a16:creationId xmlns:a16="http://schemas.microsoft.com/office/drawing/2014/main" id="{ED34D468-2F05-1500-579F-72F18B026FF7}"/>
              </a:ext>
            </a:extLst>
          </p:cNvPr>
          <p:cNvPicPr>
            <a:picLocks noChangeAspect="1"/>
          </p:cNvPicPr>
          <p:nvPr/>
        </p:nvPicPr>
        <p:blipFill>
          <a:blip r:embed="rId5"/>
          <a:stretch>
            <a:fillRect/>
          </a:stretch>
        </p:blipFill>
        <p:spPr>
          <a:xfrm>
            <a:off x="6096000" y="3008870"/>
            <a:ext cx="4137230" cy="2800790"/>
          </a:xfrm>
          <a:prstGeom prst="rect">
            <a:avLst/>
          </a:prstGeom>
        </p:spPr>
      </p:pic>
      <p:pic>
        <p:nvPicPr>
          <p:cNvPr id="7" name="Picture 6">
            <a:extLst>
              <a:ext uri="{FF2B5EF4-FFF2-40B4-BE49-F238E27FC236}">
                <a16:creationId xmlns:a16="http://schemas.microsoft.com/office/drawing/2014/main" id="{398939D5-CABD-5139-689A-42C5A3CCC318}"/>
              </a:ext>
            </a:extLst>
          </p:cNvPr>
          <p:cNvPicPr>
            <a:picLocks noChangeAspect="1"/>
          </p:cNvPicPr>
          <p:nvPr/>
        </p:nvPicPr>
        <p:blipFill>
          <a:blip r:embed="rId6"/>
          <a:stretch>
            <a:fillRect/>
          </a:stretch>
        </p:blipFill>
        <p:spPr>
          <a:xfrm>
            <a:off x="8870663" y="1608060"/>
            <a:ext cx="3047129" cy="2990701"/>
          </a:xfrm>
          <a:prstGeom prst="rect">
            <a:avLst/>
          </a:prstGeom>
        </p:spPr>
      </p:pic>
      <p:pic>
        <p:nvPicPr>
          <p:cNvPr id="8" name="Picture 7">
            <a:extLst>
              <a:ext uri="{FF2B5EF4-FFF2-40B4-BE49-F238E27FC236}">
                <a16:creationId xmlns:a16="http://schemas.microsoft.com/office/drawing/2014/main" id="{B44B427E-778A-D847-FCC8-8CFD53208552}"/>
              </a:ext>
            </a:extLst>
          </p:cNvPr>
          <p:cNvPicPr>
            <a:picLocks noChangeAspect="1"/>
          </p:cNvPicPr>
          <p:nvPr/>
        </p:nvPicPr>
        <p:blipFill>
          <a:blip r:embed="rId7"/>
          <a:stretch>
            <a:fillRect/>
          </a:stretch>
        </p:blipFill>
        <p:spPr>
          <a:xfrm>
            <a:off x="4278415" y="6041400"/>
            <a:ext cx="7772400" cy="403761"/>
          </a:xfrm>
          <a:prstGeom prst="rect">
            <a:avLst/>
          </a:prstGeom>
        </p:spPr>
      </p:pic>
      <p:sp>
        <p:nvSpPr>
          <p:cNvPr id="9" name="TextBox 8">
            <a:extLst>
              <a:ext uri="{FF2B5EF4-FFF2-40B4-BE49-F238E27FC236}">
                <a16:creationId xmlns:a16="http://schemas.microsoft.com/office/drawing/2014/main" id="{5EF59AD4-CE9E-1A79-B4C9-0D30434717CE}"/>
              </a:ext>
            </a:extLst>
          </p:cNvPr>
          <p:cNvSpPr txBox="1"/>
          <p:nvPr/>
        </p:nvSpPr>
        <p:spPr>
          <a:xfrm>
            <a:off x="367990" y="1459858"/>
            <a:ext cx="4435165" cy="5047536"/>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Starting with CSM 6.3.18, you can now create a Client Certificate to be used on the CSM REST API instead of a session token or Personal Access Token</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Client Certificates provide mutual TLS (mTLS) authentication between automation or another application calling CSM using x.509 certificates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To create the client certificate, a user needs to login to the CSM GUI and create the certificate from the Manage Authentication popup</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1400" dirty="0">
                <a:solidFill>
                  <a:prstClr val="black"/>
                </a:solidFill>
                <a:latin typeface="IBM Plex Sans" panose="020B0503050203000203" pitchFamily="34" charset="0"/>
                <a:cs typeface="Arial" panose="020B0604020202020204" pitchFamily="34" charset="0"/>
              </a:rPr>
              <a:t>Client certificates can be downloaded and used but are tied to the user that created the certificate and the current role of the user when the certificate is used.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a:p>
            <a:pPr marL="285750" indent="-285750" defTabSz="457200" fontAlgn="base">
              <a:spcBef>
                <a:spcPct val="0"/>
              </a:spcBef>
              <a:spcAft>
                <a:spcPct val="0"/>
              </a:spcAft>
              <a:buFont typeface="Arial" panose="020B0604020202020204" pitchFamily="34" charset="0"/>
              <a:buChar char="•"/>
              <a:defRPr/>
            </a:pPr>
            <a:r>
              <a:rPr lang="en-US" sz="1400" dirty="0">
                <a:solidFill>
                  <a:prstClr val="black"/>
                </a:solidFill>
                <a:latin typeface="IBM Plex Sans" panose="020B0503050203000203" pitchFamily="34" charset="0"/>
                <a:cs typeface="Arial" panose="020B0604020202020204" pitchFamily="34" charset="0"/>
              </a:rPr>
              <a:t>Admins or User admins have complete control over whether certs are enabled, the maximum expiration for the certs, and can even revoke a cert at any point</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lang="en-US" sz="1400" dirty="0">
              <a:solidFill>
                <a:prstClr val="black"/>
              </a:solidFill>
              <a:latin typeface="IBM Plex Sans" panose="020B0503050203000203" pitchFamily="34" charset="0"/>
              <a:cs typeface="Arial" panose="020B0604020202020204" pitchFamily="34" charset="0"/>
            </a:endParaRPr>
          </a:p>
        </p:txBody>
      </p:sp>
    </p:spTree>
    <p:extLst>
      <p:ext uri="{BB962C8B-B14F-4D97-AF65-F5344CB8AC3E}">
        <p14:creationId xmlns:p14="http://schemas.microsoft.com/office/powerpoint/2010/main" val="3981656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B6F6-6BF5-4779-AAB7-5C68EDF3D298}"/>
              </a:ext>
            </a:extLst>
          </p:cNvPr>
          <p:cNvSpPr>
            <a:spLocks noGrp="1"/>
          </p:cNvSpPr>
          <p:nvPr>
            <p:ph type="title"/>
          </p:nvPr>
        </p:nvSpPr>
        <p:spPr/>
        <p:txBody>
          <a:bodyPr/>
          <a:lstStyle/>
          <a:p>
            <a:r>
              <a:rPr lang="en-US" dirty="0">
                <a:solidFill>
                  <a:srgbClr val="0B5BF3"/>
                </a:solidFill>
              </a:rPr>
              <a:t>IBM System Storage Ideas Portal!!!  -&gt; New RFE Portal for CSM</a:t>
            </a:r>
          </a:p>
        </p:txBody>
      </p:sp>
      <p:sp>
        <p:nvSpPr>
          <p:cNvPr id="3" name="Content Placeholder 2">
            <a:extLst>
              <a:ext uri="{FF2B5EF4-FFF2-40B4-BE49-F238E27FC236}">
                <a16:creationId xmlns:a16="http://schemas.microsoft.com/office/drawing/2014/main" id="{557D5002-9DBF-43C1-B30F-642EAE785D31}"/>
              </a:ext>
            </a:extLst>
          </p:cNvPr>
          <p:cNvSpPr>
            <a:spLocks noGrp="1"/>
          </p:cNvSpPr>
          <p:nvPr>
            <p:ph idx="1"/>
          </p:nvPr>
        </p:nvSpPr>
        <p:spPr>
          <a:xfrm>
            <a:off x="2788904" y="1212486"/>
            <a:ext cx="9577690" cy="519499"/>
          </a:xfrm>
        </p:spPr>
        <p:txBody>
          <a:bodyPr/>
          <a:lstStyle/>
          <a:p>
            <a:pPr marL="0" indent="0">
              <a:buNone/>
            </a:pPr>
            <a:r>
              <a:rPr lang="en-US" dirty="0">
                <a:solidFill>
                  <a:srgbClr val="0B5BF3"/>
                </a:solidFill>
                <a:hlinkClick r:id="rId3">
                  <a:extLst>
                    <a:ext uri="{A12FA001-AC4F-418D-AE19-62706E023703}">
                      <ahyp:hlinkClr xmlns:ahyp="http://schemas.microsoft.com/office/drawing/2018/hyperlinkcolor" val="tx"/>
                    </a:ext>
                  </a:extLst>
                </a:hlinkClick>
              </a:rPr>
              <a:t>https://ibm-sys-</a:t>
            </a:r>
            <a:r>
              <a:rPr lang="en-US" dirty="0" err="1">
                <a:solidFill>
                  <a:srgbClr val="0B5BF3"/>
                </a:solidFill>
                <a:hlinkClick r:id="rId3">
                  <a:extLst>
                    <a:ext uri="{A12FA001-AC4F-418D-AE19-62706E023703}">
                      <ahyp:hlinkClr xmlns:ahyp="http://schemas.microsoft.com/office/drawing/2018/hyperlinkcolor" val="tx"/>
                    </a:ext>
                  </a:extLst>
                </a:hlinkClick>
              </a:rPr>
              <a:t>storage.ideas.ibm.com</a:t>
            </a:r>
            <a:r>
              <a:rPr lang="en-US" dirty="0">
                <a:solidFill>
                  <a:srgbClr val="0B5BF3"/>
                </a:solidFill>
                <a:hlinkClick r:id="rId3">
                  <a:extLst>
                    <a:ext uri="{A12FA001-AC4F-418D-AE19-62706E023703}">
                      <ahyp:hlinkClr xmlns:ahyp="http://schemas.microsoft.com/office/drawing/2018/hyperlinkcolor" val="tx"/>
                    </a:ext>
                  </a:extLst>
                </a:hlinkClick>
              </a:rPr>
              <a:t>/</a:t>
            </a:r>
            <a:r>
              <a:rPr lang="en-US" dirty="0" err="1">
                <a:solidFill>
                  <a:srgbClr val="0B5BF3"/>
                </a:solidFill>
                <a:hlinkClick r:id="rId3">
                  <a:extLst>
                    <a:ext uri="{A12FA001-AC4F-418D-AE19-62706E023703}">
                      <ahyp:hlinkClr xmlns:ahyp="http://schemas.microsoft.com/office/drawing/2018/hyperlinkcolor" val="tx"/>
                    </a:ext>
                  </a:extLst>
                </a:hlinkClick>
              </a:rPr>
              <a:t>ideas?project</a:t>
            </a:r>
            <a:r>
              <a:rPr lang="en-US" dirty="0">
                <a:solidFill>
                  <a:srgbClr val="0B5BF3"/>
                </a:solidFill>
                <a:hlinkClick r:id="rId3">
                  <a:extLst>
                    <a:ext uri="{A12FA001-AC4F-418D-AE19-62706E023703}">
                      <ahyp:hlinkClr xmlns:ahyp="http://schemas.microsoft.com/office/drawing/2018/hyperlinkcolor" val="tx"/>
                    </a:ext>
                  </a:extLst>
                </a:hlinkClick>
              </a:rPr>
              <a:t>=CSM</a:t>
            </a:r>
            <a:endParaRPr lang="en-US" dirty="0">
              <a:solidFill>
                <a:srgbClr val="0B5BF3"/>
              </a:solidFill>
            </a:endParaRPr>
          </a:p>
        </p:txBody>
      </p:sp>
      <p:sp>
        <p:nvSpPr>
          <p:cNvPr id="4" name="Slide Number Placeholder 3">
            <a:extLst>
              <a:ext uri="{FF2B5EF4-FFF2-40B4-BE49-F238E27FC236}">
                <a16:creationId xmlns:a16="http://schemas.microsoft.com/office/drawing/2014/main" id="{4B81F268-C825-4686-A48F-D152776987F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2AFB1F95-6502-6440-A256-B84A76E2F196}"/>
              </a:ext>
            </a:extLst>
          </p:cNvPr>
          <p:cNvPicPr>
            <a:picLocks noChangeAspect="1"/>
          </p:cNvPicPr>
          <p:nvPr/>
        </p:nvPicPr>
        <p:blipFill>
          <a:blip r:embed="rId4"/>
          <a:stretch>
            <a:fillRect/>
          </a:stretch>
        </p:blipFill>
        <p:spPr>
          <a:xfrm>
            <a:off x="487025" y="2974217"/>
            <a:ext cx="11217949" cy="3264599"/>
          </a:xfrm>
          <a:prstGeom prst="rect">
            <a:avLst/>
          </a:prstGeom>
        </p:spPr>
      </p:pic>
      <p:sp>
        <p:nvSpPr>
          <p:cNvPr id="6" name="Content Placeholder 2">
            <a:extLst>
              <a:ext uri="{FF2B5EF4-FFF2-40B4-BE49-F238E27FC236}">
                <a16:creationId xmlns:a16="http://schemas.microsoft.com/office/drawing/2014/main" id="{3AA00468-ED37-3646-A3F1-D5075C75345A}"/>
              </a:ext>
            </a:extLst>
          </p:cNvPr>
          <p:cNvSpPr txBox="1">
            <a:spLocks/>
          </p:cNvSpPr>
          <p:nvPr/>
        </p:nvSpPr>
        <p:spPr bwMode="auto">
          <a:xfrm>
            <a:off x="1005972" y="1795723"/>
            <a:ext cx="9577690" cy="111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49225" indent="-149225" algn="l" defTabSz="614363" rtl="0" eaLnBrk="1" fontAlgn="base" hangingPunct="1">
              <a:spcBef>
                <a:spcPct val="0"/>
              </a:spcBef>
              <a:spcAft>
                <a:spcPct val="25000"/>
              </a:spcAft>
              <a:buClr>
                <a:srgbClr val="0000CC"/>
              </a:buClr>
              <a:buFont typeface="Arial" panose="020B0604020202020204" pitchFamily="34" charset="0"/>
              <a:buChar char="•"/>
              <a:defRPr sz="1800" kern="1200">
                <a:solidFill>
                  <a:schemeClr val="tx1"/>
                </a:solidFill>
                <a:latin typeface="IBM Plex Sans" panose="020B0503050203000203" pitchFamily="34" charset="0"/>
                <a:ea typeface="+mn-ea"/>
                <a:cs typeface="+mn-cs"/>
              </a:defRPr>
            </a:lvl1pPr>
            <a:lvl2pPr marL="307975" indent="-157163" algn="l" defTabSz="614363" rtl="0" eaLnBrk="1" fontAlgn="base" hangingPunct="1">
              <a:spcBef>
                <a:spcPct val="0"/>
              </a:spcBef>
              <a:spcAft>
                <a:spcPct val="25000"/>
              </a:spcAft>
              <a:buClr>
                <a:srgbClr val="0000CC"/>
              </a:buClr>
              <a:buFont typeface="Arial" panose="020B0604020202020204" pitchFamily="34" charset="0"/>
              <a:buChar char="•"/>
              <a:defRPr sz="1600" kern="1200">
                <a:solidFill>
                  <a:schemeClr val="tx1"/>
                </a:solidFill>
                <a:latin typeface="IBM Plex Sans" panose="020B0503050203000203" pitchFamily="34" charset="0"/>
                <a:ea typeface="+mn-ea"/>
                <a:cs typeface="+mn-cs"/>
              </a:defRPr>
            </a:lvl2pPr>
            <a:lvl3pPr marL="463550" indent="-153988" algn="l" defTabSz="614363" rtl="0" eaLnBrk="1" fontAlgn="base" hangingPunct="1">
              <a:spcBef>
                <a:spcPct val="0"/>
              </a:spcBef>
              <a:spcAft>
                <a:spcPct val="25000"/>
              </a:spcAft>
              <a:buClr>
                <a:srgbClr val="0000CC"/>
              </a:buClr>
              <a:buFont typeface="Arial" panose="020B0604020202020204" pitchFamily="34" charset="0"/>
              <a:buChar char="•"/>
              <a:defRPr sz="1400" kern="1200">
                <a:solidFill>
                  <a:schemeClr val="tx1"/>
                </a:solidFill>
                <a:latin typeface="IBM Plex Sans" panose="020B0503050203000203" pitchFamily="34" charset="0"/>
                <a:ea typeface="+mn-ea"/>
                <a:cs typeface="+mn-cs"/>
              </a:defRPr>
            </a:lvl3pPr>
            <a:lvl4pPr marL="612775" indent="-14763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4pPr>
            <a:lvl5pPr marL="768350" indent="-15398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9225" marR="0" lvl="0" indent="-149225" algn="l" defTabSz="614363" rtl="0" eaLnBrk="1" fontAlgn="base" latinLnBrk="0" hangingPunct="1">
              <a:lnSpc>
                <a:spcPct val="100000"/>
              </a:lnSpc>
              <a:spcBef>
                <a:spcPct val="0"/>
              </a:spcBef>
              <a:spcAft>
                <a:spcPct val="25000"/>
              </a:spcAft>
              <a:buClr>
                <a:srgbClr val="0000CC"/>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The CSM RFE process has been converted to the new IBM System Storage Ideas Portal.  </a:t>
            </a:r>
          </a:p>
          <a:p>
            <a:pPr marL="149225" marR="0" lvl="0" indent="-149225" algn="l" defTabSz="614363" rtl="0" eaLnBrk="1" fontAlgn="base" latinLnBrk="0" hangingPunct="1">
              <a:lnSpc>
                <a:spcPct val="100000"/>
              </a:lnSpc>
              <a:spcBef>
                <a:spcPct val="0"/>
              </a:spcBef>
              <a:spcAft>
                <a:spcPct val="25000"/>
              </a:spcAft>
              <a:buClr>
                <a:srgbClr val="0000CC"/>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With the change, IBM is moving to a more common Aha! based process for customers to submit ideas across all IBM products.</a:t>
            </a:r>
          </a:p>
          <a:p>
            <a:pPr marL="149225" marR="0" lvl="0" indent="-149225" algn="l" defTabSz="614363" rtl="0" eaLnBrk="1" fontAlgn="base" latinLnBrk="0" hangingPunct="1">
              <a:lnSpc>
                <a:spcPct val="100000"/>
              </a:lnSpc>
              <a:spcBef>
                <a:spcPct val="0"/>
              </a:spcBef>
              <a:spcAft>
                <a:spcPct val="25000"/>
              </a:spcAft>
              <a:buClr>
                <a:srgbClr val="0000CC"/>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All existing RFEs have been converted to Ideas.  When you visit an RFE for status it will direct you to the Idea for that RFE in the Idea Portal. </a:t>
            </a:r>
          </a:p>
        </p:txBody>
      </p:sp>
    </p:spTree>
    <p:extLst>
      <p:ext uri="{BB962C8B-B14F-4D97-AF65-F5344CB8AC3E}">
        <p14:creationId xmlns:p14="http://schemas.microsoft.com/office/powerpoint/2010/main" val="2457417672"/>
      </p:ext>
    </p:extLst>
  </p:cSld>
  <p:clrMapOvr>
    <a:masterClrMapping/>
  </p:clrMapOvr>
</p:sld>
</file>

<file path=ppt/theme/theme1.xml><?xml version="1.0" encoding="utf-8"?>
<a:theme xmlns:a="http://schemas.openxmlformats.org/drawingml/2006/main" name="1_Office Theme">
  <a:themeElements>
    <a:clrScheme name="Edge2015">
      <a:dk1>
        <a:sysClr val="windowText" lastClr="000000"/>
      </a:dk1>
      <a:lt1>
        <a:sysClr val="window" lastClr="FFFFFF"/>
      </a:lt1>
      <a:dk2>
        <a:srgbClr val="000000"/>
      </a:dk2>
      <a:lt2>
        <a:srgbClr val="FFFFFF"/>
      </a:lt2>
      <a:accent1>
        <a:srgbClr val="00B0DA"/>
      </a:accent1>
      <a:accent2>
        <a:srgbClr val="7F1C7D"/>
      </a:accent2>
      <a:accent3>
        <a:srgbClr val="00649D"/>
      </a:accent3>
      <a:accent4>
        <a:srgbClr val="17AF4B"/>
      </a:accent4>
      <a:accent5>
        <a:srgbClr val="007670"/>
      </a:accent5>
      <a:accent6>
        <a:srgbClr val="F04E3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3125</TotalTime>
  <Words>1250</Words>
  <Application>Microsoft Macintosh PowerPoint</Application>
  <PresentationFormat>Widescreen</PresentationFormat>
  <Paragraphs>99</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Helvetica Neue</vt:lpstr>
      <vt:lpstr>IBM Plex Sans</vt:lpstr>
      <vt:lpstr>1_Office Theme</vt:lpstr>
      <vt:lpstr>What’s New in IBM Copy Services Manager V6.3.18.0</vt:lpstr>
      <vt:lpstr>Support for FlashSystems Partition Migration                 </vt:lpstr>
      <vt:lpstr>Support for FlashSystems Policy Based HA (no replication)                 </vt:lpstr>
      <vt:lpstr>IDEA CSM-I-236 – Allow for customer descriptions on Scheduled Task external script actions                   </vt:lpstr>
      <vt:lpstr>IDEA CSM-I-244 – Support for both TLSv1.3 and TLSv1.2 connections to different z/OS systems                   </vt:lpstr>
      <vt:lpstr>Support for Webhook Notifications from CSM to external applications                    </vt:lpstr>
      <vt:lpstr>IDEA CSM-I-65 – Support for creating Personal Access Tokens for REST API Authentication                     </vt:lpstr>
      <vt:lpstr>IDEA CSM-I-65 – Support for creating Client Certificates for REST API mTLS Authentication                     </vt:lpstr>
      <vt:lpstr>IBM System Storage Ideas Portal!!!  -&gt; New RFE Portal for CSM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Randy Blea</dc:creator>
  <cp:lastModifiedBy>Randy Blea</cp:lastModifiedBy>
  <cp:revision>2</cp:revision>
  <dcterms:created xsi:type="dcterms:W3CDTF">2025-12-05T21:34:28Z</dcterms:created>
  <dcterms:modified xsi:type="dcterms:W3CDTF">2026-06-19T20:09:49Z</dcterms:modified>
</cp:coreProperties>
</file>