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27"/>
  </p:normalViewPr>
  <p:slideViewPr>
    <p:cSldViewPr snapToGrid="0" snapToObjects="1">
      <p:cViewPr varScale="1">
        <p:scale>
          <a:sx n="88" d="100"/>
          <a:sy n="88" d="100"/>
        </p:scale>
        <p:origin x="184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1A9DF-A38C-5246-A459-A48AEAA4C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CEB54-8653-F840-B92B-DCD601516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5FD12-EC2F-9D4F-8364-CFEE30B1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BBD15-A5BA-6F45-BA9A-506B0979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41D22-7DA8-924C-98DB-FE301D90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0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58053-7110-0249-B253-8FC765D62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AC7FF8-4F7F-4349-8D91-8E7866527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F581-1B56-8841-A9C0-6BE3CD4F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42970-213A-6141-AA82-15847E59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211DB-50D1-3B4B-8712-9CAFCFEA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7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71042-05E2-0543-8192-EBBD58D69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76B011-DCC6-CC42-A49B-5A24A4984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63F7C-7424-FE4A-A647-080C0FD3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60D5-6504-0E42-AC6E-8D8FBAD5A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335D7-DE19-2D40-8C41-7A19B6D9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2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F7FA-1085-D44A-B428-619B5B1B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AF3DE-8C3E-3447-8819-05EE3B035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FFBAE-C098-4D4F-9B31-6D2369A3A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1D5A5-D387-1340-95F1-C0582B82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F3352-C694-724E-A93A-4297FC71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71B5-9684-FE4B-97B7-B19CC2FE4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302AB-67FF-5444-8697-09768C860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59533-5F58-6F46-A59D-A47B855F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F4974-27FA-9D4F-81B9-53B674D3E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A4047-A574-3549-B88C-F32DD28A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4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3E38-907D-B643-B686-9D021835E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CCB4D-49A7-4D44-A190-030C25A9FE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2EBEE-F3A4-DC4B-9B08-C3152BD9C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FD835-A53C-FD43-8A32-696CD489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DD664-23BE-E842-A47B-7E6F6022E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5A0F3-0A24-DC4A-811D-A29FA83A4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7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126C0-D76E-B247-B47E-23656F33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0C7CD-DDA2-0F45-8DFD-0B3DB0583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78D54-4DE9-0849-B528-964254018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BBD6A-D420-8348-8F64-E4F4D8287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D3610-3A3D-9342-B853-ED7C7EFC3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17BA12-6D69-4B48-B311-ECAEF9C1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BD6E5C-A735-754B-8F01-D42515F13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93342-05E5-3C48-94E2-F0BAD532C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3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6EE87-E91D-0244-AA52-58A23524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A871E9-8A86-884C-A93E-5871D295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90557-AB17-3B40-B019-73D57075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5C55BB-FBC5-C942-AFEA-7379A5FA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7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325B26-AC1F-CC43-BDB9-5EC47A55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91A48-B37F-8340-B00D-851957F3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3F2F9-B928-2046-9349-BDFEF3BB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2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31DB7-7D1C-0146-BA94-1613A5D08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7A701-5161-2844-856C-D385C3EC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08F12-9820-3248-8A4C-BC4FC6074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8BE38-1F73-AB46-82E3-8DE5F21D9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4BA74-0FF0-A74C-A790-0F2FF127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3AD2A-655A-F549-A88E-9EE1822C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5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D80F2-D459-C643-BD45-CC52D6BA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85019E-2A52-384D-B4A3-C994F49E4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BCEE2A-475B-424C-8AE1-03533AE84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C34F5-EFAD-614D-9176-A9BD8FF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E4DAC-5479-0444-8941-7C052E5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D01D4-2907-6F43-9786-8423BBA9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A16708-15E2-9946-BDB9-38AC643E3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68E96-1454-1A4C-B639-F3AC4EDC3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ACEB1-CFB9-764F-99F8-E0F2ECD71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485A8-4BEF-E544-B43E-F6404F38DE52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4EF6A-03E8-5F47-B506-98527F76F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AE0F6-4F76-BE48-84F9-58048B1F9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C1FBF-487C-BE4D-93D6-88375BB74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0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27AE71F-5854-8446-9B15-030FB4ADF300}"/>
              </a:ext>
            </a:extLst>
          </p:cNvPr>
          <p:cNvSpPr/>
          <p:nvPr/>
        </p:nvSpPr>
        <p:spPr>
          <a:xfrm>
            <a:off x="643574" y="392437"/>
            <a:ext cx="1774194" cy="5138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Type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0CAC93F-BFA3-CF4F-A30A-441389F718D7}"/>
              </a:ext>
            </a:extLst>
          </p:cNvPr>
          <p:cNvSpPr/>
          <p:nvPr/>
        </p:nvSpPr>
        <p:spPr>
          <a:xfrm>
            <a:off x="551544" y="1369172"/>
            <a:ext cx="1774194" cy="51380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75C65FE-B743-9041-A861-C63DE80D33FC}"/>
              </a:ext>
            </a:extLst>
          </p:cNvPr>
          <p:cNvSpPr/>
          <p:nvPr/>
        </p:nvSpPr>
        <p:spPr>
          <a:xfrm>
            <a:off x="203200" y="2123261"/>
            <a:ext cx="1774194" cy="51380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Cause Category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8189685-7668-C949-B3A2-44008414E9A8}"/>
              </a:ext>
            </a:extLst>
          </p:cNvPr>
          <p:cNvSpPr/>
          <p:nvPr/>
        </p:nvSpPr>
        <p:spPr>
          <a:xfrm>
            <a:off x="0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B6F6B49-A7DB-4A46-BDD4-4673C134BB48}"/>
              </a:ext>
            </a:extLst>
          </p:cNvPr>
          <p:cNvSpPr/>
          <p:nvPr/>
        </p:nvSpPr>
        <p:spPr>
          <a:xfrm>
            <a:off x="2220679" y="4002986"/>
            <a:ext cx="985244" cy="108706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Basic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endParaRPr lang="en-US" sz="1000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32F2233-9278-604C-8416-E658AA4F2379}"/>
              </a:ext>
            </a:extLst>
          </p:cNvPr>
          <p:cNvSpPr/>
          <p:nvPr/>
        </p:nvSpPr>
        <p:spPr>
          <a:xfrm>
            <a:off x="467911" y="5466418"/>
            <a:ext cx="985244" cy="12330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Root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r>
              <a:rPr lang="en-US" sz="1000" dirty="0"/>
              <a:t>6</a:t>
            </a:r>
          </a:p>
          <a:p>
            <a:pPr algn="ctr"/>
            <a:endParaRPr lang="en-US" sz="1000" dirty="0"/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A15B4557-26C0-9E40-A350-56EBB3662A65}"/>
              </a:ext>
            </a:extLst>
          </p:cNvPr>
          <p:cNvSpPr/>
          <p:nvPr/>
        </p:nvSpPr>
        <p:spPr>
          <a:xfrm>
            <a:off x="3582035" y="391886"/>
            <a:ext cx="1774194" cy="5138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Type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2413E887-1007-3C42-89D6-E54FFB8A6D88}"/>
              </a:ext>
            </a:extLst>
          </p:cNvPr>
          <p:cNvSpPr/>
          <p:nvPr/>
        </p:nvSpPr>
        <p:spPr>
          <a:xfrm>
            <a:off x="9458957" y="391884"/>
            <a:ext cx="1774194" cy="5138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Type</a:t>
            </a: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18848E47-580F-0146-955F-E0A783FA55B4}"/>
              </a:ext>
            </a:extLst>
          </p:cNvPr>
          <p:cNvSpPr/>
          <p:nvPr/>
        </p:nvSpPr>
        <p:spPr>
          <a:xfrm>
            <a:off x="5236714" y="1369171"/>
            <a:ext cx="1774194" cy="51380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A18CAC89-9529-5B4E-B4DA-F6CB9BC85EFC}"/>
              </a:ext>
            </a:extLst>
          </p:cNvPr>
          <p:cNvSpPr/>
          <p:nvPr/>
        </p:nvSpPr>
        <p:spPr>
          <a:xfrm>
            <a:off x="10270229" y="1297076"/>
            <a:ext cx="1774194" cy="51380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CBEF4B1E-FDBD-A845-8E63-4B9539699996}"/>
              </a:ext>
            </a:extLst>
          </p:cNvPr>
          <p:cNvSpPr/>
          <p:nvPr/>
        </p:nvSpPr>
        <p:spPr>
          <a:xfrm>
            <a:off x="2719957" y="2145904"/>
            <a:ext cx="1774194" cy="51380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Cause Category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6CD749C4-F92D-C041-BC14-EDB9412E8BC0}"/>
              </a:ext>
            </a:extLst>
          </p:cNvPr>
          <p:cNvSpPr/>
          <p:nvPr/>
        </p:nvSpPr>
        <p:spPr>
          <a:xfrm>
            <a:off x="5236714" y="2133196"/>
            <a:ext cx="1774194" cy="51380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Cause Category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14F96A34-906C-224A-83A0-4397788F3C6A}"/>
              </a:ext>
            </a:extLst>
          </p:cNvPr>
          <p:cNvSpPr/>
          <p:nvPr/>
        </p:nvSpPr>
        <p:spPr>
          <a:xfrm>
            <a:off x="7753471" y="2133196"/>
            <a:ext cx="1774194" cy="51380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Cause Category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E4DB70AA-4778-F947-BC7D-0768D872A3C1}"/>
              </a:ext>
            </a:extLst>
          </p:cNvPr>
          <p:cNvSpPr/>
          <p:nvPr/>
        </p:nvSpPr>
        <p:spPr>
          <a:xfrm>
            <a:off x="10270229" y="2111472"/>
            <a:ext cx="1774194" cy="51380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Cause Category</a:t>
            </a:r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B3DC9F55-8233-D947-B10E-B63E5291552A}"/>
              </a:ext>
            </a:extLst>
          </p:cNvPr>
          <p:cNvSpPr/>
          <p:nvPr/>
        </p:nvSpPr>
        <p:spPr>
          <a:xfrm>
            <a:off x="1122057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88BC8BD5-1028-6240-BF6C-8ADD45A6A3FD}"/>
              </a:ext>
            </a:extLst>
          </p:cNvPr>
          <p:cNvSpPr/>
          <p:nvPr/>
        </p:nvSpPr>
        <p:spPr>
          <a:xfrm>
            <a:off x="2242387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F0607EE2-F23B-9141-ABDD-E8F7DB707C13}"/>
              </a:ext>
            </a:extLst>
          </p:cNvPr>
          <p:cNvSpPr/>
          <p:nvPr/>
        </p:nvSpPr>
        <p:spPr>
          <a:xfrm>
            <a:off x="3362717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CE361C36-D4ED-CB41-B639-CEFC6B9D9B77}"/>
              </a:ext>
            </a:extLst>
          </p:cNvPr>
          <p:cNvSpPr/>
          <p:nvPr/>
        </p:nvSpPr>
        <p:spPr>
          <a:xfrm>
            <a:off x="4483047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78D54031-3959-7A4C-BC6F-430C3D927DCE}"/>
              </a:ext>
            </a:extLst>
          </p:cNvPr>
          <p:cNvSpPr/>
          <p:nvPr/>
        </p:nvSpPr>
        <p:spPr>
          <a:xfrm>
            <a:off x="5603377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A87E38AC-885B-F641-95A7-FC87ECC1BA8E}"/>
              </a:ext>
            </a:extLst>
          </p:cNvPr>
          <p:cNvSpPr/>
          <p:nvPr/>
        </p:nvSpPr>
        <p:spPr>
          <a:xfrm>
            <a:off x="6723707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E599059E-2623-5647-8D8D-B2476325535E}"/>
              </a:ext>
            </a:extLst>
          </p:cNvPr>
          <p:cNvSpPr/>
          <p:nvPr/>
        </p:nvSpPr>
        <p:spPr>
          <a:xfrm>
            <a:off x="7844037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C4C6AD17-525C-CC42-B92E-FE06F423C2F1}"/>
              </a:ext>
            </a:extLst>
          </p:cNvPr>
          <p:cNvSpPr/>
          <p:nvPr/>
        </p:nvSpPr>
        <p:spPr>
          <a:xfrm>
            <a:off x="8964367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1BBE8AFE-1898-B746-9526-A73CDF09417B}"/>
              </a:ext>
            </a:extLst>
          </p:cNvPr>
          <p:cNvSpPr/>
          <p:nvPr/>
        </p:nvSpPr>
        <p:spPr>
          <a:xfrm>
            <a:off x="10084697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2730FDFF-54B9-444C-89E9-8C6401802A59}"/>
              </a:ext>
            </a:extLst>
          </p:cNvPr>
          <p:cNvSpPr/>
          <p:nvPr/>
        </p:nvSpPr>
        <p:spPr>
          <a:xfrm>
            <a:off x="11205029" y="3247457"/>
            <a:ext cx="985244" cy="33237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Intermediate Cause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658CC7E3-67B4-5B4A-BB39-37A6B7488388}"/>
              </a:ext>
            </a:extLst>
          </p:cNvPr>
          <p:cNvSpPr/>
          <p:nvPr/>
        </p:nvSpPr>
        <p:spPr>
          <a:xfrm>
            <a:off x="3341297" y="4002984"/>
            <a:ext cx="985244" cy="108706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Basic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endParaRPr lang="en-US" sz="1000" dirty="0"/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17CA0720-FF20-204A-B0A4-EE344327C62F}"/>
              </a:ext>
            </a:extLst>
          </p:cNvPr>
          <p:cNvSpPr/>
          <p:nvPr/>
        </p:nvSpPr>
        <p:spPr>
          <a:xfrm>
            <a:off x="2212404" y="5466418"/>
            <a:ext cx="985244" cy="12330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Root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r>
              <a:rPr lang="en-US" sz="1000" dirty="0"/>
              <a:t>6</a:t>
            </a:r>
          </a:p>
          <a:p>
            <a:pPr algn="ctr"/>
            <a:endParaRPr lang="en-US" sz="1000" dirty="0"/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EF4159EF-BFB5-4741-AB79-600085C59B7B}"/>
              </a:ext>
            </a:extLst>
          </p:cNvPr>
          <p:cNvSpPr/>
          <p:nvPr/>
        </p:nvSpPr>
        <p:spPr>
          <a:xfrm>
            <a:off x="4461915" y="4002984"/>
            <a:ext cx="985244" cy="108706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Basic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endParaRPr lang="en-US" sz="1000" dirty="0"/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77EF1924-13A1-7F4E-949F-C97E5BD90DE1}"/>
              </a:ext>
            </a:extLst>
          </p:cNvPr>
          <p:cNvSpPr/>
          <p:nvPr/>
        </p:nvSpPr>
        <p:spPr>
          <a:xfrm>
            <a:off x="3956897" y="5466418"/>
            <a:ext cx="985244" cy="12330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Root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r>
              <a:rPr lang="en-US" sz="1000" dirty="0"/>
              <a:t>6</a:t>
            </a:r>
          </a:p>
          <a:p>
            <a:pPr algn="ctr"/>
            <a:endParaRPr lang="en-US" sz="1000" dirty="0"/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42E9B709-A688-464D-8428-7B57748C1D2C}"/>
              </a:ext>
            </a:extLst>
          </p:cNvPr>
          <p:cNvSpPr/>
          <p:nvPr/>
        </p:nvSpPr>
        <p:spPr>
          <a:xfrm>
            <a:off x="5582533" y="4002982"/>
            <a:ext cx="985244" cy="108706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Basic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endParaRPr lang="en-US" sz="1000" dirty="0"/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AC9DC1A9-31AD-2A41-B7C2-066977EFCB86}"/>
              </a:ext>
            </a:extLst>
          </p:cNvPr>
          <p:cNvSpPr/>
          <p:nvPr/>
        </p:nvSpPr>
        <p:spPr>
          <a:xfrm>
            <a:off x="5701390" y="5466418"/>
            <a:ext cx="985244" cy="12330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Root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r>
              <a:rPr lang="en-US" sz="1000" dirty="0"/>
              <a:t>6</a:t>
            </a:r>
          </a:p>
          <a:p>
            <a:pPr algn="ctr"/>
            <a:endParaRPr lang="en-US" sz="1000" dirty="0"/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3A0012E2-510F-5C4C-94FE-C51E15E9348E}"/>
              </a:ext>
            </a:extLst>
          </p:cNvPr>
          <p:cNvSpPr/>
          <p:nvPr/>
        </p:nvSpPr>
        <p:spPr>
          <a:xfrm>
            <a:off x="6703151" y="4002982"/>
            <a:ext cx="985244" cy="1087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Basic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endParaRPr lang="en-US" sz="1000" dirty="0"/>
          </a:p>
        </p:txBody>
      </p: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A74F715E-3917-E244-89A2-6EC026264A1A}"/>
              </a:ext>
            </a:extLst>
          </p:cNvPr>
          <p:cNvSpPr/>
          <p:nvPr/>
        </p:nvSpPr>
        <p:spPr>
          <a:xfrm>
            <a:off x="7445883" y="5466418"/>
            <a:ext cx="985244" cy="12330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Root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r>
              <a:rPr lang="en-US" sz="1000" dirty="0"/>
              <a:t>6</a:t>
            </a:r>
          </a:p>
          <a:p>
            <a:pPr algn="ctr"/>
            <a:endParaRPr lang="en-US" sz="1000" dirty="0"/>
          </a:p>
        </p:txBody>
      </p:sp>
      <p:sp>
        <p:nvSpPr>
          <p:cNvPr id="111" name="Rounded Rectangle 110">
            <a:extLst>
              <a:ext uri="{FF2B5EF4-FFF2-40B4-BE49-F238E27FC236}">
                <a16:creationId xmlns:a16="http://schemas.microsoft.com/office/drawing/2014/main" id="{CFC61748-262C-8841-9157-FBFDE45D49F6}"/>
              </a:ext>
            </a:extLst>
          </p:cNvPr>
          <p:cNvSpPr/>
          <p:nvPr/>
        </p:nvSpPr>
        <p:spPr>
          <a:xfrm>
            <a:off x="7823769" y="3993050"/>
            <a:ext cx="985244" cy="109699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Basic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endParaRPr lang="en-US" sz="1000" dirty="0"/>
          </a:p>
        </p:txBody>
      </p:sp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71DCC6C3-5073-A44A-BB14-D9FB9F2ACE32}"/>
              </a:ext>
            </a:extLst>
          </p:cNvPr>
          <p:cNvSpPr/>
          <p:nvPr/>
        </p:nvSpPr>
        <p:spPr>
          <a:xfrm>
            <a:off x="9190376" y="5466418"/>
            <a:ext cx="985244" cy="12330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Root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r>
              <a:rPr lang="en-US" sz="1000" dirty="0"/>
              <a:t>6</a:t>
            </a:r>
          </a:p>
          <a:p>
            <a:pPr algn="ctr"/>
            <a:endParaRPr lang="en-US" sz="1000" dirty="0"/>
          </a:p>
        </p:txBody>
      </p:sp>
      <p:sp>
        <p:nvSpPr>
          <p:cNvPr id="113" name="Rounded Rectangle 112">
            <a:extLst>
              <a:ext uri="{FF2B5EF4-FFF2-40B4-BE49-F238E27FC236}">
                <a16:creationId xmlns:a16="http://schemas.microsoft.com/office/drawing/2014/main" id="{00411183-0898-284A-B529-0B5526D81962}"/>
              </a:ext>
            </a:extLst>
          </p:cNvPr>
          <p:cNvSpPr/>
          <p:nvPr/>
        </p:nvSpPr>
        <p:spPr>
          <a:xfrm>
            <a:off x="8944386" y="3993050"/>
            <a:ext cx="985244" cy="10969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Basic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endParaRPr lang="en-US" sz="1000" dirty="0"/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74FDFB87-EC30-4E4D-9BFB-7A9D23AC6B31}"/>
              </a:ext>
            </a:extLst>
          </p:cNvPr>
          <p:cNvSpPr/>
          <p:nvPr/>
        </p:nvSpPr>
        <p:spPr>
          <a:xfrm>
            <a:off x="10934867" y="5466418"/>
            <a:ext cx="985244" cy="12330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Root Cause</a:t>
            </a:r>
          </a:p>
          <a:p>
            <a:r>
              <a:rPr lang="en-US" sz="1000" dirty="0"/>
              <a:t>1</a:t>
            </a:r>
          </a:p>
          <a:p>
            <a:r>
              <a:rPr lang="en-US" sz="1000" dirty="0"/>
              <a:t>2</a:t>
            </a:r>
          </a:p>
          <a:p>
            <a:r>
              <a:rPr lang="en-US" sz="1000" dirty="0"/>
              <a:t>3</a:t>
            </a:r>
          </a:p>
          <a:p>
            <a:r>
              <a:rPr lang="en-US" sz="1000" dirty="0"/>
              <a:t>4</a:t>
            </a:r>
          </a:p>
          <a:p>
            <a:r>
              <a:rPr lang="en-US" sz="1000" dirty="0"/>
              <a:t>5</a:t>
            </a:r>
          </a:p>
          <a:p>
            <a:r>
              <a:rPr lang="en-US" sz="1000" dirty="0"/>
              <a:t>6</a:t>
            </a:r>
          </a:p>
          <a:p>
            <a:pPr algn="ctr"/>
            <a:endParaRPr lang="en-US" sz="1000" dirty="0"/>
          </a:p>
        </p:txBody>
      </p:sp>
      <p:cxnSp>
        <p:nvCxnSpPr>
          <p:cNvPr id="124" name="Elbow Connector 123">
            <a:extLst>
              <a:ext uri="{FF2B5EF4-FFF2-40B4-BE49-F238E27FC236}">
                <a16:creationId xmlns:a16="http://schemas.microsoft.com/office/drawing/2014/main" id="{F3157235-2E34-C345-8194-267EF6B3F162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5400000">
            <a:off x="1253192" y="1091693"/>
            <a:ext cx="462928" cy="9203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>
            <a:extLst>
              <a:ext uri="{FF2B5EF4-FFF2-40B4-BE49-F238E27FC236}">
                <a16:creationId xmlns:a16="http://schemas.microsoft.com/office/drawing/2014/main" id="{2F923051-705A-5F46-862D-124B207554E5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5400000">
            <a:off x="1144328" y="1828948"/>
            <a:ext cx="240282" cy="3483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>
            <a:extLst>
              <a:ext uri="{FF2B5EF4-FFF2-40B4-BE49-F238E27FC236}">
                <a16:creationId xmlns:a16="http://schemas.microsoft.com/office/drawing/2014/main" id="{6E14095E-3348-0C41-B30E-BB59506BFFC6}"/>
              </a:ext>
            </a:extLst>
          </p:cNvPr>
          <p:cNvCxnSpPr>
            <a:stCxn id="5" idx="2"/>
            <a:endCxn id="82" idx="0"/>
          </p:cNvCxnSpPr>
          <p:nvPr/>
        </p:nvCxnSpPr>
        <p:spPr>
          <a:xfrm rot="16200000" flipH="1">
            <a:off x="2391385" y="930234"/>
            <a:ext cx="262925" cy="2168413"/>
          </a:xfrm>
          <a:prstGeom prst="bentConnector3">
            <a:avLst>
              <a:gd name="adj1" fmla="val 444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>
            <a:extLst>
              <a:ext uri="{FF2B5EF4-FFF2-40B4-BE49-F238E27FC236}">
                <a16:creationId xmlns:a16="http://schemas.microsoft.com/office/drawing/2014/main" id="{5C557B8A-7D5E-244E-B50E-FB84688A9DB4}"/>
              </a:ext>
            </a:extLst>
          </p:cNvPr>
          <p:cNvCxnSpPr>
            <a:cxnSpLocks/>
            <a:stCxn id="78" idx="1"/>
            <a:endCxn id="5" idx="3"/>
          </p:cNvCxnSpPr>
          <p:nvPr/>
        </p:nvCxnSpPr>
        <p:spPr>
          <a:xfrm rot="10800000" flipV="1">
            <a:off x="2325739" y="648790"/>
            <a:ext cx="1256297" cy="97728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>
            <a:extLst>
              <a:ext uri="{FF2B5EF4-FFF2-40B4-BE49-F238E27FC236}">
                <a16:creationId xmlns:a16="http://schemas.microsoft.com/office/drawing/2014/main" id="{E3B4594B-B151-034B-AFEF-AE32A2D98F1B}"/>
              </a:ext>
            </a:extLst>
          </p:cNvPr>
          <p:cNvCxnSpPr>
            <a:stCxn id="78" idx="2"/>
            <a:endCxn id="80" idx="0"/>
          </p:cNvCxnSpPr>
          <p:nvPr/>
        </p:nvCxnSpPr>
        <p:spPr>
          <a:xfrm rot="16200000" flipH="1">
            <a:off x="5064732" y="310092"/>
            <a:ext cx="463478" cy="1654679"/>
          </a:xfrm>
          <a:prstGeom prst="bentConnector3">
            <a:avLst>
              <a:gd name="adj1" fmla="val 437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>
            <a:extLst>
              <a:ext uri="{FF2B5EF4-FFF2-40B4-BE49-F238E27FC236}">
                <a16:creationId xmlns:a16="http://schemas.microsoft.com/office/drawing/2014/main" id="{0EE78EC8-37B2-1347-B2FD-9CF8635103D4}"/>
              </a:ext>
            </a:extLst>
          </p:cNvPr>
          <p:cNvCxnSpPr>
            <a:stCxn id="78" idx="2"/>
            <a:endCxn id="81" idx="0"/>
          </p:cNvCxnSpPr>
          <p:nvPr/>
        </p:nvCxnSpPr>
        <p:spPr>
          <a:xfrm rot="16200000" flipH="1">
            <a:off x="7617538" y="-2242713"/>
            <a:ext cx="391383" cy="66881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>
            <a:extLst>
              <a:ext uri="{FF2B5EF4-FFF2-40B4-BE49-F238E27FC236}">
                <a16:creationId xmlns:a16="http://schemas.microsoft.com/office/drawing/2014/main" id="{BB40702B-E9D4-0342-8BAF-BA67810D2D7D}"/>
              </a:ext>
            </a:extLst>
          </p:cNvPr>
          <p:cNvCxnSpPr>
            <a:stCxn id="79" idx="2"/>
            <a:endCxn id="81" idx="0"/>
          </p:cNvCxnSpPr>
          <p:nvPr/>
        </p:nvCxnSpPr>
        <p:spPr>
          <a:xfrm rot="16200000" flipH="1">
            <a:off x="10555998" y="695747"/>
            <a:ext cx="391385" cy="8112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>
            <a:extLst>
              <a:ext uri="{FF2B5EF4-FFF2-40B4-BE49-F238E27FC236}">
                <a16:creationId xmlns:a16="http://schemas.microsoft.com/office/drawing/2014/main" id="{341030AE-7664-0148-8C2D-2EA2CAC15026}"/>
              </a:ext>
            </a:extLst>
          </p:cNvPr>
          <p:cNvCxnSpPr>
            <a:stCxn id="80" idx="2"/>
            <a:endCxn id="83" idx="0"/>
          </p:cNvCxnSpPr>
          <p:nvPr/>
        </p:nvCxnSpPr>
        <p:spPr>
          <a:xfrm rot="5400000">
            <a:off x="5998702" y="2008087"/>
            <a:ext cx="250218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>
            <a:extLst>
              <a:ext uri="{FF2B5EF4-FFF2-40B4-BE49-F238E27FC236}">
                <a16:creationId xmlns:a16="http://schemas.microsoft.com/office/drawing/2014/main" id="{FB974396-8492-104E-9514-6C348591A50E}"/>
              </a:ext>
            </a:extLst>
          </p:cNvPr>
          <p:cNvCxnSpPr>
            <a:stCxn id="80" idx="2"/>
            <a:endCxn id="84" idx="0"/>
          </p:cNvCxnSpPr>
          <p:nvPr/>
        </p:nvCxnSpPr>
        <p:spPr>
          <a:xfrm rot="16200000" flipH="1">
            <a:off x="7257080" y="749708"/>
            <a:ext cx="250218" cy="251675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>
            <a:extLst>
              <a:ext uri="{FF2B5EF4-FFF2-40B4-BE49-F238E27FC236}">
                <a16:creationId xmlns:a16="http://schemas.microsoft.com/office/drawing/2014/main" id="{10552AF9-1DBA-C548-97C0-A9A9882C3A7D}"/>
              </a:ext>
            </a:extLst>
          </p:cNvPr>
          <p:cNvCxnSpPr>
            <a:stCxn id="80" idx="2"/>
            <a:endCxn id="85" idx="0"/>
          </p:cNvCxnSpPr>
          <p:nvPr/>
        </p:nvCxnSpPr>
        <p:spPr>
          <a:xfrm rot="16200000" flipH="1">
            <a:off x="8526321" y="-519533"/>
            <a:ext cx="228494" cy="503351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>
            <a:extLst>
              <a:ext uri="{FF2B5EF4-FFF2-40B4-BE49-F238E27FC236}">
                <a16:creationId xmlns:a16="http://schemas.microsoft.com/office/drawing/2014/main" id="{242646D5-677E-0647-B312-97B27D7F5FA8}"/>
              </a:ext>
            </a:extLst>
          </p:cNvPr>
          <p:cNvCxnSpPr>
            <a:stCxn id="81" idx="2"/>
            <a:endCxn id="85" idx="0"/>
          </p:cNvCxnSpPr>
          <p:nvPr/>
        </p:nvCxnSpPr>
        <p:spPr>
          <a:xfrm rot="5400000">
            <a:off x="11007032" y="1961177"/>
            <a:ext cx="300589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>
            <a:extLst>
              <a:ext uri="{FF2B5EF4-FFF2-40B4-BE49-F238E27FC236}">
                <a16:creationId xmlns:a16="http://schemas.microsoft.com/office/drawing/2014/main" id="{E2D2E269-78A6-5A44-A92C-17FF0B2E98F2}"/>
              </a:ext>
            </a:extLst>
          </p:cNvPr>
          <p:cNvCxnSpPr>
            <a:cxnSpLocks/>
            <a:stCxn id="81" idx="2"/>
            <a:endCxn id="84" idx="0"/>
          </p:cNvCxnSpPr>
          <p:nvPr/>
        </p:nvCxnSpPr>
        <p:spPr>
          <a:xfrm rot="5400000">
            <a:off x="9737791" y="713660"/>
            <a:ext cx="322313" cy="2516758"/>
          </a:xfrm>
          <a:prstGeom prst="bentConnector3">
            <a:avLst>
              <a:gd name="adj1" fmla="val 545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>
            <a:extLst>
              <a:ext uri="{FF2B5EF4-FFF2-40B4-BE49-F238E27FC236}">
                <a16:creationId xmlns:a16="http://schemas.microsoft.com/office/drawing/2014/main" id="{E890E548-31F3-EF48-8120-BD76333FF242}"/>
              </a:ext>
            </a:extLst>
          </p:cNvPr>
          <p:cNvCxnSpPr>
            <a:stCxn id="81" idx="2"/>
            <a:endCxn id="83" idx="0"/>
          </p:cNvCxnSpPr>
          <p:nvPr/>
        </p:nvCxnSpPr>
        <p:spPr>
          <a:xfrm rot="5400000">
            <a:off x="8479413" y="-544718"/>
            <a:ext cx="322313" cy="5033515"/>
          </a:xfrm>
          <a:prstGeom prst="bentConnector3">
            <a:avLst>
              <a:gd name="adj1" fmla="val 590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>
            <a:extLst>
              <a:ext uri="{FF2B5EF4-FFF2-40B4-BE49-F238E27FC236}">
                <a16:creationId xmlns:a16="http://schemas.microsoft.com/office/drawing/2014/main" id="{2C41136E-0DC5-024D-9C0C-37F0DF319A47}"/>
              </a:ext>
            </a:extLst>
          </p:cNvPr>
          <p:cNvCxnSpPr>
            <a:stCxn id="6" idx="2"/>
            <a:endCxn id="7" idx="0"/>
          </p:cNvCxnSpPr>
          <p:nvPr/>
        </p:nvCxnSpPr>
        <p:spPr>
          <a:xfrm rot="5400000">
            <a:off x="486266" y="2643425"/>
            <a:ext cx="610389" cy="5976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>
            <a:extLst>
              <a:ext uri="{FF2B5EF4-FFF2-40B4-BE49-F238E27FC236}">
                <a16:creationId xmlns:a16="http://schemas.microsoft.com/office/drawing/2014/main" id="{941EA4C3-48D4-D445-AB71-55F1D829B0C8}"/>
              </a:ext>
            </a:extLst>
          </p:cNvPr>
          <p:cNvCxnSpPr>
            <a:stCxn id="6" idx="2"/>
            <a:endCxn id="93" idx="0"/>
          </p:cNvCxnSpPr>
          <p:nvPr/>
        </p:nvCxnSpPr>
        <p:spPr>
          <a:xfrm rot="16200000" flipH="1">
            <a:off x="1047294" y="2680071"/>
            <a:ext cx="610389" cy="52438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>
            <a:extLst>
              <a:ext uri="{FF2B5EF4-FFF2-40B4-BE49-F238E27FC236}">
                <a16:creationId xmlns:a16="http://schemas.microsoft.com/office/drawing/2014/main" id="{2EFAB0EB-AE5C-7D41-9041-00A1E17A0F63}"/>
              </a:ext>
            </a:extLst>
          </p:cNvPr>
          <p:cNvCxnSpPr>
            <a:stCxn id="82" idx="2"/>
            <a:endCxn id="7" idx="0"/>
          </p:cNvCxnSpPr>
          <p:nvPr/>
        </p:nvCxnSpPr>
        <p:spPr>
          <a:xfrm rot="5400000">
            <a:off x="1755965" y="1396368"/>
            <a:ext cx="587746" cy="311443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>
            <a:extLst>
              <a:ext uri="{FF2B5EF4-FFF2-40B4-BE49-F238E27FC236}">
                <a16:creationId xmlns:a16="http://schemas.microsoft.com/office/drawing/2014/main" id="{992D32F9-BA80-8E44-9C0F-2E05380AE49A}"/>
              </a:ext>
            </a:extLst>
          </p:cNvPr>
          <p:cNvCxnSpPr>
            <a:stCxn id="82" idx="2"/>
            <a:endCxn id="93" idx="0"/>
          </p:cNvCxnSpPr>
          <p:nvPr/>
        </p:nvCxnSpPr>
        <p:spPr>
          <a:xfrm rot="5400000">
            <a:off x="2316994" y="1957397"/>
            <a:ext cx="587746" cy="19923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>
            <a:extLst>
              <a:ext uri="{FF2B5EF4-FFF2-40B4-BE49-F238E27FC236}">
                <a16:creationId xmlns:a16="http://schemas.microsoft.com/office/drawing/2014/main" id="{C1C8475F-6259-7941-B0CC-CD53BCC2A517}"/>
              </a:ext>
            </a:extLst>
          </p:cNvPr>
          <p:cNvCxnSpPr>
            <a:stCxn id="82" idx="2"/>
            <a:endCxn id="94" idx="0"/>
          </p:cNvCxnSpPr>
          <p:nvPr/>
        </p:nvCxnSpPr>
        <p:spPr>
          <a:xfrm rot="5400000">
            <a:off x="2877159" y="2517562"/>
            <a:ext cx="587746" cy="87204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>
            <a:extLst>
              <a:ext uri="{FF2B5EF4-FFF2-40B4-BE49-F238E27FC236}">
                <a16:creationId xmlns:a16="http://schemas.microsoft.com/office/drawing/2014/main" id="{56775883-27EC-5C4E-9166-BA97CA022D67}"/>
              </a:ext>
            </a:extLst>
          </p:cNvPr>
          <p:cNvCxnSpPr>
            <a:stCxn id="82" idx="2"/>
            <a:endCxn id="95" idx="0"/>
          </p:cNvCxnSpPr>
          <p:nvPr/>
        </p:nvCxnSpPr>
        <p:spPr>
          <a:xfrm rot="16200000" flipH="1">
            <a:off x="3437323" y="2829441"/>
            <a:ext cx="587746" cy="2482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>
            <a:extLst>
              <a:ext uri="{FF2B5EF4-FFF2-40B4-BE49-F238E27FC236}">
                <a16:creationId xmlns:a16="http://schemas.microsoft.com/office/drawing/2014/main" id="{356D3AFD-0C86-6E4A-BF2D-649750DF8DF2}"/>
              </a:ext>
            </a:extLst>
          </p:cNvPr>
          <p:cNvCxnSpPr>
            <a:stCxn id="82" idx="2"/>
            <a:endCxn id="96" idx="0"/>
          </p:cNvCxnSpPr>
          <p:nvPr/>
        </p:nvCxnSpPr>
        <p:spPr>
          <a:xfrm rot="16200000" flipH="1">
            <a:off x="3997488" y="2269276"/>
            <a:ext cx="587746" cy="136861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lbow Connector 172">
            <a:extLst>
              <a:ext uri="{FF2B5EF4-FFF2-40B4-BE49-F238E27FC236}">
                <a16:creationId xmlns:a16="http://schemas.microsoft.com/office/drawing/2014/main" id="{AF5A6F82-20FD-B544-9463-06E42C9B009D}"/>
              </a:ext>
            </a:extLst>
          </p:cNvPr>
          <p:cNvCxnSpPr>
            <a:stCxn id="83" idx="2"/>
            <a:endCxn id="96" idx="0"/>
          </p:cNvCxnSpPr>
          <p:nvPr/>
        </p:nvCxnSpPr>
        <p:spPr>
          <a:xfrm rot="5400000">
            <a:off x="5249513" y="2373159"/>
            <a:ext cx="600454" cy="114814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>
            <a:extLst>
              <a:ext uri="{FF2B5EF4-FFF2-40B4-BE49-F238E27FC236}">
                <a16:creationId xmlns:a16="http://schemas.microsoft.com/office/drawing/2014/main" id="{A9B9B0DD-7204-5745-93C5-FFC097C8A92E}"/>
              </a:ext>
            </a:extLst>
          </p:cNvPr>
          <p:cNvCxnSpPr>
            <a:cxnSpLocks/>
            <a:stCxn id="97" idx="0"/>
            <a:endCxn id="83" idx="2"/>
          </p:cNvCxnSpPr>
          <p:nvPr/>
        </p:nvCxnSpPr>
        <p:spPr>
          <a:xfrm rot="5400000" flipH="1" flipV="1">
            <a:off x="5809678" y="2933324"/>
            <a:ext cx="600454" cy="278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>
            <a:extLst>
              <a:ext uri="{FF2B5EF4-FFF2-40B4-BE49-F238E27FC236}">
                <a16:creationId xmlns:a16="http://schemas.microsoft.com/office/drawing/2014/main" id="{084BA628-E505-7141-9AED-C3083BFB7218}"/>
              </a:ext>
            </a:extLst>
          </p:cNvPr>
          <p:cNvCxnSpPr>
            <a:stCxn id="83" idx="2"/>
            <a:endCxn id="98" idx="0"/>
          </p:cNvCxnSpPr>
          <p:nvPr/>
        </p:nvCxnSpPr>
        <p:spPr>
          <a:xfrm rot="16200000" flipH="1">
            <a:off x="6369843" y="2400971"/>
            <a:ext cx="600454" cy="109251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77DB6821-4FF4-E645-A693-0BE6396A77CD}"/>
              </a:ext>
            </a:extLst>
          </p:cNvPr>
          <p:cNvCxnSpPr>
            <a:stCxn id="84" idx="2"/>
            <a:endCxn id="98" idx="0"/>
          </p:cNvCxnSpPr>
          <p:nvPr/>
        </p:nvCxnSpPr>
        <p:spPr>
          <a:xfrm rot="5400000">
            <a:off x="7628222" y="2235111"/>
            <a:ext cx="600454" cy="142423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lbow Connector 181">
            <a:extLst>
              <a:ext uri="{FF2B5EF4-FFF2-40B4-BE49-F238E27FC236}">
                <a16:creationId xmlns:a16="http://schemas.microsoft.com/office/drawing/2014/main" id="{E5469C8D-04F0-7C4E-ABB2-12C41C222C24}"/>
              </a:ext>
            </a:extLst>
          </p:cNvPr>
          <p:cNvCxnSpPr>
            <a:stCxn id="84" idx="2"/>
            <a:endCxn id="99" idx="0"/>
          </p:cNvCxnSpPr>
          <p:nvPr/>
        </p:nvCxnSpPr>
        <p:spPr>
          <a:xfrm rot="5400000">
            <a:off x="8188387" y="2795276"/>
            <a:ext cx="600454" cy="30390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183">
            <a:extLst>
              <a:ext uri="{FF2B5EF4-FFF2-40B4-BE49-F238E27FC236}">
                <a16:creationId xmlns:a16="http://schemas.microsoft.com/office/drawing/2014/main" id="{FD1BDA92-9CC2-2B43-96F8-22F6957DB31E}"/>
              </a:ext>
            </a:extLst>
          </p:cNvPr>
          <p:cNvCxnSpPr>
            <a:stCxn id="84" idx="2"/>
            <a:endCxn id="100" idx="0"/>
          </p:cNvCxnSpPr>
          <p:nvPr/>
        </p:nvCxnSpPr>
        <p:spPr>
          <a:xfrm rot="16200000" flipH="1">
            <a:off x="8748551" y="2539019"/>
            <a:ext cx="600454" cy="81642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lbow Connector 187">
            <a:extLst>
              <a:ext uri="{FF2B5EF4-FFF2-40B4-BE49-F238E27FC236}">
                <a16:creationId xmlns:a16="http://schemas.microsoft.com/office/drawing/2014/main" id="{59E8AF11-B854-D744-B6FA-98D484E33E49}"/>
              </a:ext>
            </a:extLst>
          </p:cNvPr>
          <p:cNvCxnSpPr>
            <a:stCxn id="100" idx="0"/>
            <a:endCxn id="85" idx="2"/>
          </p:cNvCxnSpPr>
          <p:nvPr/>
        </p:nvCxnSpPr>
        <p:spPr>
          <a:xfrm rot="5400000" flipH="1" flipV="1">
            <a:off x="9996068" y="2086200"/>
            <a:ext cx="622178" cy="170033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lbow Connector 191">
            <a:extLst>
              <a:ext uri="{FF2B5EF4-FFF2-40B4-BE49-F238E27FC236}">
                <a16:creationId xmlns:a16="http://schemas.microsoft.com/office/drawing/2014/main" id="{07129AF7-770F-7945-B069-30861985E538}"/>
              </a:ext>
            </a:extLst>
          </p:cNvPr>
          <p:cNvCxnSpPr>
            <a:stCxn id="101" idx="0"/>
            <a:endCxn id="85" idx="2"/>
          </p:cNvCxnSpPr>
          <p:nvPr/>
        </p:nvCxnSpPr>
        <p:spPr>
          <a:xfrm rot="5400000" flipH="1" flipV="1">
            <a:off x="10556233" y="2646365"/>
            <a:ext cx="622178" cy="58000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Elbow Connector 193">
            <a:extLst>
              <a:ext uri="{FF2B5EF4-FFF2-40B4-BE49-F238E27FC236}">
                <a16:creationId xmlns:a16="http://schemas.microsoft.com/office/drawing/2014/main" id="{80D2E021-A1DC-384D-B5E5-3B0AD72D1C6F}"/>
              </a:ext>
            </a:extLst>
          </p:cNvPr>
          <p:cNvCxnSpPr>
            <a:stCxn id="102" idx="0"/>
            <a:endCxn id="85" idx="2"/>
          </p:cNvCxnSpPr>
          <p:nvPr/>
        </p:nvCxnSpPr>
        <p:spPr>
          <a:xfrm rot="16200000" flipV="1">
            <a:off x="11116400" y="2666205"/>
            <a:ext cx="622178" cy="5403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Elbow Connector 195">
            <a:extLst>
              <a:ext uri="{FF2B5EF4-FFF2-40B4-BE49-F238E27FC236}">
                <a16:creationId xmlns:a16="http://schemas.microsoft.com/office/drawing/2014/main" id="{8AB24CB3-F272-C249-B38B-4FA878C926DC}"/>
              </a:ext>
            </a:extLst>
          </p:cNvPr>
          <p:cNvCxnSpPr>
            <a:stCxn id="7" idx="2"/>
            <a:endCxn id="8" idx="0"/>
          </p:cNvCxnSpPr>
          <p:nvPr/>
        </p:nvCxnSpPr>
        <p:spPr>
          <a:xfrm rot="16200000" flipH="1">
            <a:off x="1391386" y="2681071"/>
            <a:ext cx="423150" cy="222067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Elbow Connector 197">
            <a:extLst>
              <a:ext uri="{FF2B5EF4-FFF2-40B4-BE49-F238E27FC236}">
                <a16:creationId xmlns:a16="http://schemas.microsoft.com/office/drawing/2014/main" id="{E40B1A56-5E7A-F741-A5D7-54847F244F21}"/>
              </a:ext>
            </a:extLst>
          </p:cNvPr>
          <p:cNvCxnSpPr>
            <a:stCxn id="102" idx="2"/>
            <a:endCxn id="113" idx="0"/>
          </p:cNvCxnSpPr>
          <p:nvPr/>
        </p:nvCxnSpPr>
        <p:spPr>
          <a:xfrm rot="5400000">
            <a:off x="10360723" y="2656122"/>
            <a:ext cx="413214" cy="22606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lbow Connector 199">
            <a:extLst>
              <a:ext uri="{FF2B5EF4-FFF2-40B4-BE49-F238E27FC236}">
                <a16:creationId xmlns:a16="http://schemas.microsoft.com/office/drawing/2014/main" id="{435BAE92-0506-DD46-9D5C-1464AB2E8887}"/>
              </a:ext>
            </a:extLst>
          </p:cNvPr>
          <p:cNvCxnSpPr>
            <a:stCxn id="93" idx="2"/>
            <a:endCxn id="8" idx="0"/>
          </p:cNvCxnSpPr>
          <p:nvPr/>
        </p:nvCxnSpPr>
        <p:spPr>
          <a:xfrm rot="16200000" flipH="1">
            <a:off x="1952415" y="3242100"/>
            <a:ext cx="423150" cy="109862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Elbow Connector 201">
            <a:extLst>
              <a:ext uri="{FF2B5EF4-FFF2-40B4-BE49-F238E27FC236}">
                <a16:creationId xmlns:a16="http://schemas.microsoft.com/office/drawing/2014/main" id="{FCBCE365-4D0B-834D-9FDE-427BDB046DE6}"/>
              </a:ext>
            </a:extLst>
          </p:cNvPr>
          <p:cNvCxnSpPr>
            <a:stCxn id="94" idx="2"/>
            <a:endCxn id="8" idx="0"/>
          </p:cNvCxnSpPr>
          <p:nvPr/>
        </p:nvCxnSpPr>
        <p:spPr>
          <a:xfrm rot="5400000">
            <a:off x="2512580" y="3780557"/>
            <a:ext cx="423150" cy="2170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Elbow Connector 203">
            <a:extLst>
              <a:ext uri="{FF2B5EF4-FFF2-40B4-BE49-F238E27FC236}">
                <a16:creationId xmlns:a16="http://schemas.microsoft.com/office/drawing/2014/main" id="{E79435C9-127A-2841-867E-7A124CBE2EC3}"/>
              </a:ext>
            </a:extLst>
          </p:cNvPr>
          <p:cNvCxnSpPr>
            <a:stCxn id="94" idx="2"/>
            <a:endCxn id="103" idx="0"/>
          </p:cNvCxnSpPr>
          <p:nvPr/>
        </p:nvCxnSpPr>
        <p:spPr>
          <a:xfrm rot="16200000" flipH="1">
            <a:off x="3072890" y="3241955"/>
            <a:ext cx="423148" cy="109891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Elbow Connector 205">
            <a:extLst>
              <a:ext uri="{FF2B5EF4-FFF2-40B4-BE49-F238E27FC236}">
                <a16:creationId xmlns:a16="http://schemas.microsoft.com/office/drawing/2014/main" id="{BB0B954F-294E-B74E-BA54-209E9227CD0A}"/>
              </a:ext>
            </a:extLst>
          </p:cNvPr>
          <p:cNvCxnSpPr>
            <a:stCxn id="95" idx="2"/>
            <a:endCxn id="103" idx="0"/>
          </p:cNvCxnSpPr>
          <p:nvPr/>
        </p:nvCxnSpPr>
        <p:spPr>
          <a:xfrm rot="5400000">
            <a:off x="3633055" y="3780700"/>
            <a:ext cx="423148" cy="2142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Elbow Connector 207">
            <a:extLst>
              <a:ext uri="{FF2B5EF4-FFF2-40B4-BE49-F238E27FC236}">
                <a16:creationId xmlns:a16="http://schemas.microsoft.com/office/drawing/2014/main" id="{9CD725FD-5547-A84A-958F-2A5BF2613D32}"/>
              </a:ext>
            </a:extLst>
          </p:cNvPr>
          <p:cNvCxnSpPr>
            <a:stCxn id="95" idx="2"/>
            <a:endCxn id="105" idx="0"/>
          </p:cNvCxnSpPr>
          <p:nvPr/>
        </p:nvCxnSpPr>
        <p:spPr>
          <a:xfrm rot="16200000" flipH="1">
            <a:off x="4193364" y="3241811"/>
            <a:ext cx="423148" cy="109919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lbow Connector 209">
            <a:extLst>
              <a:ext uri="{FF2B5EF4-FFF2-40B4-BE49-F238E27FC236}">
                <a16:creationId xmlns:a16="http://schemas.microsoft.com/office/drawing/2014/main" id="{4DD83F81-CFF0-2045-BDFF-5C64D65786F6}"/>
              </a:ext>
            </a:extLst>
          </p:cNvPr>
          <p:cNvCxnSpPr>
            <a:stCxn id="96" idx="2"/>
            <a:endCxn id="107" idx="0"/>
          </p:cNvCxnSpPr>
          <p:nvPr/>
        </p:nvCxnSpPr>
        <p:spPr>
          <a:xfrm rot="16200000" flipH="1">
            <a:off x="5313839" y="3241666"/>
            <a:ext cx="423146" cy="109948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Elbow Connector 211">
            <a:extLst>
              <a:ext uri="{FF2B5EF4-FFF2-40B4-BE49-F238E27FC236}">
                <a16:creationId xmlns:a16="http://schemas.microsoft.com/office/drawing/2014/main" id="{B5DB9E4A-264B-B14B-91B9-AD7BD48D27C1}"/>
              </a:ext>
            </a:extLst>
          </p:cNvPr>
          <p:cNvCxnSpPr>
            <a:stCxn id="97" idx="2"/>
            <a:endCxn id="109" idx="0"/>
          </p:cNvCxnSpPr>
          <p:nvPr/>
        </p:nvCxnSpPr>
        <p:spPr>
          <a:xfrm rot="16200000" flipH="1">
            <a:off x="6434313" y="3241522"/>
            <a:ext cx="423146" cy="10997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>
            <a:extLst>
              <a:ext uri="{FF2B5EF4-FFF2-40B4-BE49-F238E27FC236}">
                <a16:creationId xmlns:a16="http://schemas.microsoft.com/office/drawing/2014/main" id="{4D7E9EF1-2BB8-9A49-8032-FB44C970B636}"/>
              </a:ext>
            </a:extLst>
          </p:cNvPr>
          <p:cNvCxnSpPr>
            <a:stCxn id="98" idx="2"/>
            <a:endCxn id="111" idx="0"/>
          </p:cNvCxnSpPr>
          <p:nvPr/>
        </p:nvCxnSpPr>
        <p:spPr>
          <a:xfrm rot="16200000" flipH="1">
            <a:off x="7559753" y="3236412"/>
            <a:ext cx="413214" cy="110006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15">
            <a:extLst>
              <a:ext uri="{FF2B5EF4-FFF2-40B4-BE49-F238E27FC236}">
                <a16:creationId xmlns:a16="http://schemas.microsoft.com/office/drawing/2014/main" id="{0C36A7E8-7849-B94D-A514-6A9C57DFDE28}"/>
              </a:ext>
            </a:extLst>
          </p:cNvPr>
          <p:cNvCxnSpPr>
            <a:stCxn id="99" idx="2"/>
            <a:endCxn id="113" idx="0"/>
          </p:cNvCxnSpPr>
          <p:nvPr/>
        </p:nvCxnSpPr>
        <p:spPr>
          <a:xfrm rot="16200000" flipH="1">
            <a:off x="8680226" y="3236268"/>
            <a:ext cx="413214" cy="110034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lbow Connector 217">
            <a:extLst>
              <a:ext uri="{FF2B5EF4-FFF2-40B4-BE49-F238E27FC236}">
                <a16:creationId xmlns:a16="http://schemas.microsoft.com/office/drawing/2014/main" id="{B57ED86C-3F63-DC4E-82CF-F75A54E8656A}"/>
              </a:ext>
            </a:extLst>
          </p:cNvPr>
          <p:cNvCxnSpPr>
            <a:cxnSpLocks/>
            <a:stCxn id="101" idx="2"/>
            <a:endCxn id="113" idx="0"/>
          </p:cNvCxnSpPr>
          <p:nvPr/>
        </p:nvCxnSpPr>
        <p:spPr>
          <a:xfrm rot="5400000">
            <a:off x="9800557" y="3216288"/>
            <a:ext cx="413214" cy="114031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220">
            <a:extLst>
              <a:ext uri="{FF2B5EF4-FFF2-40B4-BE49-F238E27FC236}">
                <a16:creationId xmlns:a16="http://schemas.microsoft.com/office/drawing/2014/main" id="{E0EF0B4D-2212-B94E-AF05-364BBCF09CBB}"/>
              </a:ext>
            </a:extLst>
          </p:cNvPr>
          <p:cNvCxnSpPr>
            <a:stCxn id="100" idx="2"/>
            <a:endCxn id="113" idx="0"/>
          </p:cNvCxnSpPr>
          <p:nvPr/>
        </p:nvCxnSpPr>
        <p:spPr>
          <a:xfrm rot="5400000">
            <a:off x="9240392" y="3776453"/>
            <a:ext cx="413214" cy="1998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>
            <a:extLst>
              <a:ext uri="{FF2B5EF4-FFF2-40B4-BE49-F238E27FC236}">
                <a16:creationId xmlns:a16="http://schemas.microsoft.com/office/drawing/2014/main" id="{E8806391-D80F-4342-A154-1BE186E522BC}"/>
              </a:ext>
            </a:extLst>
          </p:cNvPr>
          <p:cNvCxnSpPr>
            <a:stCxn id="9" idx="0"/>
            <a:endCxn id="8" idx="2"/>
          </p:cNvCxnSpPr>
          <p:nvPr/>
        </p:nvCxnSpPr>
        <p:spPr>
          <a:xfrm rot="5400000" flipH="1" flipV="1">
            <a:off x="1648731" y="4401848"/>
            <a:ext cx="376372" cy="175276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>
            <a:extLst>
              <a:ext uri="{FF2B5EF4-FFF2-40B4-BE49-F238E27FC236}">
                <a16:creationId xmlns:a16="http://schemas.microsoft.com/office/drawing/2014/main" id="{B055C798-FE67-D442-BC82-445F712F8206}"/>
              </a:ext>
            </a:extLst>
          </p:cNvPr>
          <p:cNvCxnSpPr>
            <a:stCxn id="114" idx="0"/>
            <a:endCxn id="113" idx="2"/>
          </p:cNvCxnSpPr>
          <p:nvPr/>
        </p:nvCxnSpPr>
        <p:spPr>
          <a:xfrm rot="16200000" flipV="1">
            <a:off x="10244063" y="4282991"/>
            <a:ext cx="376372" cy="199048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>
            <a:extLst>
              <a:ext uri="{FF2B5EF4-FFF2-40B4-BE49-F238E27FC236}">
                <a16:creationId xmlns:a16="http://schemas.microsoft.com/office/drawing/2014/main" id="{CDB431D5-D0F7-F743-B7BE-9403401ED7F2}"/>
              </a:ext>
            </a:extLst>
          </p:cNvPr>
          <p:cNvCxnSpPr>
            <a:stCxn id="113" idx="2"/>
            <a:endCxn id="110" idx="0"/>
          </p:cNvCxnSpPr>
          <p:nvPr/>
        </p:nvCxnSpPr>
        <p:spPr>
          <a:xfrm rot="5400000">
            <a:off x="8499571" y="4528981"/>
            <a:ext cx="376372" cy="149850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>
            <a:extLst>
              <a:ext uri="{FF2B5EF4-FFF2-40B4-BE49-F238E27FC236}">
                <a16:creationId xmlns:a16="http://schemas.microsoft.com/office/drawing/2014/main" id="{77061DCF-4562-FB44-AB19-80ECAA99BA21}"/>
              </a:ext>
            </a:extLst>
          </p:cNvPr>
          <p:cNvCxnSpPr>
            <a:stCxn id="111" idx="2"/>
            <a:endCxn id="108" idx="0"/>
          </p:cNvCxnSpPr>
          <p:nvPr/>
        </p:nvCxnSpPr>
        <p:spPr>
          <a:xfrm rot="5400000">
            <a:off x="7067016" y="4217042"/>
            <a:ext cx="376373" cy="212237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>
            <a:extLst>
              <a:ext uri="{FF2B5EF4-FFF2-40B4-BE49-F238E27FC236}">
                <a16:creationId xmlns:a16="http://schemas.microsoft.com/office/drawing/2014/main" id="{D643CFB8-8B48-F247-A8C2-6862D7FAE3C3}"/>
              </a:ext>
            </a:extLst>
          </p:cNvPr>
          <p:cNvCxnSpPr>
            <a:stCxn id="109" idx="2"/>
          </p:cNvCxnSpPr>
          <p:nvPr/>
        </p:nvCxnSpPr>
        <p:spPr>
          <a:xfrm rot="5400000">
            <a:off x="5666896" y="3749353"/>
            <a:ext cx="188185" cy="286957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Elbow Connector 234">
            <a:extLst>
              <a:ext uri="{FF2B5EF4-FFF2-40B4-BE49-F238E27FC236}">
                <a16:creationId xmlns:a16="http://schemas.microsoft.com/office/drawing/2014/main" id="{272BDCB7-C276-8C47-8CEB-86202895F8C1}"/>
              </a:ext>
            </a:extLst>
          </p:cNvPr>
          <p:cNvCxnSpPr>
            <a:stCxn id="107" idx="2"/>
            <a:endCxn id="106" idx="0"/>
          </p:cNvCxnSpPr>
          <p:nvPr/>
        </p:nvCxnSpPr>
        <p:spPr>
          <a:xfrm rot="5400000">
            <a:off x="5074151" y="4465413"/>
            <a:ext cx="376373" cy="16256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Elbow Connector 236">
            <a:extLst>
              <a:ext uri="{FF2B5EF4-FFF2-40B4-BE49-F238E27FC236}">
                <a16:creationId xmlns:a16="http://schemas.microsoft.com/office/drawing/2014/main" id="{62F9E083-346B-534C-8D2D-E2FB0B5F22F0}"/>
              </a:ext>
            </a:extLst>
          </p:cNvPr>
          <p:cNvCxnSpPr>
            <a:stCxn id="105" idx="2"/>
            <a:endCxn id="104" idx="0"/>
          </p:cNvCxnSpPr>
          <p:nvPr/>
        </p:nvCxnSpPr>
        <p:spPr>
          <a:xfrm rot="5400000">
            <a:off x="3641596" y="4153477"/>
            <a:ext cx="376372" cy="22495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Elbow Connector 238">
            <a:extLst>
              <a:ext uri="{FF2B5EF4-FFF2-40B4-BE49-F238E27FC236}">
                <a16:creationId xmlns:a16="http://schemas.microsoft.com/office/drawing/2014/main" id="{6E39A8BB-C2A5-1B45-84F8-FFF93353CF4E}"/>
              </a:ext>
            </a:extLst>
          </p:cNvPr>
          <p:cNvCxnSpPr>
            <a:stCxn id="103" idx="2"/>
            <a:endCxn id="104" idx="0"/>
          </p:cNvCxnSpPr>
          <p:nvPr/>
        </p:nvCxnSpPr>
        <p:spPr>
          <a:xfrm rot="5400000">
            <a:off x="3081287" y="4713785"/>
            <a:ext cx="376373" cy="112889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>
            <a:extLst>
              <a:ext uri="{FF2B5EF4-FFF2-40B4-BE49-F238E27FC236}">
                <a16:creationId xmlns:a16="http://schemas.microsoft.com/office/drawing/2014/main" id="{42303EF3-589A-2646-BF6B-881B8CD984C3}"/>
              </a:ext>
            </a:extLst>
          </p:cNvPr>
          <p:cNvSpPr txBox="1"/>
          <p:nvPr/>
        </p:nvSpPr>
        <p:spPr>
          <a:xfrm>
            <a:off x="0" y="0"/>
            <a:ext cx="1977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Structured RCA</a:t>
            </a:r>
          </a:p>
        </p:txBody>
      </p:sp>
      <p:sp>
        <p:nvSpPr>
          <p:cNvPr id="246" name="Rounded Rectangle 245">
            <a:extLst>
              <a:ext uri="{FF2B5EF4-FFF2-40B4-BE49-F238E27FC236}">
                <a16:creationId xmlns:a16="http://schemas.microsoft.com/office/drawing/2014/main" id="{7DAB5D9D-07D6-6841-9C5A-DF6DA5235A24}"/>
              </a:ext>
            </a:extLst>
          </p:cNvPr>
          <p:cNvSpPr/>
          <p:nvPr/>
        </p:nvSpPr>
        <p:spPr>
          <a:xfrm>
            <a:off x="6520496" y="413608"/>
            <a:ext cx="1774194" cy="5138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Type</a:t>
            </a:r>
          </a:p>
        </p:txBody>
      </p:sp>
      <p:cxnSp>
        <p:nvCxnSpPr>
          <p:cNvPr id="249" name="Elbow Connector 248">
            <a:extLst>
              <a:ext uri="{FF2B5EF4-FFF2-40B4-BE49-F238E27FC236}">
                <a16:creationId xmlns:a16="http://schemas.microsoft.com/office/drawing/2014/main" id="{6B0714BB-AD1C-A04C-812F-1A8393FE0ECD}"/>
              </a:ext>
            </a:extLst>
          </p:cNvPr>
          <p:cNvCxnSpPr>
            <a:stCxn id="246" idx="2"/>
          </p:cNvCxnSpPr>
          <p:nvPr/>
        </p:nvCxnSpPr>
        <p:spPr>
          <a:xfrm rot="5400000">
            <a:off x="6678718" y="372508"/>
            <a:ext cx="173968" cy="128378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08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147</Words>
  <Application>Microsoft Macintosh PowerPoint</Application>
  <PresentationFormat>Widescreen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2020-09-23T15:55:07Z</dcterms:created>
  <dcterms:modified xsi:type="dcterms:W3CDTF">2020-09-25T13:10:13Z</dcterms:modified>
</cp:coreProperties>
</file>