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38"/>
  </p:notesMasterIdLst>
  <p:handoutMasterIdLst>
    <p:handoutMasterId r:id="rId139"/>
  </p:handoutMasterIdLst>
  <p:sldIdLst>
    <p:sldId id="258" r:id="rId2"/>
    <p:sldId id="452" r:id="rId3"/>
    <p:sldId id="453" r:id="rId4"/>
    <p:sldId id="454" r:id="rId5"/>
    <p:sldId id="597" r:id="rId6"/>
    <p:sldId id="455" r:id="rId7"/>
    <p:sldId id="456" r:id="rId8"/>
    <p:sldId id="457" r:id="rId9"/>
    <p:sldId id="458" r:id="rId10"/>
    <p:sldId id="459" r:id="rId11"/>
    <p:sldId id="460" r:id="rId12"/>
    <p:sldId id="461" r:id="rId13"/>
    <p:sldId id="462" r:id="rId14"/>
    <p:sldId id="463" r:id="rId15"/>
    <p:sldId id="464" r:id="rId16"/>
    <p:sldId id="465" r:id="rId17"/>
    <p:sldId id="466" r:id="rId18"/>
    <p:sldId id="467" r:id="rId19"/>
    <p:sldId id="468" r:id="rId20"/>
    <p:sldId id="469" r:id="rId21"/>
    <p:sldId id="470" r:id="rId22"/>
    <p:sldId id="471" r:id="rId23"/>
    <p:sldId id="472" r:id="rId24"/>
    <p:sldId id="473" r:id="rId25"/>
    <p:sldId id="537" r:id="rId26"/>
    <p:sldId id="475" r:id="rId27"/>
    <p:sldId id="476" r:id="rId28"/>
    <p:sldId id="477" r:id="rId29"/>
    <p:sldId id="478" r:id="rId30"/>
    <p:sldId id="479" r:id="rId31"/>
    <p:sldId id="480" r:id="rId32"/>
    <p:sldId id="481" r:id="rId33"/>
    <p:sldId id="482" r:id="rId34"/>
    <p:sldId id="483" r:id="rId35"/>
    <p:sldId id="594" r:id="rId36"/>
    <p:sldId id="484" r:id="rId37"/>
    <p:sldId id="485" r:id="rId38"/>
    <p:sldId id="486" r:id="rId39"/>
    <p:sldId id="487" r:id="rId40"/>
    <p:sldId id="488" r:id="rId41"/>
    <p:sldId id="489" r:id="rId42"/>
    <p:sldId id="490" r:id="rId43"/>
    <p:sldId id="491" r:id="rId44"/>
    <p:sldId id="492" r:id="rId45"/>
    <p:sldId id="493" r:id="rId46"/>
    <p:sldId id="494" r:id="rId47"/>
    <p:sldId id="495" r:id="rId48"/>
    <p:sldId id="496" r:id="rId49"/>
    <p:sldId id="532" r:id="rId50"/>
    <p:sldId id="498" r:id="rId51"/>
    <p:sldId id="499" r:id="rId52"/>
    <p:sldId id="587" r:id="rId53"/>
    <p:sldId id="585" r:id="rId54"/>
    <p:sldId id="588" r:id="rId55"/>
    <p:sldId id="590" r:id="rId56"/>
    <p:sldId id="591" r:id="rId57"/>
    <p:sldId id="592" r:id="rId58"/>
    <p:sldId id="598" r:id="rId59"/>
    <p:sldId id="593" r:id="rId60"/>
    <p:sldId id="572" r:id="rId61"/>
    <p:sldId id="573" r:id="rId62"/>
    <p:sldId id="574" r:id="rId63"/>
    <p:sldId id="579" r:id="rId64"/>
    <p:sldId id="576" r:id="rId65"/>
    <p:sldId id="580" r:id="rId66"/>
    <p:sldId id="578" r:id="rId67"/>
    <p:sldId id="500" r:id="rId68"/>
    <p:sldId id="501" r:id="rId69"/>
    <p:sldId id="502" r:id="rId70"/>
    <p:sldId id="503" r:id="rId71"/>
    <p:sldId id="504" r:id="rId72"/>
    <p:sldId id="505" r:id="rId73"/>
    <p:sldId id="506" r:id="rId74"/>
    <p:sldId id="507" r:id="rId75"/>
    <p:sldId id="508" r:id="rId76"/>
    <p:sldId id="509" r:id="rId77"/>
    <p:sldId id="539" r:id="rId78"/>
    <p:sldId id="510" r:id="rId79"/>
    <p:sldId id="511" r:id="rId80"/>
    <p:sldId id="533" r:id="rId81"/>
    <p:sldId id="512" r:id="rId82"/>
    <p:sldId id="513" r:id="rId83"/>
    <p:sldId id="514" r:id="rId84"/>
    <p:sldId id="515" r:id="rId85"/>
    <p:sldId id="558" r:id="rId86"/>
    <p:sldId id="516" r:id="rId87"/>
    <p:sldId id="517" r:id="rId88"/>
    <p:sldId id="534" r:id="rId89"/>
    <p:sldId id="519" r:id="rId90"/>
    <p:sldId id="520" r:id="rId91"/>
    <p:sldId id="521" r:id="rId92"/>
    <p:sldId id="541" r:id="rId93"/>
    <p:sldId id="523" r:id="rId94"/>
    <p:sldId id="524" r:id="rId95"/>
    <p:sldId id="549" r:id="rId96"/>
    <p:sldId id="259" r:id="rId97"/>
    <p:sldId id="260" r:id="rId98"/>
    <p:sldId id="261" r:id="rId99"/>
    <p:sldId id="599" r:id="rId100"/>
    <p:sldId id="285" r:id="rId101"/>
    <p:sldId id="286" r:id="rId102"/>
    <p:sldId id="287" r:id="rId103"/>
    <p:sldId id="288" r:id="rId104"/>
    <p:sldId id="289" r:id="rId105"/>
    <p:sldId id="290" r:id="rId106"/>
    <p:sldId id="291" r:id="rId107"/>
    <p:sldId id="292" r:id="rId108"/>
    <p:sldId id="293" r:id="rId109"/>
    <p:sldId id="300" r:id="rId110"/>
    <p:sldId id="301" r:id="rId111"/>
    <p:sldId id="304" r:id="rId112"/>
    <p:sldId id="305" r:id="rId113"/>
    <p:sldId id="306" r:id="rId114"/>
    <p:sldId id="307" r:id="rId115"/>
    <p:sldId id="308" r:id="rId116"/>
    <p:sldId id="309" r:id="rId117"/>
    <p:sldId id="310" r:id="rId118"/>
    <p:sldId id="311" r:id="rId119"/>
    <p:sldId id="312" r:id="rId120"/>
    <p:sldId id="584" r:id="rId121"/>
    <p:sldId id="581" r:id="rId122"/>
    <p:sldId id="582" r:id="rId123"/>
    <p:sldId id="583" r:id="rId124"/>
    <p:sldId id="280" r:id="rId125"/>
    <p:sldId id="281" r:id="rId126"/>
    <p:sldId id="282" r:id="rId127"/>
    <p:sldId id="557" r:id="rId128"/>
    <p:sldId id="556" r:id="rId129"/>
    <p:sldId id="543" r:id="rId130"/>
    <p:sldId id="552" r:id="rId131"/>
    <p:sldId id="553" r:id="rId132"/>
    <p:sldId id="554" r:id="rId133"/>
    <p:sldId id="555" r:id="rId134"/>
    <p:sldId id="600" r:id="rId135"/>
    <p:sldId id="283" r:id="rId136"/>
    <p:sldId id="284" r:id="rId137"/>
  </p:sldIdLst>
  <p:sldSz cx="9144000" cy="514826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2">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093664"/>
    <a:srgbClr val="093678"/>
    <a:srgbClr val="003F69"/>
    <a:srgbClr val="FDB813"/>
    <a:srgbClr val="FF9701"/>
    <a:srgbClr val="FF0000"/>
    <a:srgbClr val="008CC4"/>
    <a:srgbClr val="FFCF01"/>
    <a:srgbClr val="00B2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640" autoAdjust="0"/>
  </p:normalViewPr>
  <p:slideViewPr>
    <p:cSldViewPr snapToGrid="0">
      <p:cViewPr varScale="1">
        <p:scale>
          <a:sx n="83" d="100"/>
          <a:sy n="83" d="100"/>
        </p:scale>
        <p:origin x="824" y="56"/>
      </p:cViewPr>
      <p:guideLst>
        <p:guide orient="horz" pos="162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0" d="100"/>
          <a:sy n="80" d="100"/>
        </p:scale>
        <p:origin x="-2022"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169920" cy="480060"/>
          </a:xfrm>
          <a:prstGeom prst="rect">
            <a:avLst/>
          </a:prstGeom>
          <a:noFill/>
          <a:ln>
            <a:noFill/>
          </a:ln>
          <a:effectLst/>
          <a:extLst/>
        </p:spPr>
        <p:txBody>
          <a:bodyPr vert="horz" wrap="square" lIns="96661" tIns="48331" rIns="96661" bIns="48331" numCol="1" anchor="t" anchorCtr="0" compatLnSpc="1">
            <a:prstTxWarp prst="textNoShape">
              <a:avLst/>
            </a:prstTxWarp>
          </a:bodyPr>
          <a:lstStyle>
            <a:lvl1pPr eaLnBrk="1" hangingPunct="1">
              <a:defRPr sz="1300">
                <a:latin typeface="Arial" pitchFamily="34" charset="0"/>
              </a:defRPr>
            </a:lvl1pPr>
          </a:lstStyle>
          <a:p>
            <a:pPr>
              <a:defRPr/>
            </a:pPr>
            <a:endParaRPr lang="en-US"/>
          </a:p>
        </p:txBody>
      </p:sp>
      <p:sp>
        <p:nvSpPr>
          <p:cNvPr id="19459" name="Rectangle 3"/>
          <p:cNvSpPr>
            <a:spLocks noGrp="1" noChangeArrowheads="1"/>
          </p:cNvSpPr>
          <p:nvPr>
            <p:ph type="dt" sz="quarter" idx="1"/>
          </p:nvPr>
        </p:nvSpPr>
        <p:spPr bwMode="auto">
          <a:xfrm>
            <a:off x="4143587" y="0"/>
            <a:ext cx="3169920" cy="480060"/>
          </a:xfrm>
          <a:prstGeom prst="rect">
            <a:avLst/>
          </a:prstGeom>
          <a:noFill/>
          <a:ln>
            <a:noFill/>
          </a:ln>
          <a:effectLst/>
          <a:extLst/>
        </p:spPr>
        <p:txBody>
          <a:bodyPr vert="horz" wrap="square" lIns="96661" tIns="48331" rIns="96661" bIns="48331" numCol="1" anchor="t" anchorCtr="0" compatLnSpc="1">
            <a:prstTxWarp prst="textNoShape">
              <a:avLst/>
            </a:prstTxWarp>
          </a:bodyPr>
          <a:lstStyle>
            <a:lvl1pPr algn="r" eaLnBrk="1" hangingPunct="1">
              <a:defRPr sz="1300">
                <a:latin typeface="Arial" pitchFamily="34" charset="0"/>
              </a:defRPr>
            </a:lvl1pPr>
          </a:lstStyle>
          <a:p>
            <a:pPr>
              <a:defRPr/>
            </a:pPr>
            <a:endParaRPr lang="en-US"/>
          </a:p>
        </p:txBody>
      </p:sp>
      <p:sp>
        <p:nvSpPr>
          <p:cNvPr id="19460" name="Rectangle 4"/>
          <p:cNvSpPr>
            <a:spLocks noGrp="1" noChangeArrowheads="1"/>
          </p:cNvSpPr>
          <p:nvPr>
            <p:ph type="ftr" sz="quarter" idx="2"/>
          </p:nvPr>
        </p:nvSpPr>
        <p:spPr bwMode="auto">
          <a:xfrm>
            <a:off x="0" y="9119474"/>
            <a:ext cx="3169920" cy="480060"/>
          </a:xfrm>
          <a:prstGeom prst="rect">
            <a:avLst/>
          </a:prstGeom>
          <a:noFill/>
          <a:ln>
            <a:noFill/>
          </a:ln>
          <a:effectLst/>
          <a:extLst/>
        </p:spPr>
        <p:txBody>
          <a:bodyPr vert="horz" wrap="square" lIns="96661" tIns="48331" rIns="96661" bIns="48331" numCol="1" anchor="b" anchorCtr="0" compatLnSpc="1">
            <a:prstTxWarp prst="textNoShape">
              <a:avLst/>
            </a:prstTxWarp>
          </a:bodyPr>
          <a:lstStyle>
            <a:lvl1pPr eaLnBrk="1" hangingPunct="1">
              <a:defRPr sz="800">
                <a:latin typeface="Arial" pitchFamily="34" charset="0"/>
              </a:defRPr>
            </a:lvl1pPr>
          </a:lstStyle>
          <a:p>
            <a:pPr>
              <a:defRPr/>
            </a:pPr>
            <a:r>
              <a:rPr lang="en-US" dirty="0"/>
              <a:t>IBM Big Data &amp; Analytics</a:t>
            </a:r>
            <a:br>
              <a:rPr lang="en-US" sz="1300" dirty="0"/>
            </a:br>
            <a:r>
              <a:rPr lang="en-US" dirty="0"/>
              <a:t>© 2013 IBM Corporation</a:t>
            </a:r>
            <a:endParaRPr lang="en-US" sz="1300" dirty="0"/>
          </a:p>
        </p:txBody>
      </p:sp>
      <p:sp>
        <p:nvSpPr>
          <p:cNvPr id="19461" name="Rectangle 5"/>
          <p:cNvSpPr>
            <a:spLocks noGrp="1" noChangeArrowheads="1"/>
          </p:cNvSpPr>
          <p:nvPr>
            <p:ph type="sldNum" sz="quarter" idx="3"/>
          </p:nvPr>
        </p:nvSpPr>
        <p:spPr bwMode="auto">
          <a:xfrm>
            <a:off x="4143587" y="9119474"/>
            <a:ext cx="3169920" cy="480060"/>
          </a:xfrm>
          <a:prstGeom prst="rect">
            <a:avLst/>
          </a:prstGeom>
          <a:noFill/>
          <a:ln>
            <a:noFill/>
          </a:ln>
          <a:effectLst/>
          <a:extLst/>
        </p:spPr>
        <p:txBody>
          <a:bodyPr vert="horz" wrap="square" lIns="96661" tIns="48331" rIns="96661" bIns="48331" numCol="1" anchor="b" anchorCtr="0" compatLnSpc="1">
            <a:prstTxWarp prst="textNoShape">
              <a:avLst/>
            </a:prstTxWarp>
          </a:bodyPr>
          <a:lstStyle>
            <a:lvl1pPr algn="r" eaLnBrk="1" hangingPunct="1">
              <a:defRPr sz="1300" smtClean="0">
                <a:latin typeface="Arial" pitchFamily="34" charset="0"/>
              </a:defRPr>
            </a:lvl1pPr>
          </a:lstStyle>
          <a:p>
            <a:pPr>
              <a:defRPr/>
            </a:pPr>
            <a:fld id="{3E69946A-2E42-481D-8ED9-08802BEC642B}" type="slidenum">
              <a:rPr lang="en-US"/>
              <a:pPr>
                <a:defRPr/>
              </a:pPr>
              <a:t>‹#›</a:t>
            </a:fld>
            <a:endParaRPr lang="en-US"/>
          </a:p>
        </p:txBody>
      </p:sp>
    </p:spTree>
    <p:extLst>
      <p:ext uri="{BB962C8B-B14F-4D97-AF65-F5344CB8AC3E}">
        <p14:creationId xmlns:p14="http://schemas.microsoft.com/office/powerpoint/2010/main" val="8663530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69920" cy="480060"/>
          </a:xfrm>
          <a:prstGeom prst="rect">
            <a:avLst/>
          </a:prstGeom>
          <a:noFill/>
          <a:ln>
            <a:noFill/>
          </a:ln>
          <a:effectLst/>
          <a:extLst/>
        </p:spPr>
        <p:txBody>
          <a:bodyPr vert="horz" wrap="square" lIns="96661" tIns="48331" rIns="96661" bIns="48331" numCol="1" anchor="t" anchorCtr="0" compatLnSpc="1">
            <a:prstTxWarp prst="textNoShape">
              <a:avLst/>
            </a:prstTxWarp>
          </a:bodyPr>
          <a:lstStyle>
            <a:lvl1pPr eaLnBrk="1" hangingPunct="1">
              <a:defRPr sz="1300">
                <a:latin typeface="Arial" pitchFamily="34" charset="0"/>
              </a:defRPr>
            </a:lvl1pPr>
          </a:lstStyle>
          <a:p>
            <a:pPr>
              <a:defRPr/>
            </a:pPr>
            <a:endParaRPr lang="en-US"/>
          </a:p>
        </p:txBody>
      </p:sp>
      <p:sp>
        <p:nvSpPr>
          <p:cNvPr id="8195" name="Rectangle 3"/>
          <p:cNvSpPr>
            <a:spLocks noGrp="1" noChangeArrowheads="1"/>
          </p:cNvSpPr>
          <p:nvPr>
            <p:ph type="dt" idx="1"/>
          </p:nvPr>
        </p:nvSpPr>
        <p:spPr bwMode="auto">
          <a:xfrm>
            <a:off x="4143587" y="0"/>
            <a:ext cx="3169920" cy="480060"/>
          </a:xfrm>
          <a:prstGeom prst="rect">
            <a:avLst/>
          </a:prstGeom>
          <a:noFill/>
          <a:ln>
            <a:noFill/>
          </a:ln>
          <a:effectLst/>
          <a:extLst/>
        </p:spPr>
        <p:txBody>
          <a:bodyPr vert="horz" wrap="square" lIns="96661" tIns="48331" rIns="96661" bIns="48331" numCol="1" anchor="t" anchorCtr="0" compatLnSpc="1">
            <a:prstTxWarp prst="textNoShape">
              <a:avLst/>
            </a:prstTxWarp>
          </a:bodyPr>
          <a:lstStyle>
            <a:lvl1pPr algn="r" eaLnBrk="1" hangingPunct="1">
              <a:defRPr sz="1300">
                <a:latin typeface="Arial" pitchFamily="34" charset="0"/>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460375" y="720725"/>
            <a:ext cx="6394450" cy="36004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731520" y="4560570"/>
            <a:ext cx="5852160" cy="4320540"/>
          </a:xfrm>
          <a:prstGeom prst="rect">
            <a:avLst/>
          </a:prstGeom>
          <a:noFill/>
          <a:ln>
            <a:noFill/>
          </a:ln>
          <a:effectLst/>
          <a:ex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119474"/>
            <a:ext cx="3169920" cy="480060"/>
          </a:xfrm>
          <a:prstGeom prst="rect">
            <a:avLst/>
          </a:prstGeom>
          <a:noFill/>
          <a:ln>
            <a:noFill/>
          </a:ln>
          <a:effectLst/>
          <a:extLst/>
        </p:spPr>
        <p:txBody>
          <a:bodyPr vert="horz" wrap="square" lIns="96661" tIns="48331" rIns="96661" bIns="48331" numCol="1" anchor="b" anchorCtr="0" compatLnSpc="1">
            <a:prstTxWarp prst="textNoShape">
              <a:avLst/>
            </a:prstTxWarp>
          </a:bodyPr>
          <a:lstStyle>
            <a:lvl1pPr eaLnBrk="1" hangingPunct="1">
              <a:defRPr sz="800">
                <a:latin typeface="Arial" pitchFamily="34" charset="0"/>
              </a:defRPr>
            </a:lvl1pPr>
          </a:lstStyle>
          <a:p>
            <a:pPr>
              <a:defRPr/>
            </a:pPr>
            <a:r>
              <a:rPr lang="en-US" dirty="0"/>
              <a:t>IBM Big Data &amp; Analytics</a:t>
            </a:r>
            <a:br>
              <a:rPr lang="en-US" sz="1300" dirty="0"/>
            </a:br>
            <a:r>
              <a:rPr lang="en-US" dirty="0"/>
              <a:t>© 2013 IBM Corporation</a:t>
            </a:r>
          </a:p>
        </p:txBody>
      </p:sp>
      <p:sp>
        <p:nvSpPr>
          <p:cNvPr id="8199" name="Rectangle 7"/>
          <p:cNvSpPr>
            <a:spLocks noGrp="1" noChangeArrowheads="1"/>
          </p:cNvSpPr>
          <p:nvPr>
            <p:ph type="sldNum" sz="quarter" idx="5"/>
          </p:nvPr>
        </p:nvSpPr>
        <p:spPr bwMode="auto">
          <a:xfrm>
            <a:off x="4143587" y="9119474"/>
            <a:ext cx="3169920" cy="480060"/>
          </a:xfrm>
          <a:prstGeom prst="rect">
            <a:avLst/>
          </a:prstGeom>
          <a:noFill/>
          <a:ln>
            <a:noFill/>
          </a:ln>
          <a:effectLst/>
          <a:extLst/>
        </p:spPr>
        <p:txBody>
          <a:bodyPr vert="horz" wrap="square" lIns="96661" tIns="48331" rIns="96661" bIns="48331" numCol="1" anchor="b" anchorCtr="0" compatLnSpc="1">
            <a:prstTxWarp prst="textNoShape">
              <a:avLst/>
            </a:prstTxWarp>
          </a:bodyPr>
          <a:lstStyle>
            <a:lvl1pPr algn="r" eaLnBrk="1" hangingPunct="1">
              <a:defRPr sz="1300" smtClean="0">
                <a:latin typeface="Arial" pitchFamily="34" charset="0"/>
              </a:defRPr>
            </a:lvl1pPr>
          </a:lstStyle>
          <a:p>
            <a:pPr>
              <a:defRPr/>
            </a:pPr>
            <a:fld id="{F5F640F0-48C8-4255-AFF3-50FD1395C3E0}" type="slidenum">
              <a:rPr lang="en-US"/>
              <a:pPr>
                <a:defRPr/>
              </a:pPr>
              <a:t>‹#›</a:t>
            </a:fld>
            <a:endParaRPr lang="en-US"/>
          </a:p>
        </p:txBody>
      </p:sp>
    </p:spTree>
    <p:extLst>
      <p:ext uri="{BB962C8B-B14F-4D97-AF65-F5344CB8AC3E}">
        <p14:creationId xmlns:p14="http://schemas.microsoft.com/office/powerpoint/2010/main" val="224819131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3" Type="http://schemas.openxmlformats.org/officeDocument/2006/relationships/hyperlink" Target="https://www.ibm.com/developerworks/rfe/execute?use_case=viewRfe&amp;CR_ID=133823" TargetMode="External"/><Relationship Id="rId2" Type="http://schemas.openxmlformats.org/officeDocument/2006/relationships/slide" Target="../slides/slide59.xml"/><Relationship Id="rId1" Type="http://schemas.openxmlformats.org/officeDocument/2006/relationships/notesMaster" Target="../notesMasters/notesMaster1.xml"/><Relationship Id="rId4" Type="http://schemas.openxmlformats.org/officeDocument/2006/relationships/hyperlink" Target="https://www.ibm.com/developerworks/rfe/execute?use_case=viewRfe&amp;CR_ID=114906"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ftr" sz="quarter" idx="4"/>
          </p:nvPr>
        </p:nvSpPr>
        <p:spPr>
          <a:noFill/>
          <a:ln>
            <a:miter lim="800000"/>
            <a:headEnd/>
            <a:tailEnd/>
          </a:ln>
        </p:spPr>
        <p:txBody>
          <a:bodyPr/>
          <a:lstStyle/>
          <a:p>
            <a:r>
              <a:rPr lang="en-US" dirty="0">
                <a:latin typeface="Arial" charset="0"/>
              </a:rPr>
              <a:t>IBM Big Data &amp; Analytics</a:t>
            </a:r>
            <a:br>
              <a:rPr lang="en-US" sz="1300" dirty="0">
                <a:latin typeface="Arial" charset="0"/>
              </a:rPr>
            </a:br>
            <a:r>
              <a:rPr lang="en-US" dirty="0">
                <a:latin typeface="Arial" charset="0"/>
              </a:rPr>
              <a:t>© 2013 IBM Corporation</a:t>
            </a:r>
          </a:p>
        </p:txBody>
      </p:sp>
      <p:sp>
        <p:nvSpPr>
          <p:cNvPr id="9219" name="Rectangle 7"/>
          <p:cNvSpPr>
            <a:spLocks noGrp="1" noChangeArrowheads="1"/>
          </p:cNvSpPr>
          <p:nvPr>
            <p:ph type="sldNum" sz="quarter" idx="5"/>
          </p:nvPr>
        </p:nvSpPr>
        <p:spPr>
          <a:noFill/>
          <a:ln>
            <a:miter lim="800000"/>
            <a:headEnd/>
            <a:tailEnd/>
          </a:ln>
        </p:spPr>
        <p:txBody>
          <a:bodyPr/>
          <a:lstStyle/>
          <a:p>
            <a:fld id="{39EAABB9-36E6-4214-8D55-AAEAFBF31A2A}" type="slidenum">
              <a:rPr lang="en-US">
                <a:latin typeface="Arial" charset="0"/>
              </a:rPr>
              <a:pPr/>
              <a:t>1</a:t>
            </a:fld>
            <a:endParaRPr lang="en-US" dirty="0">
              <a:latin typeface="Arial" charset="0"/>
            </a:endParaRPr>
          </a:p>
        </p:txBody>
      </p:sp>
      <p:sp>
        <p:nvSpPr>
          <p:cNvPr id="9220" name="Rectangle 2"/>
          <p:cNvSpPr>
            <a:spLocks noGrp="1" noRot="1" noChangeAspect="1" noChangeArrowheads="1" noTextEdit="1"/>
          </p:cNvSpPr>
          <p:nvPr>
            <p:ph type="sldImg"/>
          </p:nvPr>
        </p:nvSpPr>
        <p:spPr>
          <a:xfrm>
            <a:off x="460375" y="720725"/>
            <a:ext cx="6394450" cy="3600450"/>
          </a:xfrm>
          <a:ln/>
        </p:spPr>
      </p:sp>
      <p:sp>
        <p:nvSpPr>
          <p:cNvPr id="9221" name="Rectangle 3"/>
          <p:cNvSpPr>
            <a:spLocks noGrp="1" noChangeArrowheads="1"/>
          </p:cNvSpPr>
          <p:nvPr>
            <p:ph type="body" idx="1"/>
          </p:nvPr>
        </p:nvSpPr>
        <p:spPr>
          <a:noFill/>
        </p:spPr>
        <p:txBody>
          <a:bodyPr/>
          <a:lstStyle/>
          <a:p>
            <a:pPr eaLnBrk="1" hangingPunct="1"/>
            <a:endParaRPr lang="en-US" dirty="0">
              <a:latin typeface="Arial" charset="0"/>
            </a:endParaRPr>
          </a:p>
        </p:txBody>
      </p:sp>
    </p:spTree>
    <p:extLst>
      <p:ext uri="{BB962C8B-B14F-4D97-AF65-F5344CB8AC3E}">
        <p14:creationId xmlns:p14="http://schemas.microsoft.com/office/powerpoint/2010/main" val="2541692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F3FB064E-BD10-4549-A791-9ADECABC6C86}" type="slidenum">
              <a:rPr altLang="en-US" sz="1400" smtClean="0">
                <a:solidFill>
                  <a:srgbClr val="000000"/>
                </a:solidFill>
                <a:cs typeface="Lucida Sans Unicode" panose="020B0602030504020204" pitchFamily="34" charset="0"/>
              </a:rPr>
              <a:pPr fontAlgn="base">
                <a:spcBef>
                  <a:spcPct val="0"/>
                </a:spcBef>
                <a:spcAft>
                  <a:spcPct val="0"/>
                </a:spcAft>
              </a:pPr>
              <a:t>10</a:t>
            </a:fld>
            <a:endParaRPr altLang="en-US" sz="1400">
              <a:solidFill>
                <a:srgbClr val="000000"/>
              </a:solidFill>
              <a:cs typeface="Lucida Sans Unicode" panose="020B0602030504020204" pitchFamily="34" charset="0"/>
            </a:endParaRPr>
          </a:p>
        </p:txBody>
      </p:sp>
      <p:sp>
        <p:nvSpPr>
          <p:cNvPr id="2" name="Slide Number Placeholder 6_2">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2DBCC99-B460-4E36-9848-7910B9F4F1E9}"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10</a:t>
            </a:fld>
            <a:endParaRPr lang="en-US" sz="1400">
              <a:solidFill>
                <a:srgbClr val="000000"/>
              </a:solidFill>
              <a:latin typeface="Arial" pitchFamily="18"/>
              <a:ea typeface="Lucida Sans Unicode" pitchFamily="2"/>
              <a:cs typeface="Tahoma" pitchFamily="2"/>
            </a:endParaRPr>
          </a:p>
        </p:txBody>
      </p:sp>
      <p:sp>
        <p:nvSpPr>
          <p:cNvPr id="24580" name="Slide Image Placeholder 1_2"/>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24581" name="Notes Placeholder 2_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88621463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
            <a:extLst>
              <a:ext uri="{FF2B5EF4-FFF2-40B4-BE49-F238E27FC236}">
                <a16:creationId xmlns:a16="http://schemas.microsoft.com/office/drawing/2014/main" id="{CA175977-4858-4574-936C-6AD6286DCADE}"/>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22531" name="Rectangle 2">
            <a:extLst>
              <a:ext uri="{FF2B5EF4-FFF2-40B4-BE49-F238E27FC236}">
                <a16:creationId xmlns:a16="http://schemas.microsoft.com/office/drawing/2014/main" id="{C3EFE4CD-9DBA-40EF-80E7-CFD947F7B1C8}"/>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22532" name="Rectangle 5">
            <a:extLst>
              <a:ext uri="{FF2B5EF4-FFF2-40B4-BE49-F238E27FC236}">
                <a16:creationId xmlns:a16="http://schemas.microsoft.com/office/drawing/2014/main" id="{186617E3-C725-4E2D-8689-B6CC060928F8}"/>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22533" name="Rectangle 6">
            <a:extLst>
              <a:ext uri="{FF2B5EF4-FFF2-40B4-BE49-F238E27FC236}">
                <a16:creationId xmlns:a16="http://schemas.microsoft.com/office/drawing/2014/main" id="{543F6602-EE79-4017-BA48-4FC961D59A32}"/>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0FF25B5F-2CA1-4B70-A571-DCE1986B0A63}" type="slidenum">
              <a:rPr lang="en-US" altLang="en-US" smtClean="0">
                <a:ea typeface="ＭＳ Ｐゴシック" panose="020B0600070205080204" pitchFamily="34" charset="-128"/>
              </a:rPr>
              <a:pPr>
                <a:spcBef>
                  <a:spcPct val="0"/>
                </a:spcBef>
                <a:buClrTx/>
                <a:buFontTx/>
                <a:buNone/>
              </a:pPr>
              <a:t>109</a:t>
            </a:fld>
            <a:endParaRPr lang="en-US" altLang="en-US">
              <a:ea typeface="ＭＳ Ｐゴシック" panose="020B0600070205080204" pitchFamily="34" charset="-128"/>
            </a:endParaRPr>
          </a:p>
        </p:txBody>
      </p:sp>
      <p:sp>
        <p:nvSpPr>
          <p:cNvPr id="22534" name="Text Box 1">
            <a:extLst>
              <a:ext uri="{FF2B5EF4-FFF2-40B4-BE49-F238E27FC236}">
                <a16:creationId xmlns:a16="http://schemas.microsoft.com/office/drawing/2014/main" id="{0D7179DA-152D-4DDB-AA21-C70F7208E892}"/>
              </a:ext>
            </a:extLst>
          </p:cNvPr>
          <p:cNvSpPr txBox="1">
            <a:spLocks noChangeArrowheads="1"/>
          </p:cNvSpPr>
          <p:nvPr/>
        </p:nvSpPr>
        <p:spPr bwMode="auto">
          <a:xfrm>
            <a:off x="0"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Information Management for System z</a:t>
            </a:r>
          </a:p>
        </p:txBody>
      </p:sp>
      <p:sp>
        <p:nvSpPr>
          <p:cNvPr id="22535" name="Text Box 2">
            <a:extLst>
              <a:ext uri="{FF2B5EF4-FFF2-40B4-BE49-F238E27FC236}">
                <a16:creationId xmlns:a16="http://schemas.microsoft.com/office/drawing/2014/main" id="{6D350573-9E6C-4C87-A1F0-108E1F81D29E}"/>
              </a:ext>
            </a:extLst>
          </p:cNvPr>
          <p:cNvSpPr txBox="1">
            <a:spLocks noChangeArrowheads="1"/>
          </p:cNvSpPr>
          <p:nvPr/>
        </p:nvSpPr>
        <p:spPr bwMode="auto">
          <a:xfrm>
            <a:off x="3957638"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r>
              <a:rPr lang="en-US" altLang="en-US">
                <a:cs typeface="Arial" panose="020B0604020202020204" pitchFamily="34" charset="0"/>
              </a:rPr>
              <a:t>01/08/13</a:t>
            </a:r>
          </a:p>
        </p:txBody>
      </p:sp>
      <p:sp>
        <p:nvSpPr>
          <p:cNvPr id="22536" name="Text Box 3">
            <a:extLst>
              <a:ext uri="{FF2B5EF4-FFF2-40B4-BE49-F238E27FC236}">
                <a16:creationId xmlns:a16="http://schemas.microsoft.com/office/drawing/2014/main" id="{CF0357B5-F8F8-466D-B785-5261DDC55B4B}"/>
              </a:ext>
            </a:extLst>
          </p:cNvPr>
          <p:cNvSpPr txBox="1">
            <a:spLocks noChangeArrowheads="1"/>
          </p:cNvSpPr>
          <p:nvPr/>
        </p:nvSpPr>
        <p:spPr bwMode="auto">
          <a:xfrm>
            <a:off x="0"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2013 WW Tech Sales Boot Camp - Jan 28th to Feb 1st</a:t>
            </a:r>
          </a:p>
        </p:txBody>
      </p:sp>
      <p:sp>
        <p:nvSpPr>
          <p:cNvPr id="22537" name="Text Box 4">
            <a:extLst>
              <a:ext uri="{FF2B5EF4-FFF2-40B4-BE49-F238E27FC236}">
                <a16:creationId xmlns:a16="http://schemas.microsoft.com/office/drawing/2014/main" id="{51A3EB44-34FF-471E-850D-8A81DA5F50E2}"/>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B26C4DD9-3DEC-41DE-857B-B9984999AD53}" type="slidenum">
              <a:rPr lang="en-US" altLang="en-US">
                <a:cs typeface="Arial" panose="020B0604020202020204" pitchFamily="34" charset="0"/>
              </a:rPr>
              <a:pPr algn="r">
                <a:spcBef>
                  <a:spcPct val="0"/>
                </a:spcBef>
                <a:buClrTx/>
                <a:buFontTx/>
                <a:buNone/>
              </a:pPr>
              <a:t>109</a:t>
            </a:fld>
            <a:endParaRPr lang="en-US" altLang="en-US">
              <a:cs typeface="Arial" panose="020B0604020202020204" pitchFamily="34" charset="0"/>
            </a:endParaRPr>
          </a:p>
        </p:txBody>
      </p:sp>
      <p:sp>
        <p:nvSpPr>
          <p:cNvPr id="22538" name="Rectangle 5">
            <a:extLst>
              <a:ext uri="{FF2B5EF4-FFF2-40B4-BE49-F238E27FC236}">
                <a16:creationId xmlns:a16="http://schemas.microsoft.com/office/drawing/2014/main" id="{E034CEE9-AC63-412D-B536-E7B8B4658FB5}"/>
              </a:ext>
            </a:extLst>
          </p:cNvPr>
          <p:cNvSpPr>
            <a:spLocks noGrp="1" noRot="1" noChangeAspect="1" noChangeArrowheads="1" noTextEdit="1"/>
          </p:cNvSpPr>
          <p:nvPr>
            <p:ph type="sldImg"/>
          </p:nvPr>
        </p:nvSpPr>
        <p:spPr>
          <a:xfrm>
            <a:off x="354013" y="706438"/>
            <a:ext cx="6275387" cy="35337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9" name="Rectangle 6">
            <a:extLst>
              <a:ext uri="{FF2B5EF4-FFF2-40B4-BE49-F238E27FC236}">
                <a16:creationId xmlns:a16="http://schemas.microsoft.com/office/drawing/2014/main" id="{404A3CD8-474B-4F79-A946-DA3D1B10B12C}"/>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035552527"/>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
            <a:extLst>
              <a:ext uri="{FF2B5EF4-FFF2-40B4-BE49-F238E27FC236}">
                <a16:creationId xmlns:a16="http://schemas.microsoft.com/office/drawing/2014/main" id="{F54FBA98-EEF0-4E8C-BC09-02D48FA09C70}"/>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24579" name="Rectangle 2">
            <a:extLst>
              <a:ext uri="{FF2B5EF4-FFF2-40B4-BE49-F238E27FC236}">
                <a16:creationId xmlns:a16="http://schemas.microsoft.com/office/drawing/2014/main" id="{2F82650D-A07C-4644-B565-7300B01F9DCE}"/>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24580" name="Rectangle 5">
            <a:extLst>
              <a:ext uri="{FF2B5EF4-FFF2-40B4-BE49-F238E27FC236}">
                <a16:creationId xmlns:a16="http://schemas.microsoft.com/office/drawing/2014/main" id="{EB979622-9D14-4782-8BF5-B40A5272A2D7}"/>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24581" name="Rectangle 6">
            <a:extLst>
              <a:ext uri="{FF2B5EF4-FFF2-40B4-BE49-F238E27FC236}">
                <a16:creationId xmlns:a16="http://schemas.microsoft.com/office/drawing/2014/main" id="{2C64AF1F-32F2-4B14-8220-5D3C0C4E5C39}"/>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17B403AA-C443-49E0-89ED-5BE0CE832D22}" type="slidenum">
              <a:rPr lang="en-US" altLang="en-US" smtClean="0">
                <a:ea typeface="ＭＳ Ｐゴシック" panose="020B0600070205080204" pitchFamily="34" charset="-128"/>
              </a:rPr>
              <a:pPr>
                <a:spcBef>
                  <a:spcPct val="0"/>
                </a:spcBef>
                <a:buClrTx/>
                <a:buFontTx/>
                <a:buNone/>
              </a:pPr>
              <a:t>110</a:t>
            </a:fld>
            <a:endParaRPr lang="en-US" altLang="en-US">
              <a:ea typeface="ＭＳ Ｐゴシック" panose="020B0600070205080204" pitchFamily="34" charset="-128"/>
            </a:endParaRPr>
          </a:p>
        </p:txBody>
      </p:sp>
      <p:sp>
        <p:nvSpPr>
          <p:cNvPr id="24582" name="Text Box 1">
            <a:extLst>
              <a:ext uri="{FF2B5EF4-FFF2-40B4-BE49-F238E27FC236}">
                <a16:creationId xmlns:a16="http://schemas.microsoft.com/office/drawing/2014/main" id="{A03B6D4B-2C9C-408B-9804-1896B3221157}"/>
              </a:ext>
            </a:extLst>
          </p:cNvPr>
          <p:cNvSpPr txBox="1">
            <a:spLocks noChangeArrowheads="1"/>
          </p:cNvSpPr>
          <p:nvPr/>
        </p:nvSpPr>
        <p:spPr bwMode="auto">
          <a:xfrm>
            <a:off x="0"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Information Management for System z</a:t>
            </a:r>
          </a:p>
        </p:txBody>
      </p:sp>
      <p:sp>
        <p:nvSpPr>
          <p:cNvPr id="24583" name="Text Box 2">
            <a:extLst>
              <a:ext uri="{FF2B5EF4-FFF2-40B4-BE49-F238E27FC236}">
                <a16:creationId xmlns:a16="http://schemas.microsoft.com/office/drawing/2014/main" id="{B55F710C-9DD8-46A8-9BCE-0DC7AB6183DF}"/>
              </a:ext>
            </a:extLst>
          </p:cNvPr>
          <p:cNvSpPr txBox="1">
            <a:spLocks noChangeArrowheads="1"/>
          </p:cNvSpPr>
          <p:nvPr/>
        </p:nvSpPr>
        <p:spPr bwMode="auto">
          <a:xfrm>
            <a:off x="3957638"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r>
              <a:rPr lang="en-US" altLang="en-US">
                <a:cs typeface="Arial" panose="020B0604020202020204" pitchFamily="34" charset="0"/>
              </a:rPr>
              <a:t>01/08/13</a:t>
            </a:r>
          </a:p>
        </p:txBody>
      </p:sp>
      <p:sp>
        <p:nvSpPr>
          <p:cNvPr id="24584" name="Text Box 3">
            <a:extLst>
              <a:ext uri="{FF2B5EF4-FFF2-40B4-BE49-F238E27FC236}">
                <a16:creationId xmlns:a16="http://schemas.microsoft.com/office/drawing/2014/main" id="{B750894E-A63C-4ECF-8B05-B3718450AB63}"/>
              </a:ext>
            </a:extLst>
          </p:cNvPr>
          <p:cNvSpPr txBox="1">
            <a:spLocks noChangeArrowheads="1"/>
          </p:cNvSpPr>
          <p:nvPr/>
        </p:nvSpPr>
        <p:spPr bwMode="auto">
          <a:xfrm>
            <a:off x="0"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2013 WW Tech Sales Boot Camp - Jan 28th to Feb 1st</a:t>
            </a:r>
          </a:p>
        </p:txBody>
      </p:sp>
      <p:sp>
        <p:nvSpPr>
          <p:cNvPr id="24585" name="Text Box 4">
            <a:extLst>
              <a:ext uri="{FF2B5EF4-FFF2-40B4-BE49-F238E27FC236}">
                <a16:creationId xmlns:a16="http://schemas.microsoft.com/office/drawing/2014/main" id="{1C27F2A6-8670-413F-B131-6AF7231AE806}"/>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B4B6E3CC-4DB8-415B-A563-6348D1EFE6D0}" type="slidenum">
              <a:rPr lang="en-US" altLang="en-US">
                <a:cs typeface="Arial" panose="020B0604020202020204" pitchFamily="34" charset="0"/>
              </a:rPr>
              <a:pPr algn="r">
                <a:spcBef>
                  <a:spcPct val="0"/>
                </a:spcBef>
                <a:buClrTx/>
                <a:buFontTx/>
                <a:buNone/>
              </a:pPr>
              <a:t>110</a:t>
            </a:fld>
            <a:endParaRPr lang="en-US" altLang="en-US">
              <a:cs typeface="Arial" panose="020B0604020202020204" pitchFamily="34" charset="0"/>
            </a:endParaRPr>
          </a:p>
        </p:txBody>
      </p:sp>
      <p:sp>
        <p:nvSpPr>
          <p:cNvPr id="24586" name="Rectangle 5">
            <a:extLst>
              <a:ext uri="{FF2B5EF4-FFF2-40B4-BE49-F238E27FC236}">
                <a16:creationId xmlns:a16="http://schemas.microsoft.com/office/drawing/2014/main" id="{B23751D2-D77F-4A3A-A866-F704A0F6FCEE}"/>
              </a:ext>
            </a:extLst>
          </p:cNvPr>
          <p:cNvSpPr>
            <a:spLocks noGrp="1" noRot="1" noChangeAspect="1" noChangeArrowheads="1" noTextEdit="1"/>
          </p:cNvSpPr>
          <p:nvPr>
            <p:ph type="sldImg"/>
          </p:nvPr>
        </p:nvSpPr>
        <p:spPr>
          <a:xfrm>
            <a:off x="354013" y="706438"/>
            <a:ext cx="6275387" cy="35337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7" name="Rectangle 6">
            <a:extLst>
              <a:ext uri="{FF2B5EF4-FFF2-40B4-BE49-F238E27FC236}">
                <a16:creationId xmlns:a16="http://schemas.microsoft.com/office/drawing/2014/main" id="{490E241A-0DEC-4F00-B5AF-D1C1E7F12350}"/>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01833416"/>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
            <a:extLst>
              <a:ext uri="{FF2B5EF4-FFF2-40B4-BE49-F238E27FC236}">
                <a16:creationId xmlns:a16="http://schemas.microsoft.com/office/drawing/2014/main" id="{B95E5252-AB15-48DD-B3C0-74589DD3F6A0}"/>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26627" name="Rectangle 2">
            <a:extLst>
              <a:ext uri="{FF2B5EF4-FFF2-40B4-BE49-F238E27FC236}">
                <a16:creationId xmlns:a16="http://schemas.microsoft.com/office/drawing/2014/main" id="{F2C61AC9-1CDA-407E-9D70-A2C71C711F98}"/>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26628" name="Rectangle 5">
            <a:extLst>
              <a:ext uri="{FF2B5EF4-FFF2-40B4-BE49-F238E27FC236}">
                <a16:creationId xmlns:a16="http://schemas.microsoft.com/office/drawing/2014/main" id="{0A6F2437-EA31-4CB4-B3B5-EC8B176AEF36}"/>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26629" name="Rectangle 6">
            <a:extLst>
              <a:ext uri="{FF2B5EF4-FFF2-40B4-BE49-F238E27FC236}">
                <a16:creationId xmlns:a16="http://schemas.microsoft.com/office/drawing/2014/main" id="{1893528A-5A76-4535-B635-158E752A49E7}"/>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005C864D-98EA-4E3C-A09E-A61F91F3AACE}" type="slidenum">
              <a:rPr lang="en-US" altLang="en-US" smtClean="0">
                <a:ea typeface="ＭＳ Ｐゴシック" panose="020B0600070205080204" pitchFamily="34" charset="-128"/>
              </a:rPr>
              <a:pPr>
                <a:spcBef>
                  <a:spcPct val="0"/>
                </a:spcBef>
                <a:buClrTx/>
                <a:buFontTx/>
                <a:buNone/>
              </a:pPr>
              <a:t>111</a:t>
            </a:fld>
            <a:endParaRPr lang="en-US" altLang="en-US">
              <a:ea typeface="ＭＳ Ｐゴシック" panose="020B0600070205080204" pitchFamily="34" charset="-128"/>
            </a:endParaRPr>
          </a:p>
        </p:txBody>
      </p:sp>
      <p:sp>
        <p:nvSpPr>
          <p:cNvPr id="26630" name="Text Box 1">
            <a:extLst>
              <a:ext uri="{FF2B5EF4-FFF2-40B4-BE49-F238E27FC236}">
                <a16:creationId xmlns:a16="http://schemas.microsoft.com/office/drawing/2014/main" id="{637E6E8A-423A-4649-BFDE-8F2FB32F13FC}"/>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3E3ADC27-DC34-4B08-B422-04B84EF49FF6}" type="slidenum">
              <a:rPr lang="en-US" altLang="en-US">
                <a:cs typeface="Arial" panose="020B0604020202020204" pitchFamily="34" charset="0"/>
              </a:rPr>
              <a:pPr algn="r">
                <a:spcBef>
                  <a:spcPct val="0"/>
                </a:spcBef>
                <a:buClrTx/>
                <a:buFontTx/>
                <a:buNone/>
              </a:pPr>
              <a:t>111</a:t>
            </a:fld>
            <a:endParaRPr lang="en-US" altLang="en-US">
              <a:cs typeface="Arial" panose="020B0604020202020204" pitchFamily="34" charset="0"/>
            </a:endParaRPr>
          </a:p>
        </p:txBody>
      </p:sp>
      <p:sp>
        <p:nvSpPr>
          <p:cNvPr id="26631" name="Rectangle 2">
            <a:extLst>
              <a:ext uri="{FF2B5EF4-FFF2-40B4-BE49-F238E27FC236}">
                <a16:creationId xmlns:a16="http://schemas.microsoft.com/office/drawing/2014/main" id="{625D885A-1B0B-4D55-A901-F39383369A2F}"/>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32" name="Rectangle 3">
            <a:extLst>
              <a:ext uri="{FF2B5EF4-FFF2-40B4-BE49-F238E27FC236}">
                <a16:creationId xmlns:a16="http://schemas.microsoft.com/office/drawing/2014/main" id="{FBAB8419-4D95-466F-B1D7-931101396B52}"/>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882074753"/>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
            <a:extLst>
              <a:ext uri="{FF2B5EF4-FFF2-40B4-BE49-F238E27FC236}">
                <a16:creationId xmlns:a16="http://schemas.microsoft.com/office/drawing/2014/main" id="{1B0F3A13-96C4-468D-9CD9-CBDBC87969F3}"/>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28675" name="Rectangle 2">
            <a:extLst>
              <a:ext uri="{FF2B5EF4-FFF2-40B4-BE49-F238E27FC236}">
                <a16:creationId xmlns:a16="http://schemas.microsoft.com/office/drawing/2014/main" id="{AA34C150-A7AD-4497-B6F0-B13715E1EA9F}"/>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28676" name="Rectangle 5">
            <a:extLst>
              <a:ext uri="{FF2B5EF4-FFF2-40B4-BE49-F238E27FC236}">
                <a16:creationId xmlns:a16="http://schemas.microsoft.com/office/drawing/2014/main" id="{6715DE3C-D1CF-4DE2-990C-D16DE0DDB685}"/>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28677" name="Rectangle 6">
            <a:extLst>
              <a:ext uri="{FF2B5EF4-FFF2-40B4-BE49-F238E27FC236}">
                <a16:creationId xmlns:a16="http://schemas.microsoft.com/office/drawing/2014/main" id="{A8A63AB0-8B72-4879-B73B-7F679147C6F1}"/>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6E226F11-B5DA-45B8-AC24-8D711BA817AD}" type="slidenum">
              <a:rPr lang="en-US" altLang="en-US" smtClean="0">
                <a:ea typeface="ＭＳ Ｐゴシック" panose="020B0600070205080204" pitchFamily="34" charset="-128"/>
              </a:rPr>
              <a:pPr>
                <a:spcBef>
                  <a:spcPct val="0"/>
                </a:spcBef>
                <a:buClrTx/>
                <a:buFontTx/>
                <a:buNone/>
              </a:pPr>
              <a:t>112</a:t>
            </a:fld>
            <a:endParaRPr lang="en-US" altLang="en-US">
              <a:ea typeface="ＭＳ Ｐゴシック" panose="020B0600070205080204" pitchFamily="34" charset="-128"/>
            </a:endParaRPr>
          </a:p>
        </p:txBody>
      </p:sp>
      <p:sp>
        <p:nvSpPr>
          <p:cNvPr id="28678" name="Text Box 1">
            <a:extLst>
              <a:ext uri="{FF2B5EF4-FFF2-40B4-BE49-F238E27FC236}">
                <a16:creationId xmlns:a16="http://schemas.microsoft.com/office/drawing/2014/main" id="{4DE4F6C4-2402-4915-8CF9-CAD3AD6E56EA}"/>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1E47A545-E408-4C78-914E-9EFF0083C0F6}" type="slidenum">
              <a:rPr lang="en-US" altLang="en-US">
                <a:cs typeface="Arial" panose="020B0604020202020204" pitchFamily="34" charset="0"/>
              </a:rPr>
              <a:pPr algn="r">
                <a:spcBef>
                  <a:spcPct val="0"/>
                </a:spcBef>
                <a:buClrTx/>
                <a:buFontTx/>
                <a:buNone/>
              </a:pPr>
              <a:t>112</a:t>
            </a:fld>
            <a:endParaRPr lang="en-US" altLang="en-US">
              <a:cs typeface="Arial" panose="020B0604020202020204" pitchFamily="34" charset="0"/>
            </a:endParaRPr>
          </a:p>
        </p:txBody>
      </p:sp>
      <p:sp>
        <p:nvSpPr>
          <p:cNvPr id="28679" name="Rectangle 2">
            <a:extLst>
              <a:ext uri="{FF2B5EF4-FFF2-40B4-BE49-F238E27FC236}">
                <a16:creationId xmlns:a16="http://schemas.microsoft.com/office/drawing/2014/main" id="{FA6B849A-DE12-43F2-9BD4-7910D3BA44FF}"/>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80" name="Rectangle 3">
            <a:extLst>
              <a:ext uri="{FF2B5EF4-FFF2-40B4-BE49-F238E27FC236}">
                <a16:creationId xmlns:a16="http://schemas.microsoft.com/office/drawing/2014/main" id="{8801DDA5-A417-4F0A-A624-7AF1FBA52D5C}"/>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66182566"/>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
            <a:extLst>
              <a:ext uri="{FF2B5EF4-FFF2-40B4-BE49-F238E27FC236}">
                <a16:creationId xmlns:a16="http://schemas.microsoft.com/office/drawing/2014/main" id="{4EBCE4EE-A191-4A14-AF12-61483462934A}"/>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30723" name="Rectangle 2">
            <a:extLst>
              <a:ext uri="{FF2B5EF4-FFF2-40B4-BE49-F238E27FC236}">
                <a16:creationId xmlns:a16="http://schemas.microsoft.com/office/drawing/2014/main" id="{17420548-99AE-42D8-BF97-CB2A619F4B1E}"/>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30724" name="Rectangle 5">
            <a:extLst>
              <a:ext uri="{FF2B5EF4-FFF2-40B4-BE49-F238E27FC236}">
                <a16:creationId xmlns:a16="http://schemas.microsoft.com/office/drawing/2014/main" id="{DB69E0B9-EA68-4BF0-BC44-CB1DD091E2C2}"/>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30725" name="Rectangle 6">
            <a:extLst>
              <a:ext uri="{FF2B5EF4-FFF2-40B4-BE49-F238E27FC236}">
                <a16:creationId xmlns:a16="http://schemas.microsoft.com/office/drawing/2014/main" id="{E7367644-1D5A-4425-8A62-046935FDA413}"/>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15E69A4F-414D-4CA6-B38D-9CB9199A42EB}" type="slidenum">
              <a:rPr lang="en-US" altLang="en-US" smtClean="0">
                <a:ea typeface="ＭＳ Ｐゴシック" panose="020B0600070205080204" pitchFamily="34" charset="-128"/>
              </a:rPr>
              <a:pPr>
                <a:spcBef>
                  <a:spcPct val="0"/>
                </a:spcBef>
                <a:buClrTx/>
                <a:buFontTx/>
                <a:buNone/>
              </a:pPr>
              <a:t>113</a:t>
            </a:fld>
            <a:endParaRPr lang="en-US" altLang="en-US">
              <a:ea typeface="ＭＳ Ｐゴシック" panose="020B0600070205080204" pitchFamily="34" charset="-128"/>
            </a:endParaRPr>
          </a:p>
        </p:txBody>
      </p:sp>
      <p:sp>
        <p:nvSpPr>
          <p:cNvPr id="30726" name="Text Box 1">
            <a:extLst>
              <a:ext uri="{FF2B5EF4-FFF2-40B4-BE49-F238E27FC236}">
                <a16:creationId xmlns:a16="http://schemas.microsoft.com/office/drawing/2014/main" id="{E1425AF5-D6A3-4B33-9C74-90766E8CF5B5}"/>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3FEFFE01-9F8F-44A4-8EE7-5BEBA9E0655C}" type="slidenum">
              <a:rPr lang="en-US" altLang="en-US">
                <a:cs typeface="Arial" panose="020B0604020202020204" pitchFamily="34" charset="0"/>
              </a:rPr>
              <a:pPr algn="r">
                <a:spcBef>
                  <a:spcPct val="0"/>
                </a:spcBef>
                <a:buClrTx/>
                <a:buFontTx/>
                <a:buNone/>
              </a:pPr>
              <a:t>113</a:t>
            </a:fld>
            <a:endParaRPr lang="en-US" altLang="en-US">
              <a:cs typeface="Arial" panose="020B0604020202020204" pitchFamily="34" charset="0"/>
            </a:endParaRPr>
          </a:p>
        </p:txBody>
      </p:sp>
      <p:sp>
        <p:nvSpPr>
          <p:cNvPr id="30727" name="Rectangle 2">
            <a:extLst>
              <a:ext uri="{FF2B5EF4-FFF2-40B4-BE49-F238E27FC236}">
                <a16:creationId xmlns:a16="http://schemas.microsoft.com/office/drawing/2014/main" id="{AE461B3A-AD1F-49A6-91B7-BF3F86661B24}"/>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8" name="Rectangle 3">
            <a:extLst>
              <a:ext uri="{FF2B5EF4-FFF2-40B4-BE49-F238E27FC236}">
                <a16:creationId xmlns:a16="http://schemas.microsoft.com/office/drawing/2014/main" id="{37D10485-B89E-4BA4-A93B-2AF04120F65D}"/>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13296214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a:extLst>
              <a:ext uri="{FF2B5EF4-FFF2-40B4-BE49-F238E27FC236}">
                <a16:creationId xmlns:a16="http://schemas.microsoft.com/office/drawing/2014/main" id="{AACF1CCB-04A4-4538-8B17-AC14E31C0ADC}"/>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32771" name="Rectangle 2">
            <a:extLst>
              <a:ext uri="{FF2B5EF4-FFF2-40B4-BE49-F238E27FC236}">
                <a16:creationId xmlns:a16="http://schemas.microsoft.com/office/drawing/2014/main" id="{F633BDA2-9359-420F-B14E-90B7DA46FA42}"/>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32772" name="Rectangle 5">
            <a:extLst>
              <a:ext uri="{FF2B5EF4-FFF2-40B4-BE49-F238E27FC236}">
                <a16:creationId xmlns:a16="http://schemas.microsoft.com/office/drawing/2014/main" id="{6DDD6FBF-6A11-4673-AFF1-FA3A1FC1A336}"/>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32773" name="Rectangle 6">
            <a:extLst>
              <a:ext uri="{FF2B5EF4-FFF2-40B4-BE49-F238E27FC236}">
                <a16:creationId xmlns:a16="http://schemas.microsoft.com/office/drawing/2014/main" id="{6D338FCA-52DE-4ED4-AD85-4FD32E87FEAB}"/>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255648D5-3BBF-4240-8A6C-2F78DDA32867}" type="slidenum">
              <a:rPr lang="en-US" altLang="en-US" smtClean="0">
                <a:ea typeface="ＭＳ Ｐゴシック" panose="020B0600070205080204" pitchFamily="34" charset="-128"/>
              </a:rPr>
              <a:pPr>
                <a:spcBef>
                  <a:spcPct val="0"/>
                </a:spcBef>
                <a:buClrTx/>
                <a:buFontTx/>
                <a:buNone/>
              </a:pPr>
              <a:t>114</a:t>
            </a:fld>
            <a:endParaRPr lang="en-US" altLang="en-US">
              <a:ea typeface="ＭＳ Ｐゴシック" panose="020B0600070205080204" pitchFamily="34" charset="-128"/>
            </a:endParaRPr>
          </a:p>
        </p:txBody>
      </p:sp>
      <p:sp>
        <p:nvSpPr>
          <p:cNvPr id="32774" name="Text Box 1">
            <a:extLst>
              <a:ext uri="{FF2B5EF4-FFF2-40B4-BE49-F238E27FC236}">
                <a16:creationId xmlns:a16="http://schemas.microsoft.com/office/drawing/2014/main" id="{43DED0A8-D8DB-4D4E-B43A-76EFC372472A}"/>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E3D9DD5B-8EB5-4968-9C56-4D1E60EB00AB}" type="slidenum">
              <a:rPr lang="en-US" altLang="en-US">
                <a:cs typeface="Arial" panose="020B0604020202020204" pitchFamily="34" charset="0"/>
              </a:rPr>
              <a:pPr algn="r">
                <a:spcBef>
                  <a:spcPct val="0"/>
                </a:spcBef>
                <a:buClrTx/>
                <a:buFontTx/>
                <a:buNone/>
              </a:pPr>
              <a:t>114</a:t>
            </a:fld>
            <a:endParaRPr lang="en-US" altLang="en-US">
              <a:cs typeface="Arial" panose="020B0604020202020204" pitchFamily="34" charset="0"/>
            </a:endParaRPr>
          </a:p>
        </p:txBody>
      </p:sp>
      <p:sp>
        <p:nvSpPr>
          <p:cNvPr id="32775" name="Rectangle 2">
            <a:extLst>
              <a:ext uri="{FF2B5EF4-FFF2-40B4-BE49-F238E27FC236}">
                <a16:creationId xmlns:a16="http://schemas.microsoft.com/office/drawing/2014/main" id="{2C6EE978-B011-41D1-BCF0-241561235EFB}"/>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6" name="Rectangle 3">
            <a:extLst>
              <a:ext uri="{FF2B5EF4-FFF2-40B4-BE49-F238E27FC236}">
                <a16:creationId xmlns:a16="http://schemas.microsoft.com/office/drawing/2014/main" id="{8E655C92-3169-42B7-8FF3-B322A3E9781D}"/>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115792511"/>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a:extLst>
              <a:ext uri="{FF2B5EF4-FFF2-40B4-BE49-F238E27FC236}">
                <a16:creationId xmlns:a16="http://schemas.microsoft.com/office/drawing/2014/main" id="{EC464DE5-C1FE-41C2-A39B-B932FFEE3682}"/>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34819" name="Rectangle 2">
            <a:extLst>
              <a:ext uri="{FF2B5EF4-FFF2-40B4-BE49-F238E27FC236}">
                <a16:creationId xmlns:a16="http://schemas.microsoft.com/office/drawing/2014/main" id="{C898C57C-5768-4BE1-BD9F-A7F7011B0733}"/>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34820" name="Rectangle 5">
            <a:extLst>
              <a:ext uri="{FF2B5EF4-FFF2-40B4-BE49-F238E27FC236}">
                <a16:creationId xmlns:a16="http://schemas.microsoft.com/office/drawing/2014/main" id="{3DEE685E-0354-4737-827B-06AE942BA028}"/>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34821" name="Rectangle 6">
            <a:extLst>
              <a:ext uri="{FF2B5EF4-FFF2-40B4-BE49-F238E27FC236}">
                <a16:creationId xmlns:a16="http://schemas.microsoft.com/office/drawing/2014/main" id="{6E1B8207-5A82-48D2-A6D5-C6BD8A6BBB02}"/>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8C647BEF-328D-4ADF-ABBE-6EAC96C14969}" type="slidenum">
              <a:rPr lang="en-US" altLang="en-US" smtClean="0">
                <a:ea typeface="ＭＳ Ｐゴシック" panose="020B0600070205080204" pitchFamily="34" charset="-128"/>
              </a:rPr>
              <a:pPr>
                <a:spcBef>
                  <a:spcPct val="0"/>
                </a:spcBef>
                <a:buClrTx/>
                <a:buFontTx/>
                <a:buNone/>
              </a:pPr>
              <a:t>115</a:t>
            </a:fld>
            <a:endParaRPr lang="en-US" altLang="en-US">
              <a:ea typeface="ＭＳ Ｐゴシック" panose="020B0600070205080204" pitchFamily="34" charset="-128"/>
            </a:endParaRPr>
          </a:p>
        </p:txBody>
      </p:sp>
      <p:sp>
        <p:nvSpPr>
          <p:cNvPr id="34822" name="Text Box 1">
            <a:extLst>
              <a:ext uri="{FF2B5EF4-FFF2-40B4-BE49-F238E27FC236}">
                <a16:creationId xmlns:a16="http://schemas.microsoft.com/office/drawing/2014/main" id="{3F872E0C-E5C3-47BD-B38A-463A8AFD7505}"/>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795238E3-E706-4CE3-B6A3-44B6DDA11615}" type="slidenum">
              <a:rPr lang="en-US" altLang="en-US">
                <a:cs typeface="Arial" panose="020B0604020202020204" pitchFamily="34" charset="0"/>
              </a:rPr>
              <a:pPr algn="r">
                <a:spcBef>
                  <a:spcPct val="0"/>
                </a:spcBef>
                <a:buClrTx/>
                <a:buFontTx/>
                <a:buNone/>
              </a:pPr>
              <a:t>115</a:t>
            </a:fld>
            <a:endParaRPr lang="en-US" altLang="en-US">
              <a:cs typeface="Arial" panose="020B0604020202020204" pitchFamily="34" charset="0"/>
            </a:endParaRPr>
          </a:p>
        </p:txBody>
      </p:sp>
      <p:sp>
        <p:nvSpPr>
          <p:cNvPr id="34823" name="Rectangle 2">
            <a:extLst>
              <a:ext uri="{FF2B5EF4-FFF2-40B4-BE49-F238E27FC236}">
                <a16:creationId xmlns:a16="http://schemas.microsoft.com/office/drawing/2014/main" id="{2CFA7FB2-1833-47FD-B325-34E8714C7632}"/>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4" name="Rectangle 3">
            <a:extLst>
              <a:ext uri="{FF2B5EF4-FFF2-40B4-BE49-F238E27FC236}">
                <a16:creationId xmlns:a16="http://schemas.microsoft.com/office/drawing/2014/main" id="{93840FE4-BCE6-4050-BC8A-F4CA7C10CD3A}"/>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366439511"/>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a:extLst>
              <a:ext uri="{FF2B5EF4-FFF2-40B4-BE49-F238E27FC236}">
                <a16:creationId xmlns:a16="http://schemas.microsoft.com/office/drawing/2014/main" id="{1C7F5899-CE8E-40BF-9ECF-AA5B9686B3C5}"/>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36867" name="Rectangle 2">
            <a:extLst>
              <a:ext uri="{FF2B5EF4-FFF2-40B4-BE49-F238E27FC236}">
                <a16:creationId xmlns:a16="http://schemas.microsoft.com/office/drawing/2014/main" id="{D33901EC-527B-4EA2-B73C-4064E1507183}"/>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36868" name="Rectangle 5">
            <a:extLst>
              <a:ext uri="{FF2B5EF4-FFF2-40B4-BE49-F238E27FC236}">
                <a16:creationId xmlns:a16="http://schemas.microsoft.com/office/drawing/2014/main" id="{463097DA-7FBE-4764-AAED-8C36F378E222}"/>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36869" name="Rectangle 6">
            <a:extLst>
              <a:ext uri="{FF2B5EF4-FFF2-40B4-BE49-F238E27FC236}">
                <a16:creationId xmlns:a16="http://schemas.microsoft.com/office/drawing/2014/main" id="{EF9AAEEE-C495-4672-ADF0-63639728B9DF}"/>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3D7EB0FF-829E-4D73-8385-046855D20A12}" type="slidenum">
              <a:rPr lang="en-US" altLang="en-US" smtClean="0">
                <a:ea typeface="ＭＳ Ｐゴシック" panose="020B0600070205080204" pitchFamily="34" charset="-128"/>
              </a:rPr>
              <a:pPr>
                <a:spcBef>
                  <a:spcPct val="0"/>
                </a:spcBef>
                <a:buClrTx/>
                <a:buFontTx/>
                <a:buNone/>
              </a:pPr>
              <a:t>116</a:t>
            </a:fld>
            <a:endParaRPr lang="en-US" altLang="en-US">
              <a:ea typeface="ＭＳ Ｐゴシック" panose="020B0600070205080204" pitchFamily="34" charset="-128"/>
            </a:endParaRPr>
          </a:p>
        </p:txBody>
      </p:sp>
      <p:sp>
        <p:nvSpPr>
          <p:cNvPr id="36870" name="Text Box 1">
            <a:extLst>
              <a:ext uri="{FF2B5EF4-FFF2-40B4-BE49-F238E27FC236}">
                <a16:creationId xmlns:a16="http://schemas.microsoft.com/office/drawing/2014/main" id="{E2A59016-94FC-4559-AFED-6CB0D388C667}"/>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F45087DF-3D86-493C-B931-748EC326A34C}" type="slidenum">
              <a:rPr lang="en-US" altLang="en-US">
                <a:cs typeface="Arial" panose="020B0604020202020204" pitchFamily="34" charset="0"/>
              </a:rPr>
              <a:pPr algn="r">
                <a:spcBef>
                  <a:spcPct val="0"/>
                </a:spcBef>
                <a:buClrTx/>
                <a:buFontTx/>
                <a:buNone/>
              </a:pPr>
              <a:t>116</a:t>
            </a:fld>
            <a:endParaRPr lang="en-US" altLang="en-US">
              <a:cs typeface="Arial" panose="020B0604020202020204" pitchFamily="34" charset="0"/>
            </a:endParaRPr>
          </a:p>
        </p:txBody>
      </p:sp>
      <p:sp>
        <p:nvSpPr>
          <p:cNvPr id="36871" name="Rectangle 2">
            <a:extLst>
              <a:ext uri="{FF2B5EF4-FFF2-40B4-BE49-F238E27FC236}">
                <a16:creationId xmlns:a16="http://schemas.microsoft.com/office/drawing/2014/main" id="{09126736-355F-407D-9324-32E077246F75}"/>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72" name="Rectangle 3">
            <a:extLst>
              <a:ext uri="{FF2B5EF4-FFF2-40B4-BE49-F238E27FC236}">
                <a16:creationId xmlns:a16="http://schemas.microsoft.com/office/drawing/2014/main" id="{EE1019EE-0597-46DD-A00B-9CAB05AD7D82}"/>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600715912"/>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a:extLst>
              <a:ext uri="{FF2B5EF4-FFF2-40B4-BE49-F238E27FC236}">
                <a16:creationId xmlns:a16="http://schemas.microsoft.com/office/drawing/2014/main" id="{23D7EC89-29C3-4133-B582-CD57B2C361FB}"/>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38915" name="Rectangle 2">
            <a:extLst>
              <a:ext uri="{FF2B5EF4-FFF2-40B4-BE49-F238E27FC236}">
                <a16:creationId xmlns:a16="http://schemas.microsoft.com/office/drawing/2014/main" id="{6621DB90-3962-4874-AE04-D4FB600F5B98}"/>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38916" name="Rectangle 5">
            <a:extLst>
              <a:ext uri="{FF2B5EF4-FFF2-40B4-BE49-F238E27FC236}">
                <a16:creationId xmlns:a16="http://schemas.microsoft.com/office/drawing/2014/main" id="{4A3E15E4-A9B1-4A67-B8F6-5BA7750F4F28}"/>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38917" name="Rectangle 6">
            <a:extLst>
              <a:ext uri="{FF2B5EF4-FFF2-40B4-BE49-F238E27FC236}">
                <a16:creationId xmlns:a16="http://schemas.microsoft.com/office/drawing/2014/main" id="{7ED86B27-5806-4679-8D08-3DACEE92CC9E}"/>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028CA740-26E2-4D7C-9F9B-2747AE2D6148}" type="slidenum">
              <a:rPr lang="en-US" altLang="en-US" smtClean="0">
                <a:ea typeface="ＭＳ Ｐゴシック" panose="020B0600070205080204" pitchFamily="34" charset="-128"/>
              </a:rPr>
              <a:pPr>
                <a:spcBef>
                  <a:spcPct val="0"/>
                </a:spcBef>
                <a:buClrTx/>
                <a:buFontTx/>
                <a:buNone/>
              </a:pPr>
              <a:t>117</a:t>
            </a:fld>
            <a:endParaRPr lang="en-US" altLang="en-US">
              <a:ea typeface="ＭＳ Ｐゴシック" panose="020B0600070205080204" pitchFamily="34" charset="-128"/>
            </a:endParaRPr>
          </a:p>
        </p:txBody>
      </p:sp>
      <p:sp>
        <p:nvSpPr>
          <p:cNvPr id="38918" name="Text Box 1">
            <a:extLst>
              <a:ext uri="{FF2B5EF4-FFF2-40B4-BE49-F238E27FC236}">
                <a16:creationId xmlns:a16="http://schemas.microsoft.com/office/drawing/2014/main" id="{4BB5E10A-DD88-49C6-8AED-BDEFFE65D1BB}"/>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F2A2E8ED-35E4-4E16-B0DB-95AD727C0E6A}" type="slidenum">
              <a:rPr lang="en-US" altLang="en-US">
                <a:cs typeface="Arial" panose="020B0604020202020204" pitchFamily="34" charset="0"/>
              </a:rPr>
              <a:pPr algn="r">
                <a:spcBef>
                  <a:spcPct val="0"/>
                </a:spcBef>
                <a:buClrTx/>
                <a:buFontTx/>
                <a:buNone/>
              </a:pPr>
              <a:t>117</a:t>
            </a:fld>
            <a:endParaRPr lang="en-US" altLang="en-US">
              <a:cs typeface="Arial" panose="020B0604020202020204" pitchFamily="34" charset="0"/>
            </a:endParaRPr>
          </a:p>
        </p:txBody>
      </p:sp>
      <p:sp>
        <p:nvSpPr>
          <p:cNvPr id="38919" name="Rectangle 2">
            <a:extLst>
              <a:ext uri="{FF2B5EF4-FFF2-40B4-BE49-F238E27FC236}">
                <a16:creationId xmlns:a16="http://schemas.microsoft.com/office/drawing/2014/main" id="{C42E0A2D-0C2F-4FDB-B3F9-38763917263E}"/>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20" name="Rectangle 3">
            <a:extLst>
              <a:ext uri="{FF2B5EF4-FFF2-40B4-BE49-F238E27FC236}">
                <a16:creationId xmlns:a16="http://schemas.microsoft.com/office/drawing/2014/main" id="{3CA112C4-5DEE-471B-8EBD-F5261F1729F2}"/>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008322814"/>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a:extLst>
              <a:ext uri="{FF2B5EF4-FFF2-40B4-BE49-F238E27FC236}">
                <a16:creationId xmlns:a16="http://schemas.microsoft.com/office/drawing/2014/main" id="{0C48A180-1F53-449F-AD71-DA97154E995D}"/>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40963" name="Rectangle 2">
            <a:extLst>
              <a:ext uri="{FF2B5EF4-FFF2-40B4-BE49-F238E27FC236}">
                <a16:creationId xmlns:a16="http://schemas.microsoft.com/office/drawing/2014/main" id="{1FC21251-3439-411F-B5EA-E2A96763BCC4}"/>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40964" name="Rectangle 5">
            <a:extLst>
              <a:ext uri="{FF2B5EF4-FFF2-40B4-BE49-F238E27FC236}">
                <a16:creationId xmlns:a16="http://schemas.microsoft.com/office/drawing/2014/main" id="{A305F174-9648-493D-A1EC-7CB68AA8E86B}"/>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40965" name="Rectangle 6">
            <a:extLst>
              <a:ext uri="{FF2B5EF4-FFF2-40B4-BE49-F238E27FC236}">
                <a16:creationId xmlns:a16="http://schemas.microsoft.com/office/drawing/2014/main" id="{28AFB303-3CAE-493D-AEC7-8485F9ADE505}"/>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BCF9C946-7097-4928-9F32-9EBF1477B645}" type="slidenum">
              <a:rPr lang="en-US" altLang="en-US" smtClean="0">
                <a:ea typeface="ＭＳ Ｐゴシック" panose="020B0600070205080204" pitchFamily="34" charset="-128"/>
              </a:rPr>
              <a:pPr>
                <a:spcBef>
                  <a:spcPct val="0"/>
                </a:spcBef>
                <a:buClrTx/>
                <a:buFontTx/>
                <a:buNone/>
              </a:pPr>
              <a:t>118</a:t>
            </a:fld>
            <a:endParaRPr lang="en-US" altLang="en-US">
              <a:ea typeface="ＭＳ Ｐゴシック" panose="020B0600070205080204" pitchFamily="34" charset="-128"/>
            </a:endParaRPr>
          </a:p>
        </p:txBody>
      </p:sp>
      <p:sp>
        <p:nvSpPr>
          <p:cNvPr id="40966" name="Text Box 1">
            <a:extLst>
              <a:ext uri="{FF2B5EF4-FFF2-40B4-BE49-F238E27FC236}">
                <a16:creationId xmlns:a16="http://schemas.microsoft.com/office/drawing/2014/main" id="{12CC8351-8C9A-43B6-BB15-FC1C9EA62269}"/>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858E4ABF-C7C6-4F11-B908-95B64249B981}" type="slidenum">
              <a:rPr lang="en-US" altLang="en-US">
                <a:cs typeface="Arial" panose="020B0604020202020204" pitchFamily="34" charset="0"/>
              </a:rPr>
              <a:pPr algn="r">
                <a:spcBef>
                  <a:spcPct val="0"/>
                </a:spcBef>
                <a:buClrTx/>
                <a:buFontTx/>
                <a:buNone/>
              </a:pPr>
              <a:t>118</a:t>
            </a:fld>
            <a:endParaRPr lang="en-US" altLang="en-US">
              <a:cs typeface="Arial" panose="020B0604020202020204" pitchFamily="34" charset="0"/>
            </a:endParaRPr>
          </a:p>
        </p:txBody>
      </p:sp>
      <p:sp>
        <p:nvSpPr>
          <p:cNvPr id="40967" name="Rectangle 2">
            <a:extLst>
              <a:ext uri="{FF2B5EF4-FFF2-40B4-BE49-F238E27FC236}">
                <a16:creationId xmlns:a16="http://schemas.microsoft.com/office/drawing/2014/main" id="{62ADBAB0-24B2-4CF1-A21B-7466F7E94173}"/>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8" name="Rectangle 3">
            <a:extLst>
              <a:ext uri="{FF2B5EF4-FFF2-40B4-BE49-F238E27FC236}">
                <a16:creationId xmlns:a16="http://schemas.microsoft.com/office/drawing/2014/main" id="{5A44E93E-0D98-4C7F-AE1D-405244A7CC88}"/>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9846131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FF651EB-C467-4B1B-906A-AACA13A17AB1}" type="slidenum">
              <a:rPr altLang="en-US" sz="1400" smtClean="0">
                <a:solidFill>
                  <a:srgbClr val="000000"/>
                </a:solidFill>
                <a:cs typeface="Lucida Sans Unicode" panose="020B0602030504020204" pitchFamily="34" charset="0"/>
              </a:rPr>
              <a:pPr fontAlgn="base">
                <a:spcBef>
                  <a:spcPct val="0"/>
                </a:spcBef>
                <a:spcAft>
                  <a:spcPct val="0"/>
                </a:spcAft>
              </a:pPr>
              <a:t>11</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6659897-D389-4979-B9BE-C6012E9F57EA}"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11</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B3E3BB3-F223-44C4-90D6-9B324BAA017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11</a:t>
            </a:fld>
            <a:endParaRPr lang="en-US" sz="1400">
              <a:solidFill>
                <a:srgbClr val="000000"/>
              </a:solidFill>
              <a:latin typeface="Arial" pitchFamily="18"/>
              <a:ea typeface="Lucida Sans Unicode" pitchFamily="2"/>
              <a:cs typeface="Tahoma" pitchFamily="2"/>
            </a:endParaRPr>
          </a:p>
        </p:txBody>
      </p:sp>
      <p:sp>
        <p:nvSpPr>
          <p:cNvPr id="26629"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26630"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32863722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a:extLst>
              <a:ext uri="{FF2B5EF4-FFF2-40B4-BE49-F238E27FC236}">
                <a16:creationId xmlns:a16="http://schemas.microsoft.com/office/drawing/2014/main" id="{CF48D599-DF8C-43E6-9ABA-D09647B264FC}"/>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43011" name="Rectangle 2">
            <a:extLst>
              <a:ext uri="{FF2B5EF4-FFF2-40B4-BE49-F238E27FC236}">
                <a16:creationId xmlns:a16="http://schemas.microsoft.com/office/drawing/2014/main" id="{3927F569-5B7F-4616-87A8-4883494BD30F}"/>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43012" name="Rectangle 5">
            <a:extLst>
              <a:ext uri="{FF2B5EF4-FFF2-40B4-BE49-F238E27FC236}">
                <a16:creationId xmlns:a16="http://schemas.microsoft.com/office/drawing/2014/main" id="{054E02D1-2CF7-4218-B91B-5AACA4D29BD3}"/>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43013" name="Rectangle 6">
            <a:extLst>
              <a:ext uri="{FF2B5EF4-FFF2-40B4-BE49-F238E27FC236}">
                <a16:creationId xmlns:a16="http://schemas.microsoft.com/office/drawing/2014/main" id="{9B20A7F6-76BE-4459-88C5-0DA26E257306}"/>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F5DEFDCF-927C-43AA-9FB2-BC6EB70D14F3}" type="slidenum">
              <a:rPr lang="en-US" altLang="en-US" smtClean="0">
                <a:ea typeface="ＭＳ Ｐゴシック" panose="020B0600070205080204" pitchFamily="34" charset="-128"/>
              </a:rPr>
              <a:pPr>
                <a:spcBef>
                  <a:spcPct val="0"/>
                </a:spcBef>
                <a:buClrTx/>
                <a:buFontTx/>
                <a:buNone/>
              </a:pPr>
              <a:t>119</a:t>
            </a:fld>
            <a:endParaRPr lang="en-US" altLang="en-US">
              <a:ea typeface="ＭＳ Ｐゴシック" panose="020B0600070205080204" pitchFamily="34" charset="-128"/>
            </a:endParaRPr>
          </a:p>
        </p:txBody>
      </p:sp>
      <p:sp>
        <p:nvSpPr>
          <p:cNvPr id="43014" name="Text Box 1">
            <a:extLst>
              <a:ext uri="{FF2B5EF4-FFF2-40B4-BE49-F238E27FC236}">
                <a16:creationId xmlns:a16="http://schemas.microsoft.com/office/drawing/2014/main" id="{7AEDDAEB-E9C6-478C-8C12-699A52CC92CE}"/>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9263471F-F9D1-4536-830D-2D7C3C434A75}" type="slidenum">
              <a:rPr lang="en-US" altLang="en-US">
                <a:cs typeface="Arial" panose="020B0604020202020204" pitchFamily="34" charset="0"/>
              </a:rPr>
              <a:pPr algn="r">
                <a:spcBef>
                  <a:spcPct val="0"/>
                </a:spcBef>
                <a:buClrTx/>
                <a:buFontTx/>
                <a:buNone/>
              </a:pPr>
              <a:t>119</a:t>
            </a:fld>
            <a:endParaRPr lang="en-US" altLang="en-US">
              <a:cs typeface="Arial" panose="020B0604020202020204" pitchFamily="34" charset="0"/>
            </a:endParaRPr>
          </a:p>
        </p:txBody>
      </p:sp>
      <p:sp>
        <p:nvSpPr>
          <p:cNvPr id="43015" name="Rectangle 2">
            <a:extLst>
              <a:ext uri="{FF2B5EF4-FFF2-40B4-BE49-F238E27FC236}">
                <a16:creationId xmlns:a16="http://schemas.microsoft.com/office/drawing/2014/main" id="{C9A600E5-28F0-4426-9156-0D1690FF4FAD}"/>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6" name="Rectangle 3">
            <a:extLst>
              <a:ext uri="{FF2B5EF4-FFF2-40B4-BE49-F238E27FC236}">
                <a16:creationId xmlns:a16="http://schemas.microsoft.com/office/drawing/2014/main" id="{ADB5DE3B-6866-420F-8A82-56581A8617B9}"/>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563329140"/>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85372" indent="-302066">
              <a:defRPr>
                <a:solidFill>
                  <a:schemeClr val="tx1"/>
                </a:solidFill>
                <a:latin typeface="Calibri" panose="020F0502020204030204" pitchFamily="34" charset="0"/>
              </a:defRPr>
            </a:lvl2pPr>
            <a:lvl3pPr marL="1208265" indent="-241653">
              <a:defRPr>
                <a:solidFill>
                  <a:schemeClr val="tx1"/>
                </a:solidFill>
                <a:latin typeface="Calibri" panose="020F0502020204030204" pitchFamily="34" charset="0"/>
              </a:defRPr>
            </a:lvl3pPr>
            <a:lvl4pPr marL="1691571" indent="-241653">
              <a:defRPr>
                <a:solidFill>
                  <a:schemeClr val="tx1"/>
                </a:solidFill>
                <a:latin typeface="Calibri" panose="020F0502020204030204" pitchFamily="34" charset="0"/>
              </a:defRPr>
            </a:lvl4pPr>
            <a:lvl5pPr marL="2174878" indent="-241653">
              <a:defRPr>
                <a:solidFill>
                  <a:schemeClr val="tx1"/>
                </a:solidFill>
                <a:latin typeface="Calibri" panose="020F0502020204030204" pitchFamily="34" charset="0"/>
              </a:defRPr>
            </a:lvl5pPr>
            <a:lvl6pPr marL="2658184" indent="-241653" eaLnBrk="0" fontAlgn="base" hangingPunct="0">
              <a:spcBef>
                <a:spcPct val="0"/>
              </a:spcBef>
              <a:spcAft>
                <a:spcPct val="0"/>
              </a:spcAft>
              <a:defRPr>
                <a:solidFill>
                  <a:schemeClr val="tx1"/>
                </a:solidFill>
                <a:latin typeface="Calibri" panose="020F0502020204030204" pitchFamily="34" charset="0"/>
              </a:defRPr>
            </a:lvl6pPr>
            <a:lvl7pPr marL="3141490" indent="-241653" eaLnBrk="0" fontAlgn="base" hangingPunct="0">
              <a:spcBef>
                <a:spcPct val="0"/>
              </a:spcBef>
              <a:spcAft>
                <a:spcPct val="0"/>
              </a:spcAft>
              <a:defRPr>
                <a:solidFill>
                  <a:schemeClr val="tx1"/>
                </a:solidFill>
                <a:latin typeface="Calibri" panose="020F0502020204030204" pitchFamily="34" charset="0"/>
              </a:defRPr>
            </a:lvl7pPr>
            <a:lvl8pPr marL="3624796" indent="-241653" eaLnBrk="0" fontAlgn="base" hangingPunct="0">
              <a:spcBef>
                <a:spcPct val="0"/>
              </a:spcBef>
              <a:spcAft>
                <a:spcPct val="0"/>
              </a:spcAft>
              <a:defRPr>
                <a:solidFill>
                  <a:schemeClr val="tx1"/>
                </a:solidFill>
                <a:latin typeface="Calibri" panose="020F0502020204030204" pitchFamily="34" charset="0"/>
              </a:defRPr>
            </a:lvl8pPr>
            <a:lvl9pPr marL="4108102" indent="-241653"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71DD1DB-5399-437E-8ABF-3E36ADC13063}" type="slidenum">
              <a:rPr lang="en-US" altLang="en-US" smtClean="0"/>
              <a:pPr fontAlgn="base">
                <a:spcBef>
                  <a:spcPct val="0"/>
                </a:spcBef>
                <a:spcAft>
                  <a:spcPct val="0"/>
                </a:spcAft>
              </a:pPr>
              <a:t>120</a:t>
            </a:fld>
            <a:endParaRPr lang="en-US" altLang="en-US"/>
          </a:p>
        </p:txBody>
      </p:sp>
    </p:spTree>
    <p:extLst>
      <p:ext uri="{BB962C8B-B14F-4D97-AF65-F5344CB8AC3E}">
        <p14:creationId xmlns:p14="http://schemas.microsoft.com/office/powerpoint/2010/main" val="4008234873"/>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6">
            <a:extLst>
              <a:ext uri="{FF2B5EF4-FFF2-40B4-BE49-F238E27FC236}">
                <a16:creationId xmlns:a16="http://schemas.microsoft.com/office/drawing/2014/main" id="{71ED5E6A-6224-4E26-858A-A278D21B58F0}"/>
              </a:ext>
            </a:extLst>
          </p:cNvPr>
          <p:cNvSpPr txBox="1">
            <a:spLocks noGrp="1"/>
          </p:cNvSpPr>
          <p:nvPr>
            <p:ph type="sldNum" sz="quarter" idx="5"/>
          </p:nvPr>
        </p:nvSpPr>
        <p:spPr>
          <a:ln/>
        </p:spPr>
        <p:txBody>
          <a:bodyPr wrap="square" lIns="90000" tIns="46800" rIns="90000" bIns="46800" anchor="b" anchorCtr="0">
            <a:noAutofit/>
          </a:bodyPr>
          <a:lstStyle/>
          <a:p>
            <a:pPr lvl="0"/>
            <a:fld id="{F27907FC-C5CF-4142-AD24-212E50A991CE}" type="slidenum">
              <a:t>124</a:t>
            </a:fld>
            <a:endParaRPr lang="en-GB"/>
          </a:p>
        </p:txBody>
      </p:sp>
      <p:sp>
        <p:nvSpPr>
          <p:cNvPr id="2" name="TextBox 1">
            <a:extLst>
              <a:ext uri="{FF2B5EF4-FFF2-40B4-BE49-F238E27FC236}">
                <a16:creationId xmlns:a16="http://schemas.microsoft.com/office/drawing/2014/main" id="{99BC72D4-C3AC-4AB9-980A-3002A0704199}"/>
              </a:ext>
            </a:extLst>
          </p:cNvPr>
          <p:cNvSpPr txBox="1"/>
          <p:nvPr/>
        </p:nvSpPr>
        <p:spPr>
          <a:xfrm>
            <a:off x="3955680" y="8805240"/>
            <a:ext cx="3026520" cy="463320"/>
          </a:xfrm>
          <a:prstGeom prst="rect">
            <a:avLst/>
          </a:prstGeom>
          <a:noFill/>
          <a:ln>
            <a:noFill/>
          </a:ln>
        </p:spPr>
        <p:txBody>
          <a:bodyPr vert="horz" wrap="square" lIns="90000" tIns="46800" rIns="90000" bIns="46800" anchor="b" anchorCtr="0" compatLnSpc="1">
            <a:spAutoFit/>
          </a:bodyPr>
          <a:lstStyle/>
          <a:p>
            <a:pPr marL="0" marR="0" lvl="0" indent="0" algn="r"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fld id="{18293A80-0B09-4F7B-ADCA-CAC7B9D229C6}" type="slidenum">
              <a:t>124</a:t>
            </a:fld>
            <a:endParaRPr lang="en-US" sz="1200" b="0" i="0" u="none" strike="noStrike" baseline="0">
              <a:ln>
                <a:noFill/>
              </a:ln>
              <a:solidFill>
                <a:srgbClr val="A50021"/>
              </a:solidFill>
              <a:latin typeface="Arial" pitchFamily="34"/>
              <a:ea typeface="Arial" pitchFamily="34"/>
              <a:cs typeface="Arial" pitchFamily="34"/>
            </a:endParaRPr>
          </a:p>
        </p:txBody>
      </p:sp>
      <p:sp>
        <p:nvSpPr>
          <p:cNvPr id="3" name="TextBox 2">
            <a:extLst>
              <a:ext uri="{FF2B5EF4-FFF2-40B4-BE49-F238E27FC236}">
                <a16:creationId xmlns:a16="http://schemas.microsoft.com/office/drawing/2014/main" id="{B1C438E7-FF5B-4151-A700-76B4CC26577E}"/>
              </a:ext>
            </a:extLst>
          </p:cNvPr>
          <p:cNvSpPr txBox="1"/>
          <p:nvPr/>
        </p:nvSpPr>
        <p:spPr>
          <a:xfrm>
            <a:off x="-360" y="8805240"/>
            <a:ext cx="3026520" cy="463320"/>
          </a:xfrm>
          <a:prstGeom prst="rect">
            <a:avLst/>
          </a:prstGeom>
          <a:noFill/>
          <a:ln>
            <a:noFill/>
          </a:ln>
        </p:spPr>
        <p:txBody>
          <a:bodyPr vert="horz" wrap="square" lIns="90000" tIns="46800" rIns="90000" bIns="46800" anchor="b" anchorCtr="0" compatLnSpc="1">
            <a:spAutoFit/>
          </a:bodyPr>
          <a:lstStyle/>
          <a:p>
            <a:pPr marL="0" marR="0" lvl="0" indent="0" algn="l"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0" i="0" u="none" strike="noStrike" baseline="0">
              <a:ln>
                <a:noFill/>
              </a:ln>
              <a:solidFill>
                <a:srgbClr val="A50021"/>
              </a:solidFill>
              <a:latin typeface="Arial" pitchFamily="34"/>
              <a:ea typeface="Arial" pitchFamily="34"/>
              <a:cs typeface="Arial" pitchFamily="34"/>
            </a:endParaRPr>
          </a:p>
        </p:txBody>
      </p:sp>
      <p:sp>
        <p:nvSpPr>
          <p:cNvPr id="4" name="TextBox 3">
            <a:extLst>
              <a:ext uri="{FF2B5EF4-FFF2-40B4-BE49-F238E27FC236}">
                <a16:creationId xmlns:a16="http://schemas.microsoft.com/office/drawing/2014/main" id="{6C03B969-B6AE-4BF9-8D2A-C7774708777A}"/>
              </a:ext>
            </a:extLst>
          </p:cNvPr>
          <p:cNvSpPr txBox="1"/>
          <p:nvPr/>
        </p:nvSpPr>
        <p:spPr>
          <a:xfrm>
            <a:off x="-360" y="0"/>
            <a:ext cx="3026520" cy="463320"/>
          </a:xfrm>
          <a:prstGeom prst="rect">
            <a:avLst/>
          </a:prstGeom>
          <a:noFill/>
          <a:ln>
            <a:noFill/>
          </a:ln>
        </p:spPr>
        <p:txBody>
          <a:bodyPr vert="horz" wrap="square" lIns="90000" tIns="46800" rIns="90000" bIns="46800" anchor="t" anchorCtr="0" compatLnSpc="1">
            <a:spAutoFit/>
          </a:bodyPr>
          <a:lstStyle/>
          <a:p>
            <a:pPr marL="0" marR="0" lvl="0" indent="0" algn="l"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0" i="0" u="none" strike="noStrike" baseline="0">
              <a:ln>
                <a:noFill/>
              </a:ln>
              <a:solidFill>
                <a:srgbClr val="A50021"/>
              </a:solidFill>
              <a:latin typeface="Arial" pitchFamily="34"/>
              <a:ea typeface="Arial" pitchFamily="34"/>
              <a:cs typeface="Arial" pitchFamily="34"/>
            </a:endParaRPr>
          </a:p>
        </p:txBody>
      </p:sp>
      <p:sp>
        <p:nvSpPr>
          <p:cNvPr id="5" name="TextBox 4">
            <a:extLst>
              <a:ext uri="{FF2B5EF4-FFF2-40B4-BE49-F238E27FC236}">
                <a16:creationId xmlns:a16="http://schemas.microsoft.com/office/drawing/2014/main" id="{DCC01CF6-7E18-4463-9CC1-A0A417489FB7}"/>
              </a:ext>
            </a:extLst>
          </p:cNvPr>
          <p:cNvSpPr txBox="1"/>
          <p:nvPr/>
        </p:nvSpPr>
        <p:spPr>
          <a:xfrm>
            <a:off x="3955680" y="0"/>
            <a:ext cx="3026520" cy="463320"/>
          </a:xfrm>
          <a:prstGeom prst="rect">
            <a:avLst/>
          </a:prstGeom>
          <a:noFill/>
          <a:ln>
            <a:noFill/>
          </a:ln>
        </p:spPr>
        <p:txBody>
          <a:bodyPr vert="horz" wrap="square" lIns="90000" tIns="46800" rIns="90000" bIns="46800" anchor="t" anchorCtr="0" compatLnSpc="1">
            <a:spAutoFit/>
          </a:bodyPr>
          <a:lstStyle/>
          <a:p>
            <a:pPr marL="0" marR="0" lvl="0" indent="0" algn="r"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0" i="0" u="none" strike="noStrike" baseline="0">
              <a:ln>
                <a:noFill/>
              </a:ln>
              <a:solidFill>
                <a:srgbClr val="A50021"/>
              </a:solidFill>
              <a:latin typeface="Arial" pitchFamily="34"/>
              <a:ea typeface="Arial" pitchFamily="34"/>
              <a:cs typeface="Arial" pitchFamily="34"/>
            </a:endParaRPr>
          </a:p>
        </p:txBody>
      </p:sp>
      <p:sp>
        <p:nvSpPr>
          <p:cNvPr id="6" name="Slide Image Placeholder 5">
            <a:extLst>
              <a:ext uri="{FF2B5EF4-FFF2-40B4-BE49-F238E27FC236}">
                <a16:creationId xmlns:a16="http://schemas.microsoft.com/office/drawing/2014/main" id="{E74EC920-6928-4FFC-A3AA-2953B19F319D}"/>
              </a:ext>
            </a:extLst>
          </p:cNvPr>
          <p:cNvSpPr>
            <a:spLocks noGrp="1" noRot="1" noChangeAspect="1" noResize="1"/>
          </p:cNvSpPr>
          <p:nvPr>
            <p:ph type="sldImg"/>
          </p:nvPr>
        </p:nvSpPr>
        <p:spPr>
          <a:xfrm>
            <a:off x="406400" y="695325"/>
            <a:ext cx="6170613" cy="3475038"/>
          </a:xfrm>
          <a:prstGeom prst="rect">
            <a:avLst/>
          </a:prstGeom>
          <a:solidFill>
            <a:schemeClr val="accent1"/>
          </a:solidFill>
          <a:ln w="25400">
            <a:solidFill>
              <a:schemeClr val="accent1">
                <a:shade val="50000"/>
              </a:schemeClr>
            </a:solidFill>
            <a:prstDash val="solid"/>
          </a:ln>
        </p:spPr>
      </p:sp>
      <p:sp>
        <p:nvSpPr>
          <p:cNvPr id="7" name="Notes Placeholder 6">
            <a:extLst>
              <a:ext uri="{FF2B5EF4-FFF2-40B4-BE49-F238E27FC236}">
                <a16:creationId xmlns:a16="http://schemas.microsoft.com/office/drawing/2014/main" id="{C6827B28-CA64-4703-AEE9-D0EA80A36046}"/>
              </a:ext>
            </a:extLst>
          </p:cNvPr>
          <p:cNvSpPr txBox="1">
            <a:spLocks noGrp="1"/>
          </p:cNvSpPr>
          <p:nvPr>
            <p:ph type="body" sz="quarter" idx="1"/>
          </p:nvPr>
        </p:nvSpPr>
        <p:spPr>
          <a:xfrm>
            <a:off x="72360" y="4403520"/>
            <a:ext cx="6784920" cy="1004040"/>
          </a:xfrm>
        </p:spPr>
        <p:txBody>
          <a:bodyPr anchor="ctr" anchorCtr="0">
            <a:spAutoFit/>
          </a:bodyPr>
          <a:lstStyle/>
          <a:p>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6">
            <a:extLst>
              <a:ext uri="{FF2B5EF4-FFF2-40B4-BE49-F238E27FC236}">
                <a16:creationId xmlns:a16="http://schemas.microsoft.com/office/drawing/2014/main" id="{AD3529A5-F94C-4E04-8FEE-B002E9A698C5}"/>
              </a:ext>
            </a:extLst>
          </p:cNvPr>
          <p:cNvSpPr txBox="1">
            <a:spLocks noGrp="1"/>
          </p:cNvSpPr>
          <p:nvPr>
            <p:ph type="sldNum" sz="quarter" idx="5"/>
          </p:nvPr>
        </p:nvSpPr>
        <p:spPr>
          <a:ln/>
        </p:spPr>
        <p:txBody>
          <a:bodyPr wrap="square" lIns="90000" tIns="46800" rIns="90000" bIns="46800" anchor="b" anchorCtr="0">
            <a:noAutofit/>
          </a:bodyPr>
          <a:lstStyle/>
          <a:p>
            <a:pPr lvl="0"/>
            <a:fld id="{9FE799D9-648B-4564-B055-4E97F99F5F20}" type="slidenum">
              <a:t>125</a:t>
            </a:fld>
            <a:endParaRPr lang="en-GB"/>
          </a:p>
        </p:txBody>
      </p:sp>
      <p:sp>
        <p:nvSpPr>
          <p:cNvPr id="2" name="TextBox 1">
            <a:extLst>
              <a:ext uri="{FF2B5EF4-FFF2-40B4-BE49-F238E27FC236}">
                <a16:creationId xmlns:a16="http://schemas.microsoft.com/office/drawing/2014/main" id="{272E45B3-DCAC-4648-A277-8BE47D32372C}"/>
              </a:ext>
            </a:extLst>
          </p:cNvPr>
          <p:cNvSpPr txBox="1"/>
          <p:nvPr/>
        </p:nvSpPr>
        <p:spPr>
          <a:xfrm>
            <a:off x="3955680" y="8805240"/>
            <a:ext cx="3026520" cy="463320"/>
          </a:xfrm>
          <a:prstGeom prst="rect">
            <a:avLst/>
          </a:prstGeom>
          <a:noFill/>
          <a:ln>
            <a:noFill/>
          </a:ln>
        </p:spPr>
        <p:txBody>
          <a:bodyPr vert="horz" wrap="square" lIns="90000" tIns="46800" rIns="90000" bIns="46800" anchor="b" anchorCtr="0" compatLnSpc="1">
            <a:spAutoFit/>
          </a:bodyPr>
          <a:lstStyle/>
          <a:p>
            <a:pPr marL="0" marR="0" lvl="0" indent="0" algn="r"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fld id="{C83BA7C1-B4A5-4C2F-A657-6E08CC413E00}" type="slidenum">
              <a:t>125</a:t>
            </a:fld>
            <a:endParaRPr lang="en-US" sz="1200" b="0" i="0" u="none" strike="noStrike" baseline="0">
              <a:ln>
                <a:noFill/>
              </a:ln>
              <a:solidFill>
                <a:srgbClr val="A50021"/>
              </a:solidFill>
              <a:latin typeface="Arial" pitchFamily="34"/>
              <a:ea typeface="Arial" pitchFamily="34"/>
              <a:cs typeface="Arial" pitchFamily="34"/>
            </a:endParaRPr>
          </a:p>
        </p:txBody>
      </p:sp>
      <p:sp>
        <p:nvSpPr>
          <p:cNvPr id="3" name="TextBox 2">
            <a:extLst>
              <a:ext uri="{FF2B5EF4-FFF2-40B4-BE49-F238E27FC236}">
                <a16:creationId xmlns:a16="http://schemas.microsoft.com/office/drawing/2014/main" id="{53A8BCDF-2F92-40E3-9736-039A216DD7F3}"/>
              </a:ext>
            </a:extLst>
          </p:cNvPr>
          <p:cNvSpPr txBox="1"/>
          <p:nvPr/>
        </p:nvSpPr>
        <p:spPr>
          <a:xfrm>
            <a:off x="-360" y="8805240"/>
            <a:ext cx="3026520" cy="463320"/>
          </a:xfrm>
          <a:prstGeom prst="rect">
            <a:avLst/>
          </a:prstGeom>
          <a:noFill/>
          <a:ln>
            <a:noFill/>
          </a:ln>
        </p:spPr>
        <p:txBody>
          <a:bodyPr vert="horz" wrap="square" lIns="90000" tIns="46800" rIns="90000" bIns="46800" anchor="b" anchorCtr="0" compatLnSpc="1">
            <a:spAutoFit/>
          </a:bodyPr>
          <a:lstStyle/>
          <a:p>
            <a:pPr marL="0" marR="0" lvl="0" indent="0" algn="l"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0" i="0" u="none" strike="noStrike" baseline="0">
              <a:ln>
                <a:noFill/>
              </a:ln>
              <a:solidFill>
                <a:srgbClr val="A50021"/>
              </a:solidFill>
              <a:latin typeface="Arial" pitchFamily="34"/>
              <a:ea typeface="Arial" pitchFamily="34"/>
              <a:cs typeface="Arial" pitchFamily="34"/>
            </a:endParaRPr>
          </a:p>
        </p:txBody>
      </p:sp>
      <p:sp>
        <p:nvSpPr>
          <p:cNvPr id="4" name="TextBox 3">
            <a:extLst>
              <a:ext uri="{FF2B5EF4-FFF2-40B4-BE49-F238E27FC236}">
                <a16:creationId xmlns:a16="http://schemas.microsoft.com/office/drawing/2014/main" id="{6F3F0CFE-9DF2-4B10-A3D2-3558D966D0B3}"/>
              </a:ext>
            </a:extLst>
          </p:cNvPr>
          <p:cNvSpPr txBox="1"/>
          <p:nvPr/>
        </p:nvSpPr>
        <p:spPr>
          <a:xfrm>
            <a:off x="-360" y="0"/>
            <a:ext cx="3026520" cy="463320"/>
          </a:xfrm>
          <a:prstGeom prst="rect">
            <a:avLst/>
          </a:prstGeom>
          <a:noFill/>
          <a:ln>
            <a:noFill/>
          </a:ln>
        </p:spPr>
        <p:txBody>
          <a:bodyPr vert="horz" wrap="square" lIns="90000" tIns="46800" rIns="90000" bIns="46800" anchor="t" anchorCtr="0" compatLnSpc="1">
            <a:spAutoFit/>
          </a:bodyPr>
          <a:lstStyle/>
          <a:p>
            <a:pPr marL="0" marR="0" lvl="0" indent="0" algn="l"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0" i="0" u="none" strike="noStrike" baseline="0">
              <a:ln>
                <a:noFill/>
              </a:ln>
              <a:solidFill>
                <a:srgbClr val="A50021"/>
              </a:solidFill>
              <a:latin typeface="Arial" pitchFamily="34"/>
              <a:ea typeface="Arial" pitchFamily="34"/>
              <a:cs typeface="Arial" pitchFamily="34"/>
            </a:endParaRPr>
          </a:p>
        </p:txBody>
      </p:sp>
      <p:sp>
        <p:nvSpPr>
          <p:cNvPr id="5" name="TextBox 4">
            <a:extLst>
              <a:ext uri="{FF2B5EF4-FFF2-40B4-BE49-F238E27FC236}">
                <a16:creationId xmlns:a16="http://schemas.microsoft.com/office/drawing/2014/main" id="{11AE6DC3-AA6A-4E91-906C-40C7B08734E6}"/>
              </a:ext>
            </a:extLst>
          </p:cNvPr>
          <p:cNvSpPr txBox="1"/>
          <p:nvPr/>
        </p:nvSpPr>
        <p:spPr>
          <a:xfrm>
            <a:off x="3955680" y="0"/>
            <a:ext cx="3026520" cy="463320"/>
          </a:xfrm>
          <a:prstGeom prst="rect">
            <a:avLst/>
          </a:prstGeom>
          <a:noFill/>
          <a:ln>
            <a:noFill/>
          </a:ln>
        </p:spPr>
        <p:txBody>
          <a:bodyPr vert="horz" wrap="square" lIns="90000" tIns="46800" rIns="90000" bIns="46800" anchor="t" anchorCtr="0" compatLnSpc="1">
            <a:spAutoFit/>
          </a:bodyPr>
          <a:lstStyle/>
          <a:p>
            <a:pPr marL="0" marR="0" lvl="0" indent="0" algn="r"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0" i="0" u="none" strike="noStrike" baseline="0">
              <a:ln>
                <a:noFill/>
              </a:ln>
              <a:solidFill>
                <a:srgbClr val="A50021"/>
              </a:solidFill>
              <a:latin typeface="Arial" pitchFamily="34"/>
              <a:ea typeface="Arial" pitchFamily="34"/>
              <a:cs typeface="Arial" pitchFamily="34"/>
            </a:endParaRPr>
          </a:p>
        </p:txBody>
      </p:sp>
      <p:sp>
        <p:nvSpPr>
          <p:cNvPr id="6" name="Slide Image Placeholder 5">
            <a:extLst>
              <a:ext uri="{FF2B5EF4-FFF2-40B4-BE49-F238E27FC236}">
                <a16:creationId xmlns:a16="http://schemas.microsoft.com/office/drawing/2014/main" id="{EB6ECBE8-66B3-4743-834B-11CEE485B26D}"/>
              </a:ext>
            </a:extLst>
          </p:cNvPr>
          <p:cNvSpPr>
            <a:spLocks noGrp="1" noRot="1" noChangeAspect="1" noResize="1"/>
          </p:cNvSpPr>
          <p:nvPr>
            <p:ph type="sldImg"/>
          </p:nvPr>
        </p:nvSpPr>
        <p:spPr>
          <a:xfrm>
            <a:off x="406400" y="695325"/>
            <a:ext cx="6170613" cy="3475038"/>
          </a:xfrm>
          <a:prstGeom prst="rect">
            <a:avLst/>
          </a:prstGeom>
          <a:solidFill>
            <a:schemeClr val="accent1"/>
          </a:solidFill>
          <a:ln w="25400">
            <a:solidFill>
              <a:schemeClr val="accent1">
                <a:shade val="50000"/>
              </a:schemeClr>
            </a:solidFill>
            <a:prstDash val="solid"/>
          </a:ln>
        </p:spPr>
      </p:sp>
      <p:sp>
        <p:nvSpPr>
          <p:cNvPr id="7" name="Notes Placeholder 6">
            <a:extLst>
              <a:ext uri="{FF2B5EF4-FFF2-40B4-BE49-F238E27FC236}">
                <a16:creationId xmlns:a16="http://schemas.microsoft.com/office/drawing/2014/main" id="{2B3D4C7C-C9C2-4385-9E0E-21FB8AC148BB}"/>
              </a:ext>
            </a:extLst>
          </p:cNvPr>
          <p:cNvSpPr txBox="1">
            <a:spLocks noGrp="1"/>
          </p:cNvSpPr>
          <p:nvPr>
            <p:ph type="body" sz="quarter" idx="1"/>
          </p:nvPr>
        </p:nvSpPr>
        <p:spPr>
          <a:xfrm>
            <a:off x="72360" y="4403520"/>
            <a:ext cx="6784920" cy="1004040"/>
          </a:xfrm>
        </p:spPr>
        <p:txBody>
          <a:bodyPr anchor="ctr" anchorCtr="0">
            <a:spAutoFit/>
          </a:bodyPr>
          <a:lstStyle/>
          <a:p>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6">
            <a:extLst>
              <a:ext uri="{FF2B5EF4-FFF2-40B4-BE49-F238E27FC236}">
                <a16:creationId xmlns:a16="http://schemas.microsoft.com/office/drawing/2014/main" id="{0F6C2F61-765A-4EA8-83DE-211BFC7A2E54}"/>
              </a:ext>
            </a:extLst>
          </p:cNvPr>
          <p:cNvSpPr txBox="1">
            <a:spLocks noGrp="1"/>
          </p:cNvSpPr>
          <p:nvPr>
            <p:ph type="sldNum" sz="quarter" idx="5"/>
          </p:nvPr>
        </p:nvSpPr>
        <p:spPr>
          <a:ln/>
        </p:spPr>
        <p:txBody>
          <a:bodyPr wrap="square" lIns="90000" tIns="46800" rIns="90000" bIns="46800" anchor="b" anchorCtr="0">
            <a:noAutofit/>
          </a:bodyPr>
          <a:lstStyle/>
          <a:p>
            <a:pPr lvl="0"/>
            <a:fld id="{A0E8091C-AE58-4D7C-8FCD-1D2E00009B18}" type="slidenum">
              <a:t>126</a:t>
            </a:fld>
            <a:endParaRPr lang="en-GB"/>
          </a:p>
        </p:txBody>
      </p:sp>
      <p:sp>
        <p:nvSpPr>
          <p:cNvPr id="2" name="TextBox 1">
            <a:extLst>
              <a:ext uri="{FF2B5EF4-FFF2-40B4-BE49-F238E27FC236}">
                <a16:creationId xmlns:a16="http://schemas.microsoft.com/office/drawing/2014/main" id="{E6F1CDB4-0DE4-461A-A93E-57F26A256CC3}"/>
              </a:ext>
            </a:extLst>
          </p:cNvPr>
          <p:cNvSpPr txBox="1"/>
          <p:nvPr/>
        </p:nvSpPr>
        <p:spPr>
          <a:xfrm>
            <a:off x="3955680" y="8805240"/>
            <a:ext cx="3026520" cy="463320"/>
          </a:xfrm>
          <a:prstGeom prst="rect">
            <a:avLst/>
          </a:prstGeom>
          <a:noFill/>
          <a:ln>
            <a:noFill/>
          </a:ln>
        </p:spPr>
        <p:txBody>
          <a:bodyPr vert="horz" wrap="square" lIns="90000" tIns="46800" rIns="90000" bIns="46800" anchor="b" anchorCtr="0" compatLnSpc="1">
            <a:spAutoFit/>
          </a:bodyPr>
          <a:lstStyle/>
          <a:p>
            <a:pPr marL="0" marR="0" lvl="0" indent="0" algn="r"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fld id="{9CFB00C4-60AE-4E2A-AACC-6414D5742D12}" type="slidenum">
              <a:t>126</a:t>
            </a:fld>
            <a:endParaRPr lang="en-US" sz="1200" b="0" i="0" u="none" strike="noStrike" baseline="0">
              <a:ln>
                <a:noFill/>
              </a:ln>
              <a:solidFill>
                <a:srgbClr val="A50021"/>
              </a:solidFill>
              <a:latin typeface="Arial" pitchFamily="34"/>
              <a:ea typeface="Arial" pitchFamily="34"/>
              <a:cs typeface="Arial" pitchFamily="34"/>
            </a:endParaRPr>
          </a:p>
        </p:txBody>
      </p:sp>
      <p:sp>
        <p:nvSpPr>
          <p:cNvPr id="3" name="TextBox 2">
            <a:extLst>
              <a:ext uri="{FF2B5EF4-FFF2-40B4-BE49-F238E27FC236}">
                <a16:creationId xmlns:a16="http://schemas.microsoft.com/office/drawing/2014/main" id="{785560D5-9E65-4D00-834E-0CFBB0A38AAA}"/>
              </a:ext>
            </a:extLst>
          </p:cNvPr>
          <p:cNvSpPr txBox="1"/>
          <p:nvPr/>
        </p:nvSpPr>
        <p:spPr>
          <a:xfrm>
            <a:off x="-360" y="8805240"/>
            <a:ext cx="3026520" cy="463320"/>
          </a:xfrm>
          <a:prstGeom prst="rect">
            <a:avLst/>
          </a:prstGeom>
          <a:noFill/>
          <a:ln>
            <a:noFill/>
          </a:ln>
        </p:spPr>
        <p:txBody>
          <a:bodyPr vert="horz" wrap="square" lIns="90000" tIns="46800" rIns="90000" bIns="46800" anchor="b" anchorCtr="0" compatLnSpc="1">
            <a:spAutoFit/>
          </a:bodyPr>
          <a:lstStyle/>
          <a:p>
            <a:pPr marL="0" marR="0" lvl="0" indent="0" algn="l"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0" i="0" u="none" strike="noStrike" baseline="0">
              <a:ln>
                <a:noFill/>
              </a:ln>
              <a:solidFill>
                <a:srgbClr val="A50021"/>
              </a:solidFill>
              <a:latin typeface="Arial" pitchFamily="34"/>
              <a:ea typeface="Arial" pitchFamily="34"/>
              <a:cs typeface="Arial" pitchFamily="34"/>
            </a:endParaRPr>
          </a:p>
        </p:txBody>
      </p:sp>
      <p:sp>
        <p:nvSpPr>
          <p:cNvPr id="4" name="TextBox 3">
            <a:extLst>
              <a:ext uri="{FF2B5EF4-FFF2-40B4-BE49-F238E27FC236}">
                <a16:creationId xmlns:a16="http://schemas.microsoft.com/office/drawing/2014/main" id="{C3C5A9B8-8B66-4269-9100-8B97769D2377}"/>
              </a:ext>
            </a:extLst>
          </p:cNvPr>
          <p:cNvSpPr txBox="1"/>
          <p:nvPr/>
        </p:nvSpPr>
        <p:spPr>
          <a:xfrm>
            <a:off x="-360" y="0"/>
            <a:ext cx="3026520" cy="463320"/>
          </a:xfrm>
          <a:prstGeom prst="rect">
            <a:avLst/>
          </a:prstGeom>
          <a:noFill/>
          <a:ln>
            <a:noFill/>
          </a:ln>
        </p:spPr>
        <p:txBody>
          <a:bodyPr vert="horz" wrap="square" lIns="90000" tIns="46800" rIns="90000" bIns="46800" anchor="t" anchorCtr="0" compatLnSpc="1">
            <a:spAutoFit/>
          </a:bodyPr>
          <a:lstStyle/>
          <a:p>
            <a:pPr marL="0" marR="0" lvl="0" indent="0" algn="l"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0" i="0" u="none" strike="noStrike" baseline="0">
              <a:ln>
                <a:noFill/>
              </a:ln>
              <a:solidFill>
                <a:srgbClr val="A50021"/>
              </a:solidFill>
              <a:latin typeface="Arial" pitchFamily="34"/>
              <a:ea typeface="Arial" pitchFamily="34"/>
              <a:cs typeface="Arial" pitchFamily="34"/>
            </a:endParaRPr>
          </a:p>
        </p:txBody>
      </p:sp>
      <p:sp>
        <p:nvSpPr>
          <p:cNvPr id="5" name="TextBox 4">
            <a:extLst>
              <a:ext uri="{FF2B5EF4-FFF2-40B4-BE49-F238E27FC236}">
                <a16:creationId xmlns:a16="http://schemas.microsoft.com/office/drawing/2014/main" id="{2185C251-C60E-4598-8D19-96C512AC17F6}"/>
              </a:ext>
            </a:extLst>
          </p:cNvPr>
          <p:cNvSpPr txBox="1"/>
          <p:nvPr/>
        </p:nvSpPr>
        <p:spPr>
          <a:xfrm>
            <a:off x="3955680" y="0"/>
            <a:ext cx="3026520" cy="463320"/>
          </a:xfrm>
          <a:prstGeom prst="rect">
            <a:avLst/>
          </a:prstGeom>
          <a:noFill/>
          <a:ln>
            <a:noFill/>
          </a:ln>
        </p:spPr>
        <p:txBody>
          <a:bodyPr vert="horz" wrap="square" lIns="90000" tIns="46800" rIns="90000" bIns="46800" anchor="t" anchorCtr="0" compatLnSpc="1">
            <a:spAutoFit/>
          </a:bodyPr>
          <a:lstStyle/>
          <a:p>
            <a:pPr marL="0" marR="0" lvl="0" indent="0" algn="r" rtl="0" hangingPunct="1">
              <a:lnSpc>
                <a:spcPts val="1463"/>
              </a:lnSpc>
              <a:spcBef>
                <a:spcPts val="0"/>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0" i="0" u="none" strike="noStrike" baseline="0">
              <a:ln>
                <a:noFill/>
              </a:ln>
              <a:solidFill>
                <a:srgbClr val="A50021"/>
              </a:solidFill>
              <a:latin typeface="Arial" pitchFamily="34"/>
              <a:ea typeface="Arial" pitchFamily="34"/>
              <a:cs typeface="Arial" pitchFamily="34"/>
            </a:endParaRPr>
          </a:p>
        </p:txBody>
      </p:sp>
      <p:sp>
        <p:nvSpPr>
          <p:cNvPr id="6" name="Slide Image Placeholder 5">
            <a:extLst>
              <a:ext uri="{FF2B5EF4-FFF2-40B4-BE49-F238E27FC236}">
                <a16:creationId xmlns:a16="http://schemas.microsoft.com/office/drawing/2014/main" id="{3A386E59-F3F4-4F36-B11E-2396E9F54DC8}"/>
              </a:ext>
            </a:extLst>
          </p:cNvPr>
          <p:cNvSpPr>
            <a:spLocks noGrp="1" noRot="1" noChangeAspect="1" noResize="1"/>
          </p:cNvSpPr>
          <p:nvPr>
            <p:ph type="sldImg"/>
          </p:nvPr>
        </p:nvSpPr>
        <p:spPr>
          <a:xfrm>
            <a:off x="406400" y="695325"/>
            <a:ext cx="6170613" cy="3475038"/>
          </a:xfrm>
          <a:prstGeom prst="rect">
            <a:avLst/>
          </a:prstGeom>
          <a:solidFill>
            <a:schemeClr val="accent1"/>
          </a:solidFill>
          <a:ln w="25400">
            <a:solidFill>
              <a:schemeClr val="accent1">
                <a:shade val="50000"/>
              </a:schemeClr>
            </a:solidFill>
            <a:prstDash val="solid"/>
          </a:ln>
        </p:spPr>
      </p:sp>
      <p:sp>
        <p:nvSpPr>
          <p:cNvPr id="7" name="Notes Placeholder 6">
            <a:extLst>
              <a:ext uri="{FF2B5EF4-FFF2-40B4-BE49-F238E27FC236}">
                <a16:creationId xmlns:a16="http://schemas.microsoft.com/office/drawing/2014/main" id="{487872D8-D518-4352-8965-CA1B032A3892}"/>
              </a:ext>
            </a:extLst>
          </p:cNvPr>
          <p:cNvSpPr txBox="1">
            <a:spLocks noGrp="1"/>
          </p:cNvSpPr>
          <p:nvPr>
            <p:ph type="body" sz="quarter" idx="1"/>
          </p:nvPr>
        </p:nvSpPr>
        <p:spPr>
          <a:xfrm>
            <a:off x="72360" y="4403520"/>
            <a:ext cx="6784920" cy="1004040"/>
          </a:xfrm>
        </p:spPr>
        <p:txBody>
          <a:bodyPr anchor="ctr" anchorCtr="0">
            <a:spAutoFit/>
          </a:bodyPr>
          <a:lstStyle/>
          <a:p>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85372" indent="-302066">
              <a:defRPr>
                <a:solidFill>
                  <a:schemeClr val="tx1"/>
                </a:solidFill>
                <a:latin typeface="Calibri" panose="020F0502020204030204" pitchFamily="34" charset="0"/>
              </a:defRPr>
            </a:lvl2pPr>
            <a:lvl3pPr marL="1208265" indent="-241653">
              <a:defRPr>
                <a:solidFill>
                  <a:schemeClr val="tx1"/>
                </a:solidFill>
                <a:latin typeface="Calibri" panose="020F0502020204030204" pitchFamily="34" charset="0"/>
              </a:defRPr>
            </a:lvl3pPr>
            <a:lvl4pPr marL="1691571" indent="-241653">
              <a:defRPr>
                <a:solidFill>
                  <a:schemeClr val="tx1"/>
                </a:solidFill>
                <a:latin typeface="Calibri" panose="020F0502020204030204" pitchFamily="34" charset="0"/>
              </a:defRPr>
            </a:lvl4pPr>
            <a:lvl5pPr marL="2174878" indent="-241653">
              <a:defRPr>
                <a:solidFill>
                  <a:schemeClr val="tx1"/>
                </a:solidFill>
                <a:latin typeface="Calibri" panose="020F0502020204030204" pitchFamily="34" charset="0"/>
              </a:defRPr>
            </a:lvl5pPr>
            <a:lvl6pPr marL="2658184" indent="-241653" eaLnBrk="0" fontAlgn="base" hangingPunct="0">
              <a:spcBef>
                <a:spcPct val="0"/>
              </a:spcBef>
              <a:spcAft>
                <a:spcPct val="0"/>
              </a:spcAft>
              <a:defRPr>
                <a:solidFill>
                  <a:schemeClr val="tx1"/>
                </a:solidFill>
                <a:latin typeface="Calibri" panose="020F0502020204030204" pitchFamily="34" charset="0"/>
              </a:defRPr>
            </a:lvl6pPr>
            <a:lvl7pPr marL="3141490" indent="-241653" eaLnBrk="0" fontAlgn="base" hangingPunct="0">
              <a:spcBef>
                <a:spcPct val="0"/>
              </a:spcBef>
              <a:spcAft>
                <a:spcPct val="0"/>
              </a:spcAft>
              <a:defRPr>
                <a:solidFill>
                  <a:schemeClr val="tx1"/>
                </a:solidFill>
                <a:latin typeface="Calibri" panose="020F0502020204030204" pitchFamily="34" charset="0"/>
              </a:defRPr>
            </a:lvl7pPr>
            <a:lvl8pPr marL="3624796" indent="-241653" eaLnBrk="0" fontAlgn="base" hangingPunct="0">
              <a:spcBef>
                <a:spcPct val="0"/>
              </a:spcBef>
              <a:spcAft>
                <a:spcPct val="0"/>
              </a:spcAft>
              <a:defRPr>
                <a:solidFill>
                  <a:schemeClr val="tx1"/>
                </a:solidFill>
                <a:latin typeface="Calibri" panose="020F0502020204030204" pitchFamily="34" charset="0"/>
              </a:defRPr>
            </a:lvl8pPr>
            <a:lvl9pPr marL="4108102" indent="-241653"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71DD1DB-5399-437E-8ABF-3E36ADC13063}" type="slidenum">
              <a:rPr lang="en-US" altLang="en-US" smtClean="0"/>
              <a:pPr fontAlgn="base">
                <a:spcBef>
                  <a:spcPct val="0"/>
                </a:spcBef>
                <a:spcAft>
                  <a:spcPct val="0"/>
                </a:spcAft>
              </a:pPr>
              <a:t>127</a:t>
            </a:fld>
            <a:endParaRPr lang="en-US" altLang="en-US"/>
          </a:p>
        </p:txBody>
      </p:sp>
    </p:spTree>
    <p:extLst>
      <p:ext uri="{BB962C8B-B14F-4D97-AF65-F5344CB8AC3E}">
        <p14:creationId xmlns:p14="http://schemas.microsoft.com/office/powerpoint/2010/main" val="3664574885"/>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8938" y="685800"/>
            <a:ext cx="6067425" cy="34163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A344950-C155-4945-9854-AC073287330A}" type="slidenum">
              <a:rPr lang="en-US" smtClean="0"/>
              <a:pPr/>
              <a:t>130</a:t>
            </a:fld>
            <a:endParaRPr lang="en-US" dirty="0"/>
          </a:p>
        </p:txBody>
      </p:sp>
    </p:spTree>
    <p:extLst>
      <p:ext uri="{BB962C8B-B14F-4D97-AF65-F5344CB8AC3E}">
        <p14:creationId xmlns:p14="http://schemas.microsoft.com/office/powerpoint/2010/main" val="3812644749"/>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a:t>IBM Big Data &amp; Analytics</a:t>
            </a:r>
            <a:br>
              <a:rPr lang="en-US" sz="1300"/>
            </a:br>
            <a:r>
              <a:rPr lang="en-US"/>
              <a:t>© 2013 IBM Corporation</a:t>
            </a:r>
            <a:endParaRPr lang="en-US" dirty="0"/>
          </a:p>
        </p:txBody>
      </p:sp>
      <p:sp>
        <p:nvSpPr>
          <p:cNvPr id="5" name="Slide Number Placeholder 4"/>
          <p:cNvSpPr>
            <a:spLocks noGrp="1"/>
          </p:cNvSpPr>
          <p:nvPr>
            <p:ph type="sldNum" sz="quarter" idx="11"/>
          </p:nvPr>
        </p:nvSpPr>
        <p:spPr/>
        <p:txBody>
          <a:bodyPr/>
          <a:lstStyle/>
          <a:p>
            <a:pPr>
              <a:defRPr/>
            </a:pPr>
            <a:fld id="{F5F640F0-48C8-4255-AFF3-50FD1395C3E0}" type="slidenum">
              <a:rPr lang="en-US" smtClean="0"/>
              <a:pPr>
                <a:defRPr/>
              </a:pPr>
              <a:t>133</a:t>
            </a:fld>
            <a:endParaRPr lang="en-US"/>
          </a:p>
        </p:txBody>
      </p:sp>
    </p:spTree>
    <p:extLst>
      <p:ext uri="{BB962C8B-B14F-4D97-AF65-F5344CB8AC3E}">
        <p14:creationId xmlns:p14="http://schemas.microsoft.com/office/powerpoint/2010/main" val="845882703"/>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FBF38A0-BD2E-463E-8011-26D345E52B98}"/>
              </a:ext>
            </a:extLst>
          </p:cNvPr>
          <p:cNvSpPr txBox="1">
            <a:spLocks noGrp="1"/>
          </p:cNvSpPr>
          <p:nvPr>
            <p:ph type="sldNum" sz="quarter" idx="5"/>
          </p:nvPr>
        </p:nvSpPr>
        <p:spPr>
          <a:ln/>
        </p:spPr>
        <p:txBody>
          <a:bodyPr wrap="square" lIns="90000" tIns="46800" rIns="90000" bIns="46800" anchor="b" anchorCtr="0">
            <a:noAutofit/>
          </a:bodyPr>
          <a:lstStyle/>
          <a:p>
            <a:pPr lvl="0"/>
            <a:fld id="{860FBC6B-9364-4437-A5A0-8481F77A5F94}" type="slidenum">
              <a:t>134</a:t>
            </a:fld>
            <a:endParaRPr lang="en-GB"/>
          </a:p>
        </p:txBody>
      </p:sp>
      <p:sp>
        <p:nvSpPr>
          <p:cNvPr id="2" name="Slide Image Placeholder 1">
            <a:extLst>
              <a:ext uri="{FF2B5EF4-FFF2-40B4-BE49-F238E27FC236}">
                <a16:creationId xmlns:a16="http://schemas.microsoft.com/office/drawing/2014/main" id="{F0324E7B-B153-4E76-805A-323C9BD1FF86}"/>
              </a:ext>
            </a:extLst>
          </p:cNvPr>
          <p:cNvSpPr>
            <a:spLocks noGrp="1" noRot="1" noChangeAspect="1" noResize="1"/>
          </p:cNvSpPr>
          <p:nvPr>
            <p:ph type="sldImg"/>
          </p:nvPr>
        </p:nvSpPr>
        <p:spPr>
          <a:xfrm>
            <a:off x="406400" y="695325"/>
            <a:ext cx="6170613" cy="3475038"/>
          </a:xfrm>
          <a:prstGeom prst="rect">
            <a:avLst/>
          </a:prstGeo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1A79C403-7928-464C-96CB-086F61BFA5DC}"/>
              </a:ext>
            </a:extLst>
          </p:cNvPr>
          <p:cNvSpPr txBox="1">
            <a:spLocks noGrp="1"/>
          </p:cNvSpPr>
          <p:nvPr>
            <p:ph type="body" sz="quarter" idx="1"/>
          </p:nvPr>
        </p:nvSpPr>
        <p:spPr>
          <a:xfrm>
            <a:off x="72360" y="4403520"/>
            <a:ext cx="6784920" cy="913679"/>
          </a:xfrm>
        </p:spPr>
        <p:txBody>
          <a:bodyPr/>
          <a:lstStyle/>
          <a:p>
            <a:endParaRPr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87155E5A-9BC4-41AF-B132-7181DE3AE8AE}"/>
              </a:ext>
            </a:extLst>
          </p:cNvPr>
          <p:cNvSpPr txBox="1">
            <a:spLocks noGrp="1"/>
          </p:cNvSpPr>
          <p:nvPr>
            <p:ph type="sldNum" sz="quarter" idx="5"/>
          </p:nvPr>
        </p:nvSpPr>
        <p:spPr>
          <a:ln/>
        </p:spPr>
        <p:txBody>
          <a:bodyPr wrap="square" lIns="90000" tIns="46800" rIns="90000" bIns="46800" anchor="b" anchorCtr="0">
            <a:noAutofit/>
          </a:bodyPr>
          <a:lstStyle/>
          <a:p>
            <a:pPr lvl="0"/>
            <a:fld id="{75F16D7C-DABC-4E06-AF08-2E57DE58CA90}" type="slidenum">
              <a:t>135</a:t>
            </a:fld>
            <a:endParaRPr lang="en-GB"/>
          </a:p>
        </p:txBody>
      </p:sp>
      <p:sp>
        <p:nvSpPr>
          <p:cNvPr id="2" name="Slide Image Placeholder 1">
            <a:extLst>
              <a:ext uri="{FF2B5EF4-FFF2-40B4-BE49-F238E27FC236}">
                <a16:creationId xmlns:a16="http://schemas.microsoft.com/office/drawing/2014/main" id="{09929693-6371-4E36-9C89-E2B60A32CAC9}"/>
              </a:ext>
            </a:extLst>
          </p:cNvPr>
          <p:cNvSpPr>
            <a:spLocks noGrp="1" noRot="1" noChangeAspect="1" noResize="1"/>
          </p:cNvSpPr>
          <p:nvPr>
            <p:ph type="sldImg"/>
          </p:nvPr>
        </p:nvSpPr>
        <p:spPr>
          <a:xfrm>
            <a:off x="406400" y="695325"/>
            <a:ext cx="6170613" cy="3475038"/>
          </a:xfrm>
          <a:prstGeom prst="rect">
            <a:avLst/>
          </a:prstGeo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1A878BF0-69EF-4075-A145-96BC24658B35}"/>
              </a:ext>
            </a:extLst>
          </p:cNvPr>
          <p:cNvSpPr txBox="1">
            <a:spLocks noGrp="1"/>
          </p:cNvSpPr>
          <p:nvPr>
            <p:ph type="body" sz="quarter" idx="1"/>
          </p:nvPr>
        </p:nvSpPr>
        <p:spPr>
          <a:xfrm>
            <a:off x="72360" y="4403520"/>
            <a:ext cx="6784920" cy="1004040"/>
          </a:xfrm>
        </p:spPr>
        <p:txBody>
          <a:bodyPr>
            <a:spAutoFit/>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9079C2E8-A4D2-4A5E-81D1-8941900388D7}" type="slidenum">
              <a:rPr altLang="en-US" sz="1400" smtClean="0">
                <a:solidFill>
                  <a:srgbClr val="000000"/>
                </a:solidFill>
                <a:cs typeface="Lucida Sans Unicode" panose="020B0602030504020204" pitchFamily="34" charset="0"/>
              </a:rPr>
              <a:pPr fontAlgn="base">
                <a:spcBef>
                  <a:spcPct val="0"/>
                </a:spcBef>
                <a:spcAft>
                  <a:spcPct val="0"/>
                </a:spcAft>
              </a:pPr>
              <a:t>12</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29A82D2-ABA1-4D80-91A4-BFECFA6175EB}"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12</a:t>
            </a:fld>
            <a:endParaRPr lang="en-US" sz="1400">
              <a:solidFill>
                <a:srgbClr val="000000"/>
              </a:solidFill>
              <a:latin typeface="Arial" pitchFamily="18"/>
              <a:ea typeface="Lucida Sans Unicode" pitchFamily="2"/>
              <a:cs typeface="Tahoma" pitchFamily="2"/>
            </a:endParaRPr>
          </a:p>
        </p:txBody>
      </p:sp>
      <p:sp>
        <p:nvSpPr>
          <p:cNvPr id="2867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28677"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780845758"/>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3E15FD1-CEF7-4BD7-8DFC-E3177E600CC0}"/>
              </a:ext>
            </a:extLst>
          </p:cNvPr>
          <p:cNvSpPr txBox="1">
            <a:spLocks noGrp="1"/>
          </p:cNvSpPr>
          <p:nvPr>
            <p:ph type="sldNum" sz="quarter" idx="5"/>
          </p:nvPr>
        </p:nvSpPr>
        <p:spPr>
          <a:ln/>
        </p:spPr>
        <p:txBody>
          <a:bodyPr wrap="square" lIns="90000" tIns="46800" rIns="90000" bIns="46800" anchor="b" anchorCtr="0">
            <a:noAutofit/>
          </a:bodyPr>
          <a:lstStyle/>
          <a:p>
            <a:pPr lvl="0"/>
            <a:fld id="{FB5A7C4C-E487-4706-B2D9-EC9D5C0BB38F}" type="slidenum">
              <a:t>136</a:t>
            </a:fld>
            <a:endParaRPr lang="en-GB"/>
          </a:p>
        </p:txBody>
      </p:sp>
      <p:sp>
        <p:nvSpPr>
          <p:cNvPr id="2" name="Slide Image Placeholder 1">
            <a:extLst>
              <a:ext uri="{FF2B5EF4-FFF2-40B4-BE49-F238E27FC236}">
                <a16:creationId xmlns:a16="http://schemas.microsoft.com/office/drawing/2014/main" id="{777172DD-31D7-42C9-889E-8484286511DC}"/>
              </a:ext>
            </a:extLst>
          </p:cNvPr>
          <p:cNvSpPr>
            <a:spLocks noGrp="1" noRot="1" noChangeAspect="1" noResize="1"/>
          </p:cNvSpPr>
          <p:nvPr>
            <p:ph type="sldImg"/>
          </p:nvPr>
        </p:nvSpPr>
        <p:spPr>
          <a:xfrm>
            <a:off x="406400" y="695325"/>
            <a:ext cx="6170613" cy="3475038"/>
          </a:xfrm>
          <a:prstGeom prst="rect">
            <a:avLst/>
          </a:prstGeo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8BA6FA9F-3F23-4B85-8602-FC3CD06062F6}"/>
              </a:ext>
            </a:extLst>
          </p:cNvPr>
          <p:cNvSpPr txBox="1">
            <a:spLocks noGrp="1"/>
          </p:cNvSpPr>
          <p:nvPr>
            <p:ph type="body" sz="quarter" idx="1"/>
          </p:nvPr>
        </p:nvSpPr>
        <p:spPr>
          <a:xfrm>
            <a:off x="72360" y="4403520"/>
            <a:ext cx="6784920" cy="1004040"/>
          </a:xfrm>
        </p:spPr>
        <p:txBody>
          <a:bodyPr>
            <a:spAutoFit/>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B54B8A94-7C30-458E-AB6B-B54987D2E98F}" type="slidenum">
              <a:rPr altLang="en-US" sz="1400" smtClean="0">
                <a:solidFill>
                  <a:srgbClr val="000000"/>
                </a:solidFill>
                <a:cs typeface="Lucida Sans Unicode" panose="020B0602030504020204" pitchFamily="34" charset="0"/>
              </a:rPr>
              <a:pPr fontAlgn="base">
                <a:spcBef>
                  <a:spcPct val="0"/>
                </a:spcBef>
                <a:spcAft>
                  <a:spcPct val="0"/>
                </a:spcAft>
              </a:pPr>
              <a:t>13</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65F5782C-334E-41AF-8B3C-6A5F76205C93}"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13</a:t>
            </a:fld>
            <a:endParaRPr lang="en-US" sz="1400">
              <a:solidFill>
                <a:srgbClr val="000000"/>
              </a:solidFill>
              <a:latin typeface="Arial" pitchFamily="18"/>
              <a:ea typeface="Lucida Sans Unicode" pitchFamily="2"/>
              <a:cs typeface="Tahoma" pitchFamily="2"/>
            </a:endParaRPr>
          </a:p>
        </p:txBody>
      </p:sp>
      <p:sp>
        <p:nvSpPr>
          <p:cNvPr id="3072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30725"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3012526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A025B7BE-5142-43C2-A4D9-A07F91060485}" type="slidenum">
              <a:rPr altLang="en-US" sz="1400" smtClean="0">
                <a:solidFill>
                  <a:srgbClr val="000000"/>
                </a:solidFill>
                <a:cs typeface="Lucida Sans Unicode" panose="020B0602030504020204" pitchFamily="34" charset="0"/>
              </a:rPr>
              <a:pPr fontAlgn="base">
                <a:spcBef>
                  <a:spcPct val="0"/>
                </a:spcBef>
                <a:spcAft>
                  <a:spcPct val="0"/>
                </a:spcAft>
              </a:pPr>
              <a:t>14</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81E9020E-FCB2-4F27-9C81-15DBD4F6CF4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14</a:t>
            </a:fld>
            <a:endParaRPr lang="en-US" sz="1400">
              <a:solidFill>
                <a:srgbClr val="000000"/>
              </a:solidFill>
              <a:latin typeface="Arial" pitchFamily="18"/>
              <a:ea typeface="Lucida Sans Unicode" pitchFamily="2"/>
              <a:cs typeface="Tahoma" pitchFamily="2"/>
            </a:endParaRPr>
          </a:p>
        </p:txBody>
      </p:sp>
      <p:sp>
        <p:nvSpPr>
          <p:cNvPr id="3277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32773"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3186000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F2D099C0-A9D8-4124-A971-A64935CEC5FB}" type="slidenum">
              <a:rPr altLang="en-US" sz="1400" smtClean="0">
                <a:solidFill>
                  <a:srgbClr val="000000"/>
                </a:solidFill>
                <a:cs typeface="Lucida Sans Unicode" panose="020B0602030504020204" pitchFamily="34" charset="0"/>
              </a:rPr>
              <a:pPr fontAlgn="base">
                <a:spcBef>
                  <a:spcPct val="0"/>
                </a:spcBef>
                <a:spcAft>
                  <a:spcPct val="0"/>
                </a:spcAft>
              </a:pPr>
              <a:t>15</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9FECA8A-CDC4-4A4C-8763-E96CF405CC4B}"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15</a:t>
            </a:fld>
            <a:endParaRPr lang="en-US" sz="1400">
              <a:solidFill>
                <a:srgbClr val="000000"/>
              </a:solidFill>
              <a:latin typeface="Arial" pitchFamily="18"/>
              <a:ea typeface="Lucida Sans Unicode" pitchFamily="2"/>
              <a:cs typeface="Tahoma" pitchFamily="2"/>
            </a:endParaRPr>
          </a:p>
        </p:txBody>
      </p:sp>
      <p:sp>
        <p:nvSpPr>
          <p:cNvPr id="34820"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34821"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9385338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32BE842A-657E-47D2-8D17-2FA78090A91F}" type="slidenum">
              <a:rPr altLang="en-US" sz="1400" smtClean="0">
                <a:solidFill>
                  <a:srgbClr val="000000"/>
                </a:solidFill>
                <a:cs typeface="Lucida Sans Unicode" panose="020B0602030504020204" pitchFamily="34" charset="0"/>
              </a:rPr>
              <a:pPr fontAlgn="base">
                <a:spcBef>
                  <a:spcPct val="0"/>
                </a:spcBef>
                <a:spcAft>
                  <a:spcPct val="0"/>
                </a:spcAft>
              </a:pPr>
              <a:t>16</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250C45C8-BF4B-4C4C-9E52-3C18F2007A13}"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16</a:t>
            </a:fld>
            <a:endParaRPr lang="en-US" sz="1400">
              <a:solidFill>
                <a:srgbClr val="000000"/>
              </a:solidFill>
              <a:latin typeface="Arial" pitchFamily="18"/>
              <a:ea typeface="Lucida Sans Unicode" pitchFamily="2"/>
              <a:cs typeface="Tahoma" pitchFamily="2"/>
            </a:endParaRPr>
          </a:p>
        </p:txBody>
      </p:sp>
      <p:sp>
        <p:nvSpPr>
          <p:cNvPr id="36868"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36869"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244862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7182C903-8F28-4DB4-AFA2-D9C348054D00}" type="slidenum">
              <a:rPr altLang="en-US" sz="1400" smtClean="0">
                <a:solidFill>
                  <a:srgbClr val="000000"/>
                </a:solidFill>
                <a:cs typeface="Lucida Sans Unicode" panose="020B0602030504020204" pitchFamily="34" charset="0"/>
              </a:rPr>
              <a:pPr fontAlgn="base">
                <a:spcBef>
                  <a:spcPct val="0"/>
                </a:spcBef>
                <a:spcAft>
                  <a:spcPct val="0"/>
                </a:spcAft>
              </a:pPr>
              <a:t>17</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CA7AA2D-B097-4ABE-A6B4-186F8F2C1F63}"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17</a:t>
            </a:fld>
            <a:endParaRPr lang="en-US" sz="1400">
              <a:solidFill>
                <a:srgbClr val="000000"/>
              </a:solidFill>
              <a:latin typeface="Arial" pitchFamily="18"/>
              <a:ea typeface="Lucida Sans Unicode" pitchFamily="2"/>
              <a:cs typeface="Tahoma" pitchFamily="2"/>
            </a:endParaRPr>
          </a:p>
        </p:txBody>
      </p:sp>
      <p:sp>
        <p:nvSpPr>
          <p:cNvPr id="3891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38917"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42413847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DB211006-5126-4C39-A8CB-0FAA238FDDBC}" type="slidenum">
              <a:rPr altLang="en-US" sz="1400" smtClean="0">
                <a:solidFill>
                  <a:srgbClr val="000000"/>
                </a:solidFill>
                <a:cs typeface="Lucida Sans Unicode" panose="020B0602030504020204" pitchFamily="34" charset="0"/>
              </a:rPr>
              <a:pPr fontAlgn="base">
                <a:spcBef>
                  <a:spcPct val="0"/>
                </a:spcBef>
                <a:spcAft>
                  <a:spcPct val="0"/>
                </a:spcAft>
              </a:pPr>
              <a:t>18</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B2AE5CC-DB66-4745-99A9-C72F6D0A487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18</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D58ABAAD-2CA7-4785-80EB-B366FEA5F19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18</a:t>
            </a:fld>
            <a:endParaRPr lang="en-US" sz="1400">
              <a:solidFill>
                <a:srgbClr val="000000"/>
              </a:solidFill>
              <a:latin typeface="Arial" pitchFamily="18"/>
              <a:ea typeface="Lucida Sans Unicode" pitchFamily="2"/>
              <a:cs typeface="Tahoma" pitchFamily="2"/>
            </a:endParaRPr>
          </a:p>
        </p:txBody>
      </p:sp>
      <p:sp>
        <p:nvSpPr>
          <p:cNvPr id="40965"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40966"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5744493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A312EFF5-BB79-4BC4-A6BD-3D9FA7BFCCEC}" type="slidenum">
              <a:rPr altLang="en-US" sz="1400" smtClean="0">
                <a:solidFill>
                  <a:srgbClr val="000000"/>
                </a:solidFill>
                <a:cs typeface="Lucida Sans Unicode" panose="020B0602030504020204" pitchFamily="34" charset="0"/>
              </a:rPr>
              <a:pPr fontAlgn="base">
                <a:spcBef>
                  <a:spcPct val="0"/>
                </a:spcBef>
                <a:spcAft>
                  <a:spcPct val="0"/>
                </a:spcAft>
              </a:pPr>
              <a:t>19</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679AC8AA-7518-460D-9882-53585AA50253}"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19</a:t>
            </a:fld>
            <a:endParaRPr lang="en-US" sz="1400">
              <a:solidFill>
                <a:srgbClr val="000000"/>
              </a:solidFill>
              <a:latin typeface="Arial" pitchFamily="18"/>
              <a:ea typeface="Lucida Sans Unicode" pitchFamily="2"/>
              <a:cs typeface="Tahoma" pitchFamily="2"/>
            </a:endParaRPr>
          </a:p>
        </p:txBody>
      </p:sp>
      <p:sp>
        <p:nvSpPr>
          <p:cNvPr id="4301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43013"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4014894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83148C70-8469-4A91-88AD-7CF79DD1347F}" type="slidenum">
              <a:rPr altLang="en-US" sz="1400" smtClean="0">
                <a:solidFill>
                  <a:srgbClr val="000000"/>
                </a:solidFill>
                <a:cs typeface="Lucida Sans Unicode" panose="020B0602030504020204" pitchFamily="34" charset="0"/>
              </a:rPr>
              <a:pPr fontAlgn="base">
                <a:spcBef>
                  <a:spcPct val="0"/>
                </a:spcBef>
                <a:spcAft>
                  <a:spcPct val="0"/>
                </a:spcAft>
              </a:pPr>
              <a:t>2</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644881FA-2D86-498D-A80B-91F3687D0B7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952E4823-C2D4-4C01-94F6-789E7A5D5868}"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2</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244EA44-A09A-46FE-84BB-D15EA15CEB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a:t>
            </a:fld>
            <a:endParaRPr lang="en-US" sz="1400">
              <a:solidFill>
                <a:srgbClr val="000000"/>
              </a:solidFill>
              <a:latin typeface="Arial" pitchFamily="18"/>
              <a:ea typeface="Lucida Sans Unicode" pitchFamily="2"/>
              <a:cs typeface="Tahoma" pitchFamily="2"/>
            </a:endParaRPr>
          </a:p>
        </p:txBody>
      </p:sp>
      <p:sp>
        <p:nvSpPr>
          <p:cNvPr id="1024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247"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4927588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00A6646F-8F24-47F3-AF98-B5A9CF66A00A}" type="slidenum">
              <a:rPr altLang="en-US" sz="1400" smtClean="0">
                <a:solidFill>
                  <a:srgbClr val="000000"/>
                </a:solidFill>
                <a:cs typeface="Lucida Sans Unicode" panose="020B0602030504020204" pitchFamily="34" charset="0"/>
              </a:rPr>
              <a:pPr fontAlgn="base">
                <a:spcBef>
                  <a:spcPct val="0"/>
                </a:spcBef>
                <a:spcAft>
                  <a:spcPct val="0"/>
                </a:spcAft>
              </a:pPr>
              <a:t>20</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41740B8-2EBA-4258-8674-06121E38AA74}"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20</a:t>
            </a:fld>
            <a:endParaRPr lang="en-US" sz="1400">
              <a:solidFill>
                <a:srgbClr val="000000"/>
              </a:solidFill>
              <a:latin typeface="Arial" pitchFamily="18"/>
              <a:ea typeface="Lucida Sans Unicode" pitchFamily="2"/>
              <a:cs typeface="Tahoma" pitchFamily="2"/>
            </a:endParaRPr>
          </a:p>
        </p:txBody>
      </p:sp>
      <p:sp>
        <p:nvSpPr>
          <p:cNvPr id="45060"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45061"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
        <p:nvSpPr>
          <p:cNvPr id="5" name="Slide Number Placeholder 3">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E73F5453-C261-4839-8364-B6031C1C4AA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20</a:t>
            </a:fld>
            <a:endParaRPr lang="en-US" sz="1400">
              <a:solidFill>
                <a:srgbClr val="000000"/>
              </a:solidFill>
              <a:latin typeface="Arial" pitchFamily="18"/>
              <a:ea typeface="Lucida Sans Unicode" pitchFamily="2"/>
              <a:cs typeface="Tahoma" pitchFamily="2"/>
            </a:endParaRPr>
          </a:p>
        </p:txBody>
      </p:sp>
    </p:spTree>
    <p:extLst>
      <p:ext uri="{BB962C8B-B14F-4D97-AF65-F5344CB8AC3E}">
        <p14:creationId xmlns:p14="http://schemas.microsoft.com/office/powerpoint/2010/main" val="7359392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688A92AC-4A56-448B-8108-3C314750C857}" type="slidenum">
              <a:rPr altLang="en-US" sz="1400" smtClean="0">
                <a:solidFill>
                  <a:srgbClr val="000000"/>
                </a:solidFill>
                <a:cs typeface="Lucida Sans Unicode" panose="020B0602030504020204" pitchFamily="34" charset="0"/>
              </a:rPr>
              <a:pPr fontAlgn="base">
                <a:spcBef>
                  <a:spcPct val="0"/>
                </a:spcBef>
                <a:spcAft>
                  <a:spcPct val="0"/>
                </a:spcAft>
              </a:pPr>
              <a:t>21</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67D179F-8A71-4127-AC9B-A3AC35F45F93}"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21</a:t>
            </a:fld>
            <a:endParaRPr lang="en-US" sz="1400">
              <a:solidFill>
                <a:srgbClr val="000000"/>
              </a:solidFill>
              <a:latin typeface="Arial" pitchFamily="18"/>
              <a:ea typeface="Lucida Sans Unicode" pitchFamily="2"/>
              <a:cs typeface="Tahoma" pitchFamily="2"/>
            </a:endParaRPr>
          </a:p>
        </p:txBody>
      </p:sp>
      <p:sp>
        <p:nvSpPr>
          <p:cNvPr id="47108"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47109"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5784088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1A5A8242-D8A1-4336-8292-F0B8AD0AAC3E}" type="slidenum">
              <a:rPr altLang="en-US" sz="1400" smtClean="0">
                <a:solidFill>
                  <a:srgbClr val="000000"/>
                </a:solidFill>
                <a:cs typeface="Lucida Sans Unicode" panose="020B0602030504020204" pitchFamily="34" charset="0"/>
              </a:rPr>
              <a:pPr fontAlgn="base">
                <a:spcBef>
                  <a:spcPct val="0"/>
                </a:spcBef>
                <a:spcAft>
                  <a:spcPct val="0"/>
                </a:spcAft>
              </a:pPr>
              <a:t>22</a:t>
            </a:fld>
            <a:endParaRPr altLang="en-US" sz="1400">
              <a:solidFill>
                <a:srgbClr val="000000"/>
              </a:solidFill>
              <a:cs typeface="Lucida Sans Unicode" panose="020B0602030504020204" pitchFamily="34" charset="0"/>
            </a:endParaRPr>
          </a:p>
        </p:txBody>
      </p:sp>
      <p:sp>
        <p:nvSpPr>
          <p:cNvPr id="2" name="Slide Number Placeholder 6_2">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6B2FCD5-124A-416A-BD4C-BB16FAFDCE55}"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22</a:t>
            </a:fld>
            <a:endParaRPr lang="en-US" sz="1400">
              <a:solidFill>
                <a:srgbClr val="000000"/>
              </a:solidFill>
              <a:latin typeface="Arial" pitchFamily="18"/>
              <a:ea typeface="Lucida Sans Unicode" pitchFamily="2"/>
              <a:cs typeface="Tahoma" pitchFamily="2"/>
            </a:endParaRPr>
          </a:p>
        </p:txBody>
      </p:sp>
      <p:sp>
        <p:nvSpPr>
          <p:cNvPr id="49156" name="Slide Image Placeholder 1_2"/>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49157" name="Notes Placeholder 2_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5128275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B1C34073-A7AE-470B-9F8B-1D9BAC3CE1B1}" type="slidenum">
              <a:rPr altLang="en-US" sz="1400" smtClean="0">
                <a:solidFill>
                  <a:srgbClr val="000000"/>
                </a:solidFill>
                <a:cs typeface="Lucida Sans Unicode" panose="020B0602030504020204" pitchFamily="34" charset="0"/>
              </a:rPr>
              <a:pPr fontAlgn="base">
                <a:spcBef>
                  <a:spcPct val="0"/>
                </a:spcBef>
                <a:spcAft>
                  <a:spcPct val="0"/>
                </a:spcAft>
              </a:pPr>
              <a:t>23</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93C501B-536E-49C9-8105-645E8ECF841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23</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0094A116-BEC0-4811-B358-96C37518FE73}"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23</a:t>
            </a:fld>
            <a:endParaRPr lang="en-US" sz="1400">
              <a:solidFill>
                <a:srgbClr val="000000"/>
              </a:solidFill>
              <a:latin typeface="Arial" pitchFamily="18"/>
              <a:ea typeface="Lucida Sans Unicode" pitchFamily="2"/>
              <a:cs typeface="Tahoma" pitchFamily="2"/>
            </a:endParaRPr>
          </a:p>
        </p:txBody>
      </p:sp>
      <p:sp>
        <p:nvSpPr>
          <p:cNvPr id="51205"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51206"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3128290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B608A321-D15F-4A43-9F49-B9E5E138C572}" type="slidenum">
              <a:rPr altLang="en-US" sz="1400" smtClean="0">
                <a:solidFill>
                  <a:srgbClr val="000000"/>
                </a:solidFill>
                <a:cs typeface="Lucida Sans Unicode" panose="020B0602030504020204" pitchFamily="34" charset="0"/>
              </a:rPr>
              <a:pPr fontAlgn="base">
                <a:spcBef>
                  <a:spcPct val="0"/>
                </a:spcBef>
                <a:spcAft>
                  <a:spcPct val="0"/>
                </a:spcAft>
              </a:pPr>
              <a:t>24</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287DA15D-0CE7-411A-AC32-BE60503D0E34}"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24</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4D924EAA-36DB-4923-8181-A9638FAEF491}"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24</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A5407780-0712-4A9B-A743-D1F306D369E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24</a:t>
            </a:fld>
            <a:endParaRPr lang="en-US" sz="1400">
              <a:solidFill>
                <a:srgbClr val="000000"/>
              </a:solidFill>
              <a:latin typeface="Arial" pitchFamily="18"/>
              <a:ea typeface="Lucida Sans Unicode" pitchFamily="2"/>
              <a:cs typeface="Tahoma" pitchFamily="2"/>
            </a:endParaRPr>
          </a:p>
        </p:txBody>
      </p:sp>
      <p:sp>
        <p:nvSpPr>
          <p:cNvPr id="5325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53255"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5205250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5"/>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marL="358775" indent="-357188">
              <a:spcBef>
                <a:spcPct val="30000"/>
              </a:spcBef>
              <a:tabLst>
                <a:tab pos="723900" algn="l"/>
                <a:tab pos="1447800" algn="l"/>
                <a:tab pos="2171700" algn="l"/>
                <a:tab pos="2895600" algn="l"/>
              </a:tabLst>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buSzPct val="45000"/>
            </a:pPr>
            <a:r>
              <a:rPr altLang="en-US" sz="800">
                <a:solidFill>
                  <a:srgbClr val="000000"/>
                </a:solidFill>
                <a:ea typeface="Arial Unicode MS" panose="020B0604020202020204" pitchFamily="34" charset="-128"/>
                <a:cs typeface="Arial Unicode MS" panose="020B0604020202020204" pitchFamily="34" charset="-128"/>
              </a:rPr>
              <a:t>IBM Analytics</a:t>
            </a:r>
            <a:br>
              <a:rPr altLang="en-US">
                <a:solidFill>
                  <a:srgbClr val="000000"/>
                </a:solidFill>
                <a:ea typeface="Arial Unicode MS" panose="020B0604020202020204" pitchFamily="34" charset="-128"/>
                <a:cs typeface="Arial Unicode MS" panose="020B0604020202020204" pitchFamily="34" charset="-128"/>
              </a:rPr>
            </a:br>
            <a:r>
              <a:rPr altLang="en-US" sz="800">
                <a:solidFill>
                  <a:srgbClr val="000000"/>
                </a:solidFill>
                <a:ea typeface="Arial Unicode MS" panose="020B0604020202020204" pitchFamily="34" charset="-128"/>
                <a:cs typeface="Arial Unicode MS" panose="020B0604020202020204" pitchFamily="34" charset="-128"/>
              </a:rPr>
              <a:t>© 2015 IBM Corporation</a:t>
            </a:r>
          </a:p>
        </p:txBody>
      </p:sp>
      <p:sp>
        <p:nvSpPr>
          <p:cNvPr id="34819" name="Rectangle 6"/>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marL="358775" indent="-357188">
              <a:spcBef>
                <a:spcPct val="30000"/>
              </a:spcBef>
              <a:tabLst>
                <a:tab pos="723900" algn="l"/>
                <a:tab pos="1447800" algn="l"/>
                <a:tab pos="2171700" algn="l"/>
                <a:tab pos="2895600" algn="l"/>
              </a:tabLst>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tabLst>
                <a:tab pos="723900" algn="l"/>
                <a:tab pos="1447800" algn="l"/>
                <a:tab pos="2171700" algn="l"/>
                <a:tab pos="2895600" algn="l"/>
              </a:tabLs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buSzPct val="45000"/>
            </a:pPr>
            <a:fld id="{72DB6F24-CEA5-46F8-88B5-153DD7ECE623}" type="slidenum">
              <a:rPr altLang="en-US" smtClean="0">
                <a:solidFill>
                  <a:srgbClr val="000000"/>
                </a:solidFill>
                <a:ea typeface="Lucida Sans Unicode" panose="020B0602030504020204" pitchFamily="34" charset="0"/>
                <a:cs typeface="Arial Unicode MS" panose="020B0604020202020204" pitchFamily="34" charset="-128"/>
              </a:rPr>
              <a:pPr fontAlgn="base">
                <a:spcBef>
                  <a:spcPct val="0"/>
                </a:spcBef>
                <a:spcAft>
                  <a:spcPct val="0"/>
                </a:spcAft>
                <a:buSzPct val="45000"/>
              </a:pPr>
              <a:t>25</a:t>
            </a:fld>
            <a:endParaRPr altLang="en-US">
              <a:solidFill>
                <a:srgbClr val="000000"/>
              </a:solidFill>
              <a:ea typeface="Lucida Sans Unicode" panose="020B0602030504020204" pitchFamily="34" charset="0"/>
              <a:cs typeface="Arial Unicode MS" panose="020B0604020202020204" pitchFamily="34" charset="-128"/>
            </a:endParaRPr>
          </a:p>
        </p:txBody>
      </p:sp>
      <p:sp>
        <p:nvSpPr>
          <p:cNvPr id="34820" name="Text Box 1"/>
          <p:cNvSpPr txBox="1">
            <a:spLocks noChangeArrowheads="1"/>
          </p:cNvSpPr>
          <p:nvPr/>
        </p:nvSpPr>
        <p:spPr bwMode="auto">
          <a:xfrm>
            <a:off x="0" y="8685213"/>
            <a:ext cx="2970213"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marL="358775" indent="-357188">
              <a:spcBef>
                <a:spcPct val="30000"/>
              </a:spcBef>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9pPr>
          </a:lstStyle>
          <a:p>
            <a:pPr eaLnBrk="1" hangingPunct="1">
              <a:spcBef>
                <a:spcPct val="0"/>
              </a:spcBef>
              <a:buSzPct val="45000"/>
            </a:pPr>
            <a:r>
              <a:rPr lang="en-US" altLang="en-US" sz="800">
                <a:solidFill>
                  <a:srgbClr val="000000"/>
                </a:solidFill>
              </a:rPr>
              <a:t>IBM Analytics</a:t>
            </a:r>
            <a:br>
              <a:rPr lang="en-US" altLang="en-US">
                <a:solidFill>
                  <a:srgbClr val="000000"/>
                </a:solidFill>
              </a:rPr>
            </a:br>
            <a:r>
              <a:rPr lang="en-US" altLang="en-US" sz="800">
                <a:solidFill>
                  <a:srgbClr val="000000"/>
                </a:solidFill>
              </a:rPr>
              <a:t>© 2015 IBM Corporation</a:t>
            </a:r>
          </a:p>
        </p:txBody>
      </p:sp>
      <p:sp>
        <p:nvSpPr>
          <p:cNvPr id="34821" name="Text Box 2"/>
          <p:cNvSpPr txBox="1">
            <a:spLocks noChangeArrowheads="1"/>
          </p:cNvSpPr>
          <p:nvPr/>
        </p:nvSpPr>
        <p:spPr bwMode="auto">
          <a:xfrm>
            <a:off x="3884613" y="8685213"/>
            <a:ext cx="2970212" cy="455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marL="358775" indent="-357188">
              <a:spcBef>
                <a:spcPct val="30000"/>
              </a:spcBef>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tabLst>
                <a:tab pos="358775" algn="l"/>
                <a:tab pos="815975" algn="l"/>
                <a:tab pos="1273175" algn="l"/>
                <a:tab pos="1730375" algn="l"/>
                <a:tab pos="2187575" algn="l"/>
                <a:tab pos="2644775" algn="l"/>
                <a:tab pos="3101975" algn="l"/>
                <a:tab pos="3559175" algn="l"/>
                <a:tab pos="4016375" algn="l"/>
                <a:tab pos="4473575" algn="l"/>
                <a:tab pos="4930775" algn="l"/>
                <a:tab pos="5387975" algn="l"/>
                <a:tab pos="5845175" algn="l"/>
                <a:tab pos="6302375" algn="l"/>
                <a:tab pos="6759575" algn="l"/>
                <a:tab pos="7216775" algn="l"/>
                <a:tab pos="7673975" algn="l"/>
                <a:tab pos="8131175" algn="l"/>
                <a:tab pos="8588375" algn="l"/>
                <a:tab pos="9045575" algn="l"/>
                <a:tab pos="9502775" algn="l"/>
              </a:tabLst>
              <a:defRPr sz="1200">
                <a:solidFill>
                  <a:schemeClr val="tx1"/>
                </a:solidFill>
                <a:latin typeface="Calibri" panose="020F0502020204030204" pitchFamily="34" charset="0"/>
                <a:ea typeface="MS Gothic" panose="020B0609070205080204" pitchFamily="49" charset="-128"/>
              </a:defRPr>
            </a:lvl9pPr>
          </a:lstStyle>
          <a:p>
            <a:pPr algn="r" eaLnBrk="1" hangingPunct="1">
              <a:spcBef>
                <a:spcPct val="0"/>
              </a:spcBef>
              <a:buSzPct val="45000"/>
            </a:pPr>
            <a:fld id="{1EF3DED1-09C4-4C42-B8A1-A3F66AF50A87}" type="slidenum">
              <a:rPr lang="en-US" altLang="en-US">
                <a:solidFill>
                  <a:srgbClr val="000000"/>
                </a:solidFill>
              </a:rPr>
              <a:pPr algn="r" eaLnBrk="1" hangingPunct="1">
                <a:spcBef>
                  <a:spcPct val="0"/>
                </a:spcBef>
                <a:buSzPct val="45000"/>
              </a:pPr>
              <a:t>25</a:t>
            </a:fld>
            <a:endParaRPr lang="en-US" altLang="en-US">
              <a:solidFill>
                <a:srgbClr val="000000"/>
              </a:solidFill>
            </a:endParaRPr>
          </a:p>
        </p:txBody>
      </p:sp>
      <p:sp>
        <p:nvSpPr>
          <p:cNvPr id="34822" name="Text Box 3"/>
          <p:cNvSpPr txBox="1">
            <a:spLocks noChangeArrowheads="1"/>
          </p:cNvSpPr>
          <p:nvPr/>
        </p:nvSpPr>
        <p:spPr bwMode="auto">
          <a:xfrm>
            <a:off x="3881438" y="8686800"/>
            <a:ext cx="2973387"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9pPr>
          </a:lstStyle>
          <a:p>
            <a:pPr algn="r" eaLnBrk="1">
              <a:lnSpc>
                <a:spcPct val="93000"/>
              </a:lnSpc>
              <a:spcBef>
                <a:spcPct val="0"/>
              </a:spcBef>
            </a:pPr>
            <a:fld id="{BDE248F9-DBA0-47CB-8CA2-494C1905CB80}" type="slidenum">
              <a:rPr lang="en-US" altLang="en-US" sz="1400">
                <a:solidFill>
                  <a:srgbClr val="000000"/>
                </a:solidFill>
              </a:rPr>
              <a:pPr algn="r" eaLnBrk="1">
                <a:lnSpc>
                  <a:spcPct val="93000"/>
                </a:lnSpc>
                <a:spcBef>
                  <a:spcPct val="0"/>
                </a:spcBef>
              </a:pPr>
              <a:t>25</a:t>
            </a:fld>
            <a:endParaRPr lang="en-US" altLang="en-US" sz="1400">
              <a:solidFill>
                <a:srgbClr val="000000"/>
              </a:solidFill>
            </a:endParaRPr>
          </a:p>
        </p:txBody>
      </p:sp>
      <p:sp>
        <p:nvSpPr>
          <p:cNvPr id="34823" name="Text Box 4"/>
          <p:cNvSpPr txBox="1">
            <a:spLocks noChangeArrowheads="1"/>
          </p:cNvSpPr>
          <p:nvPr/>
        </p:nvSpPr>
        <p:spPr bwMode="auto">
          <a:xfrm>
            <a:off x="3884613" y="8685213"/>
            <a:ext cx="2947987" cy="433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70920" rIns="90000" bIns="46800" anchor="b"/>
          <a:lstStyle>
            <a:lvl1pPr>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Calibri" panose="020F0502020204030204" pitchFamily="34" charset="0"/>
                <a:ea typeface="MS Gothic" panose="020B0609070205080204" pitchFamily="49" charset="-128"/>
              </a:defRPr>
            </a:lvl9pPr>
          </a:lstStyle>
          <a:p>
            <a:pPr algn="r" eaLnBrk="1">
              <a:lnSpc>
                <a:spcPct val="84000"/>
              </a:lnSpc>
              <a:spcBef>
                <a:spcPct val="0"/>
              </a:spcBef>
            </a:pPr>
            <a:fld id="{8F1E03AD-1EC7-4226-976A-BAC013CCA5BC}" type="slidenum">
              <a:rPr lang="en-US" altLang="en-US">
                <a:solidFill>
                  <a:srgbClr val="000000"/>
                </a:solidFill>
              </a:rPr>
              <a:pPr algn="r" eaLnBrk="1">
                <a:lnSpc>
                  <a:spcPct val="84000"/>
                </a:lnSpc>
                <a:spcBef>
                  <a:spcPct val="0"/>
                </a:spcBef>
              </a:pPr>
              <a:t>25</a:t>
            </a:fld>
            <a:endParaRPr lang="en-US" altLang="en-US">
              <a:solidFill>
                <a:srgbClr val="000000"/>
              </a:solidFill>
            </a:endParaRPr>
          </a:p>
        </p:txBody>
      </p:sp>
      <p:sp>
        <p:nvSpPr>
          <p:cNvPr id="34824" name="Rectangle 5"/>
          <p:cNvSpPr>
            <a:spLocks noGrp="1" noRot="1" noChangeAspect="1" noTextEdit="1"/>
          </p:cNvSpPr>
          <p:nvPr>
            <p:ph type="sldImg"/>
          </p:nvPr>
        </p:nvSpPr>
        <p:spPr>
          <a:xfrm>
            <a:off x="9525" y="619125"/>
            <a:ext cx="7005638" cy="3944938"/>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5" name="Rectangle 6"/>
          <p:cNvSpPr txBox="1">
            <a:spLocks noGrp="1" noChangeArrowheads="1"/>
          </p:cNvSpPr>
          <p:nvPr>
            <p:ph type="body" idx="1"/>
          </p:nvPr>
        </p:nvSpPr>
        <p:spPr bwMode="auto">
          <a:xfrm>
            <a:off x="685800" y="4297363"/>
            <a:ext cx="5484813" cy="42084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numCol="1" anchor="ctr" compatLnSpc="1">
            <a:prstTxWarp prst="textNoShape">
              <a:avLst/>
            </a:prstTxWarp>
          </a:bodyPr>
          <a:lstStyle/>
          <a:p>
            <a:endParaRPr altLang="en-US">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2681719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06635C6-EA1D-44DD-B219-E3D897E12509}" type="slidenum">
              <a:rPr altLang="en-US" sz="1400" smtClean="0">
                <a:solidFill>
                  <a:srgbClr val="000000"/>
                </a:solidFill>
                <a:cs typeface="Lucida Sans Unicode" panose="020B0602030504020204" pitchFamily="34" charset="0"/>
              </a:rPr>
              <a:pPr fontAlgn="base">
                <a:spcBef>
                  <a:spcPct val="0"/>
                </a:spcBef>
                <a:spcAft>
                  <a:spcPct val="0"/>
                </a:spcAft>
              </a:pPr>
              <a:t>26</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031A2C2-FD33-4FE1-9C65-4B2731DC041B}"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26</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B00B3C53-F3A4-4783-9896-AF8FD9B64065}"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26</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0446B183-D79C-4049-BD83-EDF81FF6DEF3}"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26</a:t>
            </a:fld>
            <a:endParaRPr lang="en-US" sz="1400">
              <a:solidFill>
                <a:srgbClr val="000000"/>
              </a:solidFill>
              <a:latin typeface="Arial" pitchFamily="18"/>
              <a:ea typeface="Lucida Sans Unicode" pitchFamily="2"/>
              <a:cs typeface="Tahoma" pitchFamily="2"/>
            </a:endParaRPr>
          </a:p>
        </p:txBody>
      </p:sp>
      <p:sp>
        <p:nvSpPr>
          <p:cNvPr id="57350"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57351"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5443698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58E67043-37D9-427D-8517-061502EF76E7}" type="slidenum">
              <a:rPr altLang="en-US" sz="1400" smtClean="0">
                <a:solidFill>
                  <a:srgbClr val="000000"/>
                </a:solidFill>
                <a:cs typeface="Lucida Sans Unicode" panose="020B0602030504020204" pitchFamily="34" charset="0"/>
              </a:rPr>
              <a:pPr fontAlgn="base">
                <a:spcBef>
                  <a:spcPct val="0"/>
                </a:spcBef>
                <a:spcAft>
                  <a:spcPct val="0"/>
                </a:spcAft>
              </a:pPr>
              <a:t>27</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BF0B4B4-BB90-4C2F-A496-F106B2A4E9BE}"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27</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CF2ED6F2-67FC-4041-832C-DF24CC0C107C}"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27</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3A1127F9-34DC-4CCB-9BE7-06D6196EAFEC}"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27</a:t>
            </a:fld>
            <a:endParaRPr lang="en-US" sz="1400">
              <a:solidFill>
                <a:srgbClr val="000000"/>
              </a:solidFill>
              <a:latin typeface="Arial" pitchFamily="18"/>
              <a:ea typeface="Lucida Sans Unicode" pitchFamily="2"/>
              <a:cs typeface="Tahoma" pitchFamily="2"/>
            </a:endParaRPr>
          </a:p>
        </p:txBody>
      </p:sp>
      <p:sp>
        <p:nvSpPr>
          <p:cNvPr id="59398"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59399"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1575489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2FE106AC-BD2C-43F2-8DDD-FBDF2571090C}" type="slidenum">
              <a:rPr altLang="en-US" sz="1400" smtClean="0">
                <a:solidFill>
                  <a:srgbClr val="000000"/>
                </a:solidFill>
                <a:cs typeface="Lucida Sans Unicode" panose="020B0602030504020204" pitchFamily="34" charset="0"/>
              </a:rPr>
              <a:pPr fontAlgn="base">
                <a:spcBef>
                  <a:spcPct val="0"/>
                </a:spcBef>
                <a:spcAft>
                  <a:spcPct val="0"/>
                </a:spcAft>
              </a:pPr>
              <a:t>28</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E4081966-6EE0-4044-BB70-F1088538134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28</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13E0EDC0-7D69-402A-903D-2100C31E992B}"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28</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6F0F2EC-58DC-4321-8F90-40B2B3EEC7E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28</a:t>
            </a:fld>
            <a:endParaRPr lang="en-US" sz="1400">
              <a:solidFill>
                <a:srgbClr val="000000"/>
              </a:solidFill>
              <a:latin typeface="Arial" pitchFamily="18"/>
              <a:ea typeface="Lucida Sans Unicode" pitchFamily="2"/>
              <a:cs typeface="Tahoma" pitchFamily="2"/>
            </a:endParaRPr>
          </a:p>
        </p:txBody>
      </p:sp>
      <p:sp>
        <p:nvSpPr>
          <p:cNvPr id="6144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61447"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4396566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68535397-E1B8-490B-8BFB-B6BAB847657E}" type="slidenum">
              <a:rPr altLang="en-US" sz="1400" smtClean="0">
                <a:solidFill>
                  <a:srgbClr val="000000"/>
                </a:solidFill>
                <a:cs typeface="Lucida Sans Unicode" panose="020B0602030504020204" pitchFamily="34" charset="0"/>
              </a:rPr>
              <a:pPr fontAlgn="base">
                <a:spcBef>
                  <a:spcPct val="0"/>
                </a:spcBef>
                <a:spcAft>
                  <a:spcPct val="0"/>
                </a:spcAft>
              </a:pPr>
              <a:t>29</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DC2920D7-05D5-438C-BC26-47323D43295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29</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ABF49CC0-8B97-45CE-9146-3355EB963F3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29</a:t>
            </a:fld>
            <a:endParaRPr lang="en-US" sz="1400">
              <a:solidFill>
                <a:srgbClr val="000000"/>
              </a:solidFill>
              <a:latin typeface="Arial" pitchFamily="18"/>
              <a:ea typeface="Lucida Sans Unicode" pitchFamily="2"/>
              <a:cs typeface="Tahoma" pitchFamily="2"/>
            </a:endParaRPr>
          </a:p>
        </p:txBody>
      </p:sp>
      <p:sp>
        <p:nvSpPr>
          <p:cNvPr id="63493"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63494"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16581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5B782651-D825-4162-9979-B1A47D2C8275}" type="slidenum">
              <a:rPr altLang="en-US" sz="1400" smtClean="0">
                <a:solidFill>
                  <a:srgbClr val="000000"/>
                </a:solidFill>
                <a:cs typeface="Lucida Sans Unicode" panose="020B0602030504020204" pitchFamily="34" charset="0"/>
              </a:rPr>
              <a:pPr fontAlgn="base">
                <a:spcBef>
                  <a:spcPct val="0"/>
                </a:spcBef>
                <a:spcAft>
                  <a:spcPct val="0"/>
                </a:spcAft>
              </a:pPr>
              <a:t>3</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D89BFBC-C889-4528-ADC5-9AAC676B0654}"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6620C832-145B-4698-B4E8-312A1699A30A}"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3</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880BA99A-BCFB-405F-8D29-1BE74068A8F7}"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a:t>
            </a:fld>
            <a:endParaRPr lang="en-US" sz="1400">
              <a:solidFill>
                <a:srgbClr val="000000"/>
              </a:solidFill>
              <a:latin typeface="Arial" pitchFamily="18"/>
              <a:ea typeface="Lucida Sans Unicode" pitchFamily="2"/>
              <a:cs typeface="Tahoma" pitchFamily="2"/>
            </a:endParaRPr>
          </a:p>
        </p:txBody>
      </p:sp>
      <p:sp>
        <p:nvSpPr>
          <p:cNvPr id="1229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2295"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213729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A27F80F8-87EF-48F4-A8A7-9A460B05A27D}" type="slidenum">
              <a:rPr altLang="en-US" sz="1400" smtClean="0">
                <a:solidFill>
                  <a:srgbClr val="000000"/>
                </a:solidFill>
                <a:cs typeface="Lucida Sans Unicode" panose="020B0602030504020204" pitchFamily="34" charset="0"/>
              </a:rPr>
              <a:pPr fontAlgn="base">
                <a:spcBef>
                  <a:spcPct val="0"/>
                </a:spcBef>
                <a:spcAft>
                  <a:spcPct val="0"/>
                </a:spcAft>
              </a:pPr>
              <a:t>30</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177EE7E-D3F8-44EF-A3CB-C2E87EDE7797}"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30</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7612DDCA-945E-41E3-ABEF-AF1A2299DC8A}"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30</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1026355-C947-4C48-AD49-404F9FEA594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30</a:t>
            </a:fld>
            <a:endParaRPr lang="en-US" sz="1400">
              <a:solidFill>
                <a:srgbClr val="000000"/>
              </a:solidFill>
              <a:latin typeface="Arial" pitchFamily="18"/>
              <a:ea typeface="Lucida Sans Unicode" pitchFamily="2"/>
              <a:cs typeface="Tahoma" pitchFamily="2"/>
            </a:endParaRPr>
          </a:p>
        </p:txBody>
      </p:sp>
      <p:sp>
        <p:nvSpPr>
          <p:cNvPr id="6554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6554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4720406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4151CBB7-E944-4DAA-9ADC-EFC9B5CA317E}" type="slidenum">
              <a:rPr altLang="en-US" sz="1400" smtClean="0">
                <a:solidFill>
                  <a:srgbClr val="000000"/>
                </a:solidFill>
                <a:cs typeface="Lucida Sans Unicode" panose="020B0602030504020204" pitchFamily="34" charset="0"/>
              </a:rPr>
              <a:pPr fontAlgn="base">
                <a:spcBef>
                  <a:spcPct val="0"/>
                </a:spcBef>
                <a:spcAft>
                  <a:spcPct val="0"/>
                </a:spcAft>
              </a:pPr>
              <a:t>31</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88C00522-FFF8-46EF-B5E6-D7A666E9C9C9}"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31</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521F7BC-BE2B-49C0-8A82-3AC35A8D70F0}"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31</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E365954-955C-432C-B5A6-B9CADDF549EC}"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31</a:t>
            </a:fld>
            <a:endParaRPr lang="en-US" sz="1400">
              <a:solidFill>
                <a:srgbClr val="000000"/>
              </a:solidFill>
              <a:latin typeface="Arial" pitchFamily="18"/>
              <a:ea typeface="Lucida Sans Unicode" pitchFamily="2"/>
              <a:cs typeface="Tahoma" pitchFamily="2"/>
            </a:endParaRPr>
          </a:p>
        </p:txBody>
      </p:sp>
      <p:sp>
        <p:nvSpPr>
          <p:cNvPr id="67590"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67591"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6958571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9FF83748-675C-43F3-B1FB-78220F3E4C82}" type="slidenum">
              <a:rPr altLang="en-US" sz="1400" smtClean="0">
                <a:solidFill>
                  <a:srgbClr val="000000"/>
                </a:solidFill>
                <a:cs typeface="Lucida Sans Unicode" panose="020B0602030504020204" pitchFamily="34" charset="0"/>
              </a:rPr>
              <a:pPr fontAlgn="base">
                <a:spcBef>
                  <a:spcPct val="0"/>
                </a:spcBef>
                <a:spcAft>
                  <a:spcPct val="0"/>
                </a:spcAft>
              </a:pPr>
              <a:t>32</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BAF6FCA-4BE5-4142-B458-5EBDD6D29AE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32</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E641182-85CB-4928-B407-045F372D0F39}"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32</a:t>
            </a:fld>
            <a:endParaRPr lang="en-US" sz="1400">
              <a:solidFill>
                <a:srgbClr val="000000"/>
              </a:solidFill>
              <a:latin typeface="Arial" pitchFamily="18"/>
              <a:ea typeface="Lucida Sans Unicode" pitchFamily="2"/>
              <a:cs typeface="Tahoma" pitchFamily="2"/>
            </a:endParaRPr>
          </a:p>
        </p:txBody>
      </p:sp>
      <p:sp>
        <p:nvSpPr>
          <p:cNvPr id="69637"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69638"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0996455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1145F2FA-EFE9-4079-AE47-FADD09A612CD}" type="slidenum">
              <a:rPr altLang="en-US" sz="1400" smtClean="0">
                <a:solidFill>
                  <a:srgbClr val="000000"/>
                </a:solidFill>
                <a:cs typeface="Lucida Sans Unicode" panose="020B0602030504020204" pitchFamily="34" charset="0"/>
              </a:rPr>
              <a:pPr fontAlgn="base">
                <a:spcBef>
                  <a:spcPct val="0"/>
                </a:spcBef>
                <a:spcAft>
                  <a:spcPct val="0"/>
                </a:spcAft>
              </a:pPr>
              <a:t>33</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3D678C6-0D0A-4394-A311-B1A34A9BA215}"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33</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14D75375-5E4B-4D2D-8318-3AB90EB3E75E}"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33</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C7F876D-0477-42C2-9CC2-F4C279DE2C9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33</a:t>
            </a:fld>
            <a:endParaRPr lang="en-US" sz="1400">
              <a:solidFill>
                <a:srgbClr val="000000"/>
              </a:solidFill>
              <a:latin typeface="Arial" pitchFamily="18"/>
              <a:ea typeface="Lucida Sans Unicode" pitchFamily="2"/>
              <a:cs typeface="Tahoma" pitchFamily="2"/>
            </a:endParaRPr>
          </a:p>
        </p:txBody>
      </p:sp>
      <p:sp>
        <p:nvSpPr>
          <p:cNvPr id="7168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71687"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6157886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06921BEC-A739-4D66-AFB4-671F81DA5D66}" type="slidenum">
              <a:rPr altLang="en-US" sz="1400" smtClean="0">
                <a:solidFill>
                  <a:srgbClr val="000000"/>
                </a:solidFill>
                <a:cs typeface="Lucida Sans Unicode" panose="020B0602030504020204" pitchFamily="34" charset="0"/>
              </a:rPr>
              <a:pPr fontAlgn="base">
                <a:spcBef>
                  <a:spcPct val="0"/>
                </a:spcBef>
                <a:spcAft>
                  <a:spcPct val="0"/>
                </a:spcAft>
              </a:pPr>
              <a:t>34</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18F41B5-C752-40BB-9803-5E46FE780B6B}"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34</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DC761CF1-5821-4828-8872-CB5170265309}"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34</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0AB38430-BD74-4189-98DC-0273419EBAC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34</a:t>
            </a:fld>
            <a:endParaRPr lang="en-US" sz="1400">
              <a:solidFill>
                <a:srgbClr val="000000"/>
              </a:solidFill>
              <a:latin typeface="Arial" pitchFamily="18"/>
              <a:ea typeface="Lucida Sans Unicode" pitchFamily="2"/>
              <a:cs typeface="Tahoma" pitchFamily="2"/>
            </a:endParaRPr>
          </a:p>
        </p:txBody>
      </p:sp>
      <p:sp>
        <p:nvSpPr>
          <p:cNvPr id="7373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73735"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40886905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06921BEC-A739-4D66-AFB4-671F81DA5D66}" type="slidenum">
              <a:rPr altLang="en-US" sz="1400" smtClean="0">
                <a:solidFill>
                  <a:srgbClr val="000000"/>
                </a:solidFill>
                <a:cs typeface="Lucida Sans Unicode" panose="020B0602030504020204" pitchFamily="34" charset="0"/>
              </a:rPr>
              <a:pPr fontAlgn="base">
                <a:spcBef>
                  <a:spcPct val="0"/>
                </a:spcBef>
                <a:spcAft>
                  <a:spcPct val="0"/>
                </a:spcAft>
              </a:pPr>
              <a:t>35</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18F41B5-C752-40BB-9803-5E46FE780B6B}"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35</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DC761CF1-5821-4828-8872-CB5170265309}"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35</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0AB38430-BD74-4189-98DC-0273419EBAC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35</a:t>
            </a:fld>
            <a:endParaRPr lang="en-US" sz="1400">
              <a:solidFill>
                <a:srgbClr val="000000"/>
              </a:solidFill>
              <a:latin typeface="Arial" pitchFamily="18"/>
              <a:ea typeface="Lucida Sans Unicode" pitchFamily="2"/>
              <a:cs typeface="Tahoma" pitchFamily="2"/>
            </a:endParaRPr>
          </a:p>
        </p:txBody>
      </p:sp>
      <p:sp>
        <p:nvSpPr>
          <p:cNvPr id="7373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73735"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5206306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3DAE1B8C-154C-4ABD-AE5C-A3724A9BCEA5}" type="slidenum">
              <a:rPr altLang="en-US" sz="1400" smtClean="0">
                <a:solidFill>
                  <a:srgbClr val="000000"/>
                </a:solidFill>
                <a:cs typeface="Lucida Sans Unicode" panose="020B0602030504020204" pitchFamily="34" charset="0"/>
              </a:rPr>
              <a:pPr fontAlgn="base">
                <a:spcBef>
                  <a:spcPct val="0"/>
                </a:spcBef>
                <a:spcAft>
                  <a:spcPct val="0"/>
                </a:spcAft>
              </a:pPr>
              <a:t>36</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F9326BB4-2B5F-49E4-ADC7-E65DDF12315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36</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A5BF5B0E-1F84-4A27-A77D-5AC7104D946E}"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36</a:t>
            </a:fld>
            <a:endParaRPr lang="en-US" sz="1400">
              <a:solidFill>
                <a:srgbClr val="000000"/>
              </a:solidFill>
              <a:latin typeface="Arial" pitchFamily="18"/>
              <a:ea typeface="Lucida Sans Unicode" pitchFamily="2"/>
              <a:cs typeface="Tahoma" pitchFamily="2"/>
            </a:endParaRPr>
          </a:p>
        </p:txBody>
      </p:sp>
      <p:sp>
        <p:nvSpPr>
          <p:cNvPr id="75781"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75782"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6443596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D6C6E3B8-36AE-482B-A897-CCFFFA59FDE6}" type="slidenum">
              <a:rPr altLang="en-US" sz="1400" smtClean="0">
                <a:solidFill>
                  <a:srgbClr val="000000"/>
                </a:solidFill>
                <a:cs typeface="Lucida Sans Unicode" panose="020B0602030504020204" pitchFamily="34" charset="0"/>
              </a:rPr>
              <a:pPr fontAlgn="base">
                <a:spcBef>
                  <a:spcPct val="0"/>
                </a:spcBef>
                <a:spcAft>
                  <a:spcPct val="0"/>
                </a:spcAft>
              </a:pPr>
              <a:t>37</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DF6391B-2D58-4FE0-A472-FA83FBCFCA5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37</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DEC83B51-B59B-45B2-823F-0B992B83B2CB}"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37</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7A0F8662-7705-4747-961D-E832565F7029}"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37</a:t>
            </a:fld>
            <a:endParaRPr lang="en-US" sz="1400">
              <a:solidFill>
                <a:srgbClr val="000000"/>
              </a:solidFill>
              <a:latin typeface="Arial" pitchFamily="18"/>
              <a:ea typeface="Lucida Sans Unicode" pitchFamily="2"/>
              <a:cs typeface="Tahoma" pitchFamily="2"/>
            </a:endParaRPr>
          </a:p>
        </p:txBody>
      </p:sp>
      <p:sp>
        <p:nvSpPr>
          <p:cNvPr id="77830"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77831"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1923663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B06C966E-BE01-4863-836F-BA5C4B1B30FF}" type="slidenum">
              <a:rPr altLang="en-US" sz="1400" smtClean="0">
                <a:solidFill>
                  <a:srgbClr val="000000"/>
                </a:solidFill>
                <a:cs typeface="Lucida Sans Unicode" panose="020B0602030504020204" pitchFamily="34" charset="0"/>
              </a:rPr>
              <a:pPr fontAlgn="base">
                <a:spcBef>
                  <a:spcPct val="0"/>
                </a:spcBef>
                <a:spcAft>
                  <a:spcPct val="0"/>
                </a:spcAft>
              </a:pPr>
              <a:t>38</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06356D5A-2729-4664-B91F-0725A64D178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38</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7BC3784B-9C2B-48DE-91A4-231081E6BF79}"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38</a:t>
            </a:fld>
            <a:endParaRPr lang="en-US" sz="1400">
              <a:solidFill>
                <a:srgbClr val="000000"/>
              </a:solidFill>
              <a:latin typeface="Arial" pitchFamily="18"/>
              <a:ea typeface="Lucida Sans Unicode" pitchFamily="2"/>
              <a:cs typeface="Tahoma" pitchFamily="2"/>
            </a:endParaRPr>
          </a:p>
        </p:txBody>
      </p:sp>
      <p:sp>
        <p:nvSpPr>
          <p:cNvPr id="79877"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79878"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2048979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2F74780-860D-40DC-A3BE-74229388B6E8}" type="slidenum">
              <a:rPr altLang="en-US" sz="1400" smtClean="0">
                <a:solidFill>
                  <a:srgbClr val="000000"/>
                </a:solidFill>
                <a:cs typeface="Lucida Sans Unicode" panose="020B0602030504020204" pitchFamily="34" charset="0"/>
              </a:rPr>
              <a:pPr fontAlgn="base">
                <a:spcBef>
                  <a:spcPct val="0"/>
                </a:spcBef>
                <a:spcAft>
                  <a:spcPct val="0"/>
                </a:spcAft>
              </a:pPr>
              <a:t>39</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7CFF3D3D-35F1-42CD-8D0B-ECB8E89DC38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39</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D4C750AB-CBB9-4545-AB0A-7E91B607D49D}"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39</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D9E72146-7B6D-44D7-ACDC-35A3C95C2B3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39</a:t>
            </a:fld>
            <a:endParaRPr lang="en-US" sz="1400">
              <a:solidFill>
                <a:srgbClr val="000000"/>
              </a:solidFill>
              <a:latin typeface="Arial" pitchFamily="18"/>
              <a:ea typeface="Lucida Sans Unicode" pitchFamily="2"/>
              <a:cs typeface="Tahoma" pitchFamily="2"/>
            </a:endParaRPr>
          </a:p>
        </p:txBody>
      </p:sp>
      <p:sp>
        <p:nvSpPr>
          <p:cNvPr id="8192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81927"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63570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09FBE3DF-0C63-4169-8EB2-DD2663D6FE12}" type="slidenum">
              <a:rPr altLang="en-US" sz="1400" smtClean="0">
                <a:solidFill>
                  <a:srgbClr val="000000"/>
                </a:solidFill>
                <a:cs typeface="Lucida Sans Unicode" panose="020B0602030504020204" pitchFamily="34" charset="0"/>
              </a:rPr>
              <a:pPr fontAlgn="base">
                <a:spcBef>
                  <a:spcPct val="0"/>
                </a:spcBef>
                <a:spcAft>
                  <a:spcPct val="0"/>
                </a:spcAft>
              </a:pPr>
              <a:t>4</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DFD0713-3572-45A0-A861-91B02CD8D7EC}"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2CB63FC8-074C-4A24-8CCD-1D8CC45F68DB}"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4</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04E80141-47A6-48B9-AD93-989A67408E1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a:t>
            </a:fld>
            <a:endParaRPr lang="en-US" sz="1400">
              <a:solidFill>
                <a:srgbClr val="000000"/>
              </a:solidFill>
              <a:latin typeface="Arial" pitchFamily="18"/>
              <a:ea typeface="Lucida Sans Unicode" pitchFamily="2"/>
              <a:cs typeface="Tahoma" pitchFamily="2"/>
            </a:endParaRPr>
          </a:p>
        </p:txBody>
      </p:sp>
      <p:sp>
        <p:nvSpPr>
          <p:cNvPr id="1434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434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9639769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0DAC75D2-AC20-4F99-86C9-AA35641E9B96}" type="slidenum">
              <a:rPr altLang="en-US" sz="1400" smtClean="0">
                <a:solidFill>
                  <a:srgbClr val="000000"/>
                </a:solidFill>
                <a:cs typeface="Lucida Sans Unicode" panose="020B0602030504020204" pitchFamily="34" charset="0"/>
              </a:rPr>
              <a:pPr fontAlgn="base">
                <a:spcBef>
                  <a:spcPct val="0"/>
                </a:spcBef>
                <a:spcAft>
                  <a:spcPct val="0"/>
                </a:spcAft>
              </a:pPr>
              <a:t>40</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27F52531-BDED-4C7A-961A-3FD52AD9C5FE}"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40</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3B3BA2CE-6276-4807-857B-7069618AAD5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40</a:t>
            </a:fld>
            <a:endParaRPr lang="en-US" sz="1400">
              <a:solidFill>
                <a:srgbClr val="000000"/>
              </a:solidFill>
              <a:latin typeface="Arial" pitchFamily="18"/>
              <a:ea typeface="Lucida Sans Unicode" pitchFamily="2"/>
              <a:cs typeface="Tahoma" pitchFamily="2"/>
            </a:endParaRPr>
          </a:p>
        </p:txBody>
      </p:sp>
      <p:sp>
        <p:nvSpPr>
          <p:cNvPr id="83973"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83974"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9676434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24669379-D95B-41BA-916B-66E6C9D9298B}" type="slidenum">
              <a:rPr altLang="en-US" sz="1400" smtClean="0">
                <a:solidFill>
                  <a:srgbClr val="000000"/>
                </a:solidFill>
                <a:cs typeface="Lucida Sans Unicode" panose="020B0602030504020204" pitchFamily="34" charset="0"/>
              </a:rPr>
              <a:pPr fontAlgn="base">
                <a:spcBef>
                  <a:spcPct val="0"/>
                </a:spcBef>
                <a:spcAft>
                  <a:spcPct val="0"/>
                </a:spcAft>
              </a:pPr>
              <a:t>41</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74E25CE1-106F-4DEB-96D8-23738C48BCC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41</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A9F8F0E4-14F7-437C-986F-0B98EE52EED0}"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41</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ED8175D-C6CC-40A3-8389-F07016B56DD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41</a:t>
            </a:fld>
            <a:endParaRPr lang="en-US" sz="1400">
              <a:solidFill>
                <a:srgbClr val="000000"/>
              </a:solidFill>
              <a:latin typeface="Arial" pitchFamily="18"/>
              <a:ea typeface="Lucida Sans Unicode" pitchFamily="2"/>
              <a:cs typeface="Tahoma" pitchFamily="2"/>
            </a:endParaRPr>
          </a:p>
        </p:txBody>
      </p:sp>
      <p:sp>
        <p:nvSpPr>
          <p:cNvPr id="8602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8602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84729457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643EADE9-ECE6-4DBA-A97D-7D553E6EBA74}" type="slidenum">
              <a:rPr altLang="en-US" sz="1400" smtClean="0">
                <a:solidFill>
                  <a:srgbClr val="000000"/>
                </a:solidFill>
                <a:cs typeface="Lucida Sans Unicode" panose="020B0602030504020204" pitchFamily="34" charset="0"/>
              </a:rPr>
              <a:pPr fontAlgn="base">
                <a:spcBef>
                  <a:spcPct val="0"/>
                </a:spcBef>
                <a:spcAft>
                  <a:spcPct val="0"/>
                </a:spcAft>
              </a:pPr>
              <a:t>42</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63CA078-0A6B-4A44-937F-A5806A0C3E7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42</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3EAFE2AE-15E2-408B-B8EC-B10D5EC514FE}"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42</a:t>
            </a:fld>
            <a:endParaRPr lang="en-US" sz="1400">
              <a:solidFill>
                <a:srgbClr val="000000"/>
              </a:solidFill>
              <a:latin typeface="Arial" pitchFamily="18"/>
              <a:ea typeface="Lucida Sans Unicode" pitchFamily="2"/>
              <a:cs typeface="Tahoma" pitchFamily="2"/>
            </a:endParaRPr>
          </a:p>
        </p:txBody>
      </p:sp>
      <p:sp>
        <p:nvSpPr>
          <p:cNvPr id="88069"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88070"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0952094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DEB1921D-711E-4AF7-A4F7-67973E3A185A}" type="slidenum">
              <a:rPr altLang="en-US" sz="1400" smtClean="0">
                <a:solidFill>
                  <a:srgbClr val="000000"/>
                </a:solidFill>
                <a:cs typeface="Lucida Sans Unicode" panose="020B0602030504020204" pitchFamily="34" charset="0"/>
              </a:rPr>
              <a:pPr fontAlgn="base">
                <a:spcBef>
                  <a:spcPct val="0"/>
                </a:spcBef>
                <a:spcAft>
                  <a:spcPct val="0"/>
                </a:spcAft>
              </a:pPr>
              <a:t>43</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A48F13F-A453-4F7E-BA20-5BDAF0979F5A}"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43</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E9030B08-7088-4836-BD35-2B36332AA604}"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43</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BA129DA-604D-470D-9B94-C48C873F3397}"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43</a:t>
            </a:fld>
            <a:endParaRPr lang="en-US" sz="1400">
              <a:solidFill>
                <a:srgbClr val="000000"/>
              </a:solidFill>
              <a:latin typeface="Arial" pitchFamily="18"/>
              <a:ea typeface="Lucida Sans Unicode" pitchFamily="2"/>
              <a:cs typeface="Tahoma" pitchFamily="2"/>
            </a:endParaRPr>
          </a:p>
        </p:txBody>
      </p:sp>
      <p:sp>
        <p:nvSpPr>
          <p:cNvPr id="90118"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90119"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85010557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7F6A375F-910D-474C-A046-F457B4C881DC}" type="slidenum">
              <a:rPr altLang="en-US" sz="1400" smtClean="0">
                <a:solidFill>
                  <a:srgbClr val="000000"/>
                </a:solidFill>
                <a:cs typeface="Lucida Sans Unicode" panose="020B0602030504020204" pitchFamily="34" charset="0"/>
              </a:rPr>
              <a:pPr fontAlgn="base">
                <a:spcBef>
                  <a:spcPct val="0"/>
                </a:spcBef>
                <a:spcAft>
                  <a:spcPct val="0"/>
                </a:spcAft>
              </a:pPr>
              <a:t>44</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451FACE-1F34-402D-81AB-CBB8C3C05037}"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44</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672E127A-1D1A-4559-B135-A41196411863}"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44</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A1BBFA7B-8B3D-44CB-85DF-EFA9BB5B1CA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44</a:t>
            </a:fld>
            <a:endParaRPr lang="en-US" sz="1400">
              <a:solidFill>
                <a:srgbClr val="000000"/>
              </a:solidFill>
              <a:latin typeface="Arial" pitchFamily="18"/>
              <a:ea typeface="Lucida Sans Unicode" pitchFamily="2"/>
              <a:cs typeface="Tahoma" pitchFamily="2"/>
            </a:endParaRPr>
          </a:p>
        </p:txBody>
      </p:sp>
      <p:sp>
        <p:nvSpPr>
          <p:cNvPr id="9216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92167"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2078138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F8F1A7D3-46D3-49C7-9542-2B0EB4AC204E}" type="slidenum">
              <a:rPr altLang="en-US" sz="1400" smtClean="0">
                <a:solidFill>
                  <a:srgbClr val="000000"/>
                </a:solidFill>
                <a:cs typeface="Lucida Sans Unicode" panose="020B0602030504020204" pitchFamily="34" charset="0"/>
              </a:rPr>
              <a:pPr fontAlgn="base">
                <a:spcBef>
                  <a:spcPct val="0"/>
                </a:spcBef>
                <a:spcAft>
                  <a:spcPct val="0"/>
                </a:spcAft>
              </a:pPr>
              <a:t>45</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0C986B5-47FB-4845-A7B6-979BBBAABB5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45</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DEDD9825-6BBE-4BBB-86A5-971E57C196DE}"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45</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777A4C8C-651B-42F4-AE66-B35EF590DAB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45</a:t>
            </a:fld>
            <a:endParaRPr lang="en-US" sz="1400">
              <a:solidFill>
                <a:srgbClr val="000000"/>
              </a:solidFill>
              <a:latin typeface="Arial" pitchFamily="18"/>
              <a:ea typeface="Lucida Sans Unicode" pitchFamily="2"/>
              <a:cs typeface="Tahoma" pitchFamily="2"/>
            </a:endParaRPr>
          </a:p>
        </p:txBody>
      </p:sp>
      <p:sp>
        <p:nvSpPr>
          <p:cNvPr id="9421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94215"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8014459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2B2E5784-5968-459B-B26A-5ECA8A4237DB}" type="slidenum">
              <a:rPr altLang="en-US" sz="1400" smtClean="0">
                <a:solidFill>
                  <a:srgbClr val="000000"/>
                </a:solidFill>
                <a:cs typeface="Lucida Sans Unicode" panose="020B0602030504020204" pitchFamily="34" charset="0"/>
              </a:rPr>
              <a:pPr fontAlgn="base">
                <a:spcBef>
                  <a:spcPct val="0"/>
                </a:spcBef>
                <a:spcAft>
                  <a:spcPct val="0"/>
                </a:spcAft>
              </a:pPr>
              <a:t>46</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6175ABA6-6DA3-4B4B-B5EA-1AA05B87535E}"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46</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90B8D858-FE46-4757-A19D-B3933815D9A8}"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46</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0770FA5-5F6B-43F0-B6C0-0FDD289B463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46</a:t>
            </a:fld>
            <a:endParaRPr lang="en-US" sz="1400">
              <a:solidFill>
                <a:srgbClr val="000000"/>
              </a:solidFill>
              <a:latin typeface="Arial" pitchFamily="18"/>
              <a:ea typeface="Lucida Sans Unicode" pitchFamily="2"/>
              <a:cs typeface="Tahoma" pitchFamily="2"/>
            </a:endParaRPr>
          </a:p>
        </p:txBody>
      </p:sp>
      <p:sp>
        <p:nvSpPr>
          <p:cNvPr id="9626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9626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6327902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8747F5BC-183E-4FE0-A780-5207D3C3FFD7}" type="slidenum">
              <a:rPr altLang="en-US" sz="1400" smtClean="0">
                <a:solidFill>
                  <a:srgbClr val="000000"/>
                </a:solidFill>
                <a:cs typeface="Lucida Sans Unicode" panose="020B0602030504020204" pitchFamily="34" charset="0"/>
              </a:rPr>
              <a:pPr fontAlgn="base">
                <a:spcBef>
                  <a:spcPct val="0"/>
                </a:spcBef>
                <a:spcAft>
                  <a:spcPct val="0"/>
                </a:spcAft>
              </a:pPr>
              <a:t>47</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D07E268C-101D-4343-8C42-3CA332444FB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47</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D3EB8E7D-2808-43DD-844C-59889FDA5CC6}"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47</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8DFCFD90-E640-4AC3-8E45-B0891EDE5FB3}"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47</a:t>
            </a:fld>
            <a:endParaRPr lang="en-US" sz="1400">
              <a:solidFill>
                <a:srgbClr val="000000"/>
              </a:solidFill>
              <a:latin typeface="Arial" pitchFamily="18"/>
              <a:ea typeface="Lucida Sans Unicode" pitchFamily="2"/>
              <a:cs typeface="Tahoma" pitchFamily="2"/>
            </a:endParaRPr>
          </a:p>
        </p:txBody>
      </p:sp>
      <p:sp>
        <p:nvSpPr>
          <p:cNvPr id="98310"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98311"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0446685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2489458E-4C51-4A40-8CF8-E3C091E3325F}" type="slidenum">
              <a:rPr altLang="en-US" sz="1400" smtClean="0">
                <a:solidFill>
                  <a:srgbClr val="000000"/>
                </a:solidFill>
                <a:cs typeface="Lucida Sans Unicode" panose="020B0602030504020204" pitchFamily="34" charset="0"/>
              </a:rPr>
              <a:pPr fontAlgn="base">
                <a:spcBef>
                  <a:spcPct val="0"/>
                </a:spcBef>
                <a:spcAft>
                  <a:spcPct val="0"/>
                </a:spcAft>
              </a:pPr>
              <a:t>48</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8BB6DD77-0ADC-4E93-8139-A68F9C137CC5}"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48</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DB273A3A-E829-46DD-9913-C027EDD25E4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48</a:t>
            </a:fld>
            <a:endParaRPr lang="en-US" sz="1400">
              <a:solidFill>
                <a:srgbClr val="000000"/>
              </a:solidFill>
              <a:latin typeface="Arial" pitchFamily="18"/>
              <a:ea typeface="Lucida Sans Unicode" pitchFamily="2"/>
              <a:cs typeface="Tahoma" pitchFamily="2"/>
            </a:endParaRPr>
          </a:p>
        </p:txBody>
      </p:sp>
      <p:sp>
        <p:nvSpPr>
          <p:cNvPr id="100357"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0358"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85515381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C6FEAD4-3A9D-4537-8CD2-0CBFDF79F9FE}" type="slidenum">
              <a:rPr altLang="en-US" sz="1400" smtClean="0">
                <a:solidFill>
                  <a:srgbClr val="000000"/>
                </a:solidFill>
                <a:cs typeface="Lucida Sans Unicode" panose="020B0602030504020204" pitchFamily="34" charset="0"/>
              </a:rPr>
              <a:pPr fontAlgn="base">
                <a:spcBef>
                  <a:spcPct val="0"/>
                </a:spcBef>
                <a:spcAft>
                  <a:spcPct val="0"/>
                </a:spcAft>
              </a:pPr>
              <a:t>49</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93049B7-D158-46ED-B8ED-55055A5C48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49</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B63E4B9-6EE8-4733-B67E-F0FB0F7184BF}"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49</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749FD6A-7121-4184-9104-FC72FC5F7C3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49</a:t>
            </a:fld>
            <a:endParaRPr lang="en-US" sz="1400">
              <a:solidFill>
                <a:srgbClr val="000000"/>
              </a:solidFill>
              <a:latin typeface="Arial" pitchFamily="18"/>
              <a:ea typeface="Lucida Sans Unicode" pitchFamily="2"/>
              <a:cs typeface="Tahoma" pitchFamily="2"/>
            </a:endParaRPr>
          </a:p>
        </p:txBody>
      </p:sp>
      <p:sp>
        <p:nvSpPr>
          <p:cNvPr id="10650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650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518191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83148C70-8469-4A91-88AD-7CF79DD1347F}" type="slidenum">
              <a:rPr altLang="en-US" sz="1400" smtClean="0">
                <a:solidFill>
                  <a:srgbClr val="000000"/>
                </a:solidFill>
                <a:cs typeface="Lucida Sans Unicode" panose="020B0602030504020204" pitchFamily="34" charset="0"/>
              </a:rPr>
              <a:pPr fontAlgn="base">
                <a:spcBef>
                  <a:spcPct val="0"/>
                </a:spcBef>
                <a:spcAft>
                  <a:spcPct val="0"/>
                </a:spcAft>
              </a:pPr>
              <a:t>5</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644881FA-2D86-498D-A80B-91F3687D0B7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952E4823-C2D4-4C01-94F6-789E7A5D5868}"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5</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244EA44-A09A-46FE-84BB-D15EA15CEB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a:t>
            </a:fld>
            <a:endParaRPr lang="en-US" sz="1400">
              <a:solidFill>
                <a:srgbClr val="000000"/>
              </a:solidFill>
              <a:latin typeface="Arial" pitchFamily="18"/>
              <a:ea typeface="Lucida Sans Unicode" pitchFamily="2"/>
              <a:cs typeface="Tahoma" pitchFamily="2"/>
            </a:endParaRPr>
          </a:p>
        </p:txBody>
      </p:sp>
      <p:sp>
        <p:nvSpPr>
          <p:cNvPr id="1024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247"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32777824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DB531A4B-0509-4BB9-B5B5-0F84C334B126}" type="slidenum">
              <a:rPr altLang="en-US" sz="1400" smtClean="0">
                <a:solidFill>
                  <a:srgbClr val="000000"/>
                </a:solidFill>
                <a:cs typeface="Lucida Sans Unicode" panose="020B0602030504020204" pitchFamily="34" charset="0"/>
              </a:rPr>
              <a:pPr fontAlgn="base">
                <a:spcBef>
                  <a:spcPct val="0"/>
                </a:spcBef>
                <a:spcAft>
                  <a:spcPct val="0"/>
                </a:spcAft>
              </a:pPr>
              <a:t>50</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E706E8B3-8B96-47B4-9A8D-C4F9FFA8A78B}"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50</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EC320943-683F-4292-BA65-37BF334EDEA0}"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50</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80C74D72-EFF5-43FE-AF06-43151E1F14B4}"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50</a:t>
            </a:fld>
            <a:endParaRPr lang="en-US" sz="1400">
              <a:solidFill>
                <a:srgbClr val="000000"/>
              </a:solidFill>
              <a:latin typeface="Arial" pitchFamily="18"/>
              <a:ea typeface="Lucida Sans Unicode" pitchFamily="2"/>
              <a:cs typeface="Tahoma" pitchFamily="2"/>
            </a:endParaRPr>
          </a:p>
        </p:txBody>
      </p:sp>
      <p:sp>
        <p:nvSpPr>
          <p:cNvPr id="10445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4455"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41918692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C6FEAD4-3A9D-4537-8CD2-0CBFDF79F9FE}" type="slidenum">
              <a:rPr altLang="en-US" sz="1400" smtClean="0">
                <a:solidFill>
                  <a:srgbClr val="000000"/>
                </a:solidFill>
                <a:cs typeface="Lucida Sans Unicode" panose="020B0602030504020204" pitchFamily="34" charset="0"/>
              </a:rPr>
              <a:pPr fontAlgn="base">
                <a:spcBef>
                  <a:spcPct val="0"/>
                </a:spcBef>
                <a:spcAft>
                  <a:spcPct val="0"/>
                </a:spcAft>
              </a:pPr>
              <a:t>51</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93049B7-D158-46ED-B8ED-55055A5C48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51</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B63E4B9-6EE8-4733-B67E-F0FB0F7184BF}"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51</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749FD6A-7121-4184-9104-FC72FC5F7C3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51</a:t>
            </a:fld>
            <a:endParaRPr lang="en-US" sz="1400">
              <a:solidFill>
                <a:srgbClr val="000000"/>
              </a:solidFill>
              <a:latin typeface="Arial" pitchFamily="18"/>
              <a:ea typeface="Lucida Sans Unicode" pitchFamily="2"/>
              <a:cs typeface="Tahoma" pitchFamily="2"/>
            </a:endParaRPr>
          </a:p>
        </p:txBody>
      </p:sp>
      <p:sp>
        <p:nvSpPr>
          <p:cNvPr id="10650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650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89073653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C6FEAD4-3A9D-4537-8CD2-0CBFDF79F9FE}" type="slidenum">
              <a:rPr altLang="en-US" sz="1400" smtClean="0">
                <a:solidFill>
                  <a:srgbClr val="000000"/>
                </a:solidFill>
                <a:cs typeface="Lucida Sans Unicode" panose="020B0602030504020204" pitchFamily="34" charset="0"/>
              </a:rPr>
              <a:pPr fontAlgn="base">
                <a:spcBef>
                  <a:spcPct val="0"/>
                </a:spcBef>
                <a:spcAft>
                  <a:spcPct val="0"/>
                </a:spcAft>
              </a:pPr>
              <a:t>52</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93049B7-D158-46ED-B8ED-55055A5C48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52</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B63E4B9-6EE8-4733-B67E-F0FB0F7184BF}"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52</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749FD6A-7121-4184-9104-FC72FC5F7C3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52</a:t>
            </a:fld>
            <a:endParaRPr lang="en-US" sz="1400">
              <a:solidFill>
                <a:srgbClr val="000000"/>
              </a:solidFill>
              <a:latin typeface="Arial" pitchFamily="18"/>
              <a:ea typeface="Lucida Sans Unicode" pitchFamily="2"/>
              <a:cs typeface="Tahoma" pitchFamily="2"/>
            </a:endParaRPr>
          </a:p>
        </p:txBody>
      </p:sp>
      <p:sp>
        <p:nvSpPr>
          <p:cNvPr id="10650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650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33505305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2489458E-4C51-4A40-8CF8-E3C091E3325F}" type="slidenum">
              <a:rPr altLang="en-US" sz="1400" smtClean="0">
                <a:solidFill>
                  <a:srgbClr val="000000"/>
                </a:solidFill>
                <a:cs typeface="Lucida Sans Unicode" panose="020B0602030504020204" pitchFamily="34" charset="0"/>
              </a:rPr>
              <a:pPr fontAlgn="base">
                <a:spcBef>
                  <a:spcPct val="0"/>
                </a:spcBef>
                <a:spcAft>
                  <a:spcPct val="0"/>
                </a:spcAft>
              </a:pPr>
              <a:t>53</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8BB6DD77-0ADC-4E93-8139-A68F9C137CC5}"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53</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DB273A3A-E829-46DD-9913-C027EDD25E4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53</a:t>
            </a:fld>
            <a:endParaRPr lang="en-US" sz="1400">
              <a:solidFill>
                <a:srgbClr val="000000"/>
              </a:solidFill>
              <a:latin typeface="Arial" pitchFamily="18"/>
              <a:ea typeface="Lucida Sans Unicode" pitchFamily="2"/>
              <a:cs typeface="Tahoma" pitchFamily="2"/>
            </a:endParaRPr>
          </a:p>
        </p:txBody>
      </p:sp>
      <p:sp>
        <p:nvSpPr>
          <p:cNvPr id="100357"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0358"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41851601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C6FEAD4-3A9D-4537-8CD2-0CBFDF79F9FE}" type="slidenum">
              <a:rPr altLang="en-US" sz="1400" smtClean="0">
                <a:solidFill>
                  <a:srgbClr val="000000"/>
                </a:solidFill>
                <a:cs typeface="Lucida Sans Unicode" panose="020B0602030504020204" pitchFamily="34" charset="0"/>
              </a:rPr>
              <a:pPr fontAlgn="base">
                <a:spcBef>
                  <a:spcPct val="0"/>
                </a:spcBef>
                <a:spcAft>
                  <a:spcPct val="0"/>
                </a:spcAft>
              </a:pPr>
              <a:t>54</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93049B7-D158-46ED-B8ED-55055A5C48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54</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B63E4B9-6EE8-4733-B67E-F0FB0F7184BF}"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54</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749FD6A-7121-4184-9104-FC72FC5F7C3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54</a:t>
            </a:fld>
            <a:endParaRPr lang="en-US" sz="1400">
              <a:solidFill>
                <a:srgbClr val="000000"/>
              </a:solidFill>
              <a:latin typeface="Arial" pitchFamily="18"/>
              <a:ea typeface="Lucida Sans Unicode" pitchFamily="2"/>
              <a:cs typeface="Tahoma" pitchFamily="2"/>
            </a:endParaRPr>
          </a:p>
        </p:txBody>
      </p:sp>
      <p:sp>
        <p:nvSpPr>
          <p:cNvPr id="10650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650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19358818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C6FEAD4-3A9D-4537-8CD2-0CBFDF79F9FE}" type="slidenum">
              <a:rPr altLang="en-US" sz="1400" smtClean="0">
                <a:solidFill>
                  <a:srgbClr val="000000"/>
                </a:solidFill>
                <a:cs typeface="Lucida Sans Unicode" panose="020B0602030504020204" pitchFamily="34" charset="0"/>
              </a:rPr>
              <a:pPr fontAlgn="base">
                <a:spcBef>
                  <a:spcPct val="0"/>
                </a:spcBef>
                <a:spcAft>
                  <a:spcPct val="0"/>
                </a:spcAft>
              </a:pPr>
              <a:t>55</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93049B7-D158-46ED-B8ED-55055A5C48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55</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B63E4B9-6EE8-4733-B67E-F0FB0F7184BF}"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55</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749FD6A-7121-4184-9104-FC72FC5F7C3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55</a:t>
            </a:fld>
            <a:endParaRPr lang="en-US" sz="1400">
              <a:solidFill>
                <a:srgbClr val="000000"/>
              </a:solidFill>
              <a:latin typeface="Arial" pitchFamily="18"/>
              <a:ea typeface="Lucida Sans Unicode" pitchFamily="2"/>
              <a:cs typeface="Tahoma" pitchFamily="2"/>
            </a:endParaRPr>
          </a:p>
        </p:txBody>
      </p:sp>
      <p:sp>
        <p:nvSpPr>
          <p:cNvPr id="10650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650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49964812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C6FEAD4-3A9D-4537-8CD2-0CBFDF79F9FE}" type="slidenum">
              <a:rPr altLang="en-US" sz="1400" smtClean="0">
                <a:solidFill>
                  <a:srgbClr val="000000"/>
                </a:solidFill>
                <a:cs typeface="Lucida Sans Unicode" panose="020B0602030504020204" pitchFamily="34" charset="0"/>
              </a:rPr>
              <a:pPr fontAlgn="base">
                <a:spcBef>
                  <a:spcPct val="0"/>
                </a:spcBef>
                <a:spcAft>
                  <a:spcPct val="0"/>
                </a:spcAft>
              </a:pPr>
              <a:t>56</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93049B7-D158-46ED-B8ED-55055A5C48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56</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B63E4B9-6EE8-4733-B67E-F0FB0F7184BF}"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56</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749FD6A-7121-4184-9104-FC72FC5F7C3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56</a:t>
            </a:fld>
            <a:endParaRPr lang="en-US" sz="1400">
              <a:solidFill>
                <a:srgbClr val="000000"/>
              </a:solidFill>
              <a:latin typeface="Arial" pitchFamily="18"/>
              <a:ea typeface="Lucida Sans Unicode" pitchFamily="2"/>
              <a:cs typeface="Tahoma" pitchFamily="2"/>
            </a:endParaRPr>
          </a:p>
        </p:txBody>
      </p:sp>
      <p:sp>
        <p:nvSpPr>
          <p:cNvPr id="10650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650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62825083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C6FEAD4-3A9D-4537-8CD2-0CBFDF79F9FE}" type="slidenum">
              <a:rPr altLang="en-US" sz="1400" smtClean="0">
                <a:solidFill>
                  <a:srgbClr val="000000"/>
                </a:solidFill>
                <a:cs typeface="Lucida Sans Unicode" panose="020B0602030504020204" pitchFamily="34" charset="0"/>
              </a:rPr>
              <a:pPr fontAlgn="base">
                <a:spcBef>
                  <a:spcPct val="0"/>
                </a:spcBef>
                <a:spcAft>
                  <a:spcPct val="0"/>
                </a:spcAft>
              </a:pPr>
              <a:t>57</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93049B7-D158-46ED-B8ED-55055A5C48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57</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B63E4B9-6EE8-4733-B67E-F0FB0F7184BF}"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57</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749FD6A-7121-4184-9104-FC72FC5F7C3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57</a:t>
            </a:fld>
            <a:endParaRPr lang="en-US" sz="1400">
              <a:solidFill>
                <a:srgbClr val="000000"/>
              </a:solidFill>
              <a:latin typeface="Arial" pitchFamily="18"/>
              <a:ea typeface="Lucida Sans Unicode" pitchFamily="2"/>
              <a:cs typeface="Tahoma" pitchFamily="2"/>
            </a:endParaRPr>
          </a:p>
        </p:txBody>
      </p:sp>
      <p:sp>
        <p:nvSpPr>
          <p:cNvPr id="10650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650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45307429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C6FEAD4-3A9D-4537-8CD2-0CBFDF79F9FE}" type="slidenum">
              <a:rPr altLang="en-US" sz="1400" smtClean="0">
                <a:solidFill>
                  <a:srgbClr val="000000"/>
                </a:solidFill>
                <a:cs typeface="Lucida Sans Unicode" panose="020B0602030504020204" pitchFamily="34" charset="0"/>
              </a:rPr>
              <a:pPr fontAlgn="base">
                <a:spcBef>
                  <a:spcPct val="0"/>
                </a:spcBef>
                <a:spcAft>
                  <a:spcPct val="0"/>
                </a:spcAft>
              </a:pPr>
              <a:t>58</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93049B7-D158-46ED-B8ED-55055A5C48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58</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B63E4B9-6EE8-4733-B67E-F0FB0F7184BF}"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58</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749FD6A-7121-4184-9104-FC72FC5F7C3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58</a:t>
            </a:fld>
            <a:endParaRPr lang="en-US" sz="1400">
              <a:solidFill>
                <a:srgbClr val="000000"/>
              </a:solidFill>
              <a:latin typeface="Arial" pitchFamily="18"/>
              <a:ea typeface="Lucida Sans Unicode" pitchFamily="2"/>
              <a:cs typeface="Tahoma" pitchFamily="2"/>
            </a:endParaRPr>
          </a:p>
        </p:txBody>
      </p:sp>
      <p:sp>
        <p:nvSpPr>
          <p:cNvPr id="10650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650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44481444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C6FEAD4-3A9D-4537-8CD2-0CBFDF79F9FE}" type="slidenum">
              <a:rPr altLang="en-US" sz="1400" smtClean="0">
                <a:solidFill>
                  <a:srgbClr val="000000"/>
                </a:solidFill>
                <a:cs typeface="Lucida Sans Unicode" panose="020B0602030504020204" pitchFamily="34" charset="0"/>
              </a:rPr>
              <a:pPr fontAlgn="base">
                <a:spcBef>
                  <a:spcPct val="0"/>
                </a:spcBef>
                <a:spcAft>
                  <a:spcPct val="0"/>
                </a:spcAft>
              </a:pPr>
              <a:t>59</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93049B7-D158-46ED-B8ED-55055A5C488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59</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B63E4B9-6EE8-4733-B67E-F0FB0F7184BF}"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59</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749FD6A-7121-4184-9104-FC72FC5F7C3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59</a:t>
            </a:fld>
            <a:endParaRPr lang="en-US" sz="1400">
              <a:solidFill>
                <a:srgbClr val="000000"/>
              </a:solidFill>
              <a:latin typeface="Arial" pitchFamily="18"/>
              <a:ea typeface="Lucida Sans Unicode" pitchFamily="2"/>
              <a:cs typeface="Tahoma" pitchFamily="2"/>
            </a:endParaRPr>
          </a:p>
        </p:txBody>
      </p:sp>
      <p:sp>
        <p:nvSpPr>
          <p:cNvPr id="10650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650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rtl="0"/>
            <a:r>
              <a:rPr lang="en-US" sz="1200" b="0" i="0" u="none" strike="noStrike" kern="1200" baseline="0" dirty="0">
                <a:solidFill>
                  <a:schemeClr val="tx1"/>
                </a:solidFill>
                <a:latin typeface="Arial" panose="020B0604020202020204" pitchFamily="34" charset="0"/>
                <a:ea typeface="+mn-ea"/>
                <a:cs typeface="+mn-cs"/>
              </a:rPr>
              <a:t>RFE 133823: Replication key reorder command (Fidelity)</a:t>
            </a:r>
          </a:p>
          <a:p>
            <a:pPr rtl="0"/>
            <a:r>
              <a:rPr lang="en-US" sz="1200" b="0" i="0" u="none" strike="noStrike" kern="1200" baseline="0" dirty="0">
                <a:solidFill>
                  <a:schemeClr val="tx1"/>
                </a:solidFill>
                <a:latin typeface="Arial" panose="020B0604020202020204" pitchFamily="34" charset="0"/>
                <a:ea typeface="+mn-ea"/>
                <a:cs typeface="+mn-cs"/>
                <a:hlinkClick r:id="rId3"/>
              </a:rPr>
              <a:t>https://www.ibm.com/developerworks/rfe/execute?use_case=viewRfe&amp;CR_ID=133823</a:t>
            </a:r>
          </a:p>
          <a:p>
            <a:pPr rtl="0"/>
            <a:endParaRPr lang="en-US" sz="1200" b="0" i="0" u="none" strike="noStrike" kern="1200" baseline="0" dirty="0">
              <a:solidFill>
                <a:schemeClr val="tx1"/>
              </a:solidFill>
              <a:latin typeface="Arial" panose="020B0604020202020204" pitchFamily="34" charset="0"/>
              <a:ea typeface="+mn-ea"/>
              <a:cs typeface="+mn-cs"/>
            </a:endParaRPr>
          </a:p>
          <a:p>
            <a:pPr rtl="0"/>
            <a:r>
              <a:rPr lang="en-US" sz="1200" b="0" i="0" u="none" strike="noStrike" kern="1200" baseline="0" dirty="0">
                <a:solidFill>
                  <a:schemeClr val="tx1"/>
                </a:solidFill>
                <a:latin typeface="Arial" panose="020B0604020202020204" pitchFamily="34" charset="0"/>
                <a:ea typeface="+mn-ea"/>
                <a:cs typeface="+mn-cs"/>
              </a:rPr>
              <a:t>RFE 114906: </a:t>
            </a:r>
            <a:r>
              <a:rPr lang="en-US" sz="1200" b="0" i="0" u="none" strike="noStrike" kern="1200" baseline="0" dirty="0" err="1">
                <a:solidFill>
                  <a:schemeClr val="tx1"/>
                </a:solidFill>
                <a:latin typeface="Arial" panose="020B0604020202020204" pitchFamily="34" charset="0"/>
                <a:ea typeface="+mn-ea"/>
                <a:cs typeface="+mn-cs"/>
              </a:rPr>
              <a:t>Qrep</a:t>
            </a:r>
            <a:r>
              <a:rPr lang="en-US" sz="1200" b="0" i="0" u="none" strike="noStrike" kern="1200" baseline="0" dirty="0">
                <a:solidFill>
                  <a:schemeClr val="tx1"/>
                </a:solidFill>
                <a:latin typeface="Arial" panose="020B0604020202020204" pitchFamily="34" charset="0"/>
                <a:ea typeface="+mn-ea"/>
                <a:cs typeface="+mn-cs"/>
              </a:rPr>
              <a:t> support Removing a column from the replication key (Agricultural Bank of China)</a:t>
            </a:r>
          </a:p>
          <a:p>
            <a:pPr rtl="0"/>
            <a:r>
              <a:rPr lang="en-US" sz="1200" b="0" i="0" u="none" strike="noStrike" kern="1200" baseline="0">
                <a:solidFill>
                  <a:schemeClr val="tx1"/>
                </a:solidFill>
                <a:latin typeface="Arial" panose="020B0604020202020204" pitchFamily="34" charset="0"/>
                <a:ea typeface="+mn-ea"/>
                <a:cs typeface="+mn-cs"/>
                <a:hlinkClick r:id="rId4"/>
              </a:rPr>
              <a:t>https://www.ibm.com/developerworks/rfe/execute?use_case=viewRfe&amp;CR_ID=114906</a:t>
            </a: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045590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34EC507B-D731-4097-9524-1DF98A4312A2}" type="slidenum">
              <a:rPr altLang="en-US" sz="1400" smtClean="0">
                <a:solidFill>
                  <a:srgbClr val="000000"/>
                </a:solidFill>
                <a:cs typeface="Lucida Sans Unicode" panose="020B0602030504020204" pitchFamily="34" charset="0"/>
              </a:rPr>
              <a:pPr fontAlgn="base">
                <a:spcBef>
                  <a:spcPct val="0"/>
                </a:spcBef>
                <a:spcAft>
                  <a:spcPct val="0"/>
                </a:spcAft>
              </a:pPr>
              <a:t>6</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2D8EA0FA-5E00-4D3F-AC6A-75844C2C5277}"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924E697-8856-4823-B46F-0C8B26F1EE9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a:t>
            </a:fld>
            <a:endParaRPr lang="en-US" sz="1400">
              <a:solidFill>
                <a:srgbClr val="000000"/>
              </a:solidFill>
              <a:latin typeface="Arial" pitchFamily="18"/>
              <a:ea typeface="Lucida Sans Unicode" pitchFamily="2"/>
              <a:cs typeface="Tahoma" pitchFamily="2"/>
            </a:endParaRPr>
          </a:p>
        </p:txBody>
      </p:sp>
      <p:sp>
        <p:nvSpPr>
          <p:cNvPr id="16389"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6390"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426090514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6">
            <a:extLst>
              <a:ext uri="{FF2B5EF4-FFF2-40B4-BE49-F238E27FC236}">
                <a16:creationId xmlns:a16="http://schemas.microsoft.com/office/drawing/2014/main" id="{B605FD60-B2BA-441E-B32F-9321F144E2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FA6B8310-9523-416B-9455-832F2D635CEB}" type="slidenum">
              <a:rPr altLang="en-US" sz="1400" smtClean="0">
                <a:solidFill>
                  <a:srgbClr val="000000"/>
                </a:solidFill>
                <a:cs typeface="Lucida Sans Unicode" panose="020B0602030504020204" pitchFamily="34" charset="0"/>
              </a:rPr>
              <a:pPr fontAlgn="base">
                <a:spcBef>
                  <a:spcPct val="0"/>
                </a:spcBef>
                <a:spcAft>
                  <a:spcPct val="0"/>
                </a:spcAft>
              </a:pPr>
              <a:t>60</a:t>
            </a:fld>
            <a:endParaRPr altLang="en-US" sz="1400">
              <a:solidFill>
                <a:srgbClr val="000000"/>
              </a:solidFill>
              <a:cs typeface="Lucida Sans Unicode" panose="020B0602030504020204" pitchFamily="34" charset="0"/>
            </a:endParaRPr>
          </a:p>
        </p:txBody>
      </p:sp>
      <p:sp>
        <p:nvSpPr>
          <p:cNvPr id="2" name="Slide Number Placeholder 6">
            <a:extLst>
              <a:ext uri="{FF2B5EF4-FFF2-40B4-BE49-F238E27FC236}">
                <a16:creationId xmlns:a16="http://schemas.microsoft.com/office/drawing/2014/main" id="{82956670-100E-477B-828A-D3B407257889}"/>
              </a:ext>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D927854-51CF-4CFE-9B84-8AA98C73FA1A}"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60</a:t>
            </a:fld>
            <a:endParaRPr lang="en-US" sz="1400">
              <a:solidFill>
                <a:srgbClr val="000000"/>
              </a:solidFill>
              <a:latin typeface="Arial" pitchFamily="18"/>
              <a:ea typeface="Lucida Sans Unicode" pitchFamily="2"/>
              <a:cs typeface="Tahoma" pitchFamily="2"/>
            </a:endParaRPr>
          </a:p>
        </p:txBody>
      </p:sp>
      <p:sp>
        <p:nvSpPr>
          <p:cNvPr id="3" name="Slide Number Placeholder 6">
            <a:extLst>
              <a:ext uri="{FF2B5EF4-FFF2-40B4-BE49-F238E27FC236}">
                <a16:creationId xmlns:a16="http://schemas.microsoft.com/office/drawing/2014/main" id="{164BEEE0-684E-42DF-84C8-301BE59D8EE4}"/>
              </a:ext>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8F07826B-25E8-4C15-BA28-52D68A0EC625}"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60</a:t>
            </a:fld>
            <a:endParaRPr lang="en-US" sz="1400">
              <a:solidFill>
                <a:srgbClr val="000000"/>
              </a:solidFill>
              <a:latin typeface="Arial" pitchFamily="18"/>
              <a:ea typeface="Lucida Sans Unicode" pitchFamily="2"/>
              <a:cs typeface="Tahoma" pitchFamily="2"/>
            </a:endParaRPr>
          </a:p>
        </p:txBody>
      </p:sp>
      <p:sp>
        <p:nvSpPr>
          <p:cNvPr id="6149" name="Slide Image Placeholder 1">
            <a:extLst>
              <a:ext uri="{FF2B5EF4-FFF2-40B4-BE49-F238E27FC236}">
                <a16:creationId xmlns:a16="http://schemas.microsoft.com/office/drawing/2014/main" id="{0CAFFECD-0831-4A30-AAC1-1873D43CD491}"/>
              </a:ext>
            </a:extLst>
          </p:cNvPr>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6150" name="Notes Placeholder 2">
            <a:extLst>
              <a:ext uri="{FF2B5EF4-FFF2-40B4-BE49-F238E27FC236}">
                <a16:creationId xmlns:a16="http://schemas.microsoft.com/office/drawing/2014/main" id="{BC4F4D77-AC11-4A38-8075-852D46D77FF2}"/>
              </a:ext>
            </a:extLst>
          </p:cNvPr>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dirty="0">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6">
            <a:extLst>
              <a:ext uri="{FF2B5EF4-FFF2-40B4-BE49-F238E27FC236}">
                <a16:creationId xmlns:a16="http://schemas.microsoft.com/office/drawing/2014/main" id="{9ACF8D4A-FEC2-4657-B8E3-C520BC19A2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1A40947F-3C73-4E9A-8C01-BFE697E81757}" type="slidenum">
              <a:rPr altLang="en-US" sz="1400" smtClean="0">
                <a:solidFill>
                  <a:srgbClr val="000000"/>
                </a:solidFill>
                <a:cs typeface="Lucida Sans Unicode" panose="020B0602030504020204" pitchFamily="34" charset="0"/>
              </a:rPr>
              <a:pPr fontAlgn="base">
                <a:spcBef>
                  <a:spcPct val="0"/>
                </a:spcBef>
                <a:spcAft>
                  <a:spcPct val="0"/>
                </a:spcAft>
              </a:pPr>
              <a:t>61</a:t>
            </a:fld>
            <a:endParaRPr altLang="en-US" sz="1400">
              <a:solidFill>
                <a:srgbClr val="000000"/>
              </a:solidFill>
              <a:cs typeface="Lucida Sans Unicode" panose="020B0602030504020204" pitchFamily="34" charset="0"/>
            </a:endParaRPr>
          </a:p>
        </p:txBody>
      </p:sp>
      <p:sp>
        <p:nvSpPr>
          <p:cNvPr id="2" name="Slide Number Placeholder 6">
            <a:extLst>
              <a:ext uri="{FF2B5EF4-FFF2-40B4-BE49-F238E27FC236}">
                <a16:creationId xmlns:a16="http://schemas.microsoft.com/office/drawing/2014/main" id="{AA78E1A2-BFAA-45A4-9902-FC9B2DD37F1E}"/>
              </a:ext>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7849547-F211-4852-81B9-18482B66C744}"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61</a:t>
            </a:fld>
            <a:endParaRPr lang="en-US" sz="1400">
              <a:solidFill>
                <a:srgbClr val="000000"/>
              </a:solidFill>
              <a:latin typeface="Arial" pitchFamily="18"/>
              <a:ea typeface="Lucida Sans Unicode" pitchFamily="2"/>
              <a:cs typeface="Tahoma" pitchFamily="2"/>
            </a:endParaRPr>
          </a:p>
        </p:txBody>
      </p:sp>
      <p:sp>
        <p:nvSpPr>
          <p:cNvPr id="3" name="Slide Number Placeholder 6">
            <a:extLst>
              <a:ext uri="{FF2B5EF4-FFF2-40B4-BE49-F238E27FC236}">
                <a16:creationId xmlns:a16="http://schemas.microsoft.com/office/drawing/2014/main" id="{1D3C60ED-ECF5-4B8E-B450-56E711E0D6FC}"/>
              </a:ext>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24C34BB-BE13-4A43-BC0B-813D8EE04BD2}"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61</a:t>
            </a:fld>
            <a:endParaRPr lang="en-US" sz="1200">
              <a:solidFill>
                <a:srgbClr val="000000"/>
              </a:solidFill>
              <a:latin typeface="Arial" pitchFamily="34"/>
              <a:ea typeface="Arial Unicode MS" pitchFamily="2"/>
              <a:cs typeface="Tahoma" pitchFamily="2"/>
            </a:endParaRPr>
          </a:p>
        </p:txBody>
      </p:sp>
      <p:sp>
        <p:nvSpPr>
          <p:cNvPr id="4" name="Slide Number Placeholder 6">
            <a:extLst>
              <a:ext uri="{FF2B5EF4-FFF2-40B4-BE49-F238E27FC236}">
                <a16:creationId xmlns:a16="http://schemas.microsoft.com/office/drawing/2014/main" id="{DBD87362-1EAC-43F2-A6E9-6AE0755AF138}"/>
              </a:ext>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F8D78770-13DC-4A83-85A0-80816FEBA9AC}"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61</a:t>
            </a:fld>
            <a:endParaRPr lang="en-US" sz="1400">
              <a:solidFill>
                <a:srgbClr val="000000"/>
              </a:solidFill>
              <a:latin typeface="Arial" pitchFamily="18"/>
              <a:ea typeface="Lucida Sans Unicode" pitchFamily="2"/>
              <a:cs typeface="Tahoma" pitchFamily="2"/>
            </a:endParaRPr>
          </a:p>
        </p:txBody>
      </p:sp>
      <p:sp>
        <p:nvSpPr>
          <p:cNvPr id="8198" name="Slide Image Placeholder 1">
            <a:extLst>
              <a:ext uri="{FF2B5EF4-FFF2-40B4-BE49-F238E27FC236}">
                <a16:creationId xmlns:a16="http://schemas.microsoft.com/office/drawing/2014/main" id="{50FFB283-CBD3-454E-920D-55F87FB58E06}"/>
              </a:ext>
            </a:extLst>
          </p:cNvPr>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8199" name="Notes Placeholder 2">
            <a:extLst>
              <a:ext uri="{FF2B5EF4-FFF2-40B4-BE49-F238E27FC236}">
                <a16:creationId xmlns:a16="http://schemas.microsoft.com/office/drawing/2014/main" id="{B8D147BA-333E-408C-B4F0-8FDAAFCF6782}"/>
              </a:ext>
            </a:extLst>
          </p:cNvPr>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6">
            <a:extLst>
              <a:ext uri="{FF2B5EF4-FFF2-40B4-BE49-F238E27FC236}">
                <a16:creationId xmlns:a16="http://schemas.microsoft.com/office/drawing/2014/main" id="{46B30D68-446A-46CF-92CB-DF461656C8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E65DD79B-2918-48A8-AFA4-3EC83EE1AC76}" type="slidenum">
              <a:rPr altLang="en-US" sz="1400" smtClean="0">
                <a:solidFill>
                  <a:srgbClr val="000000"/>
                </a:solidFill>
                <a:cs typeface="Lucida Sans Unicode" panose="020B0602030504020204" pitchFamily="34" charset="0"/>
              </a:rPr>
              <a:pPr fontAlgn="base">
                <a:spcBef>
                  <a:spcPct val="0"/>
                </a:spcBef>
                <a:spcAft>
                  <a:spcPct val="0"/>
                </a:spcAft>
              </a:pPr>
              <a:t>62</a:t>
            </a:fld>
            <a:endParaRPr altLang="en-US" sz="1400">
              <a:solidFill>
                <a:srgbClr val="000000"/>
              </a:solidFill>
              <a:cs typeface="Lucida Sans Unicode" panose="020B0602030504020204" pitchFamily="34" charset="0"/>
            </a:endParaRPr>
          </a:p>
        </p:txBody>
      </p:sp>
      <p:sp>
        <p:nvSpPr>
          <p:cNvPr id="2" name="Slide Number Placeholder 6">
            <a:extLst>
              <a:ext uri="{FF2B5EF4-FFF2-40B4-BE49-F238E27FC236}">
                <a16:creationId xmlns:a16="http://schemas.microsoft.com/office/drawing/2014/main" id="{BF70C0B7-00A3-4DBD-ABF2-E28B3B08CC02}"/>
              </a:ext>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8E46BC4-9CB1-408F-BE8A-EB5E4EBCDFA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62</a:t>
            </a:fld>
            <a:endParaRPr lang="en-US" sz="1400">
              <a:solidFill>
                <a:srgbClr val="000000"/>
              </a:solidFill>
              <a:latin typeface="Arial" pitchFamily="18"/>
              <a:ea typeface="Lucida Sans Unicode" pitchFamily="2"/>
              <a:cs typeface="Tahoma" pitchFamily="2"/>
            </a:endParaRPr>
          </a:p>
        </p:txBody>
      </p:sp>
      <p:sp>
        <p:nvSpPr>
          <p:cNvPr id="3" name="Slide Number Placeholder 6">
            <a:extLst>
              <a:ext uri="{FF2B5EF4-FFF2-40B4-BE49-F238E27FC236}">
                <a16:creationId xmlns:a16="http://schemas.microsoft.com/office/drawing/2014/main" id="{510A2E3A-3C18-4FD1-9C13-FDFC5BCFABC8}"/>
              </a:ext>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F2AE1EDF-5D19-45D8-8824-07BB46358CD1}"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62</a:t>
            </a:fld>
            <a:endParaRPr lang="en-US" sz="1200">
              <a:solidFill>
                <a:srgbClr val="000000"/>
              </a:solidFill>
              <a:latin typeface="Arial" pitchFamily="34"/>
              <a:ea typeface="Arial Unicode MS" pitchFamily="2"/>
              <a:cs typeface="Tahoma" pitchFamily="2"/>
            </a:endParaRPr>
          </a:p>
        </p:txBody>
      </p:sp>
      <p:sp>
        <p:nvSpPr>
          <p:cNvPr id="4" name="Slide Number Placeholder 6">
            <a:extLst>
              <a:ext uri="{FF2B5EF4-FFF2-40B4-BE49-F238E27FC236}">
                <a16:creationId xmlns:a16="http://schemas.microsoft.com/office/drawing/2014/main" id="{2064F50D-2101-40EE-8B04-ED82D56BEB52}"/>
              </a:ext>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ADFA178F-7993-4560-851D-8EA190474FB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62</a:t>
            </a:fld>
            <a:endParaRPr lang="en-US" sz="1400">
              <a:solidFill>
                <a:srgbClr val="000000"/>
              </a:solidFill>
              <a:latin typeface="Arial" pitchFamily="18"/>
              <a:ea typeface="Lucida Sans Unicode" pitchFamily="2"/>
              <a:cs typeface="Tahoma" pitchFamily="2"/>
            </a:endParaRPr>
          </a:p>
        </p:txBody>
      </p:sp>
      <p:sp>
        <p:nvSpPr>
          <p:cNvPr id="10246" name="Slide Image Placeholder 1">
            <a:extLst>
              <a:ext uri="{FF2B5EF4-FFF2-40B4-BE49-F238E27FC236}">
                <a16:creationId xmlns:a16="http://schemas.microsoft.com/office/drawing/2014/main" id="{68D86154-57CE-4D77-8816-33B2B929C202}"/>
              </a:ext>
            </a:extLst>
          </p:cNvPr>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247" name="Notes Placeholder 2">
            <a:extLst>
              <a:ext uri="{FF2B5EF4-FFF2-40B4-BE49-F238E27FC236}">
                <a16:creationId xmlns:a16="http://schemas.microsoft.com/office/drawing/2014/main" id="{E408A3CD-ADB8-4DC2-AD65-493CFE069EA9}"/>
              </a:ext>
            </a:extLst>
          </p:cNvPr>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6">
            <a:extLst>
              <a:ext uri="{FF2B5EF4-FFF2-40B4-BE49-F238E27FC236}">
                <a16:creationId xmlns:a16="http://schemas.microsoft.com/office/drawing/2014/main" id="{46B30D68-446A-46CF-92CB-DF461656C8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E65DD79B-2918-48A8-AFA4-3EC83EE1AC76}" type="slidenum">
              <a:rPr altLang="en-US" sz="1400" smtClean="0">
                <a:solidFill>
                  <a:srgbClr val="000000"/>
                </a:solidFill>
                <a:cs typeface="Lucida Sans Unicode" panose="020B0602030504020204" pitchFamily="34" charset="0"/>
              </a:rPr>
              <a:pPr fontAlgn="base">
                <a:spcBef>
                  <a:spcPct val="0"/>
                </a:spcBef>
                <a:spcAft>
                  <a:spcPct val="0"/>
                </a:spcAft>
              </a:pPr>
              <a:t>63</a:t>
            </a:fld>
            <a:endParaRPr altLang="en-US" sz="1400">
              <a:solidFill>
                <a:srgbClr val="000000"/>
              </a:solidFill>
              <a:cs typeface="Lucida Sans Unicode" panose="020B0602030504020204" pitchFamily="34" charset="0"/>
            </a:endParaRPr>
          </a:p>
        </p:txBody>
      </p:sp>
      <p:sp>
        <p:nvSpPr>
          <p:cNvPr id="2" name="Slide Number Placeholder 6">
            <a:extLst>
              <a:ext uri="{FF2B5EF4-FFF2-40B4-BE49-F238E27FC236}">
                <a16:creationId xmlns:a16="http://schemas.microsoft.com/office/drawing/2014/main" id="{BF70C0B7-00A3-4DBD-ABF2-E28B3B08CC02}"/>
              </a:ext>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8E46BC4-9CB1-408F-BE8A-EB5E4EBCDFA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63</a:t>
            </a:fld>
            <a:endParaRPr lang="en-US" sz="1400">
              <a:solidFill>
                <a:srgbClr val="000000"/>
              </a:solidFill>
              <a:latin typeface="Arial" pitchFamily="18"/>
              <a:ea typeface="Lucida Sans Unicode" pitchFamily="2"/>
              <a:cs typeface="Tahoma" pitchFamily="2"/>
            </a:endParaRPr>
          </a:p>
        </p:txBody>
      </p:sp>
      <p:sp>
        <p:nvSpPr>
          <p:cNvPr id="3" name="Slide Number Placeholder 6">
            <a:extLst>
              <a:ext uri="{FF2B5EF4-FFF2-40B4-BE49-F238E27FC236}">
                <a16:creationId xmlns:a16="http://schemas.microsoft.com/office/drawing/2014/main" id="{510A2E3A-3C18-4FD1-9C13-FDFC5BCFABC8}"/>
              </a:ext>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F2AE1EDF-5D19-45D8-8824-07BB46358CD1}"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63</a:t>
            </a:fld>
            <a:endParaRPr lang="en-US" sz="1200">
              <a:solidFill>
                <a:srgbClr val="000000"/>
              </a:solidFill>
              <a:latin typeface="Arial" pitchFamily="34"/>
              <a:ea typeface="Arial Unicode MS" pitchFamily="2"/>
              <a:cs typeface="Tahoma" pitchFamily="2"/>
            </a:endParaRPr>
          </a:p>
        </p:txBody>
      </p:sp>
      <p:sp>
        <p:nvSpPr>
          <p:cNvPr id="4" name="Slide Number Placeholder 6">
            <a:extLst>
              <a:ext uri="{FF2B5EF4-FFF2-40B4-BE49-F238E27FC236}">
                <a16:creationId xmlns:a16="http://schemas.microsoft.com/office/drawing/2014/main" id="{2064F50D-2101-40EE-8B04-ED82D56BEB52}"/>
              </a:ext>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ADFA178F-7993-4560-851D-8EA190474FB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63</a:t>
            </a:fld>
            <a:endParaRPr lang="en-US" sz="1400">
              <a:solidFill>
                <a:srgbClr val="000000"/>
              </a:solidFill>
              <a:latin typeface="Arial" pitchFamily="18"/>
              <a:ea typeface="Lucida Sans Unicode" pitchFamily="2"/>
              <a:cs typeface="Tahoma" pitchFamily="2"/>
            </a:endParaRPr>
          </a:p>
        </p:txBody>
      </p:sp>
      <p:sp>
        <p:nvSpPr>
          <p:cNvPr id="10246" name="Slide Image Placeholder 1">
            <a:extLst>
              <a:ext uri="{FF2B5EF4-FFF2-40B4-BE49-F238E27FC236}">
                <a16:creationId xmlns:a16="http://schemas.microsoft.com/office/drawing/2014/main" id="{68D86154-57CE-4D77-8816-33B2B929C202}"/>
              </a:ext>
            </a:extLst>
          </p:cNvPr>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247" name="Notes Placeholder 2">
            <a:extLst>
              <a:ext uri="{FF2B5EF4-FFF2-40B4-BE49-F238E27FC236}">
                <a16:creationId xmlns:a16="http://schemas.microsoft.com/office/drawing/2014/main" id="{E408A3CD-ADB8-4DC2-AD65-493CFE069EA9}"/>
              </a:ext>
            </a:extLst>
          </p:cNvPr>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61304834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6">
            <a:extLst>
              <a:ext uri="{FF2B5EF4-FFF2-40B4-BE49-F238E27FC236}">
                <a16:creationId xmlns:a16="http://schemas.microsoft.com/office/drawing/2014/main" id="{3B0C1187-FDD6-4A88-AA28-27C95101CC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8EBCCBA8-FD67-4980-8CEC-26F637C86A04}" type="slidenum">
              <a:rPr altLang="en-US" sz="1400" smtClean="0">
                <a:solidFill>
                  <a:srgbClr val="000000"/>
                </a:solidFill>
                <a:cs typeface="Lucida Sans Unicode" panose="020B0602030504020204" pitchFamily="34" charset="0"/>
              </a:rPr>
              <a:pPr fontAlgn="base">
                <a:spcBef>
                  <a:spcPct val="0"/>
                </a:spcBef>
                <a:spcAft>
                  <a:spcPct val="0"/>
                </a:spcAft>
              </a:pPr>
              <a:t>66</a:t>
            </a:fld>
            <a:endParaRPr altLang="en-US" sz="1400">
              <a:solidFill>
                <a:srgbClr val="000000"/>
              </a:solidFill>
              <a:cs typeface="Lucida Sans Unicode" panose="020B0602030504020204" pitchFamily="34" charset="0"/>
            </a:endParaRPr>
          </a:p>
        </p:txBody>
      </p:sp>
      <p:sp>
        <p:nvSpPr>
          <p:cNvPr id="2" name="Slide Number Placeholder 6">
            <a:extLst>
              <a:ext uri="{FF2B5EF4-FFF2-40B4-BE49-F238E27FC236}">
                <a16:creationId xmlns:a16="http://schemas.microsoft.com/office/drawing/2014/main" id="{DB3B7B9A-5CD7-488C-9E3A-D68CC64C9AB5}"/>
              </a:ext>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86B110E9-0524-45E3-ACCA-07C3A242019C}"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66</a:t>
            </a:fld>
            <a:endParaRPr lang="en-US" sz="1400">
              <a:solidFill>
                <a:srgbClr val="000000"/>
              </a:solidFill>
              <a:latin typeface="Arial" pitchFamily="18"/>
              <a:ea typeface="Lucida Sans Unicode" pitchFamily="2"/>
              <a:cs typeface="Tahoma" pitchFamily="2"/>
            </a:endParaRPr>
          </a:p>
        </p:txBody>
      </p:sp>
      <p:sp>
        <p:nvSpPr>
          <p:cNvPr id="3" name="Slide Number Placeholder 6">
            <a:extLst>
              <a:ext uri="{FF2B5EF4-FFF2-40B4-BE49-F238E27FC236}">
                <a16:creationId xmlns:a16="http://schemas.microsoft.com/office/drawing/2014/main" id="{227D6A0D-CA4B-41BC-998D-A9B0B24C67A6}"/>
              </a:ext>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664AF144-DCA2-41B3-9329-E532B817541D}"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66</a:t>
            </a:fld>
            <a:endParaRPr lang="en-US" sz="1200">
              <a:solidFill>
                <a:srgbClr val="000000"/>
              </a:solidFill>
              <a:latin typeface="Arial" pitchFamily="34"/>
              <a:ea typeface="Arial Unicode MS" pitchFamily="2"/>
              <a:cs typeface="Tahoma" pitchFamily="2"/>
            </a:endParaRPr>
          </a:p>
        </p:txBody>
      </p:sp>
      <p:sp>
        <p:nvSpPr>
          <p:cNvPr id="4" name="Slide Number Placeholder 6">
            <a:extLst>
              <a:ext uri="{FF2B5EF4-FFF2-40B4-BE49-F238E27FC236}">
                <a16:creationId xmlns:a16="http://schemas.microsoft.com/office/drawing/2014/main" id="{C0DDA779-6DEF-4420-BC7A-46687E8E5ABB}"/>
              </a:ext>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1F7A7F9-B37C-47B7-831B-BBD51EBF8D7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66</a:t>
            </a:fld>
            <a:endParaRPr lang="en-US" sz="1400">
              <a:solidFill>
                <a:srgbClr val="000000"/>
              </a:solidFill>
              <a:latin typeface="Arial" pitchFamily="18"/>
              <a:ea typeface="Lucida Sans Unicode" pitchFamily="2"/>
              <a:cs typeface="Tahoma" pitchFamily="2"/>
            </a:endParaRPr>
          </a:p>
        </p:txBody>
      </p:sp>
      <p:sp>
        <p:nvSpPr>
          <p:cNvPr id="17414" name="Slide Image Placeholder 1">
            <a:extLst>
              <a:ext uri="{FF2B5EF4-FFF2-40B4-BE49-F238E27FC236}">
                <a16:creationId xmlns:a16="http://schemas.microsoft.com/office/drawing/2014/main" id="{443C0060-E71B-4612-9021-62B710B69C9E}"/>
              </a:ext>
            </a:extLst>
          </p:cNvPr>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7415" name="Notes Placeholder 2">
            <a:extLst>
              <a:ext uri="{FF2B5EF4-FFF2-40B4-BE49-F238E27FC236}">
                <a16:creationId xmlns:a16="http://schemas.microsoft.com/office/drawing/2014/main" id="{D606C750-395D-4614-B430-D4357467BFC8}"/>
              </a:ext>
            </a:extLst>
          </p:cNvPr>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dirty="0">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89586CD7-1858-4460-AD38-FBBB50E533B0}" type="slidenum">
              <a:rPr altLang="en-US" sz="1400" smtClean="0">
                <a:solidFill>
                  <a:srgbClr val="000000"/>
                </a:solidFill>
                <a:cs typeface="Lucida Sans Unicode" panose="020B0602030504020204" pitchFamily="34" charset="0"/>
              </a:rPr>
              <a:pPr fontAlgn="base">
                <a:spcBef>
                  <a:spcPct val="0"/>
                </a:spcBef>
                <a:spcAft>
                  <a:spcPct val="0"/>
                </a:spcAft>
              </a:pPr>
              <a:t>67</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74ABD76D-AB0B-46EF-963B-E4357D99CF43}"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67</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6179C026-AB81-42DF-8763-08F5B6CDCB4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67</a:t>
            </a:fld>
            <a:endParaRPr lang="en-US" sz="1400">
              <a:solidFill>
                <a:srgbClr val="000000"/>
              </a:solidFill>
              <a:latin typeface="Arial" pitchFamily="18"/>
              <a:ea typeface="Lucida Sans Unicode" pitchFamily="2"/>
              <a:cs typeface="Tahoma" pitchFamily="2"/>
            </a:endParaRPr>
          </a:p>
        </p:txBody>
      </p:sp>
      <p:sp>
        <p:nvSpPr>
          <p:cNvPr id="108549"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08550"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79354994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BDB3A0E0-B56E-4878-8FDE-889ADBA2341D}" type="slidenum">
              <a:rPr altLang="en-US" sz="1400" smtClean="0">
                <a:solidFill>
                  <a:srgbClr val="000000"/>
                </a:solidFill>
                <a:cs typeface="Lucida Sans Unicode" panose="020B0602030504020204" pitchFamily="34" charset="0"/>
              </a:rPr>
              <a:pPr fontAlgn="base">
                <a:spcBef>
                  <a:spcPct val="0"/>
                </a:spcBef>
                <a:spcAft>
                  <a:spcPct val="0"/>
                </a:spcAft>
              </a:pPr>
              <a:t>68</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E7EA1CFD-F681-4E98-9776-D8C9DAF89F2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68</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4553CA68-9200-4DEE-AC9D-1FACF56B395E}"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68</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9A2798DE-16B5-4B8F-9915-CB9E98F6838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68</a:t>
            </a:fld>
            <a:endParaRPr lang="en-US" sz="1400">
              <a:solidFill>
                <a:srgbClr val="000000"/>
              </a:solidFill>
              <a:latin typeface="Arial" pitchFamily="18"/>
              <a:ea typeface="Lucida Sans Unicode" pitchFamily="2"/>
              <a:cs typeface="Tahoma" pitchFamily="2"/>
            </a:endParaRPr>
          </a:p>
        </p:txBody>
      </p:sp>
      <p:sp>
        <p:nvSpPr>
          <p:cNvPr id="110598"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10599"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75783757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A39128B6-EC17-489B-AFD1-A2DC04809261}" type="slidenum">
              <a:rPr altLang="en-US" sz="1400" smtClean="0">
                <a:solidFill>
                  <a:srgbClr val="000000"/>
                </a:solidFill>
                <a:cs typeface="Lucida Sans Unicode" panose="020B0602030504020204" pitchFamily="34" charset="0"/>
              </a:rPr>
              <a:pPr fontAlgn="base">
                <a:spcBef>
                  <a:spcPct val="0"/>
                </a:spcBef>
                <a:spcAft>
                  <a:spcPct val="0"/>
                </a:spcAft>
              </a:pPr>
              <a:t>69</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2B04A060-D58C-4206-AFEF-B0C1343C91BA}"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69</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59B29F1C-046A-43C2-97F6-6281DCABF1A4}"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69</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F329A3B-4A01-4251-8341-3E47D86FDF34}"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69</a:t>
            </a:fld>
            <a:endParaRPr lang="en-US" sz="1400">
              <a:solidFill>
                <a:srgbClr val="000000"/>
              </a:solidFill>
              <a:latin typeface="Arial" pitchFamily="18"/>
              <a:ea typeface="Lucida Sans Unicode" pitchFamily="2"/>
              <a:cs typeface="Tahoma" pitchFamily="2"/>
            </a:endParaRPr>
          </a:p>
        </p:txBody>
      </p:sp>
      <p:sp>
        <p:nvSpPr>
          <p:cNvPr id="11264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12647"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22151753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F20CCFE5-6E32-4CFA-B5B1-C065293261A3}" type="slidenum">
              <a:rPr altLang="en-US" sz="1400" smtClean="0">
                <a:solidFill>
                  <a:srgbClr val="000000"/>
                </a:solidFill>
                <a:cs typeface="Lucida Sans Unicode" panose="020B0602030504020204" pitchFamily="34" charset="0"/>
              </a:rPr>
              <a:pPr fontAlgn="base">
                <a:spcBef>
                  <a:spcPct val="0"/>
                </a:spcBef>
                <a:spcAft>
                  <a:spcPct val="0"/>
                </a:spcAft>
              </a:pPr>
              <a:t>71</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8A271CC-744D-45F2-A7E0-617C25649314}"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71</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71E96A53-D94A-48B5-9BFB-2833BDCBAAFC}"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71</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E7D755AE-615A-485D-97DE-B91239F81B67}"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71</a:t>
            </a:fld>
            <a:endParaRPr lang="en-US" sz="1400">
              <a:solidFill>
                <a:srgbClr val="000000"/>
              </a:solidFill>
              <a:latin typeface="Arial" pitchFamily="18"/>
              <a:ea typeface="Lucida Sans Unicode" pitchFamily="2"/>
              <a:cs typeface="Tahoma" pitchFamily="2"/>
            </a:endParaRPr>
          </a:p>
        </p:txBody>
      </p:sp>
      <p:sp>
        <p:nvSpPr>
          <p:cNvPr id="115718"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15719"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413275539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79256823-4B47-459D-970A-31858B8A8D05}" type="slidenum">
              <a:rPr altLang="en-US" sz="1400" smtClean="0">
                <a:solidFill>
                  <a:srgbClr val="000000"/>
                </a:solidFill>
                <a:cs typeface="Lucida Sans Unicode" panose="020B0602030504020204" pitchFamily="34" charset="0"/>
              </a:rPr>
              <a:pPr fontAlgn="base">
                <a:spcBef>
                  <a:spcPct val="0"/>
                </a:spcBef>
                <a:spcAft>
                  <a:spcPct val="0"/>
                </a:spcAft>
              </a:pPr>
              <a:t>72</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64B439A-E5D1-43F3-9301-AD6A526DC70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72</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94E31AB8-2F11-4242-9A0A-AA3981D717BB}"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72</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DEA1EBCD-CADA-47AB-8800-A9459CFEA51B}"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72</a:t>
            </a:fld>
            <a:endParaRPr lang="en-US" sz="1400">
              <a:solidFill>
                <a:srgbClr val="000000"/>
              </a:solidFill>
              <a:latin typeface="Arial" pitchFamily="18"/>
              <a:ea typeface="Lucida Sans Unicode" pitchFamily="2"/>
              <a:cs typeface="Tahoma" pitchFamily="2"/>
            </a:endParaRPr>
          </a:p>
        </p:txBody>
      </p:sp>
      <p:sp>
        <p:nvSpPr>
          <p:cNvPr id="11776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17767"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734258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964F1C2E-AAF9-4EE4-B13D-9087D4B38FBC}" type="slidenum">
              <a:rPr altLang="en-US" sz="1400" smtClean="0">
                <a:solidFill>
                  <a:srgbClr val="000000"/>
                </a:solidFill>
                <a:cs typeface="Lucida Sans Unicode" panose="020B0602030504020204" pitchFamily="34" charset="0"/>
              </a:rPr>
              <a:pPr fontAlgn="base">
                <a:spcBef>
                  <a:spcPct val="0"/>
                </a:spcBef>
                <a:spcAft>
                  <a:spcPct val="0"/>
                </a:spcAft>
              </a:pPr>
              <a:t>7</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F52959F8-3736-483D-B203-98AE0FFF68EB}"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a:t>
            </a:fld>
            <a:endParaRPr lang="en-US" sz="1400">
              <a:solidFill>
                <a:srgbClr val="000000"/>
              </a:solidFill>
              <a:latin typeface="Arial" pitchFamily="18"/>
              <a:ea typeface="Lucida Sans Unicode" pitchFamily="2"/>
              <a:cs typeface="Tahoma" pitchFamily="2"/>
            </a:endParaRPr>
          </a:p>
        </p:txBody>
      </p:sp>
      <p:sp>
        <p:nvSpPr>
          <p:cNvPr id="1843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8437"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dirty="0">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46624710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794526A9-0E2F-448A-A963-2F0C2732F528}" type="slidenum">
              <a:rPr altLang="en-US" sz="1400" smtClean="0">
                <a:solidFill>
                  <a:srgbClr val="000000"/>
                </a:solidFill>
                <a:cs typeface="Lucida Sans Unicode" panose="020B0602030504020204" pitchFamily="34" charset="0"/>
              </a:rPr>
              <a:pPr fontAlgn="base">
                <a:spcBef>
                  <a:spcPct val="0"/>
                </a:spcBef>
                <a:spcAft>
                  <a:spcPct val="0"/>
                </a:spcAft>
              </a:pPr>
              <a:t>73</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D761AD0D-C567-4776-AFF1-4796C4BE325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73</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6EF1B818-487C-443D-AA6D-8DF8EF800485}"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73</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055F3A35-839F-4FA5-90C2-4967C5C5BD5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73</a:t>
            </a:fld>
            <a:endParaRPr lang="en-US" sz="1400">
              <a:solidFill>
                <a:srgbClr val="000000"/>
              </a:solidFill>
              <a:latin typeface="Arial" pitchFamily="18"/>
              <a:ea typeface="Lucida Sans Unicode" pitchFamily="2"/>
              <a:cs typeface="Tahoma" pitchFamily="2"/>
            </a:endParaRPr>
          </a:p>
        </p:txBody>
      </p:sp>
      <p:sp>
        <p:nvSpPr>
          <p:cNvPr id="11981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19815"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68002269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A001B54D-BDCC-4640-82C0-35F4A6EFB1C8}" type="slidenum">
              <a:rPr altLang="en-US" sz="1400" smtClean="0">
                <a:solidFill>
                  <a:srgbClr val="000000"/>
                </a:solidFill>
                <a:cs typeface="Lucida Sans Unicode" panose="020B0602030504020204" pitchFamily="34" charset="0"/>
              </a:rPr>
              <a:pPr fontAlgn="base">
                <a:spcBef>
                  <a:spcPct val="0"/>
                </a:spcBef>
                <a:spcAft>
                  <a:spcPct val="0"/>
                </a:spcAft>
              </a:pPr>
              <a:t>74</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2F26AD6-6B64-45BC-B239-43D17E2D7E73}"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74</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85ECA50E-BC09-420D-AA76-DED0D193B078}"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74</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D469E174-D244-47A0-9E7C-C20E215E4264}"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74</a:t>
            </a:fld>
            <a:endParaRPr lang="en-US" sz="1400">
              <a:solidFill>
                <a:srgbClr val="000000"/>
              </a:solidFill>
              <a:latin typeface="Arial" pitchFamily="18"/>
              <a:ea typeface="Lucida Sans Unicode" pitchFamily="2"/>
              <a:cs typeface="Tahoma" pitchFamily="2"/>
            </a:endParaRPr>
          </a:p>
        </p:txBody>
      </p:sp>
      <p:sp>
        <p:nvSpPr>
          <p:cNvPr id="12186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2186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36409637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ACB6532B-0DDB-4A75-92D1-A2837E04CAD0}" type="slidenum">
              <a:rPr altLang="en-US" sz="1400" smtClean="0">
                <a:solidFill>
                  <a:srgbClr val="000000"/>
                </a:solidFill>
                <a:cs typeface="Lucida Sans Unicode" panose="020B0602030504020204" pitchFamily="34" charset="0"/>
              </a:rPr>
              <a:pPr fontAlgn="base">
                <a:spcBef>
                  <a:spcPct val="0"/>
                </a:spcBef>
                <a:spcAft>
                  <a:spcPct val="0"/>
                </a:spcAft>
              </a:pPr>
              <a:t>75</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06D39F7-57ED-4D42-B771-628412B85E2F}"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75</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122ED220-6256-4156-AA04-5C17DA8FA95B}"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75</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E50BDDCA-8CA6-417F-9B56-138104D399A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75</a:t>
            </a:fld>
            <a:endParaRPr lang="en-US" sz="1400">
              <a:solidFill>
                <a:srgbClr val="000000"/>
              </a:solidFill>
              <a:latin typeface="Arial" pitchFamily="18"/>
              <a:ea typeface="Lucida Sans Unicode" pitchFamily="2"/>
              <a:cs typeface="Tahoma" pitchFamily="2"/>
            </a:endParaRPr>
          </a:p>
        </p:txBody>
      </p:sp>
      <p:sp>
        <p:nvSpPr>
          <p:cNvPr id="123910"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23911"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52104632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50FE2D3A-0161-4699-BE50-1139D32A2EA7}" type="slidenum">
              <a:rPr altLang="en-US" sz="1400" smtClean="0">
                <a:solidFill>
                  <a:srgbClr val="000000"/>
                </a:solidFill>
                <a:cs typeface="Lucida Sans Unicode" panose="020B0602030504020204" pitchFamily="34" charset="0"/>
              </a:rPr>
              <a:pPr fontAlgn="base">
                <a:spcBef>
                  <a:spcPct val="0"/>
                </a:spcBef>
                <a:spcAft>
                  <a:spcPct val="0"/>
                </a:spcAft>
              </a:pPr>
              <a:t>76</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9E58E42-1CE5-4A64-A18D-CEF64BC0CD11}"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76</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6D973150-0D0D-48C2-87D4-1E86E2D9182B}"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76</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3A628E1-A864-47F1-8DB9-9E7DEC645F34}"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76</a:t>
            </a:fld>
            <a:endParaRPr lang="en-US" sz="1400">
              <a:solidFill>
                <a:srgbClr val="000000"/>
              </a:solidFill>
              <a:latin typeface="Arial" pitchFamily="18"/>
              <a:ea typeface="Lucida Sans Unicode" pitchFamily="2"/>
              <a:cs typeface="Tahoma" pitchFamily="2"/>
            </a:endParaRPr>
          </a:p>
        </p:txBody>
      </p:sp>
      <p:sp>
        <p:nvSpPr>
          <p:cNvPr id="125958"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25959"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50938826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F9487D0-1592-468B-A218-8B1C40744E3C}" type="slidenum">
              <a:rPr altLang="en-US" sz="1400" smtClean="0">
                <a:solidFill>
                  <a:srgbClr val="000000"/>
                </a:solidFill>
                <a:cs typeface="Lucida Sans Unicode" panose="020B0602030504020204" pitchFamily="34" charset="0"/>
              </a:rPr>
              <a:pPr fontAlgn="base">
                <a:spcBef>
                  <a:spcPct val="0"/>
                </a:spcBef>
                <a:spcAft>
                  <a:spcPct val="0"/>
                </a:spcAft>
              </a:pPr>
              <a:t>77</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A18BAEC0-812F-41F4-AFA2-7F5FFB513787}"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77</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2548FE6C-6C8D-4A2C-B044-C05CEEA6D0FE}"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77</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C51E5581-B607-4380-8E23-9B37BB60916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77</a:t>
            </a:fld>
            <a:endParaRPr lang="en-US" sz="1400">
              <a:solidFill>
                <a:srgbClr val="000000"/>
              </a:solidFill>
              <a:latin typeface="Arial" pitchFamily="18"/>
              <a:ea typeface="Lucida Sans Unicode" pitchFamily="2"/>
              <a:cs typeface="Tahoma" pitchFamily="2"/>
            </a:endParaRPr>
          </a:p>
        </p:txBody>
      </p:sp>
      <p:sp>
        <p:nvSpPr>
          <p:cNvPr id="12186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2186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79104123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18B7B344-484B-45B0-B506-FEF7DD581E29}" type="slidenum">
              <a:rPr altLang="en-US" sz="1400" smtClean="0">
                <a:solidFill>
                  <a:srgbClr val="000000"/>
                </a:solidFill>
                <a:cs typeface="Lucida Sans Unicode" panose="020B0602030504020204" pitchFamily="34" charset="0"/>
              </a:rPr>
              <a:pPr fontAlgn="base">
                <a:spcBef>
                  <a:spcPct val="0"/>
                </a:spcBef>
                <a:spcAft>
                  <a:spcPct val="0"/>
                </a:spcAft>
              </a:pPr>
              <a:t>78</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9DD808C-C4B6-4002-80E6-DA2D9820D9EE}"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78</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9F3EADA5-77BB-41FC-AB47-549DB1BC9823}"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78</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D311CC57-C6E1-44F6-9D19-5B96FEA85C0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78</a:t>
            </a:fld>
            <a:endParaRPr lang="en-US" sz="1400">
              <a:solidFill>
                <a:srgbClr val="000000"/>
              </a:solidFill>
              <a:latin typeface="Arial" pitchFamily="18"/>
              <a:ea typeface="Lucida Sans Unicode" pitchFamily="2"/>
              <a:cs typeface="Tahoma" pitchFamily="2"/>
            </a:endParaRPr>
          </a:p>
        </p:txBody>
      </p:sp>
      <p:sp>
        <p:nvSpPr>
          <p:cNvPr id="12800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28007"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7335793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4183F02-23A6-455E-9D77-5D46C9A5E7FD}" type="slidenum">
              <a:rPr altLang="en-US" sz="1400" smtClean="0">
                <a:solidFill>
                  <a:srgbClr val="000000"/>
                </a:solidFill>
                <a:cs typeface="Lucida Sans Unicode" panose="020B0602030504020204" pitchFamily="34" charset="0"/>
              </a:rPr>
              <a:pPr fontAlgn="base">
                <a:spcBef>
                  <a:spcPct val="0"/>
                </a:spcBef>
                <a:spcAft>
                  <a:spcPct val="0"/>
                </a:spcAft>
              </a:pPr>
              <a:t>79</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EE7E236A-F2F0-45C2-B663-D216FAE421BA}"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79</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1317B285-1379-4E72-A809-8FA4046CAD0B}"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79</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2B2A1FDF-6C97-4DF2-84AC-0CF162A93FE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79</a:t>
            </a:fld>
            <a:endParaRPr lang="en-US" sz="1400">
              <a:solidFill>
                <a:srgbClr val="000000"/>
              </a:solidFill>
              <a:latin typeface="Arial" pitchFamily="18"/>
              <a:ea typeface="Lucida Sans Unicode" pitchFamily="2"/>
              <a:cs typeface="Tahoma" pitchFamily="2"/>
            </a:endParaRPr>
          </a:p>
        </p:txBody>
      </p:sp>
      <p:sp>
        <p:nvSpPr>
          <p:cNvPr id="13005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30055"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76013665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4183F02-23A6-455E-9D77-5D46C9A5E7FD}" type="slidenum">
              <a:rPr altLang="en-US" sz="1400" smtClean="0">
                <a:solidFill>
                  <a:srgbClr val="000000"/>
                </a:solidFill>
                <a:cs typeface="Lucida Sans Unicode" panose="020B0602030504020204" pitchFamily="34" charset="0"/>
              </a:rPr>
              <a:pPr fontAlgn="base">
                <a:spcBef>
                  <a:spcPct val="0"/>
                </a:spcBef>
                <a:spcAft>
                  <a:spcPct val="0"/>
                </a:spcAft>
              </a:pPr>
              <a:t>80</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EE7E236A-F2F0-45C2-B663-D216FAE421BA}"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80</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1317B285-1379-4E72-A809-8FA4046CAD0B}"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80</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2B2A1FDF-6C97-4DF2-84AC-0CF162A93FE8}"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80</a:t>
            </a:fld>
            <a:endParaRPr lang="en-US" sz="1400">
              <a:solidFill>
                <a:srgbClr val="000000"/>
              </a:solidFill>
              <a:latin typeface="Arial" pitchFamily="18"/>
              <a:ea typeface="Lucida Sans Unicode" pitchFamily="2"/>
              <a:cs typeface="Tahoma" pitchFamily="2"/>
            </a:endParaRPr>
          </a:p>
        </p:txBody>
      </p:sp>
      <p:sp>
        <p:nvSpPr>
          <p:cNvPr id="13005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30055"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95460947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13426B11-27A2-4F67-BCFB-1CF1D71B934C}" type="slidenum">
              <a:rPr altLang="en-US" sz="1400" smtClean="0">
                <a:solidFill>
                  <a:srgbClr val="000000"/>
                </a:solidFill>
                <a:cs typeface="Lucida Sans Unicode" panose="020B0602030504020204" pitchFamily="34" charset="0"/>
              </a:rPr>
              <a:pPr fontAlgn="base">
                <a:spcBef>
                  <a:spcPct val="0"/>
                </a:spcBef>
                <a:spcAft>
                  <a:spcPct val="0"/>
                </a:spcAft>
              </a:pPr>
              <a:t>81</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F7AF5A9B-5F7B-4664-AA38-A3B54B92299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81</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75F2008C-7F17-43D5-896A-0E68838ECD7F}"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81</a:t>
            </a:fld>
            <a:endParaRPr lang="en-US" sz="1400">
              <a:solidFill>
                <a:srgbClr val="000000"/>
              </a:solidFill>
              <a:latin typeface="Arial" pitchFamily="18"/>
              <a:ea typeface="Lucida Sans Unicode" pitchFamily="2"/>
              <a:cs typeface="Tahoma" pitchFamily="2"/>
            </a:endParaRPr>
          </a:p>
        </p:txBody>
      </p:sp>
      <p:sp>
        <p:nvSpPr>
          <p:cNvPr id="132101"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32102"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68115394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E254491C-1755-4498-87E6-8571CE3EC662}" type="slidenum">
              <a:rPr altLang="en-US" sz="1400" smtClean="0">
                <a:solidFill>
                  <a:srgbClr val="000000"/>
                </a:solidFill>
                <a:cs typeface="Lucida Sans Unicode" panose="020B0602030504020204" pitchFamily="34" charset="0"/>
              </a:rPr>
              <a:pPr fontAlgn="base">
                <a:spcBef>
                  <a:spcPct val="0"/>
                </a:spcBef>
                <a:spcAft>
                  <a:spcPct val="0"/>
                </a:spcAft>
              </a:pPr>
              <a:t>82</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08EFC10-B80D-4AF6-B224-DDE4884F2264}"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82</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A21B67F1-8CDE-438C-AC61-C9E03FEA1957}"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82</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1C661B08-C89B-4A6A-8DB2-9C8F2E2EEFD9}"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82</a:t>
            </a:fld>
            <a:endParaRPr lang="en-US" sz="1400">
              <a:solidFill>
                <a:srgbClr val="000000"/>
              </a:solidFill>
              <a:latin typeface="Arial" pitchFamily="18"/>
              <a:ea typeface="Lucida Sans Unicode" pitchFamily="2"/>
              <a:cs typeface="Tahoma" pitchFamily="2"/>
            </a:endParaRPr>
          </a:p>
        </p:txBody>
      </p:sp>
      <p:sp>
        <p:nvSpPr>
          <p:cNvPr id="134150"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34151"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2899903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727EC8E6-83FD-41D9-B1F6-B2DDAA3DA75F}" type="slidenum">
              <a:rPr altLang="en-US" sz="1400" smtClean="0">
                <a:solidFill>
                  <a:srgbClr val="000000"/>
                </a:solidFill>
                <a:cs typeface="Lucida Sans Unicode" panose="020B0602030504020204" pitchFamily="34" charset="0"/>
              </a:rPr>
              <a:pPr fontAlgn="base">
                <a:spcBef>
                  <a:spcPct val="0"/>
                </a:spcBef>
                <a:spcAft>
                  <a:spcPct val="0"/>
                </a:spcAft>
              </a:pPr>
              <a:t>8</a:t>
            </a:fld>
            <a:endParaRPr altLang="en-US" sz="1400">
              <a:solidFill>
                <a:srgbClr val="000000"/>
              </a:solidFill>
              <a:cs typeface="Lucida Sans Unicode" panose="020B0602030504020204" pitchFamily="34" charset="0"/>
            </a:endParaRPr>
          </a:p>
        </p:txBody>
      </p:sp>
      <p:sp>
        <p:nvSpPr>
          <p:cNvPr id="2" name="Slide Number Placeholder 6_3">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38917F7-8BF5-4A5A-9F13-865BCBDFDB80}"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a:t>
            </a:fld>
            <a:endParaRPr lang="en-US" sz="1400">
              <a:solidFill>
                <a:srgbClr val="000000"/>
              </a:solidFill>
              <a:latin typeface="Arial" pitchFamily="18"/>
              <a:ea typeface="Lucida Sans Unicode" pitchFamily="2"/>
              <a:cs typeface="Tahoma" pitchFamily="2"/>
            </a:endParaRPr>
          </a:p>
        </p:txBody>
      </p:sp>
      <p:sp>
        <p:nvSpPr>
          <p:cNvPr id="20484" name="Slide Image Placeholder 1_3"/>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20485" name="Notes Placeholder 2_3"/>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31663478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CFF1B5B3-9156-470E-B496-4B8AF8DAD293}" type="slidenum">
              <a:rPr altLang="en-US" sz="1400" smtClean="0">
                <a:solidFill>
                  <a:srgbClr val="000000"/>
                </a:solidFill>
                <a:cs typeface="Lucida Sans Unicode" panose="020B0602030504020204" pitchFamily="34" charset="0"/>
              </a:rPr>
              <a:pPr fontAlgn="base">
                <a:spcBef>
                  <a:spcPct val="0"/>
                </a:spcBef>
                <a:spcAft>
                  <a:spcPct val="0"/>
                </a:spcAft>
              </a:pPr>
              <a:t>83</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E4D5B7FF-85D7-4BF9-B51B-27B21D7F843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83</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065EDF5A-3ECC-4D56-90E6-B7D831462D11}"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83</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D75ED63-4D34-451D-8DA9-9231DC5520A6}"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83</a:t>
            </a:fld>
            <a:endParaRPr lang="en-US" sz="1400">
              <a:solidFill>
                <a:srgbClr val="000000"/>
              </a:solidFill>
              <a:latin typeface="Arial" pitchFamily="18"/>
              <a:ea typeface="Lucida Sans Unicode" pitchFamily="2"/>
              <a:cs typeface="Tahoma" pitchFamily="2"/>
            </a:endParaRPr>
          </a:p>
        </p:txBody>
      </p:sp>
      <p:sp>
        <p:nvSpPr>
          <p:cNvPr id="136198"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36199"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37192105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1FC84213-5338-4C24-BB62-FA41EE4E67F0}" type="slidenum">
              <a:rPr altLang="en-US" sz="1400" smtClean="0">
                <a:solidFill>
                  <a:srgbClr val="000000"/>
                </a:solidFill>
                <a:cs typeface="Lucida Sans Unicode" panose="020B0602030504020204" pitchFamily="34" charset="0"/>
              </a:rPr>
              <a:pPr fontAlgn="base">
                <a:spcBef>
                  <a:spcPct val="0"/>
                </a:spcBef>
                <a:spcAft>
                  <a:spcPct val="0"/>
                </a:spcAft>
              </a:pPr>
              <a:t>84</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9E7B98F-FD5E-487C-8439-2EA79043C4DE}"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84</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EF3AEB0E-73E5-4170-A7A4-D345353C2074}"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84</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A357741A-1931-44BC-B182-01E73B508EB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84</a:t>
            </a:fld>
            <a:endParaRPr lang="en-US" sz="1400">
              <a:solidFill>
                <a:srgbClr val="000000"/>
              </a:solidFill>
              <a:latin typeface="Arial" pitchFamily="18"/>
              <a:ea typeface="Lucida Sans Unicode" pitchFamily="2"/>
              <a:cs typeface="Tahoma" pitchFamily="2"/>
            </a:endParaRPr>
          </a:p>
        </p:txBody>
      </p:sp>
      <p:sp>
        <p:nvSpPr>
          <p:cNvPr id="138246"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38247"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17912475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4B722591-B065-4D54-8D21-B50BEF5B30D8}" type="slidenum">
              <a:rPr altLang="en-US" sz="1400" smtClean="0">
                <a:solidFill>
                  <a:srgbClr val="000000"/>
                </a:solidFill>
                <a:cs typeface="Lucida Sans Unicode" panose="020B0602030504020204" pitchFamily="34" charset="0"/>
              </a:rPr>
              <a:pPr fontAlgn="base">
                <a:spcBef>
                  <a:spcPct val="0"/>
                </a:spcBef>
                <a:spcAft>
                  <a:spcPct val="0"/>
                </a:spcAft>
              </a:pPr>
              <a:t>86</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5E295DF-301F-4144-A9BE-90C4026FDEBF}"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86</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5AB688C2-B962-4C63-927B-16DADDBF2EE5}"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86</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9053E01-A7AA-4A48-AA1C-256C01E51A2D}"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86</a:t>
            </a:fld>
            <a:endParaRPr lang="en-US" sz="1400">
              <a:solidFill>
                <a:srgbClr val="000000"/>
              </a:solidFill>
              <a:latin typeface="Arial" pitchFamily="18"/>
              <a:ea typeface="Lucida Sans Unicode" pitchFamily="2"/>
              <a:cs typeface="Tahoma" pitchFamily="2"/>
            </a:endParaRPr>
          </a:p>
        </p:txBody>
      </p:sp>
      <p:sp>
        <p:nvSpPr>
          <p:cNvPr id="140294"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40295"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01057014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E0D40D0F-C33C-4AAE-8F6D-390BBC7C75BD}" type="slidenum">
              <a:rPr altLang="en-US" sz="1400" smtClean="0">
                <a:solidFill>
                  <a:srgbClr val="000000"/>
                </a:solidFill>
                <a:cs typeface="Lucida Sans Unicode" panose="020B0602030504020204" pitchFamily="34" charset="0"/>
              </a:rPr>
              <a:pPr fontAlgn="base">
                <a:spcBef>
                  <a:spcPct val="0"/>
                </a:spcBef>
                <a:spcAft>
                  <a:spcPct val="0"/>
                </a:spcAft>
              </a:pPr>
              <a:t>87</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AF6ABE7-F73B-4C7F-BB26-5C2433737DD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87</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2653A1CF-F34A-42B7-8523-2034B3D6EE4C}"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87</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BB686CE-A98A-49C3-8893-CE46E5FBB3B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87</a:t>
            </a:fld>
            <a:endParaRPr lang="en-US" sz="1400">
              <a:solidFill>
                <a:srgbClr val="000000"/>
              </a:solidFill>
              <a:latin typeface="Arial" pitchFamily="18"/>
              <a:ea typeface="Lucida Sans Unicode" pitchFamily="2"/>
              <a:cs typeface="Tahoma" pitchFamily="2"/>
            </a:endParaRPr>
          </a:p>
        </p:txBody>
      </p:sp>
      <p:sp>
        <p:nvSpPr>
          <p:cNvPr id="14234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4234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37430305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E0D40D0F-C33C-4AAE-8F6D-390BBC7C75BD}" type="slidenum">
              <a:rPr altLang="en-US" sz="1400" smtClean="0">
                <a:solidFill>
                  <a:srgbClr val="000000"/>
                </a:solidFill>
                <a:cs typeface="Lucida Sans Unicode" panose="020B0602030504020204" pitchFamily="34" charset="0"/>
              </a:rPr>
              <a:pPr fontAlgn="base">
                <a:spcBef>
                  <a:spcPct val="0"/>
                </a:spcBef>
                <a:spcAft>
                  <a:spcPct val="0"/>
                </a:spcAft>
              </a:pPr>
              <a:t>88</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4AF6ABE7-F73B-4C7F-BB26-5C2433737DD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88</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21138" y="9721850"/>
            <a:ext cx="3076575" cy="511175"/>
          </a:xfrm>
          <a:prstGeom prst="rect">
            <a:avLst/>
          </a:prstGeom>
          <a:noFill/>
          <a:ln>
            <a:noFill/>
          </a:ln>
        </p:spPr>
        <p:txBody>
          <a:bodyPr lIns="90000" tIns="46800" rIns="90000" bIns="46800" anchor="b" compatLnSpc="0"/>
          <a:lstStyle/>
          <a:p>
            <a:pPr algn="r" eaLnBrk="1" fontAlgn="auto" hangingPunct="1">
              <a:spcBef>
                <a:spcPts val="0"/>
              </a:spcBef>
              <a:spcAft>
                <a:spcPts val="0"/>
              </a:spcAft>
              <a:defRPr/>
            </a:pPr>
            <a:fld id="{2653A1CF-F34A-42B7-8523-2034B3D6EE4C}" type="slidenum">
              <a:rPr lang="en-US" sz="1200">
                <a:solidFill>
                  <a:srgbClr val="000000"/>
                </a:solidFill>
                <a:latin typeface="Arial" pitchFamily="34"/>
                <a:ea typeface="Arial Unicode MS" pitchFamily="2"/>
                <a:cs typeface="Tahoma" pitchFamily="2"/>
              </a:rPr>
              <a:pPr algn="r" eaLnBrk="1" fontAlgn="auto" hangingPunct="1">
                <a:spcBef>
                  <a:spcPts val="0"/>
                </a:spcBef>
                <a:spcAft>
                  <a:spcPts val="0"/>
                </a:spcAft>
                <a:defRPr/>
              </a:pPr>
              <a:t>88</a:t>
            </a:fld>
            <a:endParaRPr lang="en-US" sz="1200">
              <a:solidFill>
                <a:srgbClr val="000000"/>
              </a:solidFill>
              <a:latin typeface="Arial" pitchFamily="34"/>
              <a:ea typeface="Arial Unicode MS" pitchFamily="2"/>
              <a:cs typeface="Tahoma" pitchFamily="2"/>
            </a:endParaRPr>
          </a:p>
        </p:txBody>
      </p:sp>
      <p:sp>
        <p:nvSpPr>
          <p:cNvPr id="4"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5BB686CE-A98A-49C3-8893-CE46E5FBB3B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88</a:t>
            </a:fld>
            <a:endParaRPr lang="en-US" sz="1400">
              <a:solidFill>
                <a:srgbClr val="000000"/>
              </a:solidFill>
              <a:latin typeface="Arial" pitchFamily="18"/>
              <a:ea typeface="Lucida Sans Unicode" pitchFamily="2"/>
              <a:cs typeface="Tahoma" pitchFamily="2"/>
            </a:endParaRPr>
          </a:p>
        </p:txBody>
      </p:sp>
      <p:sp>
        <p:nvSpPr>
          <p:cNvPr id="14234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42343" name="Notes Placeholder 2"/>
          <p:cNvSpPr txBox="1">
            <a:spLocks noGrp="1"/>
          </p:cNvSpPr>
          <p:nvPr>
            <p:ph type="body" sz="quarter" idx="1"/>
          </p:nvPr>
        </p:nvSpPr>
        <p:spPr bwMode="auto">
          <a:xfrm>
            <a:off x="93663" y="4403725"/>
            <a:ext cx="6784975" cy="912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91440" rIns="91440" bIns="45720"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90479580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10AEBFF6-E47E-4BC2-AF93-B9DF828B212F}" type="slidenum">
              <a:rPr altLang="en-US" sz="1400" smtClean="0">
                <a:solidFill>
                  <a:srgbClr val="000000"/>
                </a:solidFill>
                <a:cs typeface="Lucida Sans Unicode" panose="020B0602030504020204" pitchFamily="34" charset="0"/>
              </a:rPr>
              <a:pPr fontAlgn="base">
                <a:spcBef>
                  <a:spcPct val="0"/>
                </a:spcBef>
                <a:spcAft>
                  <a:spcPct val="0"/>
                </a:spcAft>
              </a:pPr>
              <a:t>89</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A597BD6C-70EA-4F3E-942F-AC84FE6166DB}"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89</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54BF92D-BE04-423D-8452-7F4E07CAF34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89</a:t>
            </a:fld>
            <a:endParaRPr lang="en-US" sz="1400">
              <a:solidFill>
                <a:srgbClr val="000000"/>
              </a:solidFill>
              <a:latin typeface="Arial" pitchFamily="18"/>
              <a:ea typeface="Lucida Sans Unicode" pitchFamily="2"/>
              <a:cs typeface="Tahoma" pitchFamily="2"/>
            </a:endParaRPr>
          </a:p>
        </p:txBody>
      </p:sp>
      <p:sp>
        <p:nvSpPr>
          <p:cNvPr id="146437"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46438"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42935753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85372" indent="-302066">
              <a:defRPr>
                <a:solidFill>
                  <a:schemeClr val="tx1"/>
                </a:solidFill>
                <a:latin typeface="Calibri" panose="020F0502020204030204" pitchFamily="34" charset="0"/>
              </a:defRPr>
            </a:lvl2pPr>
            <a:lvl3pPr marL="1208265" indent="-241653">
              <a:defRPr>
                <a:solidFill>
                  <a:schemeClr val="tx1"/>
                </a:solidFill>
                <a:latin typeface="Calibri" panose="020F0502020204030204" pitchFamily="34" charset="0"/>
              </a:defRPr>
            </a:lvl3pPr>
            <a:lvl4pPr marL="1691571" indent="-241653">
              <a:defRPr>
                <a:solidFill>
                  <a:schemeClr val="tx1"/>
                </a:solidFill>
                <a:latin typeface="Calibri" panose="020F0502020204030204" pitchFamily="34" charset="0"/>
              </a:defRPr>
            </a:lvl4pPr>
            <a:lvl5pPr marL="2174878" indent="-241653">
              <a:defRPr>
                <a:solidFill>
                  <a:schemeClr val="tx1"/>
                </a:solidFill>
                <a:latin typeface="Calibri" panose="020F0502020204030204" pitchFamily="34" charset="0"/>
              </a:defRPr>
            </a:lvl5pPr>
            <a:lvl6pPr marL="2658184" indent="-241653" eaLnBrk="0" fontAlgn="base" hangingPunct="0">
              <a:spcBef>
                <a:spcPct val="0"/>
              </a:spcBef>
              <a:spcAft>
                <a:spcPct val="0"/>
              </a:spcAft>
              <a:defRPr>
                <a:solidFill>
                  <a:schemeClr val="tx1"/>
                </a:solidFill>
                <a:latin typeface="Calibri" panose="020F0502020204030204" pitchFamily="34" charset="0"/>
              </a:defRPr>
            </a:lvl6pPr>
            <a:lvl7pPr marL="3141490" indent="-241653" eaLnBrk="0" fontAlgn="base" hangingPunct="0">
              <a:spcBef>
                <a:spcPct val="0"/>
              </a:spcBef>
              <a:spcAft>
                <a:spcPct val="0"/>
              </a:spcAft>
              <a:defRPr>
                <a:solidFill>
                  <a:schemeClr val="tx1"/>
                </a:solidFill>
                <a:latin typeface="Calibri" panose="020F0502020204030204" pitchFamily="34" charset="0"/>
              </a:defRPr>
            </a:lvl7pPr>
            <a:lvl8pPr marL="3624796" indent="-241653" eaLnBrk="0" fontAlgn="base" hangingPunct="0">
              <a:spcBef>
                <a:spcPct val="0"/>
              </a:spcBef>
              <a:spcAft>
                <a:spcPct val="0"/>
              </a:spcAft>
              <a:defRPr>
                <a:solidFill>
                  <a:schemeClr val="tx1"/>
                </a:solidFill>
                <a:latin typeface="Calibri" panose="020F0502020204030204" pitchFamily="34" charset="0"/>
              </a:defRPr>
            </a:lvl8pPr>
            <a:lvl9pPr marL="4108102" indent="-241653"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71DD1DB-5399-437E-8ABF-3E36ADC13063}" type="slidenum">
              <a:rPr lang="en-US" altLang="en-US" smtClean="0"/>
              <a:pPr fontAlgn="base">
                <a:spcBef>
                  <a:spcPct val="0"/>
                </a:spcBef>
                <a:spcAft>
                  <a:spcPct val="0"/>
                </a:spcAft>
              </a:pPr>
              <a:t>92</a:t>
            </a:fld>
            <a:endParaRPr lang="en-US" altLang="en-US"/>
          </a:p>
        </p:txBody>
      </p:sp>
    </p:spTree>
    <p:extLst>
      <p:ext uri="{BB962C8B-B14F-4D97-AF65-F5344CB8AC3E}">
        <p14:creationId xmlns:p14="http://schemas.microsoft.com/office/powerpoint/2010/main" val="40684469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2">
            <a:extLst>
              <a:ext uri="{FF2B5EF4-FFF2-40B4-BE49-F238E27FC236}">
                <a16:creationId xmlns:a16="http://schemas.microsoft.com/office/drawing/2014/main" id="{6DE300D5-5B3F-48C4-8F5B-D4F66C7E899C}"/>
              </a:ext>
            </a:extLst>
          </p:cNvPr>
          <p:cNvSpPr txBox="1">
            <a:spLocks noGrp="1"/>
          </p:cNvSpPr>
          <p:nvPr>
            <p:ph type="dt" idx="1"/>
          </p:nvPr>
        </p:nvSpPr>
        <p:spPr>
          <a:ln/>
        </p:spPr>
        <p:txBody>
          <a:bodyPr wrap="square" lIns="92520" tIns="46440" rIns="92520" bIns="46440" anchor="t" anchorCtr="0" compatLnSpc="1">
            <a:noAutofit/>
          </a:bodyPr>
          <a:lstStyle/>
          <a:p>
            <a:pPr lvl="0"/>
            <a:r>
              <a:rPr lang="en-US"/>
              <a:t>01/08/13</a:t>
            </a:r>
          </a:p>
        </p:txBody>
      </p:sp>
      <p:sp>
        <p:nvSpPr>
          <p:cNvPr id="11" name="Slide Number Placeholder 6">
            <a:extLst>
              <a:ext uri="{FF2B5EF4-FFF2-40B4-BE49-F238E27FC236}">
                <a16:creationId xmlns:a16="http://schemas.microsoft.com/office/drawing/2014/main" id="{45C0AC51-BDA3-42A8-9220-0374569BCA30}"/>
              </a:ext>
            </a:extLst>
          </p:cNvPr>
          <p:cNvSpPr txBox="1">
            <a:spLocks noGrp="1"/>
          </p:cNvSpPr>
          <p:nvPr>
            <p:ph type="sldNum" sz="quarter" idx="5"/>
          </p:nvPr>
        </p:nvSpPr>
        <p:spPr>
          <a:ln/>
        </p:spPr>
        <p:txBody>
          <a:bodyPr wrap="square" lIns="92520" tIns="46440" rIns="92520" bIns="46440" anchor="b" anchorCtr="0" compatLnSpc="1">
            <a:noAutofit/>
          </a:bodyPr>
          <a:lstStyle/>
          <a:p>
            <a:pPr lvl="0"/>
            <a:fld id="{DBD00F93-FE88-4A19-B402-45C71A9C05AA}" type="slidenum">
              <a:t>96</a:t>
            </a:fld>
            <a:endParaRPr lang="en-US"/>
          </a:p>
        </p:txBody>
      </p:sp>
      <p:sp>
        <p:nvSpPr>
          <p:cNvPr id="2" name="TextBox 1">
            <a:extLst>
              <a:ext uri="{FF2B5EF4-FFF2-40B4-BE49-F238E27FC236}">
                <a16:creationId xmlns:a16="http://schemas.microsoft.com/office/drawing/2014/main" id="{BE25B1FC-7F6B-4561-A642-C1669C52D622}"/>
              </a:ext>
            </a:extLst>
          </p:cNvPr>
          <p:cNvSpPr txBox="1"/>
          <p:nvPr/>
        </p:nvSpPr>
        <p:spPr>
          <a:xfrm>
            <a:off x="3955680" y="8805240"/>
            <a:ext cx="3026520" cy="463320"/>
          </a:xfrm>
          <a:prstGeom prst="rect">
            <a:avLst/>
          </a:prstGeom>
          <a:noFill/>
          <a:ln>
            <a:noFill/>
          </a:ln>
        </p:spPr>
        <p:txBody>
          <a:bodyPr vert="horz" wrap="square" lIns="90000" tIns="46800" rIns="90000" bIns="46800" anchor="b" anchorCtr="0" compatLnSpc="0">
            <a:spAutoFit/>
          </a:bodyPr>
          <a:lstStyle/>
          <a:p>
            <a:pPr marL="0" marR="0" lvl="0" indent="0" algn="r"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fld id="{8A5E6541-3A44-46B8-B7E5-166FDC5431C9}" type="slidenum">
              <a:t>96</a:t>
            </a:fld>
            <a:endParaRPr lang="en-US" sz="1200" b="1" i="0" baseline="0">
              <a:ln>
                <a:noFill/>
              </a:ln>
              <a:solidFill>
                <a:srgbClr val="000000"/>
              </a:solidFill>
              <a:latin typeface="Arial" pitchFamily="34"/>
              <a:ea typeface="Arial" pitchFamily="34"/>
              <a:cs typeface="Arial" pitchFamily="34"/>
            </a:endParaRPr>
          </a:p>
        </p:txBody>
      </p:sp>
      <p:sp>
        <p:nvSpPr>
          <p:cNvPr id="3" name="TextBox 2">
            <a:extLst>
              <a:ext uri="{FF2B5EF4-FFF2-40B4-BE49-F238E27FC236}">
                <a16:creationId xmlns:a16="http://schemas.microsoft.com/office/drawing/2014/main" id="{912A34FC-E382-4EE3-8618-EAE67CA7C852}"/>
              </a:ext>
            </a:extLst>
          </p:cNvPr>
          <p:cNvSpPr txBox="1"/>
          <p:nvPr/>
        </p:nvSpPr>
        <p:spPr>
          <a:xfrm>
            <a:off x="-360" y="8805240"/>
            <a:ext cx="3026520" cy="463320"/>
          </a:xfrm>
          <a:prstGeom prst="rect">
            <a:avLst/>
          </a:prstGeom>
          <a:noFill/>
          <a:ln>
            <a:noFill/>
          </a:ln>
        </p:spPr>
        <p:txBody>
          <a:bodyPr vert="horz" wrap="square" lIns="90000" tIns="46800" rIns="90000" bIns="46800" anchor="b" anchorCtr="0" compatLnSpc="0">
            <a:spAutoFit/>
          </a:bodyPr>
          <a:lstStyle/>
          <a:p>
            <a:pPr marL="0" marR="0" lvl="0" indent="0" algn="l"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1" i="0" baseline="0">
              <a:ln>
                <a:noFill/>
              </a:ln>
              <a:solidFill>
                <a:srgbClr val="000000"/>
              </a:solidFill>
              <a:latin typeface="Arial" pitchFamily="34"/>
              <a:ea typeface="Arial" pitchFamily="34"/>
              <a:cs typeface="Arial" pitchFamily="34"/>
            </a:endParaRPr>
          </a:p>
        </p:txBody>
      </p:sp>
      <p:sp>
        <p:nvSpPr>
          <p:cNvPr id="4" name="TextBox 3">
            <a:extLst>
              <a:ext uri="{FF2B5EF4-FFF2-40B4-BE49-F238E27FC236}">
                <a16:creationId xmlns:a16="http://schemas.microsoft.com/office/drawing/2014/main" id="{430B931B-E7BC-4361-A2DE-927D50517BFB}"/>
              </a:ext>
            </a:extLst>
          </p:cNvPr>
          <p:cNvSpPr txBox="1"/>
          <p:nvPr/>
        </p:nvSpPr>
        <p:spPr>
          <a:xfrm>
            <a:off x="-360" y="0"/>
            <a:ext cx="3026520" cy="463320"/>
          </a:xfrm>
          <a:prstGeom prst="rect">
            <a:avLst/>
          </a:prstGeom>
          <a:noFill/>
          <a:ln>
            <a:noFill/>
          </a:ln>
        </p:spPr>
        <p:txBody>
          <a:bodyPr vert="horz" wrap="square" lIns="90000" tIns="46800" rIns="90000" bIns="46800" anchor="t" anchorCtr="0" compatLnSpc="0">
            <a:spAutoFit/>
          </a:bodyPr>
          <a:lstStyle/>
          <a:p>
            <a:pPr marL="0" marR="0" lvl="0" indent="0" algn="l"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1" i="0" baseline="0">
              <a:ln>
                <a:noFill/>
              </a:ln>
              <a:solidFill>
                <a:srgbClr val="000000"/>
              </a:solidFill>
              <a:latin typeface="Arial" pitchFamily="34"/>
              <a:ea typeface="Arial" pitchFamily="34"/>
              <a:cs typeface="Arial" pitchFamily="34"/>
            </a:endParaRPr>
          </a:p>
        </p:txBody>
      </p:sp>
      <p:sp>
        <p:nvSpPr>
          <p:cNvPr id="5" name="TextBox 4">
            <a:extLst>
              <a:ext uri="{FF2B5EF4-FFF2-40B4-BE49-F238E27FC236}">
                <a16:creationId xmlns:a16="http://schemas.microsoft.com/office/drawing/2014/main" id="{D18873F7-2844-48AA-9A47-BC6FA57A0420}"/>
              </a:ext>
            </a:extLst>
          </p:cNvPr>
          <p:cNvSpPr txBox="1"/>
          <p:nvPr/>
        </p:nvSpPr>
        <p:spPr>
          <a:xfrm>
            <a:off x="3955680" y="0"/>
            <a:ext cx="3026520" cy="463320"/>
          </a:xfrm>
          <a:prstGeom prst="rect">
            <a:avLst/>
          </a:prstGeom>
          <a:noFill/>
          <a:ln>
            <a:noFill/>
          </a:ln>
        </p:spPr>
        <p:txBody>
          <a:bodyPr vert="horz" wrap="square" lIns="90000" tIns="46800" rIns="90000" bIns="46800" anchor="t" anchorCtr="0" compatLnSpc="0">
            <a:spAutoFit/>
          </a:bodyPr>
          <a:lstStyle/>
          <a:p>
            <a:pPr marL="0" marR="0" lvl="0" indent="0" algn="r"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1" i="0" baseline="0">
              <a:ln>
                <a:noFill/>
              </a:ln>
              <a:solidFill>
                <a:srgbClr val="000000"/>
              </a:solidFill>
              <a:latin typeface="Arial" pitchFamily="34"/>
              <a:ea typeface="Arial" pitchFamily="34"/>
              <a:cs typeface="Arial" pitchFamily="34"/>
            </a:endParaRPr>
          </a:p>
        </p:txBody>
      </p:sp>
      <p:sp>
        <p:nvSpPr>
          <p:cNvPr id="6" name="Slide Image Placeholder 5">
            <a:extLst>
              <a:ext uri="{FF2B5EF4-FFF2-40B4-BE49-F238E27FC236}">
                <a16:creationId xmlns:a16="http://schemas.microsoft.com/office/drawing/2014/main" id="{21CEE3AA-0E82-4667-B45B-98DC12933ADC}"/>
              </a:ext>
            </a:extLst>
          </p:cNvPr>
          <p:cNvSpPr>
            <a:spLocks noGrp="1" noRot="1" noChangeAspect="1" noResize="1"/>
          </p:cNvSpPr>
          <p:nvPr>
            <p:ph type="sldImg"/>
          </p:nvPr>
        </p:nvSpPr>
        <p:spPr>
          <a:xfrm>
            <a:off x="406400" y="695325"/>
            <a:ext cx="6170613" cy="3475038"/>
          </a:xfrm>
          <a:solidFill>
            <a:schemeClr val="accent1"/>
          </a:solidFill>
          <a:ln w="25400">
            <a:solidFill>
              <a:schemeClr val="accent1">
                <a:shade val="50000"/>
              </a:schemeClr>
            </a:solidFill>
            <a:prstDash val="solid"/>
          </a:ln>
        </p:spPr>
      </p:sp>
      <p:sp>
        <p:nvSpPr>
          <p:cNvPr id="7" name="Notes Placeholder 6">
            <a:extLst>
              <a:ext uri="{FF2B5EF4-FFF2-40B4-BE49-F238E27FC236}">
                <a16:creationId xmlns:a16="http://schemas.microsoft.com/office/drawing/2014/main" id="{FA926A4A-4508-4D4A-A628-F92499C62301}"/>
              </a:ext>
            </a:extLst>
          </p:cNvPr>
          <p:cNvSpPr txBox="1">
            <a:spLocks noGrp="1"/>
          </p:cNvSpPr>
          <p:nvPr>
            <p:ph type="body" sz="quarter" idx="1"/>
          </p:nvPr>
        </p:nvSpPr>
        <p:spPr>
          <a:xfrm>
            <a:off x="93240" y="4403520"/>
            <a:ext cx="6784920" cy="1004040"/>
          </a:xfrm>
        </p:spPr>
        <p:txBody>
          <a:bodyPr lIns="0" tIns="0" rIns="0" bIns="0" anchor="ctr" anchorCtr="0">
            <a:spAutoFit/>
          </a:bodyPr>
          <a:lstStyle/>
          <a:p>
            <a:endParaRPr lang="en-US" kern="1200"/>
          </a:p>
        </p:txBody>
      </p:sp>
    </p:spTree>
    <p:extLst>
      <p:ext uri="{BB962C8B-B14F-4D97-AF65-F5344CB8AC3E}">
        <p14:creationId xmlns:p14="http://schemas.microsoft.com/office/powerpoint/2010/main" val="3999282420"/>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2">
            <a:extLst>
              <a:ext uri="{FF2B5EF4-FFF2-40B4-BE49-F238E27FC236}">
                <a16:creationId xmlns:a16="http://schemas.microsoft.com/office/drawing/2014/main" id="{CB4E0809-39D8-4690-B7FA-A4561C5E6805}"/>
              </a:ext>
            </a:extLst>
          </p:cNvPr>
          <p:cNvSpPr txBox="1">
            <a:spLocks noGrp="1"/>
          </p:cNvSpPr>
          <p:nvPr>
            <p:ph type="dt" idx="1"/>
          </p:nvPr>
        </p:nvSpPr>
        <p:spPr>
          <a:ln/>
        </p:spPr>
        <p:txBody>
          <a:bodyPr wrap="square" lIns="92520" tIns="46440" rIns="92520" bIns="46440" anchor="t" anchorCtr="0" compatLnSpc="1">
            <a:noAutofit/>
          </a:bodyPr>
          <a:lstStyle/>
          <a:p>
            <a:pPr lvl="0"/>
            <a:r>
              <a:rPr lang="en-US"/>
              <a:t>01/08/13</a:t>
            </a:r>
          </a:p>
        </p:txBody>
      </p:sp>
      <p:sp>
        <p:nvSpPr>
          <p:cNvPr id="11" name="Slide Number Placeholder 6">
            <a:extLst>
              <a:ext uri="{FF2B5EF4-FFF2-40B4-BE49-F238E27FC236}">
                <a16:creationId xmlns:a16="http://schemas.microsoft.com/office/drawing/2014/main" id="{1760DCA0-B1F5-48D8-9CCD-2723005FCCB3}"/>
              </a:ext>
            </a:extLst>
          </p:cNvPr>
          <p:cNvSpPr txBox="1">
            <a:spLocks noGrp="1"/>
          </p:cNvSpPr>
          <p:nvPr>
            <p:ph type="sldNum" sz="quarter" idx="5"/>
          </p:nvPr>
        </p:nvSpPr>
        <p:spPr>
          <a:ln/>
        </p:spPr>
        <p:txBody>
          <a:bodyPr wrap="square" lIns="92520" tIns="46440" rIns="92520" bIns="46440" anchor="b" anchorCtr="0" compatLnSpc="1">
            <a:noAutofit/>
          </a:bodyPr>
          <a:lstStyle/>
          <a:p>
            <a:pPr lvl="0"/>
            <a:fld id="{DBF13E62-3961-4EA9-B238-304926CD7432}" type="slidenum">
              <a:t>97</a:t>
            </a:fld>
            <a:endParaRPr lang="en-US"/>
          </a:p>
        </p:txBody>
      </p:sp>
      <p:sp>
        <p:nvSpPr>
          <p:cNvPr id="2" name="TextBox 1">
            <a:extLst>
              <a:ext uri="{FF2B5EF4-FFF2-40B4-BE49-F238E27FC236}">
                <a16:creationId xmlns:a16="http://schemas.microsoft.com/office/drawing/2014/main" id="{DA88F15B-92E1-4DD6-8D0A-206E2EDBD2E9}"/>
              </a:ext>
            </a:extLst>
          </p:cNvPr>
          <p:cNvSpPr txBox="1"/>
          <p:nvPr/>
        </p:nvSpPr>
        <p:spPr>
          <a:xfrm>
            <a:off x="3955680" y="8805240"/>
            <a:ext cx="3026520" cy="463320"/>
          </a:xfrm>
          <a:prstGeom prst="rect">
            <a:avLst/>
          </a:prstGeom>
          <a:noFill/>
          <a:ln>
            <a:noFill/>
          </a:ln>
        </p:spPr>
        <p:txBody>
          <a:bodyPr vert="horz" wrap="square" lIns="90000" tIns="46800" rIns="90000" bIns="46800" anchor="b" anchorCtr="0" compatLnSpc="0">
            <a:spAutoFit/>
          </a:bodyPr>
          <a:lstStyle/>
          <a:p>
            <a:pPr marL="0" marR="0" lvl="0" indent="0" algn="r"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fld id="{7BA18FCD-F49B-4F11-9C3F-151AC4AA60AD}" type="slidenum">
              <a:t>97</a:t>
            </a:fld>
            <a:endParaRPr lang="en-US" sz="1200" b="1" i="0" baseline="0">
              <a:ln>
                <a:noFill/>
              </a:ln>
              <a:solidFill>
                <a:srgbClr val="000000"/>
              </a:solidFill>
              <a:latin typeface="Arial" pitchFamily="34"/>
              <a:ea typeface="Arial" pitchFamily="34"/>
              <a:cs typeface="Arial" pitchFamily="34"/>
            </a:endParaRPr>
          </a:p>
        </p:txBody>
      </p:sp>
      <p:sp>
        <p:nvSpPr>
          <p:cNvPr id="3" name="TextBox 2">
            <a:extLst>
              <a:ext uri="{FF2B5EF4-FFF2-40B4-BE49-F238E27FC236}">
                <a16:creationId xmlns:a16="http://schemas.microsoft.com/office/drawing/2014/main" id="{E4A8F43D-9272-47EE-991F-2451F5D6C168}"/>
              </a:ext>
            </a:extLst>
          </p:cNvPr>
          <p:cNvSpPr txBox="1"/>
          <p:nvPr/>
        </p:nvSpPr>
        <p:spPr>
          <a:xfrm>
            <a:off x="-360" y="8805240"/>
            <a:ext cx="3026520" cy="463320"/>
          </a:xfrm>
          <a:prstGeom prst="rect">
            <a:avLst/>
          </a:prstGeom>
          <a:noFill/>
          <a:ln>
            <a:noFill/>
          </a:ln>
        </p:spPr>
        <p:txBody>
          <a:bodyPr vert="horz" wrap="square" lIns="90000" tIns="46800" rIns="90000" bIns="46800" anchor="b" anchorCtr="0" compatLnSpc="0">
            <a:spAutoFit/>
          </a:bodyPr>
          <a:lstStyle/>
          <a:p>
            <a:pPr marL="0" marR="0" lvl="0" indent="0" algn="l"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1" i="0" baseline="0">
              <a:ln>
                <a:noFill/>
              </a:ln>
              <a:solidFill>
                <a:srgbClr val="000000"/>
              </a:solidFill>
              <a:latin typeface="Arial" pitchFamily="34"/>
              <a:ea typeface="Arial" pitchFamily="34"/>
              <a:cs typeface="Arial" pitchFamily="34"/>
            </a:endParaRPr>
          </a:p>
        </p:txBody>
      </p:sp>
      <p:sp>
        <p:nvSpPr>
          <p:cNvPr id="4" name="TextBox 3">
            <a:extLst>
              <a:ext uri="{FF2B5EF4-FFF2-40B4-BE49-F238E27FC236}">
                <a16:creationId xmlns:a16="http://schemas.microsoft.com/office/drawing/2014/main" id="{40C6330E-0912-45E7-BD59-E801156E1B3D}"/>
              </a:ext>
            </a:extLst>
          </p:cNvPr>
          <p:cNvSpPr txBox="1"/>
          <p:nvPr/>
        </p:nvSpPr>
        <p:spPr>
          <a:xfrm>
            <a:off x="-360" y="0"/>
            <a:ext cx="3026520" cy="463320"/>
          </a:xfrm>
          <a:prstGeom prst="rect">
            <a:avLst/>
          </a:prstGeom>
          <a:noFill/>
          <a:ln>
            <a:noFill/>
          </a:ln>
        </p:spPr>
        <p:txBody>
          <a:bodyPr vert="horz" wrap="square" lIns="90000" tIns="46800" rIns="90000" bIns="46800" anchor="t" anchorCtr="0" compatLnSpc="0">
            <a:spAutoFit/>
          </a:bodyPr>
          <a:lstStyle/>
          <a:p>
            <a:pPr marL="0" marR="0" lvl="0" indent="0" algn="l"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1" i="0" baseline="0">
              <a:ln>
                <a:noFill/>
              </a:ln>
              <a:solidFill>
                <a:srgbClr val="000000"/>
              </a:solidFill>
              <a:latin typeface="Arial" pitchFamily="34"/>
              <a:ea typeface="Arial" pitchFamily="34"/>
              <a:cs typeface="Arial" pitchFamily="34"/>
            </a:endParaRPr>
          </a:p>
        </p:txBody>
      </p:sp>
      <p:sp>
        <p:nvSpPr>
          <p:cNvPr id="5" name="TextBox 4">
            <a:extLst>
              <a:ext uri="{FF2B5EF4-FFF2-40B4-BE49-F238E27FC236}">
                <a16:creationId xmlns:a16="http://schemas.microsoft.com/office/drawing/2014/main" id="{4599659C-297D-4422-A849-9C87BA66E023}"/>
              </a:ext>
            </a:extLst>
          </p:cNvPr>
          <p:cNvSpPr txBox="1"/>
          <p:nvPr/>
        </p:nvSpPr>
        <p:spPr>
          <a:xfrm>
            <a:off x="3955680" y="0"/>
            <a:ext cx="3026520" cy="463320"/>
          </a:xfrm>
          <a:prstGeom prst="rect">
            <a:avLst/>
          </a:prstGeom>
          <a:noFill/>
          <a:ln>
            <a:noFill/>
          </a:ln>
        </p:spPr>
        <p:txBody>
          <a:bodyPr vert="horz" wrap="square" lIns="90000" tIns="46800" rIns="90000" bIns="46800" anchor="t" anchorCtr="0" compatLnSpc="0">
            <a:spAutoFit/>
          </a:bodyPr>
          <a:lstStyle/>
          <a:p>
            <a:pPr marL="0" marR="0" lvl="0" indent="0" algn="r"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1" i="0" baseline="0">
              <a:ln>
                <a:noFill/>
              </a:ln>
              <a:solidFill>
                <a:srgbClr val="000000"/>
              </a:solidFill>
              <a:latin typeface="Arial" pitchFamily="34"/>
              <a:ea typeface="Arial" pitchFamily="34"/>
              <a:cs typeface="Arial" pitchFamily="34"/>
            </a:endParaRPr>
          </a:p>
        </p:txBody>
      </p:sp>
      <p:sp>
        <p:nvSpPr>
          <p:cNvPr id="6" name="Slide Image Placeholder 5">
            <a:extLst>
              <a:ext uri="{FF2B5EF4-FFF2-40B4-BE49-F238E27FC236}">
                <a16:creationId xmlns:a16="http://schemas.microsoft.com/office/drawing/2014/main" id="{DAE2BAAF-37C1-47EF-92A4-B7ED4AAE9F15}"/>
              </a:ext>
            </a:extLst>
          </p:cNvPr>
          <p:cNvSpPr>
            <a:spLocks noGrp="1" noRot="1" noChangeAspect="1" noResize="1"/>
          </p:cNvSpPr>
          <p:nvPr>
            <p:ph type="sldImg"/>
          </p:nvPr>
        </p:nvSpPr>
        <p:spPr>
          <a:xfrm>
            <a:off x="406400" y="695325"/>
            <a:ext cx="6170613" cy="3475038"/>
          </a:xfrm>
          <a:solidFill>
            <a:schemeClr val="accent1"/>
          </a:solidFill>
          <a:ln w="25400">
            <a:solidFill>
              <a:schemeClr val="accent1">
                <a:shade val="50000"/>
              </a:schemeClr>
            </a:solidFill>
            <a:prstDash val="solid"/>
          </a:ln>
        </p:spPr>
      </p:sp>
      <p:sp>
        <p:nvSpPr>
          <p:cNvPr id="7" name="Notes Placeholder 6">
            <a:extLst>
              <a:ext uri="{FF2B5EF4-FFF2-40B4-BE49-F238E27FC236}">
                <a16:creationId xmlns:a16="http://schemas.microsoft.com/office/drawing/2014/main" id="{1361B179-9ECD-466D-AD4E-DA2DFDD742AD}"/>
              </a:ext>
            </a:extLst>
          </p:cNvPr>
          <p:cNvSpPr txBox="1">
            <a:spLocks noGrp="1"/>
          </p:cNvSpPr>
          <p:nvPr>
            <p:ph type="body" sz="quarter" idx="1"/>
          </p:nvPr>
        </p:nvSpPr>
        <p:spPr>
          <a:xfrm>
            <a:off x="93240" y="4403520"/>
            <a:ext cx="6784920" cy="1004040"/>
          </a:xfrm>
        </p:spPr>
        <p:txBody>
          <a:bodyPr lIns="0" tIns="0" rIns="0" bIns="0" anchor="ctr" anchorCtr="0">
            <a:spAutoFit/>
          </a:bodyPr>
          <a:lstStyle/>
          <a:p>
            <a:endParaRPr lang="en-US" kern="1200"/>
          </a:p>
        </p:txBody>
      </p:sp>
    </p:spTree>
    <p:extLst>
      <p:ext uri="{BB962C8B-B14F-4D97-AF65-F5344CB8AC3E}">
        <p14:creationId xmlns:p14="http://schemas.microsoft.com/office/powerpoint/2010/main" val="365879647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2">
            <a:extLst>
              <a:ext uri="{FF2B5EF4-FFF2-40B4-BE49-F238E27FC236}">
                <a16:creationId xmlns:a16="http://schemas.microsoft.com/office/drawing/2014/main" id="{C07F727A-6BEE-4616-9688-56BC0A5B0186}"/>
              </a:ext>
            </a:extLst>
          </p:cNvPr>
          <p:cNvSpPr txBox="1">
            <a:spLocks noGrp="1"/>
          </p:cNvSpPr>
          <p:nvPr>
            <p:ph type="dt" idx="1"/>
          </p:nvPr>
        </p:nvSpPr>
        <p:spPr>
          <a:ln/>
        </p:spPr>
        <p:txBody>
          <a:bodyPr wrap="square" lIns="92520" tIns="46440" rIns="92520" bIns="46440" anchor="t" anchorCtr="0" compatLnSpc="1">
            <a:noAutofit/>
          </a:bodyPr>
          <a:lstStyle/>
          <a:p>
            <a:pPr lvl="0"/>
            <a:r>
              <a:rPr lang="en-US"/>
              <a:t>01/08/13</a:t>
            </a:r>
          </a:p>
        </p:txBody>
      </p:sp>
      <p:sp>
        <p:nvSpPr>
          <p:cNvPr id="11" name="Slide Number Placeholder 6">
            <a:extLst>
              <a:ext uri="{FF2B5EF4-FFF2-40B4-BE49-F238E27FC236}">
                <a16:creationId xmlns:a16="http://schemas.microsoft.com/office/drawing/2014/main" id="{B17FEAA5-9B2F-47E0-A9BE-3B7E0261E9C0}"/>
              </a:ext>
            </a:extLst>
          </p:cNvPr>
          <p:cNvSpPr txBox="1">
            <a:spLocks noGrp="1"/>
          </p:cNvSpPr>
          <p:nvPr>
            <p:ph type="sldNum" sz="quarter" idx="5"/>
          </p:nvPr>
        </p:nvSpPr>
        <p:spPr>
          <a:ln/>
        </p:spPr>
        <p:txBody>
          <a:bodyPr wrap="square" lIns="92520" tIns="46440" rIns="92520" bIns="46440" anchor="b" anchorCtr="0" compatLnSpc="1">
            <a:noAutofit/>
          </a:bodyPr>
          <a:lstStyle/>
          <a:p>
            <a:pPr lvl="0"/>
            <a:fld id="{F682C35F-C9E4-457E-AFD3-A80AB8FC7C1C}" type="slidenum">
              <a:t>98</a:t>
            </a:fld>
            <a:endParaRPr lang="en-US"/>
          </a:p>
        </p:txBody>
      </p:sp>
      <p:sp>
        <p:nvSpPr>
          <p:cNvPr id="2" name="TextBox 1">
            <a:extLst>
              <a:ext uri="{FF2B5EF4-FFF2-40B4-BE49-F238E27FC236}">
                <a16:creationId xmlns:a16="http://schemas.microsoft.com/office/drawing/2014/main" id="{609C5BCA-D725-4241-B76C-3316B04004EB}"/>
              </a:ext>
            </a:extLst>
          </p:cNvPr>
          <p:cNvSpPr txBox="1"/>
          <p:nvPr/>
        </p:nvSpPr>
        <p:spPr>
          <a:xfrm>
            <a:off x="3955680" y="8805240"/>
            <a:ext cx="3026520" cy="463320"/>
          </a:xfrm>
          <a:prstGeom prst="rect">
            <a:avLst/>
          </a:prstGeom>
          <a:noFill/>
          <a:ln>
            <a:noFill/>
          </a:ln>
        </p:spPr>
        <p:txBody>
          <a:bodyPr vert="horz" wrap="square" lIns="90000" tIns="46800" rIns="90000" bIns="46800" anchor="b" anchorCtr="0" compatLnSpc="0">
            <a:spAutoFit/>
          </a:bodyPr>
          <a:lstStyle/>
          <a:p>
            <a:pPr marL="0" marR="0" lvl="0" indent="0" algn="r"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fld id="{57A8FEE6-520A-4607-8965-B59FB3034341}" type="slidenum">
              <a:t>98</a:t>
            </a:fld>
            <a:endParaRPr lang="en-US" sz="1200" b="1" i="0" baseline="0">
              <a:ln>
                <a:noFill/>
              </a:ln>
              <a:solidFill>
                <a:srgbClr val="000000"/>
              </a:solidFill>
              <a:latin typeface="Arial" pitchFamily="34"/>
              <a:ea typeface="Arial" pitchFamily="34"/>
              <a:cs typeface="Arial" pitchFamily="34"/>
            </a:endParaRPr>
          </a:p>
        </p:txBody>
      </p:sp>
      <p:sp>
        <p:nvSpPr>
          <p:cNvPr id="3" name="TextBox 2">
            <a:extLst>
              <a:ext uri="{FF2B5EF4-FFF2-40B4-BE49-F238E27FC236}">
                <a16:creationId xmlns:a16="http://schemas.microsoft.com/office/drawing/2014/main" id="{AC389354-5526-4471-A783-A42A05B54A22}"/>
              </a:ext>
            </a:extLst>
          </p:cNvPr>
          <p:cNvSpPr txBox="1"/>
          <p:nvPr/>
        </p:nvSpPr>
        <p:spPr>
          <a:xfrm>
            <a:off x="-360" y="8805240"/>
            <a:ext cx="3026520" cy="463320"/>
          </a:xfrm>
          <a:prstGeom prst="rect">
            <a:avLst/>
          </a:prstGeom>
          <a:noFill/>
          <a:ln>
            <a:noFill/>
          </a:ln>
        </p:spPr>
        <p:txBody>
          <a:bodyPr vert="horz" wrap="square" lIns="90000" tIns="46800" rIns="90000" bIns="46800" anchor="b" anchorCtr="0" compatLnSpc="0">
            <a:spAutoFit/>
          </a:bodyPr>
          <a:lstStyle/>
          <a:p>
            <a:pPr marL="0" marR="0" lvl="0" indent="0" algn="l"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1" i="0" baseline="0">
              <a:ln>
                <a:noFill/>
              </a:ln>
              <a:solidFill>
                <a:srgbClr val="000000"/>
              </a:solidFill>
              <a:latin typeface="Arial" pitchFamily="34"/>
              <a:ea typeface="Arial" pitchFamily="34"/>
              <a:cs typeface="Arial" pitchFamily="34"/>
            </a:endParaRPr>
          </a:p>
        </p:txBody>
      </p:sp>
      <p:sp>
        <p:nvSpPr>
          <p:cNvPr id="4" name="TextBox 3">
            <a:extLst>
              <a:ext uri="{FF2B5EF4-FFF2-40B4-BE49-F238E27FC236}">
                <a16:creationId xmlns:a16="http://schemas.microsoft.com/office/drawing/2014/main" id="{ED571F81-BD3E-48FB-AD39-5EAA8570DD6D}"/>
              </a:ext>
            </a:extLst>
          </p:cNvPr>
          <p:cNvSpPr txBox="1"/>
          <p:nvPr/>
        </p:nvSpPr>
        <p:spPr>
          <a:xfrm>
            <a:off x="-360" y="0"/>
            <a:ext cx="3026520" cy="463320"/>
          </a:xfrm>
          <a:prstGeom prst="rect">
            <a:avLst/>
          </a:prstGeom>
          <a:noFill/>
          <a:ln>
            <a:noFill/>
          </a:ln>
        </p:spPr>
        <p:txBody>
          <a:bodyPr vert="horz" wrap="square" lIns="90000" tIns="46800" rIns="90000" bIns="46800" anchor="t" anchorCtr="0" compatLnSpc="0">
            <a:spAutoFit/>
          </a:bodyPr>
          <a:lstStyle/>
          <a:p>
            <a:pPr marL="0" marR="0" lvl="0" indent="0" algn="l"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1" i="0" baseline="0">
              <a:ln>
                <a:noFill/>
              </a:ln>
              <a:solidFill>
                <a:srgbClr val="000000"/>
              </a:solidFill>
              <a:latin typeface="Arial" pitchFamily="34"/>
              <a:ea typeface="Arial" pitchFamily="34"/>
              <a:cs typeface="Arial" pitchFamily="34"/>
            </a:endParaRPr>
          </a:p>
        </p:txBody>
      </p:sp>
      <p:sp>
        <p:nvSpPr>
          <p:cNvPr id="5" name="TextBox 4">
            <a:extLst>
              <a:ext uri="{FF2B5EF4-FFF2-40B4-BE49-F238E27FC236}">
                <a16:creationId xmlns:a16="http://schemas.microsoft.com/office/drawing/2014/main" id="{09381DCB-4DBC-4D40-8421-629241435586}"/>
              </a:ext>
            </a:extLst>
          </p:cNvPr>
          <p:cNvSpPr txBox="1"/>
          <p:nvPr/>
        </p:nvSpPr>
        <p:spPr>
          <a:xfrm>
            <a:off x="3955680" y="0"/>
            <a:ext cx="3026520" cy="463320"/>
          </a:xfrm>
          <a:prstGeom prst="rect">
            <a:avLst/>
          </a:prstGeom>
          <a:noFill/>
          <a:ln>
            <a:noFill/>
          </a:ln>
        </p:spPr>
        <p:txBody>
          <a:bodyPr vert="horz" wrap="square" lIns="90000" tIns="46800" rIns="90000" bIns="46800" anchor="t" anchorCtr="0" compatLnSpc="0">
            <a:spAutoFit/>
          </a:bodyPr>
          <a:lstStyle/>
          <a:p>
            <a:pPr marL="0" marR="0" lvl="0" indent="0" algn="r" rtl="0" hangingPunct="0">
              <a:lnSpc>
                <a:spcPct val="100000"/>
              </a:lnSpc>
              <a:spcBef>
                <a:spcPts val="873"/>
              </a:spcBef>
              <a:spcAft>
                <a:spcPts val="0"/>
              </a:spcAft>
              <a:buNone/>
              <a:tabLst>
                <a:tab pos="0" algn="l"/>
                <a:tab pos="457200" algn="l"/>
                <a:tab pos="914400" algn="l"/>
                <a:tab pos="1371599" algn="l"/>
                <a:tab pos="1828800" algn="l"/>
                <a:tab pos="2286000" algn="l"/>
                <a:tab pos="2743199" algn="l"/>
                <a:tab pos="3200400" algn="l"/>
                <a:tab pos="3657600" algn="l"/>
                <a:tab pos="4114800" algn="l"/>
                <a:tab pos="4572000" algn="l"/>
                <a:tab pos="5029200" algn="l"/>
                <a:tab pos="5486399" algn="l"/>
                <a:tab pos="5943600" algn="l"/>
                <a:tab pos="6400799" algn="l"/>
                <a:tab pos="6858000" algn="l"/>
                <a:tab pos="7315200" algn="l"/>
                <a:tab pos="7772400" algn="l"/>
                <a:tab pos="8229600" algn="l"/>
                <a:tab pos="8686800" algn="l"/>
                <a:tab pos="9144000" algn="l"/>
              </a:tabLst>
            </a:pPr>
            <a:endParaRPr lang="en-US" sz="1200" b="1" i="0" baseline="0">
              <a:ln>
                <a:noFill/>
              </a:ln>
              <a:solidFill>
                <a:srgbClr val="000000"/>
              </a:solidFill>
              <a:latin typeface="Arial" pitchFamily="34"/>
              <a:ea typeface="Arial" pitchFamily="34"/>
              <a:cs typeface="Arial" pitchFamily="34"/>
            </a:endParaRPr>
          </a:p>
        </p:txBody>
      </p:sp>
      <p:sp>
        <p:nvSpPr>
          <p:cNvPr id="6" name="Slide Image Placeholder 5">
            <a:extLst>
              <a:ext uri="{FF2B5EF4-FFF2-40B4-BE49-F238E27FC236}">
                <a16:creationId xmlns:a16="http://schemas.microsoft.com/office/drawing/2014/main" id="{5309AF06-7798-41EF-A56B-BCD3C73A1B77}"/>
              </a:ext>
            </a:extLst>
          </p:cNvPr>
          <p:cNvSpPr>
            <a:spLocks noGrp="1" noRot="1" noChangeAspect="1" noResize="1"/>
          </p:cNvSpPr>
          <p:nvPr>
            <p:ph type="sldImg"/>
          </p:nvPr>
        </p:nvSpPr>
        <p:spPr>
          <a:xfrm>
            <a:off x="406400" y="695325"/>
            <a:ext cx="6170613" cy="3475038"/>
          </a:xfrm>
          <a:solidFill>
            <a:schemeClr val="accent1"/>
          </a:solidFill>
          <a:ln w="25400">
            <a:solidFill>
              <a:schemeClr val="accent1">
                <a:shade val="50000"/>
              </a:schemeClr>
            </a:solidFill>
            <a:prstDash val="solid"/>
          </a:ln>
        </p:spPr>
      </p:sp>
      <p:sp>
        <p:nvSpPr>
          <p:cNvPr id="7" name="Notes Placeholder 6">
            <a:extLst>
              <a:ext uri="{FF2B5EF4-FFF2-40B4-BE49-F238E27FC236}">
                <a16:creationId xmlns:a16="http://schemas.microsoft.com/office/drawing/2014/main" id="{8814B006-520A-4222-9A5A-6404C45287AB}"/>
              </a:ext>
            </a:extLst>
          </p:cNvPr>
          <p:cNvSpPr txBox="1">
            <a:spLocks noGrp="1"/>
          </p:cNvSpPr>
          <p:nvPr>
            <p:ph type="body" sz="quarter" idx="1"/>
          </p:nvPr>
        </p:nvSpPr>
        <p:spPr>
          <a:xfrm>
            <a:off x="93240" y="4403520"/>
            <a:ext cx="6784920" cy="1004040"/>
          </a:xfrm>
        </p:spPr>
        <p:txBody>
          <a:bodyPr lIns="0" tIns="0" rIns="0" bIns="0" anchor="ctr" anchorCtr="0">
            <a:spAutoFit/>
          </a:bodyPr>
          <a:lstStyle/>
          <a:p>
            <a:endParaRPr lang="en-US" kern="1200"/>
          </a:p>
        </p:txBody>
      </p:sp>
    </p:spTree>
    <p:extLst>
      <p:ext uri="{BB962C8B-B14F-4D97-AF65-F5344CB8AC3E}">
        <p14:creationId xmlns:p14="http://schemas.microsoft.com/office/powerpoint/2010/main" val="2369840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3D503AC7-69A8-4CBA-8F8F-C9C615809EE7}" type="slidenum">
              <a:rPr altLang="en-US" sz="1400" smtClean="0">
                <a:solidFill>
                  <a:srgbClr val="000000"/>
                </a:solidFill>
                <a:cs typeface="Lucida Sans Unicode" panose="020B0602030504020204" pitchFamily="34" charset="0"/>
              </a:rPr>
              <a:pPr fontAlgn="base">
                <a:spcBef>
                  <a:spcPct val="0"/>
                </a:spcBef>
                <a:spcAft>
                  <a:spcPct val="0"/>
                </a:spcAft>
              </a:pPr>
              <a:t>9</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7BFA2B0A-D66E-40A5-91EC-7BD6E844B3D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9</a:t>
            </a:fld>
            <a:endParaRPr lang="en-US" sz="1400">
              <a:solidFill>
                <a:srgbClr val="000000"/>
              </a:solidFill>
              <a:latin typeface="Arial" pitchFamily="18"/>
              <a:ea typeface="Lucida Sans Unicode" pitchFamily="2"/>
              <a:cs typeface="Tahoma" pitchFamily="2"/>
            </a:endParaRPr>
          </a:p>
        </p:txBody>
      </p:sp>
      <p:sp>
        <p:nvSpPr>
          <p:cNvPr id="22532"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22533"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1860027642"/>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bodyPr>
          <a:lstStyle>
            <a:lvl1pPr>
              <a:spcBef>
                <a:spcPct val="30000"/>
              </a:spcBef>
              <a:defRPr sz="1200">
                <a:solidFill>
                  <a:schemeClr val="tx1"/>
                </a:solidFill>
                <a:latin typeface="Arial" panose="020B0604020202020204" pitchFamily="34" charset="0"/>
                <a:ea typeface="MS Gothic" panose="020B0609070205080204" pitchFamily="49" charset="-128"/>
                <a:cs typeface="Tahoma" panose="020B0604030504040204" pitchFamily="34" charset="0"/>
              </a:defRPr>
            </a:lvl1pPr>
            <a:lvl2pPr marL="742950" indent="-285750">
              <a:spcBef>
                <a:spcPct val="30000"/>
              </a:spcBef>
              <a:defRPr sz="1200">
                <a:solidFill>
                  <a:schemeClr val="tx1"/>
                </a:solidFill>
                <a:latin typeface="Calibri" panose="020F0502020204030204" pitchFamily="34" charset="0"/>
                <a:ea typeface="MS Gothic" panose="020B0609070205080204" pitchFamily="49" charset="-128"/>
              </a:defRPr>
            </a:lvl2pPr>
            <a:lvl3pPr marL="1143000" indent="-228600">
              <a:spcBef>
                <a:spcPct val="30000"/>
              </a:spcBef>
              <a:defRPr sz="1200">
                <a:solidFill>
                  <a:schemeClr val="tx1"/>
                </a:solidFill>
                <a:latin typeface="Calibri" panose="020F0502020204030204" pitchFamily="34" charset="0"/>
                <a:ea typeface="MS Gothic" panose="020B0609070205080204" pitchFamily="49" charset="-128"/>
              </a:defRPr>
            </a:lvl3pPr>
            <a:lvl4pPr marL="1600200" indent="-228600">
              <a:spcBef>
                <a:spcPct val="30000"/>
              </a:spcBef>
              <a:defRPr sz="1200">
                <a:solidFill>
                  <a:schemeClr val="tx1"/>
                </a:solidFill>
                <a:latin typeface="Calibri" panose="020F0502020204030204" pitchFamily="34" charset="0"/>
                <a:ea typeface="MS Gothic" panose="020B0609070205080204" pitchFamily="49" charset="-128"/>
              </a:defRPr>
            </a:lvl4pPr>
            <a:lvl5pPr marL="2057400" indent="-228600">
              <a:spcBef>
                <a:spcPct val="30000"/>
              </a:spcBef>
              <a:defRPr sz="1200">
                <a:solidFill>
                  <a:schemeClr val="tx1"/>
                </a:solidFill>
                <a:latin typeface="Calibri" panose="020F0502020204030204" pitchFamily="34" charset="0"/>
                <a:ea typeface="MS Gothic" panose="020B0609070205080204" pitchFamily="49"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Gothic" panose="020B0609070205080204" pitchFamily="49" charset="-128"/>
              </a:defRPr>
            </a:lvl9pPr>
          </a:lstStyle>
          <a:p>
            <a:pPr fontAlgn="base">
              <a:spcBef>
                <a:spcPct val="0"/>
              </a:spcBef>
              <a:spcAft>
                <a:spcPct val="0"/>
              </a:spcAft>
            </a:pPr>
            <a:fld id="{10AEBFF6-E47E-4BC2-AF93-B9DF828B212F}" type="slidenum">
              <a:rPr altLang="en-US" sz="1400" smtClean="0">
                <a:solidFill>
                  <a:srgbClr val="000000"/>
                </a:solidFill>
                <a:cs typeface="Lucida Sans Unicode" panose="020B0602030504020204" pitchFamily="34" charset="0"/>
              </a:rPr>
              <a:pPr fontAlgn="base">
                <a:spcBef>
                  <a:spcPct val="0"/>
                </a:spcBef>
                <a:spcAft>
                  <a:spcPct val="0"/>
                </a:spcAft>
              </a:pPr>
              <a:t>99</a:t>
            </a:fld>
            <a:endParaRPr altLang="en-US" sz="1400">
              <a:solidFill>
                <a:srgbClr val="000000"/>
              </a:solidFill>
              <a:cs typeface="Lucida Sans Unicode" panose="020B0602030504020204" pitchFamily="34" charset="0"/>
            </a:endParaRPr>
          </a:p>
        </p:txBody>
      </p:sp>
      <p:sp>
        <p:nvSpPr>
          <p:cNvPr id="2"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A597BD6C-70EA-4F3E-942F-AC84FE6166DB}"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99</a:t>
            </a:fld>
            <a:endParaRPr lang="en-US" sz="1400">
              <a:solidFill>
                <a:srgbClr val="000000"/>
              </a:solidFill>
              <a:latin typeface="Arial" pitchFamily="18"/>
              <a:ea typeface="Lucida Sans Unicode" pitchFamily="2"/>
              <a:cs typeface="Tahoma" pitchFamily="2"/>
            </a:endParaRPr>
          </a:p>
        </p:txBody>
      </p:sp>
      <p:sp>
        <p:nvSpPr>
          <p:cNvPr id="3" name="Slide Number Placeholder 6">
            <a:extLst/>
          </p:cNvPr>
          <p:cNvSpPr txBox="1"/>
          <p:nvPr/>
        </p:nvSpPr>
        <p:spPr>
          <a:xfrm>
            <a:off x="4017963" y="9721850"/>
            <a:ext cx="3079750" cy="511175"/>
          </a:xfrm>
          <a:prstGeom prst="rect">
            <a:avLst/>
          </a:prstGeom>
          <a:noFill/>
          <a:ln>
            <a:noFill/>
          </a:ln>
        </p:spPr>
        <p:txBody>
          <a:bodyPr lIns="0" tIns="0" rIns="0" bIns="0" anchor="b" compatLnSpc="0"/>
          <a:lstStyle/>
          <a:p>
            <a:pPr algn="r" eaLnBrk="1" fontAlgn="auto">
              <a:spcBef>
                <a:spcPts val="0"/>
              </a:spcBef>
              <a:spcAft>
                <a:spcPts val="0"/>
              </a:spcAft>
              <a:defRPr/>
            </a:pPr>
            <a:fld id="{B54BF92D-BE04-423D-8452-7F4E07CAF342}" type="slidenum">
              <a:rPr lang="en-US" sz="1400">
                <a:solidFill>
                  <a:srgbClr val="000000"/>
                </a:solidFill>
                <a:latin typeface="Arial" pitchFamily="18"/>
                <a:ea typeface="Lucida Sans Unicode" pitchFamily="2"/>
                <a:cs typeface="Tahoma" pitchFamily="2"/>
              </a:rPr>
              <a:pPr algn="r" eaLnBrk="1" fontAlgn="auto">
                <a:spcBef>
                  <a:spcPts val="0"/>
                </a:spcBef>
                <a:spcAft>
                  <a:spcPts val="0"/>
                </a:spcAft>
                <a:defRPr/>
              </a:pPr>
              <a:t>99</a:t>
            </a:fld>
            <a:endParaRPr lang="en-US" sz="1400">
              <a:solidFill>
                <a:srgbClr val="000000"/>
              </a:solidFill>
              <a:latin typeface="Arial" pitchFamily="18"/>
              <a:ea typeface="Lucida Sans Unicode" pitchFamily="2"/>
              <a:cs typeface="Tahoma" pitchFamily="2"/>
            </a:endParaRPr>
          </a:p>
        </p:txBody>
      </p:sp>
      <p:sp>
        <p:nvSpPr>
          <p:cNvPr id="146437" name="Slide Image Placeholder 1"/>
          <p:cNvSpPr>
            <a:spLocks noGrp="1" noRot="1" noChangeAspect="1" noTextEdit="1"/>
          </p:cNvSpPr>
          <p:nvPr>
            <p:ph type="sldImg"/>
          </p:nvPr>
        </p:nvSpPr>
        <p:spPr>
          <a:xfrm>
            <a:off x="142875" y="777875"/>
            <a:ext cx="6811963" cy="3836988"/>
          </a:xfrm>
          <a:solidFill>
            <a:srgbClr val="5B9BD5"/>
          </a:solidFill>
          <a:ln w="12600">
            <a:solidFill>
              <a:srgbClr val="41719C"/>
            </a:solidFill>
            <a:miter lim="800000"/>
            <a:headEnd/>
            <a:tailEnd/>
          </a:ln>
        </p:spPr>
      </p:sp>
      <p:sp>
        <p:nvSpPr>
          <p:cNvPr id="146438" name="Notes Placeholder 2"/>
          <p:cNvSpPr txBox="1">
            <a:spLocks noGrp="1"/>
          </p:cNvSpPr>
          <p:nvPr>
            <p:ph type="body"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compatLnSpc="1">
            <a:prstTxWarp prst="textNoShape">
              <a:avLst/>
            </a:prstTxWarp>
            <a:spAutoFit/>
          </a:bodyPr>
          <a:lstStyle/>
          <a:p>
            <a:pPr eaLnBrk="1">
              <a:spcBef>
                <a:spcPct val="0"/>
              </a:spcBef>
            </a:pPr>
            <a:endParaRPr altLang="en-US">
              <a:solidFill>
                <a:srgbClr val="000000"/>
              </a:solidFill>
              <a:latin typeface="Arial" panose="020B0604020202020204" pitchFamily="34" charset="0"/>
              <a:ea typeface="MS Gothic" panose="020B0609070205080204" pitchFamily="49" charset="-128"/>
              <a:cs typeface="Tahoma" panose="020B0604030504040204" pitchFamily="34" charset="0"/>
            </a:endParaRPr>
          </a:p>
        </p:txBody>
      </p:sp>
    </p:spTree>
    <p:extLst>
      <p:ext uri="{BB962C8B-B14F-4D97-AF65-F5344CB8AC3E}">
        <p14:creationId xmlns:p14="http://schemas.microsoft.com/office/powerpoint/2010/main" val="57682652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
            <a:extLst>
              <a:ext uri="{FF2B5EF4-FFF2-40B4-BE49-F238E27FC236}">
                <a16:creationId xmlns:a16="http://schemas.microsoft.com/office/drawing/2014/main" id="{7FA6F5ED-BB5B-4CD9-8255-5A734A583289}"/>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4099" name="Rectangle 2">
            <a:extLst>
              <a:ext uri="{FF2B5EF4-FFF2-40B4-BE49-F238E27FC236}">
                <a16:creationId xmlns:a16="http://schemas.microsoft.com/office/drawing/2014/main" id="{07D214AC-1194-4E0D-BC8A-5A7D7679C24C}"/>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4100" name="Rectangle 5">
            <a:extLst>
              <a:ext uri="{FF2B5EF4-FFF2-40B4-BE49-F238E27FC236}">
                <a16:creationId xmlns:a16="http://schemas.microsoft.com/office/drawing/2014/main" id="{FE75E9EF-CE9D-4ECF-90F0-5BC6A373202E}"/>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4101" name="Rectangle 6">
            <a:extLst>
              <a:ext uri="{FF2B5EF4-FFF2-40B4-BE49-F238E27FC236}">
                <a16:creationId xmlns:a16="http://schemas.microsoft.com/office/drawing/2014/main" id="{B0F3745C-FDCF-4E52-908A-DFA1A37AC5DA}"/>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F7341529-7383-4CD6-AECA-8F8E366F9E85}" type="slidenum">
              <a:rPr lang="en-US" altLang="en-US" smtClean="0">
                <a:ea typeface="ＭＳ Ｐゴシック" panose="020B0600070205080204" pitchFamily="34" charset="-128"/>
              </a:rPr>
              <a:pPr>
                <a:spcBef>
                  <a:spcPct val="0"/>
                </a:spcBef>
                <a:buClrTx/>
                <a:buFontTx/>
                <a:buNone/>
              </a:pPr>
              <a:t>100</a:t>
            </a:fld>
            <a:endParaRPr lang="en-US" altLang="en-US">
              <a:ea typeface="ＭＳ Ｐゴシック" panose="020B0600070205080204" pitchFamily="34" charset="-128"/>
            </a:endParaRPr>
          </a:p>
        </p:txBody>
      </p:sp>
      <p:sp>
        <p:nvSpPr>
          <p:cNvPr id="4102" name="Text Box 1">
            <a:extLst>
              <a:ext uri="{FF2B5EF4-FFF2-40B4-BE49-F238E27FC236}">
                <a16:creationId xmlns:a16="http://schemas.microsoft.com/office/drawing/2014/main" id="{1576DA6A-2351-4597-8DA6-E7635B5BB293}"/>
              </a:ext>
            </a:extLst>
          </p:cNvPr>
          <p:cNvSpPr txBox="1">
            <a:spLocks noChangeArrowheads="1"/>
          </p:cNvSpPr>
          <p:nvPr/>
        </p:nvSpPr>
        <p:spPr bwMode="auto">
          <a:xfrm>
            <a:off x="0"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Information Management for System z</a:t>
            </a:r>
          </a:p>
        </p:txBody>
      </p:sp>
      <p:sp>
        <p:nvSpPr>
          <p:cNvPr id="4103" name="Text Box 2">
            <a:extLst>
              <a:ext uri="{FF2B5EF4-FFF2-40B4-BE49-F238E27FC236}">
                <a16:creationId xmlns:a16="http://schemas.microsoft.com/office/drawing/2014/main" id="{F7B5C78A-AABF-4936-888B-CC64A4EFD5CC}"/>
              </a:ext>
            </a:extLst>
          </p:cNvPr>
          <p:cNvSpPr txBox="1">
            <a:spLocks noChangeArrowheads="1"/>
          </p:cNvSpPr>
          <p:nvPr/>
        </p:nvSpPr>
        <p:spPr bwMode="auto">
          <a:xfrm>
            <a:off x="3957638"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r>
              <a:rPr lang="en-US" altLang="en-US">
                <a:cs typeface="Arial" panose="020B0604020202020204" pitchFamily="34" charset="0"/>
              </a:rPr>
              <a:t>01/08/13</a:t>
            </a:r>
          </a:p>
        </p:txBody>
      </p:sp>
      <p:sp>
        <p:nvSpPr>
          <p:cNvPr id="4104" name="Text Box 3">
            <a:extLst>
              <a:ext uri="{FF2B5EF4-FFF2-40B4-BE49-F238E27FC236}">
                <a16:creationId xmlns:a16="http://schemas.microsoft.com/office/drawing/2014/main" id="{BFA543B6-0EF7-4D1C-AF7E-A488835CFAB6}"/>
              </a:ext>
            </a:extLst>
          </p:cNvPr>
          <p:cNvSpPr txBox="1">
            <a:spLocks noChangeArrowheads="1"/>
          </p:cNvSpPr>
          <p:nvPr/>
        </p:nvSpPr>
        <p:spPr bwMode="auto">
          <a:xfrm>
            <a:off x="0"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2013 WW Tech Sales Boot Camp - Jan 28th to Feb 1st</a:t>
            </a:r>
          </a:p>
        </p:txBody>
      </p:sp>
      <p:sp>
        <p:nvSpPr>
          <p:cNvPr id="4105" name="Text Box 4">
            <a:extLst>
              <a:ext uri="{FF2B5EF4-FFF2-40B4-BE49-F238E27FC236}">
                <a16:creationId xmlns:a16="http://schemas.microsoft.com/office/drawing/2014/main" id="{912CFB17-0DDA-4B63-BFC1-3ECF2CA1BF95}"/>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0084134D-0A73-4CE7-AFE4-A953632A1B6C}" type="slidenum">
              <a:rPr lang="en-US" altLang="en-US">
                <a:cs typeface="Arial" panose="020B0604020202020204" pitchFamily="34" charset="0"/>
              </a:rPr>
              <a:pPr algn="r">
                <a:spcBef>
                  <a:spcPct val="0"/>
                </a:spcBef>
                <a:buClrTx/>
                <a:buFontTx/>
                <a:buNone/>
              </a:pPr>
              <a:t>100</a:t>
            </a:fld>
            <a:endParaRPr lang="en-US" altLang="en-US">
              <a:cs typeface="Arial" panose="020B0604020202020204" pitchFamily="34" charset="0"/>
            </a:endParaRPr>
          </a:p>
        </p:txBody>
      </p:sp>
      <p:sp>
        <p:nvSpPr>
          <p:cNvPr id="4106" name="Rectangle 5">
            <a:extLst>
              <a:ext uri="{FF2B5EF4-FFF2-40B4-BE49-F238E27FC236}">
                <a16:creationId xmlns:a16="http://schemas.microsoft.com/office/drawing/2014/main" id="{B76E5397-A7AC-4B85-84A1-F8A7B3FF378A}"/>
              </a:ext>
            </a:extLst>
          </p:cNvPr>
          <p:cNvSpPr>
            <a:spLocks noGrp="1" noRot="1" noChangeAspect="1" noChangeArrowheads="1" noTextEdit="1"/>
          </p:cNvSpPr>
          <p:nvPr>
            <p:ph type="sldImg"/>
          </p:nvPr>
        </p:nvSpPr>
        <p:spPr>
          <a:xfrm>
            <a:off x="354013" y="706438"/>
            <a:ext cx="6275387" cy="35337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07" name="Rectangle 6">
            <a:extLst>
              <a:ext uri="{FF2B5EF4-FFF2-40B4-BE49-F238E27FC236}">
                <a16:creationId xmlns:a16="http://schemas.microsoft.com/office/drawing/2014/main" id="{C3FD78BF-01B9-4471-A8B2-C6C3FC9504DB}"/>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632950123"/>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
            <a:extLst>
              <a:ext uri="{FF2B5EF4-FFF2-40B4-BE49-F238E27FC236}">
                <a16:creationId xmlns:a16="http://schemas.microsoft.com/office/drawing/2014/main" id="{285E46DF-C152-4332-84DF-BB244DDE5A82}"/>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6147" name="Rectangle 2">
            <a:extLst>
              <a:ext uri="{FF2B5EF4-FFF2-40B4-BE49-F238E27FC236}">
                <a16:creationId xmlns:a16="http://schemas.microsoft.com/office/drawing/2014/main" id="{D804497F-4C39-4C77-9C1A-05D96A3DDFF9}"/>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6148" name="Rectangle 5">
            <a:extLst>
              <a:ext uri="{FF2B5EF4-FFF2-40B4-BE49-F238E27FC236}">
                <a16:creationId xmlns:a16="http://schemas.microsoft.com/office/drawing/2014/main" id="{87649A47-F929-42E2-8FF2-DADDBB73068E}"/>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6149" name="Rectangle 6">
            <a:extLst>
              <a:ext uri="{FF2B5EF4-FFF2-40B4-BE49-F238E27FC236}">
                <a16:creationId xmlns:a16="http://schemas.microsoft.com/office/drawing/2014/main" id="{AD508FA4-1B88-4653-B1E7-F68BD6308D7B}"/>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5459EA25-0D79-468D-920F-730D4576C419}" type="slidenum">
              <a:rPr lang="en-US" altLang="en-US" smtClean="0">
                <a:ea typeface="ＭＳ Ｐゴシック" panose="020B0600070205080204" pitchFamily="34" charset="-128"/>
              </a:rPr>
              <a:pPr>
                <a:spcBef>
                  <a:spcPct val="0"/>
                </a:spcBef>
                <a:buClrTx/>
                <a:buFontTx/>
                <a:buNone/>
              </a:pPr>
              <a:t>101</a:t>
            </a:fld>
            <a:endParaRPr lang="en-US" altLang="en-US">
              <a:ea typeface="ＭＳ Ｐゴシック" panose="020B0600070205080204" pitchFamily="34" charset="-128"/>
            </a:endParaRPr>
          </a:p>
        </p:txBody>
      </p:sp>
      <p:sp>
        <p:nvSpPr>
          <p:cNvPr id="6150" name="Text Box 1">
            <a:extLst>
              <a:ext uri="{FF2B5EF4-FFF2-40B4-BE49-F238E27FC236}">
                <a16:creationId xmlns:a16="http://schemas.microsoft.com/office/drawing/2014/main" id="{8BF2E4B1-DBA1-411A-9F00-2353164723B9}"/>
              </a:ext>
            </a:extLst>
          </p:cNvPr>
          <p:cNvSpPr txBox="1">
            <a:spLocks noChangeArrowheads="1"/>
          </p:cNvSpPr>
          <p:nvPr/>
        </p:nvSpPr>
        <p:spPr bwMode="auto">
          <a:xfrm>
            <a:off x="0"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Information Management for System z</a:t>
            </a:r>
          </a:p>
        </p:txBody>
      </p:sp>
      <p:sp>
        <p:nvSpPr>
          <p:cNvPr id="6151" name="Text Box 2">
            <a:extLst>
              <a:ext uri="{FF2B5EF4-FFF2-40B4-BE49-F238E27FC236}">
                <a16:creationId xmlns:a16="http://schemas.microsoft.com/office/drawing/2014/main" id="{735084A1-40ED-4E9B-B256-A3495ACA3F1B}"/>
              </a:ext>
            </a:extLst>
          </p:cNvPr>
          <p:cNvSpPr txBox="1">
            <a:spLocks noChangeArrowheads="1"/>
          </p:cNvSpPr>
          <p:nvPr/>
        </p:nvSpPr>
        <p:spPr bwMode="auto">
          <a:xfrm>
            <a:off x="3957638"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r>
              <a:rPr lang="en-US" altLang="en-US">
                <a:cs typeface="Arial" panose="020B0604020202020204" pitchFamily="34" charset="0"/>
              </a:rPr>
              <a:t>01/08/13</a:t>
            </a:r>
          </a:p>
        </p:txBody>
      </p:sp>
      <p:sp>
        <p:nvSpPr>
          <p:cNvPr id="6152" name="Text Box 3">
            <a:extLst>
              <a:ext uri="{FF2B5EF4-FFF2-40B4-BE49-F238E27FC236}">
                <a16:creationId xmlns:a16="http://schemas.microsoft.com/office/drawing/2014/main" id="{1CCCAE17-4A93-43DD-96FC-7FA5EC1E0A82}"/>
              </a:ext>
            </a:extLst>
          </p:cNvPr>
          <p:cNvSpPr txBox="1">
            <a:spLocks noChangeArrowheads="1"/>
          </p:cNvSpPr>
          <p:nvPr/>
        </p:nvSpPr>
        <p:spPr bwMode="auto">
          <a:xfrm>
            <a:off x="0"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2013 WW Tech Sales Boot Camp - Jan 28th to Feb 1st</a:t>
            </a:r>
          </a:p>
        </p:txBody>
      </p:sp>
      <p:sp>
        <p:nvSpPr>
          <p:cNvPr id="6153" name="Text Box 4">
            <a:extLst>
              <a:ext uri="{FF2B5EF4-FFF2-40B4-BE49-F238E27FC236}">
                <a16:creationId xmlns:a16="http://schemas.microsoft.com/office/drawing/2014/main" id="{110B7EA6-508F-4768-9FEE-22F8409887A8}"/>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EC221A53-0AA4-426B-B0C7-5AE20B4D0133}" type="slidenum">
              <a:rPr lang="en-US" altLang="en-US">
                <a:cs typeface="Arial" panose="020B0604020202020204" pitchFamily="34" charset="0"/>
              </a:rPr>
              <a:pPr algn="r">
                <a:spcBef>
                  <a:spcPct val="0"/>
                </a:spcBef>
                <a:buClrTx/>
                <a:buFontTx/>
                <a:buNone/>
              </a:pPr>
              <a:t>101</a:t>
            </a:fld>
            <a:endParaRPr lang="en-US" altLang="en-US">
              <a:cs typeface="Arial" panose="020B0604020202020204" pitchFamily="34" charset="0"/>
            </a:endParaRPr>
          </a:p>
        </p:txBody>
      </p:sp>
      <p:sp>
        <p:nvSpPr>
          <p:cNvPr id="6154" name="Rectangle 5">
            <a:extLst>
              <a:ext uri="{FF2B5EF4-FFF2-40B4-BE49-F238E27FC236}">
                <a16:creationId xmlns:a16="http://schemas.microsoft.com/office/drawing/2014/main" id="{BD438444-38A4-4105-86F2-386FAACF3CF1}"/>
              </a:ext>
            </a:extLst>
          </p:cNvPr>
          <p:cNvSpPr>
            <a:spLocks noGrp="1" noRot="1" noChangeAspect="1" noChangeArrowheads="1" noTextEdit="1"/>
          </p:cNvSpPr>
          <p:nvPr>
            <p:ph type="sldImg"/>
          </p:nvPr>
        </p:nvSpPr>
        <p:spPr>
          <a:xfrm>
            <a:off x="354013" y="706438"/>
            <a:ext cx="6275387" cy="35337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55" name="Rectangle 6">
            <a:extLst>
              <a:ext uri="{FF2B5EF4-FFF2-40B4-BE49-F238E27FC236}">
                <a16:creationId xmlns:a16="http://schemas.microsoft.com/office/drawing/2014/main" id="{B1D65173-1A4D-476B-A889-82F24A05BD07}"/>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696561324"/>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8102E802-3912-4A56-8A27-D45C21A7B56F}"/>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8195" name="Rectangle 2">
            <a:extLst>
              <a:ext uri="{FF2B5EF4-FFF2-40B4-BE49-F238E27FC236}">
                <a16:creationId xmlns:a16="http://schemas.microsoft.com/office/drawing/2014/main" id="{FE775276-C919-42F6-8B6E-9785A1468452}"/>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8196" name="Rectangle 5">
            <a:extLst>
              <a:ext uri="{FF2B5EF4-FFF2-40B4-BE49-F238E27FC236}">
                <a16:creationId xmlns:a16="http://schemas.microsoft.com/office/drawing/2014/main" id="{BFD4483B-B75C-458A-AC1D-31DAB601E34E}"/>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8197" name="Rectangle 6">
            <a:extLst>
              <a:ext uri="{FF2B5EF4-FFF2-40B4-BE49-F238E27FC236}">
                <a16:creationId xmlns:a16="http://schemas.microsoft.com/office/drawing/2014/main" id="{BE720EEB-BAA8-4E87-9B84-2B859004B4E1}"/>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6A489796-5EE7-4013-AA91-D4C8A958A42D}" type="slidenum">
              <a:rPr lang="en-US" altLang="en-US" smtClean="0">
                <a:ea typeface="ＭＳ Ｐゴシック" panose="020B0600070205080204" pitchFamily="34" charset="-128"/>
              </a:rPr>
              <a:pPr>
                <a:spcBef>
                  <a:spcPct val="0"/>
                </a:spcBef>
                <a:buClrTx/>
                <a:buFontTx/>
                <a:buNone/>
              </a:pPr>
              <a:t>102</a:t>
            </a:fld>
            <a:endParaRPr lang="en-US" altLang="en-US">
              <a:ea typeface="ＭＳ Ｐゴシック" panose="020B0600070205080204" pitchFamily="34" charset="-128"/>
            </a:endParaRPr>
          </a:p>
        </p:txBody>
      </p:sp>
      <p:sp>
        <p:nvSpPr>
          <p:cNvPr id="8198" name="Text Box 1">
            <a:extLst>
              <a:ext uri="{FF2B5EF4-FFF2-40B4-BE49-F238E27FC236}">
                <a16:creationId xmlns:a16="http://schemas.microsoft.com/office/drawing/2014/main" id="{E28BF59C-DC6C-42D4-A005-C47B26C610B9}"/>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5D4F810F-67AE-4818-8E34-4779B85D22F7}" type="slidenum">
              <a:rPr lang="en-US" altLang="en-US">
                <a:cs typeface="Arial" panose="020B0604020202020204" pitchFamily="34" charset="0"/>
              </a:rPr>
              <a:pPr algn="r">
                <a:spcBef>
                  <a:spcPct val="0"/>
                </a:spcBef>
                <a:buClrTx/>
                <a:buFontTx/>
                <a:buNone/>
              </a:pPr>
              <a:t>102</a:t>
            </a:fld>
            <a:endParaRPr lang="en-US" altLang="en-US">
              <a:cs typeface="Arial" panose="020B0604020202020204" pitchFamily="34" charset="0"/>
            </a:endParaRPr>
          </a:p>
        </p:txBody>
      </p:sp>
      <p:sp>
        <p:nvSpPr>
          <p:cNvPr id="8199" name="Rectangle 2">
            <a:extLst>
              <a:ext uri="{FF2B5EF4-FFF2-40B4-BE49-F238E27FC236}">
                <a16:creationId xmlns:a16="http://schemas.microsoft.com/office/drawing/2014/main" id="{90235600-7556-416B-B199-514BB609C457}"/>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200" name="Rectangle 3">
            <a:extLst>
              <a:ext uri="{FF2B5EF4-FFF2-40B4-BE49-F238E27FC236}">
                <a16:creationId xmlns:a16="http://schemas.microsoft.com/office/drawing/2014/main" id="{D4094A9B-A5B2-4B98-A783-6AFD3FD1D77A}"/>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978215051"/>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1">
            <a:extLst>
              <a:ext uri="{FF2B5EF4-FFF2-40B4-BE49-F238E27FC236}">
                <a16:creationId xmlns:a16="http://schemas.microsoft.com/office/drawing/2014/main" id="{98499FC2-6513-4301-8BE1-67CAEDE37991}"/>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10243" name="Rectangle 2">
            <a:extLst>
              <a:ext uri="{FF2B5EF4-FFF2-40B4-BE49-F238E27FC236}">
                <a16:creationId xmlns:a16="http://schemas.microsoft.com/office/drawing/2014/main" id="{25D88D1E-1BA3-45A1-A95A-BCFC8606957B}"/>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10244" name="Rectangle 5">
            <a:extLst>
              <a:ext uri="{FF2B5EF4-FFF2-40B4-BE49-F238E27FC236}">
                <a16:creationId xmlns:a16="http://schemas.microsoft.com/office/drawing/2014/main" id="{B5C03DEA-DBB3-4631-BFC4-C18CB108783E}"/>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10245" name="Rectangle 6">
            <a:extLst>
              <a:ext uri="{FF2B5EF4-FFF2-40B4-BE49-F238E27FC236}">
                <a16:creationId xmlns:a16="http://schemas.microsoft.com/office/drawing/2014/main" id="{AF5ECF74-8E76-4BF3-9D85-4EDD9EDED42D}"/>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C25D2EA9-C86E-4DDE-9A78-952500BDEC67}" type="slidenum">
              <a:rPr lang="en-US" altLang="en-US" smtClean="0">
                <a:ea typeface="ＭＳ Ｐゴシック" panose="020B0600070205080204" pitchFamily="34" charset="-128"/>
              </a:rPr>
              <a:pPr>
                <a:spcBef>
                  <a:spcPct val="0"/>
                </a:spcBef>
                <a:buClrTx/>
                <a:buFontTx/>
                <a:buNone/>
              </a:pPr>
              <a:t>103</a:t>
            </a:fld>
            <a:endParaRPr lang="en-US" altLang="en-US">
              <a:ea typeface="ＭＳ Ｐゴシック" panose="020B0600070205080204" pitchFamily="34" charset="-128"/>
            </a:endParaRPr>
          </a:p>
        </p:txBody>
      </p:sp>
      <p:sp>
        <p:nvSpPr>
          <p:cNvPr id="10246" name="Text Box 1">
            <a:extLst>
              <a:ext uri="{FF2B5EF4-FFF2-40B4-BE49-F238E27FC236}">
                <a16:creationId xmlns:a16="http://schemas.microsoft.com/office/drawing/2014/main" id="{6AE41EF4-2D8D-46F6-B02A-AB099B0C4A68}"/>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06C66E18-6A9E-4614-9052-AA183A1E3F0E}" type="slidenum">
              <a:rPr lang="en-US" altLang="en-US">
                <a:cs typeface="Arial" panose="020B0604020202020204" pitchFamily="34" charset="0"/>
              </a:rPr>
              <a:pPr algn="r">
                <a:spcBef>
                  <a:spcPct val="0"/>
                </a:spcBef>
                <a:buClrTx/>
                <a:buFontTx/>
                <a:buNone/>
              </a:pPr>
              <a:t>103</a:t>
            </a:fld>
            <a:endParaRPr lang="en-US" altLang="en-US">
              <a:cs typeface="Arial" panose="020B0604020202020204" pitchFamily="34" charset="0"/>
            </a:endParaRPr>
          </a:p>
        </p:txBody>
      </p:sp>
      <p:sp>
        <p:nvSpPr>
          <p:cNvPr id="10247" name="Rectangle 2">
            <a:extLst>
              <a:ext uri="{FF2B5EF4-FFF2-40B4-BE49-F238E27FC236}">
                <a16:creationId xmlns:a16="http://schemas.microsoft.com/office/drawing/2014/main" id="{97CBA47B-0A12-4E4D-A30B-D5B248C9D6A9}"/>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248" name="Rectangle 3">
            <a:extLst>
              <a:ext uri="{FF2B5EF4-FFF2-40B4-BE49-F238E27FC236}">
                <a16:creationId xmlns:a16="http://schemas.microsoft.com/office/drawing/2014/main" id="{E97825CD-9C2B-4591-9B71-60061C041213}"/>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429156239"/>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1">
            <a:extLst>
              <a:ext uri="{FF2B5EF4-FFF2-40B4-BE49-F238E27FC236}">
                <a16:creationId xmlns:a16="http://schemas.microsoft.com/office/drawing/2014/main" id="{F9567430-4CAC-4D09-9A3E-CD40A5827414}"/>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12291" name="Rectangle 2">
            <a:extLst>
              <a:ext uri="{FF2B5EF4-FFF2-40B4-BE49-F238E27FC236}">
                <a16:creationId xmlns:a16="http://schemas.microsoft.com/office/drawing/2014/main" id="{784B53E4-6581-413C-8AE3-02BB2FF12898}"/>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12292" name="Rectangle 5">
            <a:extLst>
              <a:ext uri="{FF2B5EF4-FFF2-40B4-BE49-F238E27FC236}">
                <a16:creationId xmlns:a16="http://schemas.microsoft.com/office/drawing/2014/main" id="{1C452E37-DF3E-407D-8C3C-F2E9CD18BAC2}"/>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12293" name="Rectangle 6">
            <a:extLst>
              <a:ext uri="{FF2B5EF4-FFF2-40B4-BE49-F238E27FC236}">
                <a16:creationId xmlns:a16="http://schemas.microsoft.com/office/drawing/2014/main" id="{7F20C26F-E920-476D-AB98-BB7F54435D7F}"/>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57F474FB-1375-4C8B-BBEA-1EEA5CC2860C}" type="slidenum">
              <a:rPr lang="en-US" altLang="en-US" smtClean="0">
                <a:ea typeface="ＭＳ Ｐゴシック" panose="020B0600070205080204" pitchFamily="34" charset="-128"/>
              </a:rPr>
              <a:pPr>
                <a:spcBef>
                  <a:spcPct val="0"/>
                </a:spcBef>
                <a:buClrTx/>
                <a:buFontTx/>
                <a:buNone/>
              </a:pPr>
              <a:t>104</a:t>
            </a:fld>
            <a:endParaRPr lang="en-US" altLang="en-US">
              <a:ea typeface="ＭＳ Ｐゴシック" panose="020B0600070205080204" pitchFamily="34" charset="-128"/>
            </a:endParaRPr>
          </a:p>
        </p:txBody>
      </p:sp>
      <p:sp>
        <p:nvSpPr>
          <p:cNvPr id="12294" name="Text Box 1">
            <a:extLst>
              <a:ext uri="{FF2B5EF4-FFF2-40B4-BE49-F238E27FC236}">
                <a16:creationId xmlns:a16="http://schemas.microsoft.com/office/drawing/2014/main" id="{FC11E891-9ECC-454C-B83F-3EAC896856BA}"/>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0132BE39-9552-4C84-8B54-E99F27A4FF8B}" type="slidenum">
              <a:rPr lang="en-US" altLang="en-US">
                <a:cs typeface="Arial" panose="020B0604020202020204" pitchFamily="34" charset="0"/>
              </a:rPr>
              <a:pPr algn="r">
                <a:spcBef>
                  <a:spcPct val="0"/>
                </a:spcBef>
                <a:buClrTx/>
                <a:buFontTx/>
                <a:buNone/>
              </a:pPr>
              <a:t>104</a:t>
            </a:fld>
            <a:endParaRPr lang="en-US" altLang="en-US">
              <a:cs typeface="Arial" panose="020B0604020202020204" pitchFamily="34" charset="0"/>
            </a:endParaRPr>
          </a:p>
        </p:txBody>
      </p:sp>
      <p:sp>
        <p:nvSpPr>
          <p:cNvPr id="12295" name="Rectangle 2">
            <a:extLst>
              <a:ext uri="{FF2B5EF4-FFF2-40B4-BE49-F238E27FC236}">
                <a16:creationId xmlns:a16="http://schemas.microsoft.com/office/drawing/2014/main" id="{AF873A5C-DC0A-493C-8887-DE67DE3FE80C}"/>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296" name="Rectangle 3">
            <a:extLst>
              <a:ext uri="{FF2B5EF4-FFF2-40B4-BE49-F238E27FC236}">
                <a16:creationId xmlns:a16="http://schemas.microsoft.com/office/drawing/2014/main" id="{17A141D4-B2E6-461F-9FD0-77B7F59C15F3}"/>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1528358139"/>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
            <a:extLst>
              <a:ext uri="{FF2B5EF4-FFF2-40B4-BE49-F238E27FC236}">
                <a16:creationId xmlns:a16="http://schemas.microsoft.com/office/drawing/2014/main" id="{86A51221-D7BF-4BB6-B3C1-2409710DECA3}"/>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14339" name="Rectangle 2">
            <a:extLst>
              <a:ext uri="{FF2B5EF4-FFF2-40B4-BE49-F238E27FC236}">
                <a16:creationId xmlns:a16="http://schemas.microsoft.com/office/drawing/2014/main" id="{BC6739BF-72D8-4A15-9CF2-74A589145E43}"/>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14340" name="Rectangle 5">
            <a:extLst>
              <a:ext uri="{FF2B5EF4-FFF2-40B4-BE49-F238E27FC236}">
                <a16:creationId xmlns:a16="http://schemas.microsoft.com/office/drawing/2014/main" id="{17C55359-A3B3-44E2-9B46-F57B51AEDB5A}"/>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14341" name="Rectangle 6">
            <a:extLst>
              <a:ext uri="{FF2B5EF4-FFF2-40B4-BE49-F238E27FC236}">
                <a16:creationId xmlns:a16="http://schemas.microsoft.com/office/drawing/2014/main" id="{73EDB5E6-B735-4E34-B87B-64652E4A1E71}"/>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FE9CAD63-81F3-4BBA-877A-3DAD935780E5}" type="slidenum">
              <a:rPr lang="en-US" altLang="en-US" smtClean="0">
                <a:ea typeface="ＭＳ Ｐゴシック" panose="020B0600070205080204" pitchFamily="34" charset="-128"/>
              </a:rPr>
              <a:pPr>
                <a:spcBef>
                  <a:spcPct val="0"/>
                </a:spcBef>
                <a:buClrTx/>
                <a:buFontTx/>
                <a:buNone/>
              </a:pPr>
              <a:t>105</a:t>
            </a:fld>
            <a:endParaRPr lang="en-US" altLang="en-US">
              <a:ea typeface="ＭＳ Ｐゴシック" panose="020B0600070205080204" pitchFamily="34" charset="-128"/>
            </a:endParaRPr>
          </a:p>
        </p:txBody>
      </p:sp>
      <p:sp>
        <p:nvSpPr>
          <p:cNvPr id="14342" name="Text Box 1">
            <a:extLst>
              <a:ext uri="{FF2B5EF4-FFF2-40B4-BE49-F238E27FC236}">
                <a16:creationId xmlns:a16="http://schemas.microsoft.com/office/drawing/2014/main" id="{808D35B2-5DEB-4BE8-AA04-17E9F8DB440A}"/>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D869F9FA-80E3-4483-A8C7-3953EF6AA744}" type="slidenum">
              <a:rPr lang="en-US" altLang="en-US">
                <a:cs typeface="Arial" panose="020B0604020202020204" pitchFamily="34" charset="0"/>
              </a:rPr>
              <a:pPr algn="r">
                <a:spcBef>
                  <a:spcPct val="0"/>
                </a:spcBef>
                <a:buClrTx/>
                <a:buFontTx/>
                <a:buNone/>
              </a:pPr>
              <a:t>105</a:t>
            </a:fld>
            <a:endParaRPr lang="en-US" altLang="en-US">
              <a:cs typeface="Arial" panose="020B0604020202020204" pitchFamily="34" charset="0"/>
            </a:endParaRPr>
          </a:p>
        </p:txBody>
      </p:sp>
      <p:sp>
        <p:nvSpPr>
          <p:cNvPr id="14343" name="Rectangle 2">
            <a:extLst>
              <a:ext uri="{FF2B5EF4-FFF2-40B4-BE49-F238E27FC236}">
                <a16:creationId xmlns:a16="http://schemas.microsoft.com/office/drawing/2014/main" id="{E176D791-D00C-4FD6-A2D3-1B90EBFFB5EE}"/>
              </a:ext>
            </a:extLst>
          </p:cNvPr>
          <p:cNvSpPr>
            <a:spLocks noGrp="1" noRot="1" noChangeAspect="1" noChangeArrowheads="1" noTextEdit="1"/>
          </p:cNvSpPr>
          <p:nvPr>
            <p:ph type="sldImg"/>
          </p:nvPr>
        </p:nvSpPr>
        <p:spPr>
          <a:xfrm>
            <a:off x="406400" y="695325"/>
            <a:ext cx="6169025" cy="34734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44" name="Rectangle 3">
            <a:extLst>
              <a:ext uri="{FF2B5EF4-FFF2-40B4-BE49-F238E27FC236}">
                <a16:creationId xmlns:a16="http://schemas.microsoft.com/office/drawing/2014/main" id="{552DD5A0-40D5-4F9F-A0A4-FBC93A2F7004}"/>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772849185"/>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
            <a:extLst>
              <a:ext uri="{FF2B5EF4-FFF2-40B4-BE49-F238E27FC236}">
                <a16:creationId xmlns:a16="http://schemas.microsoft.com/office/drawing/2014/main" id="{2016A2F6-7E39-465C-A905-2F0D86AD1A64}"/>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16387" name="Rectangle 2">
            <a:extLst>
              <a:ext uri="{FF2B5EF4-FFF2-40B4-BE49-F238E27FC236}">
                <a16:creationId xmlns:a16="http://schemas.microsoft.com/office/drawing/2014/main" id="{2A95CEC1-ACD0-4527-A285-6F97556F35E5}"/>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16388" name="Rectangle 5">
            <a:extLst>
              <a:ext uri="{FF2B5EF4-FFF2-40B4-BE49-F238E27FC236}">
                <a16:creationId xmlns:a16="http://schemas.microsoft.com/office/drawing/2014/main" id="{A070B89F-6744-46D4-9C55-14EC200DC8FB}"/>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16389" name="Rectangle 6">
            <a:extLst>
              <a:ext uri="{FF2B5EF4-FFF2-40B4-BE49-F238E27FC236}">
                <a16:creationId xmlns:a16="http://schemas.microsoft.com/office/drawing/2014/main" id="{5C09C2C1-05A0-4660-98FB-BDB95B173360}"/>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AE88E165-CF43-41CB-9C04-DBB7C0671021}" type="slidenum">
              <a:rPr lang="en-US" altLang="en-US" smtClean="0">
                <a:ea typeface="ＭＳ Ｐゴシック" panose="020B0600070205080204" pitchFamily="34" charset="-128"/>
              </a:rPr>
              <a:pPr>
                <a:spcBef>
                  <a:spcPct val="0"/>
                </a:spcBef>
                <a:buClrTx/>
                <a:buFontTx/>
                <a:buNone/>
              </a:pPr>
              <a:t>106</a:t>
            </a:fld>
            <a:endParaRPr lang="en-US" altLang="en-US">
              <a:ea typeface="ＭＳ Ｐゴシック" panose="020B0600070205080204" pitchFamily="34" charset="-128"/>
            </a:endParaRPr>
          </a:p>
        </p:txBody>
      </p:sp>
      <p:sp>
        <p:nvSpPr>
          <p:cNvPr id="16390" name="Text Box 1">
            <a:extLst>
              <a:ext uri="{FF2B5EF4-FFF2-40B4-BE49-F238E27FC236}">
                <a16:creationId xmlns:a16="http://schemas.microsoft.com/office/drawing/2014/main" id="{D486E4B7-C9EC-4066-B598-ABD7EF371602}"/>
              </a:ext>
            </a:extLst>
          </p:cNvPr>
          <p:cNvSpPr txBox="1">
            <a:spLocks noChangeArrowheads="1"/>
          </p:cNvSpPr>
          <p:nvPr/>
        </p:nvSpPr>
        <p:spPr bwMode="auto">
          <a:xfrm>
            <a:off x="0"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Information Management for System z</a:t>
            </a:r>
          </a:p>
        </p:txBody>
      </p:sp>
      <p:sp>
        <p:nvSpPr>
          <p:cNvPr id="16391" name="Text Box 2">
            <a:extLst>
              <a:ext uri="{FF2B5EF4-FFF2-40B4-BE49-F238E27FC236}">
                <a16:creationId xmlns:a16="http://schemas.microsoft.com/office/drawing/2014/main" id="{B08B044F-8A76-4D4F-AE32-122441295CA0}"/>
              </a:ext>
            </a:extLst>
          </p:cNvPr>
          <p:cNvSpPr txBox="1">
            <a:spLocks noChangeArrowheads="1"/>
          </p:cNvSpPr>
          <p:nvPr/>
        </p:nvSpPr>
        <p:spPr bwMode="auto">
          <a:xfrm>
            <a:off x="3957638"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r>
              <a:rPr lang="en-US" altLang="en-US">
                <a:cs typeface="Arial" panose="020B0604020202020204" pitchFamily="34" charset="0"/>
              </a:rPr>
              <a:t>01/08/13</a:t>
            </a:r>
          </a:p>
        </p:txBody>
      </p:sp>
      <p:sp>
        <p:nvSpPr>
          <p:cNvPr id="16392" name="Text Box 3">
            <a:extLst>
              <a:ext uri="{FF2B5EF4-FFF2-40B4-BE49-F238E27FC236}">
                <a16:creationId xmlns:a16="http://schemas.microsoft.com/office/drawing/2014/main" id="{154C4C5B-4571-4986-A3DE-F0A0D62978B4}"/>
              </a:ext>
            </a:extLst>
          </p:cNvPr>
          <p:cNvSpPr txBox="1">
            <a:spLocks noChangeArrowheads="1"/>
          </p:cNvSpPr>
          <p:nvPr/>
        </p:nvSpPr>
        <p:spPr bwMode="auto">
          <a:xfrm>
            <a:off x="0"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2013 WW Tech Sales Boot Camp - Jan 28th to Feb 1st</a:t>
            </a:r>
          </a:p>
        </p:txBody>
      </p:sp>
      <p:sp>
        <p:nvSpPr>
          <p:cNvPr id="16393" name="Text Box 4">
            <a:extLst>
              <a:ext uri="{FF2B5EF4-FFF2-40B4-BE49-F238E27FC236}">
                <a16:creationId xmlns:a16="http://schemas.microsoft.com/office/drawing/2014/main" id="{6044FFCF-BB23-4D63-9C91-338336D4E799}"/>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F24531A2-A2AC-457F-9EA5-AF3A548E6A74}" type="slidenum">
              <a:rPr lang="en-US" altLang="en-US">
                <a:cs typeface="Arial" panose="020B0604020202020204" pitchFamily="34" charset="0"/>
              </a:rPr>
              <a:pPr algn="r">
                <a:spcBef>
                  <a:spcPct val="0"/>
                </a:spcBef>
                <a:buClrTx/>
                <a:buFontTx/>
                <a:buNone/>
              </a:pPr>
              <a:t>106</a:t>
            </a:fld>
            <a:endParaRPr lang="en-US" altLang="en-US">
              <a:cs typeface="Arial" panose="020B0604020202020204" pitchFamily="34" charset="0"/>
            </a:endParaRPr>
          </a:p>
        </p:txBody>
      </p:sp>
      <p:sp>
        <p:nvSpPr>
          <p:cNvPr id="16394" name="Rectangle 5">
            <a:extLst>
              <a:ext uri="{FF2B5EF4-FFF2-40B4-BE49-F238E27FC236}">
                <a16:creationId xmlns:a16="http://schemas.microsoft.com/office/drawing/2014/main" id="{2E3BFA35-C23E-4609-8FBC-2BF6D704B0EA}"/>
              </a:ext>
            </a:extLst>
          </p:cNvPr>
          <p:cNvSpPr>
            <a:spLocks noGrp="1" noRot="1" noChangeAspect="1" noChangeArrowheads="1" noTextEdit="1"/>
          </p:cNvSpPr>
          <p:nvPr>
            <p:ph type="sldImg"/>
          </p:nvPr>
        </p:nvSpPr>
        <p:spPr>
          <a:xfrm>
            <a:off x="354013" y="706438"/>
            <a:ext cx="6275387" cy="35337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95" name="Rectangle 6">
            <a:extLst>
              <a:ext uri="{FF2B5EF4-FFF2-40B4-BE49-F238E27FC236}">
                <a16:creationId xmlns:a16="http://schemas.microsoft.com/office/drawing/2014/main" id="{5A76BFFA-4B29-4E72-920B-7FD7DDEF5F95}"/>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280463114"/>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
            <a:extLst>
              <a:ext uri="{FF2B5EF4-FFF2-40B4-BE49-F238E27FC236}">
                <a16:creationId xmlns:a16="http://schemas.microsoft.com/office/drawing/2014/main" id="{D32DF9CA-BF3B-4029-A852-B872B2A47435}"/>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18435" name="Rectangle 2">
            <a:extLst>
              <a:ext uri="{FF2B5EF4-FFF2-40B4-BE49-F238E27FC236}">
                <a16:creationId xmlns:a16="http://schemas.microsoft.com/office/drawing/2014/main" id="{A52FDB50-F6B2-4EDF-991B-0B00B1555024}"/>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18436" name="Rectangle 5">
            <a:extLst>
              <a:ext uri="{FF2B5EF4-FFF2-40B4-BE49-F238E27FC236}">
                <a16:creationId xmlns:a16="http://schemas.microsoft.com/office/drawing/2014/main" id="{86F65CEF-55B7-4F23-8DF8-FC6062D4E88C}"/>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18437" name="Rectangle 6">
            <a:extLst>
              <a:ext uri="{FF2B5EF4-FFF2-40B4-BE49-F238E27FC236}">
                <a16:creationId xmlns:a16="http://schemas.microsoft.com/office/drawing/2014/main" id="{732F64B5-8B7D-4CE6-A45E-61B72CA7D14D}"/>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6E91D602-41B3-4CB7-BF81-9D310ABF9AC8}" type="slidenum">
              <a:rPr lang="en-US" altLang="en-US" smtClean="0">
                <a:ea typeface="ＭＳ Ｐゴシック" panose="020B0600070205080204" pitchFamily="34" charset="-128"/>
              </a:rPr>
              <a:pPr>
                <a:spcBef>
                  <a:spcPct val="0"/>
                </a:spcBef>
                <a:buClrTx/>
                <a:buFontTx/>
                <a:buNone/>
              </a:pPr>
              <a:t>107</a:t>
            </a:fld>
            <a:endParaRPr lang="en-US" altLang="en-US">
              <a:ea typeface="ＭＳ Ｐゴシック" panose="020B0600070205080204" pitchFamily="34" charset="-128"/>
            </a:endParaRPr>
          </a:p>
        </p:txBody>
      </p:sp>
      <p:sp>
        <p:nvSpPr>
          <p:cNvPr id="18438" name="Text Box 1">
            <a:extLst>
              <a:ext uri="{FF2B5EF4-FFF2-40B4-BE49-F238E27FC236}">
                <a16:creationId xmlns:a16="http://schemas.microsoft.com/office/drawing/2014/main" id="{68F2AFF2-810C-474A-B3E4-F45A76C50722}"/>
              </a:ext>
            </a:extLst>
          </p:cNvPr>
          <p:cNvSpPr txBox="1">
            <a:spLocks noChangeArrowheads="1"/>
          </p:cNvSpPr>
          <p:nvPr/>
        </p:nvSpPr>
        <p:spPr bwMode="auto">
          <a:xfrm>
            <a:off x="0"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Information Management for System z</a:t>
            </a:r>
          </a:p>
        </p:txBody>
      </p:sp>
      <p:sp>
        <p:nvSpPr>
          <p:cNvPr id="18439" name="Text Box 2">
            <a:extLst>
              <a:ext uri="{FF2B5EF4-FFF2-40B4-BE49-F238E27FC236}">
                <a16:creationId xmlns:a16="http://schemas.microsoft.com/office/drawing/2014/main" id="{B90CC570-9D58-4953-9458-4B65AE76A4B3}"/>
              </a:ext>
            </a:extLst>
          </p:cNvPr>
          <p:cNvSpPr txBox="1">
            <a:spLocks noChangeArrowheads="1"/>
          </p:cNvSpPr>
          <p:nvPr/>
        </p:nvSpPr>
        <p:spPr bwMode="auto">
          <a:xfrm>
            <a:off x="3957638"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r>
              <a:rPr lang="en-US" altLang="en-US">
                <a:cs typeface="Arial" panose="020B0604020202020204" pitchFamily="34" charset="0"/>
              </a:rPr>
              <a:t>01/08/13</a:t>
            </a:r>
          </a:p>
        </p:txBody>
      </p:sp>
      <p:sp>
        <p:nvSpPr>
          <p:cNvPr id="18440" name="Text Box 3">
            <a:extLst>
              <a:ext uri="{FF2B5EF4-FFF2-40B4-BE49-F238E27FC236}">
                <a16:creationId xmlns:a16="http://schemas.microsoft.com/office/drawing/2014/main" id="{8E949D9F-4A2E-44FB-86FD-549103ACFC87}"/>
              </a:ext>
            </a:extLst>
          </p:cNvPr>
          <p:cNvSpPr txBox="1">
            <a:spLocks noChangeArrowheads="1"/>
          </p:cNvSpPr>
          <p:nvPr/>
        </p:nvSpPr>
        <p:spPr bwMode="auto">
          <a:xfrm>
            <a:off x="0"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2013 WW Tech Sales Boot Camp - Jan 28th to Feb 1st</a:t>
            </a:r>
          </a:p>
        </p:txBody>
      </p:sp>
      <p:sp>
        <p:nvSpPr>
          <p:cNvPr id="18441" name="Text Box 4">
            <a:extLst>
              <a:ext uri="{FF2B5EF4-FFF2-40B4-BE49-F238E27FC236}">
                <a16:creationId xmlns:a16="http://schemas.microsoft.com/office/drawing/2014/main" id="{D8E01774-AC69-456B-BC9A-9BF46795BADA}"/>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789494A2-F224-4E7C-B612-F4A789CE582E}" type="slidenum">
              <a:rPr lang="en-US" altLang="en-US">
                <a:cs typeface="Arial" panose="020B0604020202020204" pitchFamily="34" charset="0"/>
              </a:rPr>
              <a:pPr algn="r">
                <a:spcBef>
                  <a:spcPct val="0"/>
                </a:spcBef>
                <a:buClrTx/>
                <a:buFontTx/>
                <a:buNone/>
              </a:pPr>
              <a:t>107</a:t>
            </a:fld>
            <a:endParaRPr lang="en-US" altLang="en-US">
              <a:cs typeface="Arial" panose="020B0604020202020204" pitchFamily="34" charset="0"/>
            </a:endParaRPr>
          </a:p>
        </p:txBody>
      </p:sp>
      <p:sp>
        <p:nvSpPr>
          <p:cNvPr id="18442" name="Rectangle 5">
            <a:extLst>
              <a:ext uri="{FF2B5EF4-FFF2-40B4-BE49-F238E27FC236}">
                <a16:creationId xmlns:a16="http://schemas.microsoft.com/office/drawing/2014/main" id="{A1B251B2-AC8F-4B9F-A9F6-250F88C9DB20}"/>
              </a:ext>
            </a:extLst>
          </p:cNvPr>
          <p:cNvSpPr>
            <a:spLocks noGrp="1" noRot="1" noChangeAspect="1" noChangeArrowheads="1" noTextEdit="1"/>
          </p:cNvSpPr>
          <p:nvPr>
            <p:ph type="sldImg"/>
          </p:nvPr>
        </p:nvSpPr>
        <p:spPr>
          <a:xfrm>
            <a:off x="354013" y="706438"/>
            <a:ext cx="6275387" cy="35337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43" name="Rectangle 6">
            <a:extLst>
              <a:ext uri="{FF2B5EF4-FFF2-40B4-BE49-F238E27FC236}">
                <a16:creationId xmlns:a16="http://schemas.microsoft.com/office/drawing/2014/main" id="{5F83F459-CB65-4628-926C-30156D9CFEFF}"/>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369272852"/>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a:extLst>
              <a:ext uri="{FF2B5EF4-FFF2-40B4-BE49-F238E27FC236}">
                <a16:creationId xmlns:a16="http://schemas.microsoft.com/office/drawing/2014/main" id="{8AF7D838-9388-4903-AB72-0775C5B5601B}"/>
              </a:ext>
            </a:extLst>
          </p:cNvPr>
          <p:cNvSpPr>
            <a:spLocks noGrp="1" noChangeArrowheads="1"/>
          </p:cNvSpPr>
          <p:nvPr>
            <p:ph type="hd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Information Management for System z</a:t>
            </a:r>
          </a:p>
        </p:txBody>
      </p:sp>
      <p:sp>
        <p:nvSpPr>
          <p:cNvPr id="20483" name="Rectangle 2">
            <a:extLst>
              <a:ext uri="{FF2B5EF4-FFF2-40B4-BE49-F238E27FC236}">
                <a16:creationId xmlns:a16="http://schemas.microsoft.com/office/drawing/2014/main" id="{C334E62E-3F08-4B72-9366-893EC6358633}"/>
              </a:ext>
            </a:extLst>
          </p:cNvPr>
          <p:cNvSpPr>
            <a:spLocks noGrp="1" noChangeArrowheads="1"/>
          </p:cNvSpPr>
          <p:nvPr>
            <p:ph type="dt"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01/08/13</a:t>
            </a:r>
          </a:p>
        </p:txBody>
      </p:sp>
      <p:sp>
        <p:nvSpPr>
          <p:cNvPr id="20484" name="Rectangle 5">
            <a:extLst>
              <a:ext uri="{FF2B5EF4-FFF2-40B4-BE49-F238E27FC236}">
                <a16:creationId xmlns:a16="http://schemas.microsoft.com/office/drawing/2014/main" id="{A35F20F5-D36E-49A1-9B9B-C61B03300095}"/>
              </a:ext>
            </a:extLst>
          </p:cNvPr>
          <p:cNvSpPr>
            <a:spLocks noGrp="1" noChangeArrowheads="1"/>
          </p:cNvSpPr>
          <p:nvPr>
            <p:ph type="ftr"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ＭＳ Ｐゴシック" panose="020B0600070205080204" pitchFamily="34" charset="-128"/>
              </a:rPr>
              <a:t>2013 WW Tech Sales Boot Camp - Jan 28th to Feb 1st</a:t>
            </a:r>
          </a:p>
        </p:txBody>
      </p:sp>
      <p:sp>
        <p:nvSpPr>
          <p:cNvPr id="20485" name="Rectangle 6">
            <a:extLst>
              <a:ext uri="{FF2B5EF4-FFF2-40B4-BE49-F238E27FC236}">
                <a16:creationId xmlns:a16="http://schemas.microsoft.com/office/drawing/2014/main" id="{9BB9753E-78B2-4E9B-803D-4254883C8FB7}"/>
              </a:ext>
            </a:extLst>
          </p:cNvPr>
          <p:cNvSpPr>
            <a:spLocks noGrp="1" noChangeArrowheads="1"/>
          </p:cNvSpPr>
          <p:nvPr>
            <p:ph type="sldNum" sz="quarter"/>
          </p:nvPr>
        </p:nvSpPr>
        <p:spPr>
          <a:noFill/>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ClrTx/>
              <a:buFontTx/>
              <a:buNone/>
            </a:pPr>
            <a:fld id="{D23BFD6F-6735-4657-B16D-C6A65CE6474A}" type="slidenum">
              <a:rPr lang="en-US" altLang="en-US" smtClean="0">
                <a:ea typeface="ＭＳ Ｐゴシック" panose="020B0600070205080204" pitchFamily="34" charset="-128"/>
              </a:rPr>
              <a:pPr>
                <a:spcBef>
                  <a:spcPct val="0"/>
                </a:spcBef>
                <a:buClrTx/>
                <a:buFontTx/>
                <a:buNone/>
              </a:pPr>
              <a:t>108</a:t>
            </a:fld>
            <a:endParaRPr lang="en-US" altLang="en-US">
              <a:ea typeface="ＭＳ Ｐゴシック" panose="020B0600070205080204" pitchFamily="34" charset="-128"/>
            </a:endParaRPr>
          </a:p>
        </p:txBody>
      </p:sp>
      <p:sp>
        <p:nvSpPr>
          <p:cNvPr id="20486" name="Text Box 1">
            <a:extLst>
              <a:ext uri="{FF2B5EF4-FFF2-40B4-BE49-F238E27FC236}">
                <a16:creationId xmlns:a16="http://schemas.microsoft.com/office/drawing/2014/main" id="{B77BDD42-8416-4B42-9626-1C487C474D24}"/>
              </a:ext>
            </a:extLst>
          </p:cNvPr>
          <p:cNvSpPr txBox="1">
            <a:spLocks noChangeArrowheads="1"/>
          </p:cNvSpPr>
          <p:nvPr/>
        </p:nvSpPr>
        <p:spPr bwMode="auto">
          <a:xfrm>
            <a:off x="0"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Information Management for System z</a:t>
            </a:r>
          </a:p>
        </p:txBody>
      </p:sp>
      <p:sp>
        <p:nvSpPr>
          <p:cNvPr id="20487" name="Text Box 2">
            <a:extLst>
              <a:ext uri="{FF2B5EF4-FFF2-40B4-BE49-F238E27FC236}">
                <a16:creationId xmlns:a16="http://schemas.microsoft.com/office/drawing/2014/main" id="{88FC07D7-569D-492E-85C9-9C304FAAD5A1}"/>
              </a:ext>
            </a:extLst>
          </p:cNvPr>
          <p:cNvSpPr txBox="1">
            <a:spLocks noChangeArrowheads="1"/>
          </p:cNvSpPr>
          <p:nvPr/>
        </p:nvSpPr>
        <p:spPr bwMode="auto">
          <a:xfrm>
            <a:off x="3957638" y="0"/>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r>
              <a:rPr lang="en-US" altLang="en-US">
                <a:cs typeface="Arial" panose="020B0604020202020204" pitchFamily="34" charset="0"/>
              </a:rPr>
              <a:t>01/08/13</a:t>
            </a:r>
          </a:p>
        </p:txBody>
      </p:sp>
      <p:sp>
        <p:nvSpPr>
          <p:cNvPr id="20488" name="Text Box 3">
            <a:extLst>
              <a:ext uri="{FF2B5EF4-FFF2-40B4-BE49-F238E27FC236}">
                <a16:creationId xmlns:a16="http://schemas.microsoft.com/office/drawing/2014/main" id="{913D1D92-03A2-4CC6-92E9-5E240E642CA5}"/>
              </a:ext>
            </a:extLst>
          </p:cNvPr>
          <p:cNvSpPr txBox="1">
            <a:spLocks noChangeArrowheads="1"/>
          </p:cNvSpPr>
          <p:nvPr/>
        </p:nvSpPr>
        <p:spPr bwMode="auto">
          <a:xfrm>
            <a:off x="0"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cs typeface="Arial" panose="020B0604020202020204" pitchFamily="34" charset="0"/>
              </a:rPr>
              <a:t>2013 WW Tech Sales Boot Camp - Jan 28th to Feb 1st</a:t>
            </a:r>
          </a:p>
        </p:txBody>
      </p:sp>
      <p:sp>
        <p:nvSpPr>
          <p:cNvPr id="20489" name="Text Box 4">
            <a:extLst>
              <a:ext uri="{FF2B5EF4-FFF2-40B4-BE49-F238E27FC236}">
                <a16:creationId xmlns:a16="http://schemas.microsoft.com/office/drawing/2014/main" id="{80AE8506-20A5-4D54-B560-AE2C362086D3}"/>
              </a:ext>
            </a:extLst>
          </p:cNvPr>
          <p:cNvSpPr txBox="1">
            <a:spLocks noChangeArrowheads="1"/>
          </p:cNvSpPr>
          <p:nvPr/>
        </p:nvSpPr>
        <p:spPr bwMode="auto">
          <a:xfrm>
            <a:off x="3957638" y="8805863"/>
            <a:ext cx="30226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520" tIns="46440" rIns="92520" bIns="46440" anchor="b"/>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lgn="r">
              <a:spcBef>
                <a:spcPct val="0"/>
              </a:spcBef>
              <a:buClrTx/>
              <a:buFontTx/>
              <a:buNone/>
            </a:pPr>
            <a:fld id="{DB61C82D-4FBB-4A6A-8FA0-856EB9909C00}" type="slidenum">
              <a:rPr lang="en-US" altLang="en-US">
                <a:cs typeface="Arial" panose="020B0604020202020204" pitchFamily="34" charset="0"/>
              </a:rPr>
              <a:pPr algn="r">
                <a:spcBef>
                  <a:spcPct val="0"/>
                </a:spcBef>
                <a:buClrTx/>
                <a:buFontTx/>
                <a:buNone/>
              </a:pPr>
              <a:t>108</a:t>
            </a:fld>
            <a:endParaRPr lang="en-US" altLang="en-US">
              <a:cs typeface="Arial" panose="020B0604020202020204" pitchFamily="34" charset="0"/>
            </a:endParaRPr>
          </a:p>
        </p:txBody>
      </p:sp>
      <p:sp>
        <p:nvSpPr>
          <p:cNvPr id="20490" name="Rectangle 5">
            <a:extLst>
              <a:ext uri="{FF2B5EF4-FFF2-40B4-BE49-F238E27FC236}">
                <a16:creationId xmlns:a16="http://schemas.microsoft.com/office/drawing/2014/main" id="{FA945B7A-18E6-432D-A50C-59C7E91C0790}"/>
              </a:ext>
            </a:extLst>
          </p:cNvPr>
          <p:cNvSpPr>
            <a:spLocks noGrp="1" noRot="1" noChangeAspect="1" noChangeArrowheads="1" noTextEdit="1"/>
          </p:cNvSpPr>
          <p:nvPr>
            <p:ph type="sldImg"/>
          </p:nvPr>
        </p:nvSpPr>
        <p:spPr>
          <a:xfrm>
            <a:off x="406400" y="695325"/>
            <a:ext cx="6170613" cy="34750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91" name="Rectangle 6">
            <a:extLst>
              <a:ext uri="{FF2B5EF4-FFF2-40B4-BE49-F238E27FC236}">
                <a16:creationId xmlns:a16="http://schemas.microsoft.com/office/drawing/2014/main" id="{69D95386-88AB-4235-98EE-F6EDEA7C32FB}"/>
              </a:ext>
            </a:extLst>
          </p:cNvPr>
          <p:cNvSpPr>
            <a:spLocks noGrp="1" noChangeArrowheads="1"/>
          </p:cNvSpPr>
          <p:nvPr>
            <p:ph type="body" idx="1"/>
          </p:nvPr>
        </p:nvSpPr>
        <p:spPr>
          <a:xfrm>
            <a:off x="93663" y="4403725"/>
            <a:ext cx="6783387" cy="100171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0285099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ibm_sp_lockup_western-02"/>
          <p:cNvPicPr>
            <a:picLocks noChangeAspect="1" noChangeArrowheads="1"/>
          </p:cNvPicPr>
          <p:nvPr/>
        </p:nvPicPr>
        <p:blipFill>
          <a:blip r:embed="rId2"/>
          <a:srcRect/>
          <a:stretch>
            <a:fillRect/>
          </a:stretch>
        </p:blipFill>
        <p:spPr bwMode="auto">
          <a:xfrm>
            <a:off x="7889866" y="298892"/>
            <a:ext cx="1059924" cy="403187"/>
          </a:xfrm>
          <a:prstGeom prst="rect">
            <a:avLst/>
          </a:prstGeom>
          <a:noFill/>
          <a:ln w="9525">
            <a:noFill/>
            <a:miter lim="800000"/>
            <a:headEnd/>
            <a:tailEnd/>
          </a:ln>
        </p:spPr>
      </p:pic>
      <p:sp>
        <p:nvSpPr>
          <p:cNvPr id="5" name="Line 4"/>
          <p:cNvSpPr>
            <a:spLocks noChangeShapeType="1"/>
          </p:cNvSpPr>
          <p:nvPr/>
        </p:nvSpPr>
        <p:spPr bwMode="auto">
          <a:xfrm flipH="1">
            <a:off x="260351" y="680477"/>
            <a:ext cx="8621713" cy="0"/>
          </a:xfrm>
          <a:prstGeom prst="line">
            <a:avLst/>
          </a:prstGeom>
          <a:noFill/>
          <a:ln w="6350">
            <a:solidFill>
              <a:schemeClr val="tx1"/>
            </a:solidFill>
            <a:round/>
            <a:headEnd/>
            <a:tailEnd/>
          </a:ln>
          <a:effectLst/>
        </p:spPr>
        <p:txBody>
          <a:bodyPr/>
          <a:lstStyle/>
          <a:p>
            <a:pPr>
              <a:defRPr/>
            </a:pPr>
            <a:endParaRPr lang="en-US">
              <a:latin typeface="Arial" pitchFamily="34" charset="0"/>
            </a:endParaRPr>
          </a:p>
        </p:txBody>
      </p:sp>
      <p:sp>
        <p:nvSpPr>
          <p:cNvPr id="6" name="Rectangle 6"/>
          <p:cNvSpPr>
            <a:spLocks noChangeArrowheads="1"/>
          </p:cNvSpPr>
          <p:nvPr/>
        </p:nvSpPr>
        <p:spPr bwMode="black">
          <a:xfrm>
            <a:off x="5946775" y="4865824"/>
            <a:ext cx="3054350" cy="231475"/>
          </a:xfrm>
          <a:prstGeom prst="rect">
            <a:avLst/>
          </a:prstGeom>
          <a:noFill/>
          <a:ln w="9525">
            <a:noFill/>
            <a:miter lim="800000"/>
            <a:headEnd/>
            <a:tailEnd/>
          </a:ln>
          <a:effectLst/>
        </p:spPr>
        <p:txBody>
          <a:bodyPr lIns="92075" tIns="46038" rIns="92075" bIns="46038">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defRPr/>
            </a:pPr>
            <a:r>
              <a:rPr lang="en-US" sz="900" dirty="0"/>
              <a:t>© 2017 IBM Corporation</a:t>
            </a:r>
          </a:p>
        </p:txBody>
      </p:sp>
      <p:pic>
        <p:nvPicPr>
          <p:cNvPr id="7" name="Picture 12" descr="BDA_PPT_color_4x3_white"/>
          <p:cNvPicPr>
            <a:picLocks noChangeAspect="1" noChangeArrowheads="1"/>
          </p:cNvPicPr>
          <p:nvPr userDrawn="1"/>
        </p:nvPicPr>
        <p:blipFill>
          <a:blip r:embed="rId3"/>
          <a:srcRect/>
          <a:stretch>
            <a:fillRect/>
          </a:stretch>
        </p:blipFill>
        <p:spPr bwMode="auto">
          <a:xfrm>
            <a:off x="255589" y="2764808"/>
            <a:ext cx="8631237" cy="1944899"/>
          </a:xfrm>
          <a:prstGeom prst="rect">
            <a:avLst/>
          </a:prstGeom>
          <a:noFill/>
          <a:ln w="9525">
            <a:noFill/>
            <a:miter lim="800000"/>
            <a:headEnd/>
            <a:tailEnd/>
          </a:ln>
        </p:spPr>
      </p:pic>
      <p:pic>
        <p:nvPicPr>
          <p:cNvPr id="8" name="Picture 12"/>
          <p:cNvPicPr>
            <a:picLocks noChangeAspect="1"/>
          </p:cNvPicPr>
          <p:nvPr userDrawn="1"/>
        </p:nvPicPr>
        <p:blipFill>
          <a:blip r:embed="rId4"/>
          <a:srcRect/>
          <a:stretch>
            <a:fillRect/>
          </a:stretch>
        </p:blipFill>
        <p:spPr bwMode="auto">
          <a:xfrm>
            <a:off x="150814" y="397379"/>
            <a:ext cx="2764115" cy="386560"/>
          </a:xfrm>
          <a:prstGeom prst="rect">
            <a:avLst/>
          </a:prstGeom>
          <a:noFill/>
          <a:ln w="9525">
            <a:noFill/>
            <a:miter lim="800000"/>
            <a:headEnd/>
            <a:tailEnd/>
          </a:ln>
        </p:spPr>
      </p:pic>
      <p:sp>
        <p:nvSpPr>
          <p:cNvPr id="28674" name="Rectangle 2"/>
          <p:cNvSpPr>
            <a:spLocks noGrp="1" noChangeArrowheads="1"/>
          </p:cNvSpPr>
          <p:nvPr>
            <p:ph type="ctrTitle"/>
          </p:nvPr>
        </p:nvSpPr>
        <p:spPr>
          <a:xfrm>
            <a:off x="227014" y="1758990"/>
            <a:ext cx="8181975" cy="809183"/>
          </a:xfrm>
        </p:spPr>
        <p:txBody>
          <a:bodyPr anchor="b"/>
          <a:lstStyle>
            <a:lvl1pPr>
              <a:defRPr sz="3200"/>
            </a:lvl1pPr>
          </a:lstStyle>
          <a:p>
            <a:pPr lvl="0"/>
            <a:r>
              <a:rPr lang="en-US" noProof="0" dirty="0"/>
              <a:t>Click to edit master title style</a:t>
            </a:r>
          </a:p>
        </p:txBody>
      </p:sp>
      <p:sp>
        <p:nvSpPr>
          <p:cNvPr id="28677" name="Rectangle 5"/>
          <p:cNvSpPr>
            <a:spLocks noGrp="1" noChangeArrowheads="1"/>
          </p:cNvSpPr>
          <p:nvPr>
            <p:ph type="subTitle" sz="quarter" idx="1"/>
          </p:nvPr>
        </p:nvSpPr>
        <p:spPr>
          <a:xfrm>
            <a:off x="249238" y="735954"/>
            <a:ext cx="4805362" cy="369436"/>
          </a:xfrm>
        </p:spPr>
        <p:txBody>
          <a:bodyPr anchor="b"/>
          <a:lstStyle>
            <a:lvl1pPr marL="0" indent="0">
              <a:buFont typeface="Wingdings" panose="05000000000000000000" pitchFamily="2" charset="2"/>
              <a:buNone/>
              <a:defRPr sz="1100"/>
            </a:lvl1pPr>
          </a:lstStyle>
          <a:p>
            <a:pPr lvl="0"/>
            <a:r>
              <a:rPr lang="en-US" noProof="0"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5113" y="445706"/>
            <a:ext cx="8545512" cy="600669"/>
          </a:xfrm>
        </p:spPr>
        <p:txBody>
          <a:bodyPr/>
          <a:lstStyle/>
          <a:p>
            <a:r>
              <a:rPr lang="en-US" dirty="0"/>
              <a:t>Click to edit Master title style</a:t>
            </a:r>
          </a:p>
        </p:txBody>
      </p:sp>
      <p:sp>
        <p:nvSpPr>
          <p:cNvPr id="3" name="Content Placeholder 2"/>
          <p:cNvSpPr>
            <a:spLocks noGrp="1"/>
          </p:cNvSpPr>
          <p:nvPr>
            <p:ph idx="1"/>
          </p:nvPr>
        </p:nvSpPr>
        <p:spPr>
          <a:xfrm>
            <a:off x="266700" y="1046375"/>
            <a:ext cx="8542338" cy="3864990"/>
          </a:xfrm>
        </p:spPr>
        <p:txBody>
          <a:bodyPr/>
          <a:lstStyle>
            <a:lvl2pPr marL="395288" indent="-171450">
              <a:defRPr/>
            </a:lvl2pPr>
            <a:lvl3pPr marL="635000" indent="-171450">
              <a:defRPr/>
            </a:lvl3pPr>
            <a:lvl4pPr marL="854075" indent="-176213">
              <a:spcBef>
                <a:spcPts val="0"/>
              </a:spcBef>
              <a:defRPr/>
            </a:lvl4pPr>
            <a:lvl5pPr marL="1027113" indent="-169863">
              <a:spcBef>
                <a:spcPts val="0"/>
              </a:spcBef>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7" name="Title Placeholder 1"/>
          <p:cNvSpPr>
            <a:spLocks noGrp="1"/>
          </p:cNvSpPr>
          <p:nvPr>
            <p:ph type="title"/>
          </p:nvPr>
        </p:nvSpPr>
        <p:spPr bwMode="auto">
          <a:xfrm>
            <a:off x="212725" y="77464"/>
            <a:ext cx="7779808" cy="323465"/>
          </a:xfrm>
          <a:prstGeom prst="rect">
            <a:avLst/>
          </a:prstGeom>
          <a:noFill/>
          <a:ln>
            <a:noFill/>
          </a:ln>
          <a:extLst/>
        </p:spPr>
        <p:txBody>
          <a:bodyPr anchor="t"/>
          <a:lstStyle>
            <a:lvl1pPr>
              <a:defRPr/>
            </a:lvl1pPr>
          </a:lstStyle>
          <a:p>
            <a:pPr lvl="0"/>
            <a:r>
              <a:rPr lang="en-US" dirty="0"/>
              <a:t>Click to edit Master title style</a:t>
            </a:r>
          </a:p>
        </p:txBody>
      </p:sp>
      <p:sp>
        <p:nvSpPr>
          <p:cNvPr id="5" name="Slide Number Placeholder 6"/>
          <p:cNvSpPr>
            <a:spLocks noGrp="1"/>
          </p:cNvSpPr>
          <p:nvPr>
            <p:ph type="sldNum" sz="quarter" idx="4"/>
          </p:nvPr>
        </p:nvSpPr>
        <p:spPr>
          <a:xfrm>
            <a:off x="8365067" y="4868606"/>
            <a:ext cx="609600" cy="279658"/>
          </a:xfrm>
          <a:prstGeom prst="rect">
            <a:avLst/>
          </a:prstGeom>
        </p:spPr>
        <p:txBody>
          <a:bodyPr vert="horz" lIns="79388" tIns="39694" rIns="79388" bIns="39694" rtlCol="0" anchor="ctr"/>
          <a:lstStyle>
            <a:lvl1pPr algn="r">
              <a:defRPr sz="800">
                <a:solidFill>
                  <a:schemeClr val="bg1">
                    <a:lumMod val="65000"/>
                  </a:schemeClr>
                </a:solidFill>
              </a:defRPr>
            </a:lvl1pPr>
          </a:lstStyle>
          <a:p>
            <a:fld id="{6C6A7680-854B-B649-89CD-6056432A2D0E}" type="slidenum">
              <a:rPr lang="en-US" smtClean="0"/>
              <a:pPr/>
              <a:t>‹#›</a:t>
            </a:fld>
            <a:endParaRPr lang="en-US" dirty="0"/>
          </a:p>
        </p:txBody>
      </p:sp>
    </p:spTree>
    <p:extLst>
      <p:ext uri="{BB962C8B-B14F-4D97-AF65-F5344CB8AC3E}">
        <p14:creationId xmlns:p14="http://schemas.microsoft.com/office/powerpoint/2010/main" val="1114146290"/>
      </p:ext>
    </p:extLst>
  </p:cSld>
  <p:clrMapOvr>
    <a:masterClrMapping/>
  </p:clrMapOvr>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bullets">
    <p:spTree>
      <p:nvGrpSpPr>
        <p:cNvPr id="1" name=""/>
        <p:cNvGrpSpPr/>
        <p:nvPr/>
      </p:nvGrpSpPr>
      <p:grpSpPr>
        <a:xfrm>
          <a:off x="0" y="0"/>
          <a:ext cx="0" cy="0"/>
          <a:chOff x="0" y="0"/>
          <a:chExt cx="0" cy="0"/>
        </a:xfrm>
      </p:grpSpPr>
      <p:sp>
        <p:nvSpPr>
          <p:cNvPr id="7" name="Title Placeholder 1"/>
          <p:cNvSpPr>
            <a:spLocks noGrp="1"/>
          </p:cNvSpPr>
          <p:nvPr>
            <p:ph type="title"/>
          </p:nvPr>
        </p:nvSpPr>
        <p:spPr bwMode="auto">
          <a:xfrm>
            <a:off x="212725" y="77464"/>
            <a:ext cx="7779808" cy="323465"/>
          </a:xfrm>
          <a:prstGeom prst="rect">
            <a:avLst/>
          </a:prstGeom>
          <a:noFill/>
          <a:ln>
            <a:noFill/>
          </a:ln>
          <a:extLst/>
        </p:spPr>
        <p:txBody>
          <a:bodyPr anchor="t"/>
          <a:lstStyle>
            <a:lvl1pPr>
              <a:defRPr/>
            </a:lvl1pPr>
          </a:lstStyle>
          <a:p>
            <a:pPr lvl="0"/>
            <a:r>
              <a:rPr lang="en-US" dirty="0"/>
              <a:t>Click to edit Master title style</a:t>
            </a:r>
          </a:p>
        </p:txBody>
      </p:sp>
      <p:sp>
        <p:nvSpPr>
          <p:cNvPr id="3" name="Text Placeholder 2"/>
          <p:cNvSpPr>
            <a:spLocks noGrp="1"/>
          </p:cNvSpPr>
          <p:nvPr>
            <p:ph type="body" sz="quarter" idx="11"/>
          </p:nvPr>
        </p:nvSpPr>
        <p:spPr>
          <a:xfrm>
            <a:off x="228599" y="736488"/>
            <a:ext cx="8286751" cy="4047703"/>
          </a:xfrm>
        </p:spPr>
        <p:txBody>
          <a:bodyPr/>
          <a:lstStyle>
            <a:lvl2pPr>
              <a:defRPr sz="17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6"/>
          <p:cNvSpPr>
            <a:spLocks noGrp="1"/>
          </p:cNvSpPr>
          <p:nvPr>
            <p:ph type="sldNum" sz="quarter" idx="4"/>
          </p:nvPr>
        </p:nvSpPr>
        <p:spPr>
          <a:xfrm>
            <a:off x="8365067" y="4868606"/>
            <a:ext cx="609600" cy="279658"/>
          </a:xfrm>
          <a:prstGeom prst="rect">
            <a:avLst/>
          </a:prstGeom>
        </p:spPr>
        <p:txBody>
          <a:bodyPr vert="horz" lIns="79388" tIns="39694" rIns="79388" bIns="39694" rtlCol="0" anchor="ctr"/>
          <a:lstStyle>
            <a:lvl1pPr algn="r">
              <a:defRPr sz="800">
                <a:solidFill>
                  <a:schemeClr val="bg1">
                    <a:lumMod val="65000"/>
                  </a:schemeClr>
                </a:solidFill>
              </a:defRPr>
            </a:lvl1pPr>
          </a:lstStyle>
          <a:p>
            <a:fld id="{6C6A7680-854B-B649-89CD-6056432A2D0E}" type="slidenum">
              <a:rPr lang="en-US" smtClean="0"/>
              <a:pPr/>
              <a:t>‹#›</a:t>
            </a:fld>
            <a:endParaRPr lang="en-US" dirty="0"/>
          </a:p>
        </p:txBody>
      </p:sp>
    </p:spTree>
    <p:extLst>
      <p:ext uri="{BB962C8B-B14F-4D97-AF65-F5344CB8AC3E}">
        <p14:creationId xmlns:p14="http://schemas.microsoft.com/office/powerpoint/2010/main" val="3557132166"/>
      </p:ext>
    </p:extLst>
  </p:cSld>
  <p:clrMapOvr>
    <a:masterClrMapping/>
  </p:clrMapOvr>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p>
        </p:txBody>
      </p:sp>
      <p:sp>
        <p:nvSpPr>
          <p:cNvPr id="3" name="Content Placeholder 2"/>
          <p:cNvSpPr txBox="1">
            <a:spLocks noGrp="1"/>
          </p:cNvSpPr>
          <p:nvPr>
            <p:ph type="title" idx="4294967295"/>
          </p:nvPr>
        </p:nvSpPr>
        <p:spPr>
          <a:xfrm>
            <a:off x="233280" y="703190"/>
            <a:ext cx="8499600" cy="1012357"/>
          </a:xfrm>
        </p:spPr>
        <p:txBody>
          <a:bodyPr anchor="t"/>
          <a:lstStyle>
            <a:lvl1pPr marL="128640" indent="-128640">
              <a:lnSpc>
                <a:spcPct val="110000"/>
              </a:lnSpc>
              <a:spcAft>
                <a:spcPts val="113"/>
              </a:spcAft>
              <a:buClr>
                <a:srgbClr val="21B04B"/>
              </a:buClr>
              <a:buSzPct val="120000"/>
              <a:buFont typeface="Arial" pitchFamily="34"/>
              <a:buChar char="•"/>
              <a:defRPr lang="en-US" sz="1126" b="0"/>
            </a:lvl1pPr>
          </a:lstStyle>
          <a:p>
            <a:pPr lvl="0"/>
            <a:r>
              <a:rPr lang="en-US"/>
              <a:t>Click to edit Master text styles</a:t>
            </a:r>
            <a:br>
              <a:rPr lang="en-US"/>
            </a:br>
            <a:r>
              <a:rPr lang="en-US"/>
              <a:t>Second level</a:t>
            </a:r>
            <a:br>
              <a:rPr lang="en-US"/>
            </a:br>
            <a:r>
              <a:rPr lang="en-US"/>
              <a:t>Third level</a:t>
            </a:r>
            <a:br>
              <a:rPr lang="en-US"/>
            </a:br>
            <a:r>
              <a:rPr lang="en-US"/>
              <a:t>Fourth level</a:t>
            </a:r>
            <a:br>
              <a:rPr lang="en-US"/>
            </a:br>
            <a:r>
              <a:rPr lang="en-US"/>
              <a:t>Fifth level</a:t>
            </a:r>
          </a:p>
        </p:txBody>
      </p:sp>
    </p:spTree>
    <p:extLst>
      <p:ext uri="{BB962C8B-B14F-4D97-AF65-F5344CB8AC3E}">
        <p14:creationId xmlns:p14="http://schemas.microsoft.com/office/powerpoint/2010/main" val="428714703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0718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6879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65113" y="445706"/>
            <a:ext cx="8545512" cy="6289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266700" y="1084082"/>
            <a:ext cx="8542338" cy="3827283"/>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028" name="Line 4"/>
          <p:cNvSpPr>
            <a:spLocks noChangeShapeType="1"/>
          </p:cNvSpPr>
          <p:nvPr/>
        </p:nvSpPr>
        <p:spPr bwMode="auto">
          <a:xfrm>
            <a:off x="258764" y="412338"/>
            <a:ext cx="8620125" cy="0"/>
          </a:xfrm>
          <a:prstGeom prst="line">
            <a:avLst/>
          </a:prstGeom>
          <a:noFill/>
          <a:ln w="9525">
            <a:solidFill>
              <a:srgbClr val="000000"/>
            </a:solidFill>
            <a:round/>
            <a:headEnd/>
            <a:tailEnd/>
          </a:ln>
          <a:effectLst/>
        </p:spPr>
        <p:txBody>
          <a:bodyPr/>
          <a:lstStyle/>
          <a:p>
            <a:pPr>
              <a:defRPr/>
            </a:pPr>
            <a:endParaRPr lang="en-US">
              <a:latin typeface="Arial" pitchFamily="34" charset="0"/>
            </a:endParaRPr>
          </a:p>
        </p:txBody>
      </p:sp>
      <p:sp>
        <p:nvSpPr>
          <p:cNvPr id="15" name="Rectangle 6"/>
          <p:cNvSpPr>
            <a:spLocks noChangeArrowheads="1"/>
          </p:cNvSpPr>
          <p:nvPr/>
        </p:nvSpPr>
        <p:spPr bwMode="black">
          <a:xfrm>
            <a:off x="5934075" y="4865824"/>
            <a:ext cx="3054350" cy="231475"/>
          </a:xfrm>
          <a:prstGeom prst="rect">
            <a:avLst/>
          </a:prstGeom>
          <a:noFill/>
          <a:ln w="9525">
            <a:noFill/>
            <a:miter lim="800000"/>
            <a:headEnd/>
            <a:tailEnd/>
          </a:ln>
          <a:effectLst/>
        </p:spPr>
        <p:txBody>
          <a:bodyPr lIns="92075" tIns="46038" rIns="92075" bIns="46038">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eaLnBrk="1" hangingPunct="1">
              <a:defRPr/>
            </a:pPr>
            <a:r>
              <a:rPr lang="en-US" sz="900" dirty="0"/>
              <a:t>© 2017 IBM Corporation</a:t>
            </a:r>
          </a:p>
        </p:txBody>
      </p:sp>
      <p:sp>
        <p:nvSpPr>
          <p:cNvPr id="1030" name="Rectangle 6"/>
          <p:cNvSpPr>
            <a:spLocks noChangeArrowheads="1"/>
          </p:cNvSpPr>
          <p:nvPr/>
        </p:nvSpPr>
        <p:spPr bwMode="auto">
          <a:xfrm>
            <a:off x="190500" y="4846757"/>
            <a:ext cx="552450" cy="185909"/>
          </a:xfrm>
          <a:prstGeom prst="rect">
            <a:avLst/>
          </a:prstGeom>
          <a:noFill/>
          <a:ln w="9525">
            <a:noFill/>
            <a:miter lim="800000"/>
            <a:headEnd/>
            <a:tailEnd/>
          </a:ln>
          <a:effectLst/>
        </p:spPr>
        <p:txBody>
          <a:bodyPr/>
          <a:lstStyle/>
          <a:p>
            <a:pPr eaLnBrk="1" hangingPunct="1">
              <a:defRPr/>
            </a:pPr>
            <a:fld id="{54DB68D8-6F3F-440F-A8DE-6441A4C0ED92}" type="slidenum">
              <a:rPr lang="en-US" sz="1000">
                <a:latin typeface="Arial" pitchFamily="34" charset="0"/>
              </a:rPr>
              <a:pPr eaLnBrk="1" hangingPunct="1">
                <a:defRPr/>
              </a:pPr>
              <a:t>‹#›</a:t>
            </a:fld>
            <a:endParaRPr lang="en-US" sz="1000">
              <a:latin typeface="Arial" pitchFamily="34" charset="0"/>
            </a:endParaRPr>
          </a:p>
        </p:txBody>
      </p:sp>
      <p:pic>
        <p:nvPicPr>
          <p:cNvPr id="9" name="Picture 8" descr="ibm_sp_lockup_western-02"/>
          <p:cNvPicPr>
            <a:picLocks noChangeAspect="1" noChangeArrowheads="1"/>
          </p:cNvPicPr>
          <p:nvPr userDrawn="1"/>
        </p:nvPicPr>
        <p:blipFill>
          <a:blip r:embed="rId11"/>
          <a:srcRect/>
          <a:stretch>
            <a:fillRect/>
          </a:stretch>
        </p:blipFill>
        <p:spPr bwMode="auto">
          <a:xfrm>
            <a:off x="7889866" y="34936"/>
            <a:ext cx="1059924" cy="403187"/>
          </a:xfrm>
          <a:prstGeom prst="rect">
            <a:avLst/>
          </a:prstGeom>
          <a:noFill/>
          <a:ln w="9525">
            <a:noFill/>
            <a:miter lim="800000"/>
            <a:headEnd/>
            <a:tailEnd/>
          </a:ln>
        </p:spPr>
      </p:pic>
      <p:pic>
        <p:nvPicPr>
          <p:cNvPr id="10" name="Picture 12"/>
          <p:cNvPicPr>
            <a:picLocks noChangeAspect="1"/>
          </p:cNvPicPr>
          <p:nvPr userDrawn="1"/>
        </p:nvPicPr>
        <p:blipFill>
          <a:blip r:embed="rId12"/>
          <a:srcRect/>
          <a:stretch>
            <a:fillRect/>
          </a:stretch>
        </p:blipFill>
        <p:spPr bwMode="auto">
          <a:xfrm>
            <a:off x="150814" y="133423"/>
            <a:ext cx="2764115" cy="38656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77" r:id="rId2"/>
    <p:sldLayoutId id="2147483681" r:id="rId3"/>
    <p:sldLayoutId id="2147483682" r:id="rId4"/>
    <p:sldLayoutId id="2147483688" r:id="rId5"/>
    <p:sldLayoutId id="2147483689" r:id="rId6"/>
    <p:sldLayoutId id="2147483690" r:id="rId7"/>
    <p:sldLayoutId id="2147483691" r:id="rId8"/>
    <p:sldLayoutId id="2147483706" r:id="rId9"/>
  </p:sldLayoutIdLst>
  <p:txStyles>
    <p:titleStyle>
      <a:lvl1pPr algn="l" rtl="0" eaLnBrk="0" fontAlgn="base" hangingPunct="0">
        <a:spcBef>
          <a:spcPct val="0"/>
        </a:spcBef>
        <a:spcAft>
          <a:spcPct val="0"/>
        </a:spcAft>
        <a:defRPr sz="2200" kern="120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Arial" panose="020B0604020202020204" pitchFamily="34" charset="0"/>
        </a:defRPr>
      </a:lvl2pPr>
      <a:lvl3pPr algn="l" rtl="0" eaLnBrk="0" fontAlgn="base" hangingPunct="0">
        <a:spcBef>
          <a:spcPct val="0"/>
        </a:spcBef>
        <a:spcAft>
          <a:spcPct val="0"/>
        </a:spcAft>
        <a:defRPr sz="2200">
          <a:solidFill>
            <a:schemeClr val="tx1"/>
          </a:solidFill>
          <a:latin typeface="Arial" panose="020B0604020202020204" pitchFamily="34" charset="0"/>
        </a:defRPr>
      </a:lvl3pPr>
      <a:lvl4pPr algn="l" rtl="0" eaLnBrk="0" fontAlgn="base" hangingPunct="0">
        <a:spcBef>
          <a:spcPct val="0"/>
        </a:spcBef>
        <a:spcAft>
          <a:spcPct val="0"/>
        </a:spcAft>
        <a:defRPr sz="2200">
          <a:solidFill>
            <a:schemeClr val="tx1"/>
          </a:solidFill>
          <a:latin typeface="Arial" panose="020B0604020202020204" pitchFamily="34" charset="0"/>
        </a:defRPr>
      </a:lvl4pPr>
      <a:lvl5pPr algn="l" rtl="0" eaLnBrk="0" fontAlgn="base" hangingPunct="0">
        <a:spcBef>
          <a:spcPct val="0"/>
        </a:spcBef>
        <a:spcAft>
          <a:spcPct val="0"/>
        </a:spcAft>
        <a:defRPr sz="2200">
          <a:solidFill>
            <a:schemeClr val="tx1"/>
          </a:solidFill>
          <a:latin typeface="Arial" panose="020B0604020202020204" pitchFamily="34" charset="0"/>
        </a:defRPr>
      </a:lvl5pPr>
      <a:lvl6pPr marL="457200" algn="l" rtl="0" fontAlgn="base">
        <a:spcBef>
          <a:spcPct val="0"/>
        </a:spcBef>
        <a:spcAft>
          <a:spcPct val="0"/>
        </a:spcAft>
        <a:defRPr sz="2200">
          <a:solidFill>
            <a:schemeClr val="tx1"/>
          </a:solidFill>
          <a:latin typeface="Arial" panose="020B0604020202020204" pitchFamily="34" charset="0"/>
        </a:defRPr>
      </a:lvl6pPr>
      <a:lvl7pPr marL="914400" algn="l" rtl="0" fontAlgn="base">
        <a:spcBef>
          <a:spcPct val="0"/>
        </a:spcBef>
        <a:spcAft>
          <a:spcPct val="0"/>
        </a:spcAft>
        <a:defRPr sz="2200">
          <a:solidFill>
            <a:schemeClr val="tx1"/>
          </a:solidFill>
          <a:latin typeface="Arial" panose="020B0604020202020204" pitchFamily="34" charset="0"/>
        </a:defRPr>
      </a:lvl7pPr>
      <a:lvl8pPr marL="1371600" algn="l" rtl="0" fontAlgn="base">
        <a:spcBef>
          <a:spcPct val="0"/>
        </a:spcBef>
        <a:spcAft>
          <a:spcPct val="0"/>
        </a:spcAft>
        <a:defRPr sz="2200">
          <a:solidFill>
            <a:schemeClr val="tx1"/>
          </a:solidFill>
          <a:latin typeface="Arial" panose="020B0604020202020204" pitchFamily="34" charset="0"/>
        </a:defRPr>
      </a:lvl8pPr>
      <a:lvl9pPr marL="1828800" algn="l" rtl="0" fontAlgn="base">
        <a:spcBef>
          <a:spcPct val="0"/>
        </a:spcBef>
        <a:spcAft>
          <a:spcPct val="0"/>
        </a:spcAft>
        <a:defRPr sz="2200">
          <a:solidFill>
            <a:schemeClr val="tx1"/>
          </a:solidFill>
          <a:latin typeface="Arial" panose="020B0604020202020204" pitchFamily="34" charset="0"/>
        </a:defRPr>
      </a:lvl9pPr>
    </p:titleStyle>
    <p:bodyStyle>
      <a:lvl1pPr marL="176213" indent="-176213" algn="l" rtl="0" eaLnBrk="0" fontAlgn="base" hangingPunct="0">
        <a:spcBef>
          <a:spcPts val="1200"/>
        </a:spcBef>
        <a:spcAft>
          <a:spcPct val="0"/>
        </a:spcAft>
        <a:buClr>
          <a:schemeClr val="tx1"/>
        </a:buClr>
        <a:buFont typeface="Wingdings" pitchFamily="2" charset="2"/>
        <a:buChar char="§"/>
        <a:defRPr sz="1800" kern="1200">
          <a:solidFill>
            <a:srgbClr val="000000"/>
          </a:solidFill>
          <a:latin typeface="+mn-lt"/>
          <a:ea typeface="+mn-ea"/>
          <a:cs typeface="+mn-cs"/>
        </a:defRPr>
      </a:lvl1pPr>
      <a:lvl2pPr marL="458788" indent="-225425" algn="l" rtl="0" eaLnBrk="0" fontAlgn="base" hangingPunct="0">
        <a:spcBef>
          <a:spcPts val="300"/>
        </a:spcBef>
        <a:spcAft>
          <a:spcPct val="0"/>
        </a:spcAft>
        <a:buClr>
          <a:schemeClr val="tx1"/>
        </a:buClr>
        <a:buFont typeface="Symbol" pitchFamily="18" charset="2"/>
        <a:buChar char="-"/>
        <a:tabLst/>
        <a:defRPr sz="1600" kern="1200">
          <a:solidFill>
            <a:schemeClr val="tx1"/>
          </a:solidFill>
          <a:latin typeface="+mn-lt"/>
          <a:ea typeface="+mn-ea"/>
          <a:cs typeface="+mn-cs"/>
        </a:defRPr>
      </a:lvl2pPr>
      <a:lvl3pPr marL="635000" indent="-171450" algn="l" rtl="0" eaLnBrk="0" fontAlgn="base" hangingPunct="0">
        <a:spcBef>
          <a:spcPts val="0"/>
        </a:spcBef>
        <a:spcAft>
          <a:spcPct val="0"/>
        </a:spcAft>
        <a:buClr>
          <a:schemeClr val="tx1"/>
        </a:buClr>
        <a:buChar char="•"/>
        <a:defRPr sz="1400" kern="1200">
          <a:solidFill>
            <a:schemeClr val="tx1"/>
          </a:solidFill>
          <a:latin typeface="+mn-lt"/>
          <a:ea typeface="+mn-ea"/>
          <a:cs typeface="+mn-cs"/>
        </a:defRPr>
      </a:lvl3pPr>
      <a:lvl4pPr marL="1430338" indent="-176213" algn="l" rtl="0" eaLnBrk="0" fontAlgn="base" hangingPunct="0">
        <a:spcBef>
          <a:spcPct val="20000"/>
        </a:spcBef>
        <a:spcAft>
          <a:spcPct val="0"/>
        </a:spcAft>
        <a:buClr>
          <a:schemeClr val="tx1"/>
        </a:buClr>
        <a:buChar char="•"/>
        <a:defRPr sz="1400" kern="1200">
          <a:solidFill>
            <a:schemeClr val="tx1"/>
          </a:solidFill>
          <a:latin typeface="+mn-lt"/>
          <a:ea typeface="+mn-ea"/>
          <a:cs typeface="+mn-cs"/>
        </a:defRPr>
      </a:lvl4pPr>
      <a:lvl5pPr marL="1719263" indent="-7938" algn="l" rtl="0" eaLnBrk="0" fontAlgn="base" hangingPunct="0">
        <a:spcBef>
          <a:spcPct val="20000"/>
        </a:spcBef>
        <a:spcAft>
          <a:spcPct val="0"/>
        </a:spcAft>
        <a:buClr>
          <a:schemeClr val="tx1"/>
        </a:buClr>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4.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4.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4.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4.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4.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4.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4.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4.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4.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4.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4.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4.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4.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3" Type="http://schemas.openxmlformats.org/officeDocument/2006/relationships/hyperlink" Target="http://www-01.ibm.com/support/docview.wss?uid=swg22004554" TargetMode="External"/><Relationship Id="rId2" Type="http://schemas.openxmlformats.org/officeDocument/2006/relationships/notesSlide" Target="../notesSlides/notesSlide117.xml"/><Relationship Id="rId1" Type="http://schemas.openxmlformats.org/officeDocument/2006/relationships/slideLayout" Target="../slideLayouts/slideLayout2.xml"/><Relationship Id="rId5" Type="http://schemas.openxmlformats.org/officeDocument/2006/relationships/hyperlink" Target="http://g01zciwas018.ahe.pok.ibm.com/support/dcf/preview.wss?host=g01zcidbs003.ahe.pok.ibm.com&amp;db=support/swg/dmgtech.nsf&amp;unid=75137EB13F83A61D8525813A007C1868&amp;taxOC=SSC8PEY&amp;MD=2017/06/09%2016:06:55&amp;sid=" TargetMode="External"/><Relationship Id="rId4" Type="http://schemas.openxmlformats.org/officeDocument/2006/relationships/hyperlink" Target="http://g01zciwas018.ahe.pok.ibm.com/support/dcf/preview.wss?host=g01zcidbs003.ahe.pok.ibm.com&amp;db=support/swg/dmgtech.nsf&amp;unid=75137EB13F83A61D8525813A007C1868&amp;taxOC=SSC8PEY&amp;MD=2017/06/09%2016:06:55&amp;sid" TargetMode="Externa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4.xml"/></Relationships>
</file>

<file path=ppt/slides/_rels/slide1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9.xml"/><Relationship Id="rId1" Type="http://schemas.openxmlformats.org/officeDocument/2006/relationships/slideLayout" Target="../slideLayouts/slideLayout4.xml"/></Relationships>
</file>

<file path=ppt/slides/_rels/slide1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hyperlink" Target="https://www.ibm.com/support/knowledgecenter/SSTRGZ_11.4.0/com.ibm.swg.im.iis.repl.qrepl.doc/topics/iiyrqcapzdlsolution.html" TargetMode="External"/><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05.ibm.com/e-business/linkweb/publications/servlet/pbi.wss?PAG=C11&amp;SSN=17GKV0003226214373&amp;TRL=TXT&amp;WRD=&amp;PBL=SC19-3637-03&amp;LST=ALL&amp;RPP=10&amp;submit=Start+search"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ibm.com/support/knowledgecenter/en/SSTRGZ_11.4.0/com.ibm.swg.im.iis.repl.qmig.doc/topics/iiyrqmig1140z.html" TargetMode="External"/><Relationship Id="rId5" Type="http://schemas.openxmlformats.org/officeDocument/2006/relationships/hyperlink" Target="https://www.ibm.com/support/knowledgecenter/SSTRGZ_11.4.0/com.ibm.swg.im.repl.zoscust.doc/topics/iiyrczoscncover.html" TargetMode="External"/><Relationship Id="rId4" Type="http://schemas.openxmlformats.org/officeDocument/2006/relationships/hyperlink" Target="http://www-01.ibm.com/common/ssi/ShowDoc.wss?docURL=/common/ssi/rep_sm/q/897/ENUS5655-DRQ/index.html&amp;lang=en&amp;request_locale=en"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bm.com/support/knowledgecenter/en/SSTRGZ_11.4.0/com.ibm.swg.im.iis.repl.qrepl.doc/topics/iiyrqlodcmanual0.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ibm.com/support/knowledgecenter/en/SSTRGZ_11.4.0/com.ibm.swg.im.iis.repl.qrepl.doc/topics/iiyrqcapddlhandle.html"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9.xml"/><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sz="2400" dirty="0">
                <a:solidFill>
                  <a:schemeClr val="accent2"/>
                </a:solidFill>
              </a:rPr>
              <a:t>IIDR 1140 (and 1021 update) Q replication for z/OS</a:t>
            </a:r>
          </a:p>
        </p:txBody>
      </p:sp>
      <p:sp>
        <p:nvSpPr>
          <p:cNvPr id="3075" name="Rectangle 5"/>
          <p:cNvSpPr>
            <a:spLocks noGrp="1" noChangeArrowheads="1"/>
          </p:cNvSpPr>
          <p:nvPr>
            <p:ph type="subTitle" sz="quarter" idx="1"/>
          </p:nvPr>
        </p:nvSpPr>
        <p:spPr/>
        <p:txBody>
          <a:bodyPr anchor="ctr" anchorCtr="0"/>
          <a:lstStyle/>
          <a:p>
            <a:pPr eaLnBrk="1" hangingPunct="1">
              <a:spcBef>
                <a:spcPct val="0"/>
              </a:spcBef>
              <a:buClr>
                <a:srgbClr val="2DB6B3"/>
              </a:buClr>
              <a:tabLst>
                <a:tab pos="8559800" algn="r"/>
              </a:tabLst>
            </a:pPr>
            <a:r>
              <a:rPr lang="en-US" sz="1400" dirty="0">
                <a:sym typeface="Arial" charset="0"/>
              </a:rPr>
              <a:t>Jayanti </a:t>
            </a:r>
            <a:r>
              <a:rPr lang="en-US" sz="1400" dirty="0" err="1">
                <a:sym typeface="Arial" charset="0"/>
              </a:rPr>
              <a:t>Mahapatra</a:t>
            </a:r>
            <a:r>
              <a:rPr lang="en-US" sz="1400" dirty="0">
                <a:sym typeface="Arial" charset="0"/>
              </a:rPr>
              <a:t> (mahapatr@us.ibm.com)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_2"/>
          <p:cNvSpPr txBox="1">
            <a:spLocks noGrp="1"/>
          </p:cNvSpPr>
          <p:nvPr>
            <p:ph type="title"/>
          </p:nvPr>
        </p:nvSpPr>
        <p:spPr>
          <a:xfrm>
            <a:off x="552155" y="457235"/>
            <a:ext cx="6226776" cy="303890"/>
          </a:xfrm>
        </p:spPr>
        <p:txBody>
          <a:bodyPr/>
          <a:lstStyle/>
          <a:p>
            <a:pPr eaLnBrk="1"/>
            <a:r>
              <a:rPr altLang="en-US" sz="1802" dirty="0">
                <a:solidFill>
                  <a:schemeClr val="accent2"/>
                </a:solidFill>
                <a:latin typeface="Arial" panose="020B0604020202020204" pitchFamily="34" charset="0"/>
                <a:cs typeface="Tahoma" panose="020B0604030504040204" pitchFamily="34" charset="0"/>
              </a:rPr>
              <a:t>Querying and reporting levels of programs</a:t>
            </a:r>
          </a:p>
        </p:txBody>
      </p:sp>
      <p:sp>
        <p:nvSpPr>
          <p:cNvPr id="35843" name="Content Placeholder 2_2"/>
          <p:cNvSpPr txBox="1">
            <a:spLocks noGrp="1"/>
          </p:cNvSpPr>
          <p:nvPr>
            <p:ph idx="4294967295"/>
          </p:nvPr>
        </p:nvSpPr>
        <p:spPr>
          <a:xfrm>
            <a:off x="552155" y="849668"/>
            <a:ext cx="6986055" cy="3950932"/>
          </a:xfrm>
        </p:spPr>
        <p:txBody>
          <a:bodyPr/>
          <a:lstStyle/>
          <a:p>
            <a:pPr marL="0" indent="0" eaLnBrk="1">
              <a:buNone/>
              <a:defRPr/>
            </a:pPr>
            <a:r>
              <a:rPr lang="en-US" altLang="en-US" sz="1351" dirty="0" err="1">
                <a:solidFill>
                  <a:schemeClr val="tx1"/>
                </a:solidFill>
                <a:latin typeface="Arial" panose="020B0604020202020204" pitchFamily="34" charset="0"/>
                <a:cs typeface="Tahoma" panose="020B0604030504040204" pitchFamily="34" charset="0"/>
              </a:rPr>
              <a:t>Joblog</a:t>
            </a:r>
            <a:r>
              <a:rPr lang="en-US" altLang="en-US" sz="1351" dirty="0">
                <a:solidFill>
                  <a:schemeClr val="tx1"/>
                </a:solidFill>
                <a:latin typeface="Arial" panose="020B0604020202020204" pitchFamily="34" charset="0"/>
                <a:cs typeface="Tahoma" panose="020B0604030504040204" pitchFamily="34" charset="0"/>
              </a:rPr>
              <a:t> will always report the levels currently running:</a:t>
            </a:r>
          </a:p>
          <a:p>
            <a:pPr lvl="1" eaLnBrk="1">
              <a:buClrTx/>
              <a:defRPr/>
            </a:pPr>
            <a:r>
              <a:rPr lang="en-US" altLang="en-US" sz="1351" dirty="0">
                <a:latin typeface="Courier New" panose="02070309020205020404" pitchFamily="49" charset="0"/>
                <a:cs typeface="Courier New" panose="02070309020205020404" pitchFamily="49" charset="0"/>
              </a:rPr>
              <a:t>2017-01-24-13.04.44.842907 ASN0732I  "Q Capture" : "ASN" : "Initial" : The program started running with the following levels: </a:t>
            </a:r>
            <a:r>
              <a:rPr lang="en-US" altLang="en-US" sz="1351" dirty="0">
                <a:solidFill>
                  <a:schemeClr val="accent2"/>
                </a:solidFill>
                <a:latin typeface="Courier New" panose="02070309020205020404" pitchFamily="49" charset="0"/>
                <a:cs typeface="Courier New" panose="02070309020205020404" pitchFamily="49" charset="0"/>
              </a:rPr>
              <a:t>POSSIBLE_LEVEL: "1140.0". CURRENT_LEVEL: "1140.0". CONTROL_TABLES_LEVEL: "1140.0". Current maintenance: ”APAR pi88888".</a:t>
            </a:r>
            <a:br>
              <a:rPr lang="en-US" altLang="en-US" sz="1351" dirty="0">
                <a:latin typeface="Courier New" panose="02070309020205020404" pitchFamily="49" charset="0"/>
                <a:cs typeface="Courier New" panose="02070309020205020404" pitchFamily="49" charset="0"/>
              </a:rPr>
            </a:br>
            <a:endParaRPr lang="en-US" altLang="en-US" sz="1351" dirty="0">
              <a:latin typeface="Courier New" panose="02070309020205020404" pitchFamily="49" charset="0"/>
              <a:cs typeface="Courier New" panose="02070309020205020404" pitchFamily="49" charset="0"/>
            </a:endParaRPr>
          </a:p>
          <a:p>
            <a:pPr lvl="1" eaLnBrk="1">
              <a:buClrTx/>
              <a:defRPr/>
            </a:pPr>
            <a:r>
              <a:rPr lang="en-US" altLang="en-US" sz="1351" dirty="0">
                <a:latin typeface="Courier New" panose="02070309020205020404" pitchFamily="49" charset="0"/>
                <a:cs typeface="Courier New" panose="02070309020205020404" pitchFamily="49" charset="0"/>
              </a:rPr>
              <a:t>2017-01-24-12.54.29.428212 ASN8999D Send queue('Q1.SENDQ'), state 'A' uses MAX_MESSAGE_SIZE=65536, HEARTBEAT_INTERVAL=0, ERROR_ACTION=S, NUM_PARALLEL_SENDQS=1,</a:t>
            </a:r>
            <a:r>
              <a:rPr lang="en-US" altLang="en-US" sz="1351" dirty="0">
                <a:solidFill>
                  <a:schemeClr val="accent2"/>
                </a:solidFill>
                <a:latin typeface="Courier New" panose="02070309020205020404" pitchFamily="49" charset="0"/>
                <a:cs typeface="Courier New" panose="02070309020205020404" pitchFamily="49" charset="0"/>
              </a:rPr>
              <a:t>APPLY_LEVEL=1140.0</a:t>
            </a:r>
          </a:p>
          <a:p>
            <a:pPr eaLnBrk="1">
              <a:buClrTx/>
              <a:defRPr/>
            </a:pPr>
            <a:r>
              <a:rPr lang="en-US" altLang="en-US" sz="1351" dirty="0">
                <a:solidFill>
                  <a:schemeClr val="tx1"/>
                </a:solidFill>
                <a:latin typeface="Arial" panose="020B0604020202020204" pitchFamily="34" charset="0"/>
                <a:cs typeface="Tahoma" panose="020B0604030504040204" pitchFamily="34" charset="0"/>
              </a:rPr>
              <a:t>Capture and Apply status command will also return:</a:t>
            </a:r>
          </a:p>
          <a:p>
            <a:pPr lvl="1" eaLnBrk="1">
              <a:buClrTx/>
              <a:defRPr/>
            </a:pPr>
            <a:r>
              <a:rPr lang="en-US" altLang="en-US" dirty="0">
                <a:solidFill>
                  <a:schemeClr val="tx1"/>
                </a:solidFill>
                <a:latin typeface="Arial" panose="020B0604020202020204" pitchFamily="34" charset="0"/>
                <a:cs typeface="Tahoma" panose="020B0604030504040204" pitchFamily="34" charset="0"/>
              </a:rPr>
              <a:t>POSSIBLE LEVEL for this installation</a:t>
            </a:r>
          </a:p>
          <a:p>
            <a:pPr lvl="1" eaLnBrk="1">
              <a:buClrTx/>
              <a:defRPr/>
            </a:pPr>
            <a:r>
              <a:rPr lang="en-US" altLang="en-US" dirty="0">
                <a:solidFill>
                  <a:schemeClr val="tx1"/>
                </a:solidFill>
                <a:latin typeface="Arial" panose="020B0604020202020204" pitchFamily="34" charset="0"/>
                <a:cs typeface="Tahoma" panose="020B0604030504040204" pitchFamily="34" charset="0"/>
              </a:rPr>
              <a:t>CURRENT LEVEL</a:t>
            </a:r>
          </a:p>
          <a:p>
            <a:pPr lvl="1" eaLnBrk="1">
              <a:buClrTx/>
              <a:defRPr/>
            </a:pPr>
            <a:r>
              <a:rPr lang="en-US" altLang="en-US" dirty="0">
                <a:solidFill>
                  <a:schemeClr val="tx1"/>
                </a:solidFill>
                <a:latin typeface="Arial" panose="020B0604020202020204" pitchFamily="34" charset="0"/>
                <a:cs typeface="Tahoma" panose="020B0604030504040204" pitchFamily="34" charset="0"/>
              </a:rPr>
              <a:t>CONTROL TABLE LEVEL</a:t>
            </a:r>
          </a:p>
          <a:p>
            <a:pPr lvl="1" eaLnBrk="1">
              <a:buClrTx/>
              <a:defRPr/>
            </a:pPr>
            <a:r>
              <a:rPr lang="en-US" altLang="en-US" dirty="0">
                <a:solidFill>
                  <a:schemeClr val="tx1"/>
                </a:solidFill>
                <a:latin typeface="Arial" panose="020B0604020202020204" pitchFamily="34" charset="0"/>
                <a:cs typeface="Tahoma" panose="020B0604030504040204" pitchFamily="34" charset="0"/>
              </a:rPr>
              <a:t>The APPLY_LEVEL or CAPTURE_LEVEL for each queue</a:t>
            </a:r>
            <a:endParaRPr lang="en-US" altLang="en-US" sz="105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4188501408"/>
      </p:ext>
    </p:extLst>
  </p:cSld>
  <p:clrMapOvr>
    <a:masterClrMapping/>
  </p:clrMapOvr>
  <p:transition spd="slow"/>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39A21C5B-0DD4-40CF-B98E-3CCB2B82C436}"/>
              </a:ext>
            </a:extLst>
          </p:cNvPr>
          <p:cNvSpPr txBox="1">
            <a:spLocks noChangeArrowheads="1"/>
          </p:cNvSpPr>
          <p:nvPr/>
        </p:nvSpPr>
        <p:spPr bwMode="auto">
          <a:xfrm>
            <a:off x="609623" y="514826"/>
            <a:ext cx="6879726" cy="3730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5000"/>
              </a:lnSpc>
              <a:buSzPct val="100000"/>
            </a:pPr>
            <a:r>
              <a:rPr lang="en-US" altLang="en-US" sz="1802" dirty="0">
                <a:solidFill>
                  <a:schemeClr val="accent2"/>
                </a:solidFill>
              </a:rPr>
              <a:t>Q Capture Command table (Interface for commands)</a:t>
            </a:r>
          </a:p>
        </p:txBody>
      </p:sp>
      <p:sp>
        <p:nvSpPr>
          <p:cNvPr id="3075" name="Text Box 2">
            <a:extLst>
              <a:ext uri="{FF2B5EF4-FFF2-40B4-BE49-F238E27FC236}">
                <a16:creationId xmlns:a16="http://schemas.microsoft.com/office/drawing/2014/main" id="{69CBF311-D82B-4B3C-8E7F-D4C4355A3E5B}"/>
              </a:ext>
            </a:extLst>
          </p:cNvPr>
          <p:cNvSpPr txBox="1">
            <a:spLocks noChangeArrowheads="1"/>
          </p:cNvSpPr>
          <p:nvPr/>
        </p:nvSpPr>
        <p:spPr bwMode="auto">
          <a:xfrm>
            <a:off x="609623" y="1029661"/>
            <a:ext cx="6820838" cy="34193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9186" rIns="69184" bIns="34592"/>
          <a:lstStyle>
            <a:lvl1pPr marL="357188" indent="-357188">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3000"/>
              </a:lnSpc>
              <a:spcBef>
                <a:spcPts val="300"/>
              </a:spcBef>
              <a:buClr>
                <a:srgbClr val="000000"/>
              </a:buClr>
              <a:buSzPct val="45000"/>
              <a:buFont typeface="Wingdings" panose="05000000000000000000" pitchFamily="2" charset="2"/>
              <a:buChar char=""/>
            </a:pPr>
            <a:r>
              <a:rPr lang="en-US" altLang="en-US" sz="1652" dirty="0">
                <a:solidFill>
                  <a:srgbClr val="000000"/>
                </a:solidFill>
              </a:rPr>
              <a:t>New SQL interface for users to issue Q Capture commands: alternative to the modify commands in z (which comes with authorization issues) </a:t>
            </a:r>
          </a:p>
          <a:p>
            <a:pPr>
              <a:lnSpc>
                <a:spcPct val="93000"/>
              </a:lnSpc>
              <a:spcBef>
                <a:spcPts val="300"/>
              </a:spcBef>
              <a:buClr>
                <a:srgbClr val="000000"/>
              </a:buClr>
              <a:buSzPct val="45000"/>
            </a:pPr>
            <a:endParaRPr lang="en-US" altLang="en-US" sz="1652" dirty="0">
              <a:solidFill>
                <a:srgbClr val="000000"/>
              </a:solidFill>
            </a:endParaRPr>
          </a:p>
          <a:p>
            <a:pPr>
              <a:lnSpc>
                <a:spcPct val="93000"/>
              </a:lnSpc>
              <a:spcBef>
                <a:spcPts val="300"/>
              </a:spcBef>
              <a:buClr>
                <a:srgbClr val="000000"/>
              </a:buClr>
              <a:buSzPct val="45000"/>
              <a:buFont typeface="Wingdings" panose="05000000000000000000" pitchFamily="2" charset="2"/>
              <a:buChar char=""/>
            </a:pPr>
            <a:r>
              <a:rPr lang="en-US" altLang="en-US" sz="1652" dirty="0">
                <a:solidFill>
                  <a:srgbClr val="000000"/>
                </a:solidFill>
              </a:rPr>
              <a:t>All existing Q and SQL modify commands can be issued with new SQL interface</a:t>
            </a:r>
          </a:p>
          <a:p>
            <a:pPr>
              <a:lnSpc>
                <a:spcPct val="93000"/>
              </a:lnSpc>
              <a:spcBef>
                <a:spcPts val="300"/>
              </a:spcBef>
              <a:buClr>
                <a:srgbClr val="000000"/>
              </a:buClr>
              <a:buSzPct val="45000"/>
            </a:pPr>
            <a:endParaRPr lang="en-US" altLang="en-US" sz="1652" dirty="0">
              <a:solidFill>
                <a:srgbClr val="000000"/>
              </a:solidFill>
            </a:endParaRPr>
          </a:p>
          <a:p>
            <a:pPr>
              <a:lnSpc>
                <a:spcPct val="93000"/>
              </a:lnSpc>
              <a:spcBef>
                <a:spcPts val="300"/>
              </a:spcBef>
              <a:buClr>
                <a:srgbClr val="000000"/>
              </a:buClr>
              <a:buSzPct val="45000"/>
              <a:buFont typeface="Wingdings" panose="05000000000000000000" pitchFamily="2" charset="2"/>
              <a:buChar char=""/>
            </a:pPr>
            <a:r>
              <a:rPr lang="en-US" altLang="en-US" sz="1652" dirty="0">
                <a:solidFill>
                  <a:srgbClr val="000000"/>
                </a:solidFill>
              </a:rPr>
              <a:t>A new Q and SQL table: IBMQREP_CAPCMD is used to input commands, similar to the Q Apply command table </a:t>
            </a:r>
          </a:p>
          <a:p>
            <a:pPr>
              <a:lnSpc>
                <a:spcPct val="93000"/>
              </a:lnSpc>
              <a:spcBef>
                <a:spcPts val="300"/>
              </a:spcBef>
              <a:buClr>
                <a:srgbClr val="000000"/>
              </a:buClr>
              <a:buSzPct val="45000"/>
            </a:pPr>
            <a:endParaRPr lang="en-US" altLang="en-US" sz="1652" dirty="0">
              <a:solidFill>
                <a:srgbClr val="000000"/>
              </a:solidFill>
            </a:endParaRPr>
          </a:p>
          <a:p>
            <a:pPr>
              <a:lnSpc>
                <a:spcPct val="93000"/>
              </a:lnSpc>
              <a:spcBef>
                <a:spcPts val="300"/>
              </a:spcBef>
              <a:buClr>
                <a:srgbClr val="000000"/>
              </a:buClr>
              <a:buSzPct val="45000"/>
              <a:buFont typeface="Wingdings" panose="05000000000000000000" pitchFamily="2" charset="2"/>
              <a:buChar char=""/>
            </a:pPr>
            <a:r>
              <a:rPr lang="en-US" altLang="en-US" sz="1652" dirty="0">
                <a:solidFill>
                  <a:srgbClr val="000000"/>
                </a:solidFill>
              </a:rPr>
              <a:t>User issues INSERT statements into that table to issue Q Capture command (but Q Capture thread is polling that table – not reading from log) </a:t>
            </a:r>
            <a:endParaRPr lang="en-US" altLang="en-US" sz="1351" dirty="0">
              <a:solidFill>
                <a:srgbClr val="0000FF"/>
              </a:solidFill>
            </a:endParaRPr>
          </a:p>
        </p:txBody>
      </p:sp>
    </p:spTree>
    <p:extLst>
      <p:ext uri="{BB962C8B-B14F-4D97-AF65-F5344CB8AC3E}">
        <p14:creationId xmlns:p14="http://schemas.microsoft.com/office/powerpoint/2010/main" val="9115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a:extLst>
              <a:ext uri="{FF2B5EF4-FFF2-40B4-BE49-F238E27FC236}">
                <a16:creationId xmlns:a16="http://schemas.microsoft.com/office/drawing/2014/main" id="{28CB339A-1A90-4C37-A98C-64086E762DAF}"/>
              </a:ext>
            </a:extLst>
          </p:cNvPr>
          <p:cNvSpPr txBox="1">
            <a:spLocks noChangeArrowheads="1"/>
          </p:cNvSpPr>
          <p:nvPr/>
        </p:nvSpPr>
        <p:spPr bwMode="auto">
          <a:xfrm>
            <a:off x="622408" y="491774"/>
            <a:ext cx="6866942" cy="3730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5000"/>
              </a:lnSpc>
              <a:buSzPct val="100000"/>
            </a:pPr>
            <a:r>
              <a:rPr lang="en-US" altLang="en-US" sz="1802" dirty="0">
                <a:solidFill>
                  <a:schemeClr val="accent2"/>
                </a:solidFill>
              </a:rPr>
              <a:t>Q Capture Command table (DDL)</a:t>
            </a:r>
          </a:p>
        </p:txBody>
      </p:sp>
      <p:sp>
        <p:nvSpPr>
          <p:cNvPr id="5123" name="Text Box 2">
            <a:extLst>
              <a:ext uri="{FF2B5EF4-FFF2-40B4-BE49-F238E27FC236}">
                <a16:creationId xmlns:a16="http://schemas.microsoft.com/office/drawing/2014/main" id="{F163126B-E307-4DE3-844B-9EC09CFB1A26}"/>
              </a:ext>
            </a:extLst>
          </p:cNvPr>
          <p:cNvSpPr txBox="1">
            <a:spLocks noChangeArrowheads="1"/>
          </p:cNvSpPr>
          <p:nvPr/>
        </p:nvSpPr>
        <p:spPr bwMode="auto">
          <a:xfrm>
            <a:off x="683879" y="1045029"/>
            <a:ext cx="6633861" cy="36908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7834" rIns="69184" bIns="34592"/>
          <a:lstStyle>
            <a:lvl1pPr marL="228600" indent="-2286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3000"/>
              </a:lnSpc>
              <a:spcBef>
                <a:spcPts val="300"/>
              </a:spcBef>
              <a:buClr>
                <a:srgbClr val="000000"/>
              </a:buClr>
              <a:buSzPct val="50000"/>
              <a:buFont typeface="Wingdings" panose="05000000000000000000" pitchFamily="2" charset="2"/>
              <a:buChar char=""/>
            </a:pPr>
            <a:r>
              <a:rPr lang="en-US" altLang="en-US" sz="1501" dirty="0">
                <a:solidFill>
                  <a:srgbClr val="000000"/>
                </a:solidFill>
              </a:rPr>
              <a:t>The new IBMQREP_CAPCMD table includes a column to allow users to provide their input command: CMD_TEXT</a:t>
            </a:r>
          </a:p>
          <a:p>
            <a:pPr>
              <a:lnSpc>
                <a:spcPct val="93000"/>
              </a:lnSpc>
              <a:spcBef>
                <a:spcPts val="300"/>
              </a:spcBef>
              <a:buSzPct val="50000"/>
            </a:pPr>
            <a:endParaRPr lang="en-US" altLang="en-US" sz="1501" dirty="0">
              <a:solidFill>
                <a:srgbClr val="000000"/>
              </a:solidFill>
            </a:endParaRPr>
          </a:p>
          <a:p>
            <a:pPr>
              <a:lnSpc>
                <a:spcPct val="93000"/>
              </a:lnSpc>
              <a:spcBef>
                <a:spcPts val="300"/>
              </a:spcBef>
              <a:buClr>
                <a:srgbClr val="000000"/>
              </a:buClr>
              <a:buSzPct val="50000"/>
              <a:buFont typeface="Wingdings" panose="05000000000000000000" pitchFamily="2" charset="2"/>
              <a:buChar char=""/>
            </a:pPr>
            <a:r>
              <a:rPr lang="en-US" altLang="en-US" sz="1501" dirty="0">
                <a:solidFill>
                  <a:srgbClr val="000000"/>
                </a:solidFill>
              </a:rPr>
              <a:t>The Q Capture program output is in 2 columns (besides others)</a:t>
            </a:r>
            <a:br>
              <a:rPr lang="en-US" altLang="en-US" sz="1501" dirty="0">
                <a:solidFill>
                  <a:srgbClr val="000000"/>
                </a:solidFill>
              </a:rPr>
            </a:br>
            <a:r>
              <a:rPr lang="en-US" altLang="en-US" sz="1501" dirty="0">
                <a:solidFill>
                  <a:srgbClr val="000000"/>
                </a:solidFill>
              </a:rPr>
              <a:t>  - CMD_STATE (R = received, C = committed and F = failed)</a:t>
            </a:r>
            <a:br>
              <a:rPr lang="en-US" altLang="en-US" sz="1501" dirty="0">
                <a:solidFill>
                  <a:srgbClr val="000000"/>
                </a:solidFill>
              </a:rPr>
            </a:br>
            <a:r>
              <a:rPr lang="en-US" altLang="en-US" sz="1501" dirty="0">
                <a:solidFill>
                  <a:srgbClr val="000000"/>
                </a:solidFill>
              </a:rPr>
              <a:t>  - CMD_RESULT_MSG  (Q Apply output message) </a:t>
            </a:r>
          </a:p>
          <a:p>
            <a:pPr>
              <a:lnSpc>
                <a:spcPct val="93000"/>
              </a:lnSpc>
              <a:spcBef>
                <a:spcPts val="300"/>
              </a:spcBef>
              <a:buSzPct val="50000"/>
            </a:pPr>
            <a:endParaRPr lang="en-US" altLang="en-US" sz="1501" dirty="0">
              <a:solidFill>
                <a:srgbClr val="000000"/>
              </a:solidFill>
            </a:endParaRPr>
          </a:p>
          <a:p>
            <a:pPr>
              <a:lnSpc>
                <a:spcPct val="93000"/>
              </a:lnSpc>
              <a:spcBef>
                <a:spcPts val="300"/>
              </a:spcBef>
              <a:buClr>
                <a:srgbClr val="000000"/>
              </a:buClr>
              <a:buSzPct val="50000"/>
              <a:buFont typeface="Wingdings" panose="05000000000000000000" pitchFamily="2" charset="2"/>
              <a:buChar char=""/>
            </a:pPr>
            <a:r>
              <a:rPr lang="en-US" altLang="en-US" sz="1501" dirty="0">
                <a:solidFill>
                  <a:srgbClr val="000000"/>
                </a:solidFill>
              </a:rPr>
              <a:t>The new IBMQREP_CAPCMDOUT allows users to query the output of verbose commands like STATUS and QRYPARMS</a:t>
            </a:r>
          </a:p>
          <a:p>
            <a:pPr>
              <a:lnSpc>
                <a:spcPct val="93000"/>
              </a:lnSpc>
              <a:spcBef>
                <a:spcPts val="300"/>
              </a:spcBef>
              <a:buSzPct val="100000"/>
            </a:pPr>
            <a:endParaRPr lang="en-US" altLang="en-US" sz="1501" dirty="0">
              <a:solidFill>
                <a:srgbClr val="000000"/>
              </a:solidFill>
            </a:endParaRPr>
          </a:p>
          <a:p>
            <a:pPr>
              <a:lnSpc>
                <a:spcPct val="93000"/>
              </a:lnSpc>
              <a:spcBef>
                <a:spcPts val="300"/>
              </a:spcBef>
              <a:buSzPct val="100000"/>
            </a:pPr>
            <a:r>
              <a:rPr lang="en-US" altLang="en-US" sz="1501" dirty="0">
                <a:solidFill>
                  <a:srgbClr val="000000"/>
                </a:solidFill>
              </a:rPr>
              <a:t>New columns are added to  IBMQREP_CAPPARMS to enable behavior and control the polling interval against the new table:</a:t>
            </a:r>
          </a:p>
          <a:p>
            <a:pPr>
              <a:lnSpc>
                <a:spcPct val="93000"/>
              </a:lnSpc>
              <a:spcBef>
                <a:spcPts val="300"/>
              </a:spcBef>
              <a:buSzPct val="100000"/>
            </a:pPr>
            <a:r>
              <a:rPr lang="en-US" altLang="en-US" sz="1501" dirty="0">
                <a:solidFill>
                  <a:srgbClr val="000000"/>
                </a:solidFill>
              </a:rPr>
              <a:t>   </a:t>
            </a:r>
            <a:r>
              <a:rPr lang="en-US" altLang="en-US" sz="1501" dirty="0">
                <a:solidFill>
                  <a:schemeClr val="accent2"/>
                </a:solidFill>
              </a:rPr>
              <a:t>- </a:t>
            </a:r>
            <a:r>
              <a:rPr lang="en-US" altLang="en-US" sz="1351" dirty="0">
                <a:solidFill>
                  <a:schemeClr val="accent2"/>
                </a:solidFill>
              </a:rPr>
              <a:t>USE_CAPCMD_TABLE CHAR(1) NOT NULL WITH DEFAULT 'Y'  </a:t>
            </a:r>
          </a:p>
          <a:p>
            <a:pPr>
              <a:lnSpc>
                <a:spcPct val="93000"/>
              </a:lnSpc>
              <a:spcBef>
                <a:spcPts val="300"/>
              </a:spcBef>
              <a:buSzPct val="100000"/>
            </a:pPr>
            <a:r>
              <a:rPr lang="en-US" altLang="en-US" sz="1351" dirty="0">
                <a:solidFill>
                  <a:schemeClr val="accent2"/>
                </a:solidFill>
              </a:rPr>
              <a:t>   - CAPCMD_INTERVAL     INT NOT NULL WITH DEFAULT 3000</a:t>
            </a:r>
          </a:p>
          <a:p>
            <a:pPr>
              <a:lnSpc>
                <a:spcPct val="93000"/>
              </a:lnSpc>
              <a:spcBef>
                <a:spcPts val="300"/>
              </a:spcBef>
              <a:buSzPct val="100000"/>
            </a:pPr>
            <a:endParaRPr lang="en-US" altLang="en-US" sz="1351" dirty="0">
              <a:solidFill>
                <a:srgbClr val="0000FF"/>
              </a:solidFill>
            </a:endParaRPr>
          </a:p>
        </p:txBody>
      </p:sp>
    </p:spTree>
    <p:extLst>
      <p:ext uri="{BB962C8B-B14F-4D97-AF65-F5344CB8AC3E}">
        <p14:creationId xmlns:p14="http://schemas.microsoft.com/office/powerpoint/2010/main" val="141825920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a:extLst>
              <a:ext uri="{FF2B5EF4-FFF2-40B4-BE49-F238E27FC236}">
                <a16:creationId xmlns:a16="http://schemas.microsoft.com/office/drawing/2014/main" id="{F7C7C6D0-63BB-49FD-826D-42D727392B74}"/>
              </a:ext>
            </a:extLst>
          </p:cNvPr>
          <p:cNvSpPr txBox="1">
            <a:spLocks noChangeArrowheads="1"/>
          </p:cNvSpPr>
          <p:nvPr/>
        </p:nvSpPr>
        <p:spPr bwMode="auto">
          <a:xfrm>
            <a:off x="583988" y="549387"/>
            <a:ext cx="6851734" cy="33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5000"/>
              </a:lnSpc>
              <a:buSzPct val="100000"/>
            </a:pPr>
            <a:r>
              <a:rPr lang="en-US" altLang="en-US" sz="1802" dirty="0">
                <a:solidFill>
                  <a:schemeClr val="accent2"/>
                </a:solidFill>
              </a:rPr>
              <a:t>Q Capture Command table(input commands w/o report (1))</a:t>
            </a:r>
          </a:p>
        </p:txBody>
      </p:sp>
      <p:graphicFrame>
        <p:nvGraphicFramePr>
          <p:cNvPr id="46082" name="Group 2">
            <a:extLst>
              <a:ext uri="{FF2B5EF4-FFF2-40B4-BE49-F238E27FC236}">
                <a16:creationId xmlns:a16="http://schemas.microsoft.com/office/drawing/2014/main" id="{28D6A106-465B-4DC8-A5C6-50E01FF607DE}"/>
              </a:ext>
            </a:extLst>
          </p:cNvPr>
          <p:cNvGraphicFramePr>
            <a:graphicFrameLocks noGrp="1"/>
          </p:cNvGraphicFramePr>
          <p:nvPr/>
        </p:nvGraphicFramePr>
        <p:xfrm>
          <a:off x="769816" y="1103517"/>
          <a:ext cx="6200558" cy="2157028"/>
        </p:xfrm>
        <a:graphic>
          <a:graphicData uri="http://schemas.openxmlformats.org/drawingml/2006/table">
            <a:tbl>
              <a:tblPr/>
              <a:tblGrid>
                <a:gridCol w="2609883">
                  <a:extLst>
                    <a:ext uri="{9D8B030D-6E8A-4147-A177-3AD203B41FA5}">
                      <a16:colId xmlns:a16="http://schemas.microsoft.com/office/drawing/2014/main" val="20000"/>
                    </a:ext>
                  </a:extLst>
                </a:gridCol>
                <a:gridCol w="3590675">
                  <a:extLst>
                    <a:ext uri="{9D8B030D-6E8A-4147-A177-3AD203B41FA5}">
                      <a16:colId xmlns:a16="http://schemas.microsoft.com/office/drawing/2014/main" val="20001"/>
                    </a:ext>
                  </a:extLst>
                </a:gridCol>
              </a:tblGrid>
              <a:tr h="234771">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Existing options</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SQL Insert into the IBMQREP_CAPCMD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9653">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//QCAP1P2P  EXEC PGM=ASNQCAP,</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PARM='/CAPTURE_SERVER=SSTR CAPTURE_SCHEMA=QASN1</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ignore_transid</a:t>
                      </a: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=0000:0000:3c74:dd01:7146:0003</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INSERT INTO !CSH.IBMQREP_CAPCMD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('IGNORETRANS=0000:0000:3c74:dd01:7146:0003');</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Or new modify command</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F </a:t>
                      </a:r>
                      <a:r>
                        <a:rPr kumimoji="0" lang="en-US" altLang="en-US" sz="9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jobname,IGNORETRANS</a:t>
                      </a: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=0000:0000:3c74:dd01:7146:0003</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92604">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INSERT INTO !CSH.IBMQREP_SIGNAL (SIGNAL_TIME,SIGNAL_TYPE, SIGNAL_SUBTYPE,SIGNAL_INPUT_IN, SIGNAL_STATE) VALUES (  </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CURRENT TIMESTAMP,'CMD','CAPSTOP', ''T40001', 'P' );  </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INSERT INTO !CSH.IBMQREP_CAPCMD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('CAPSTOP=T40001');</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Or new modify command:</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F </a:t>
                      </a:r>
                      <a:r>
                        <a:rPr kumimoji="0" lang="en-US" altLang="en-US" sz="9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jobname,CAPSTOP</a:t>
                      </a: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=T40001</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1"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185" name="Text Box 26">
            <a:extLst>
              <a:ext uri="{FF2B5EF4-FFF2-40B4-BE49-F238E27FC236}">
                <a16:creationId xmlns:a16="http://schemas.microsoft.com/office/drawing/2014/main" id="{1822A263-3343-46D1-9609-4D277EAA04B2}"/>
              </a:ext>
            </a:extLst>
          </p:cNvPr>
          <p:cNvSpPr txBox="1">
            <a:spLocks noChangeArrowheads="1"/>
          </p:cNvSpPr>
          <p:nvPr/>
        </p:nvSpPr>
        <p:spPr bwMode="auto">
          <a:xfrm>
            <a:off x="637616" y="3483375"/>
            <a:ext cx="6851733" cy="10249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eaLnBrk="1">
              <a:spcBef>
                <a:spcPts val="300"/>
              </a:spcBef>
              <a:buClr>
                <a:srgbClr val="0000FF"/>
              </a:buClr>
              <a:buSzPct val="400000"/>
            </a:pPr>
            <a:r>
              <a:rPr lang="en-US" altLang="en-US" sz="976" dirty="0">
                <a:solidFill>
                  <a:schemeClr val="accent2"/>
                </a:solidFill>
              </a:rPr>
              <a:t>These options were not available with modify command before, but they are added now</a:t>
            </a:r>
          </a:p>
          <a:p>
            <a:pPr eaLnBrk="1">
              <a:spcBef>
                <a:spcPts val="300"/>
              </a:spcBef>
              <a:buClr>
                <a:srgbClr val="0000FF"/>
              </a:buClr>
              <a:buSzPct val="400000"/>
            </a:pPr>
            <a:r>
              <a:rPr lang="en-US" altLang="en-US" sz="976" dirty="0">
                <a:solidFill>
                  <a:schemeClr val="accent2"/>
                </a:solidFill>
              </a:rPr>
              <a:t>CAPSTOP: New option in Q Capture to deactivate a subscription from source side  without waiting for the signal table insert  in DB2 log</a:t>
            </a:r>
          </a:p>
          <a:p>
            <a:pPr eaLnBrk="1">
              <a:spcBef>
                <a:spcPts val="300"/>
              </a:spcBef>
              <a:buClr>
                <a:srgbClr val="0000FF"/>
              </a:buClr>
              <a:buSzPct val="400000"/>
            </a:pPr>
            <a:r>
              <a:rPr lang="en-US" altLang="en-US" sz="976" dirty="0">
                <a:solidFill>
                  <a:schemeClr val="accent2"/>
                </a:solidFill>
              </a:rPr>
              <a:t>IGNORETRANS without stopping and starting with the </a:t>
            </a:r>
            <a:r>
              <a:rPr lang="en-US" altLang="en-US" sz="976" dirty="0" err="1">
                <a:solidFill>
                  <a:schemeClr val="accent2"/>
                </a:solidFill>
              </a:rPr>
              <a:t>ignore_transid</a:t>
            </a:r>
            <a:r>
              <a:rPr lang="en-US" altLang="en-US" sz="976" dirty="0">
                <a:solidFill>
                  <a:schemeClr val="accent2"/>
                </a:solidFill>
              </a:rPr>
              <a:t> option (10 or 12 byte transaction id)</a:t>
            </a:r>
          </a:p>
          <a:p>
            <a:pPr eaLnBrk="1">
              <a:spcBef>
                <a:spcPts val="300"/>
              </a:spcBef>
              <a:buClr>
                <a:srgbClr val="0000FF"/>
              </a:buClr>
              <a:buSzPct val="400000"/>
            </a:pPr>
            <a:r>
              <a:rPr lang="en-US" altLang="en-US" sz="976" dirty="0">
                <a:solidFill>
                  <a:schemeClr val="accent2"/>
                </a:solidFill>
              </a:rPr>
              <a:t>Check CMD_RESULT_MSG and CMD_RESULT_RC of  !CSH.IBMQREP_CAPCMD table for status of these commands</a:t>
            </a:r>
          </a:p>
        </p:txBody>
      </p:sp>
    </p:spTree>
    <p:extLst>
      <p:ext uri="{BB962C8B-B14F-4D97-AF65-F5344CB8AC3E}">
        <p14:creationId xmlns:p14="http://schemas.microsoft.com/office/powerpoint/2010/main" val="2820252445"/>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a:extLst>
              <a:ext uri="{FF2B5EF4-FFF2-40B4-BE49-F238E27FC236}">
                <a16:creationId xmlns:a16="http://schemas.microsoft.com/office/drawing/2014/main" id="{6D22956E-B72F-4FB7-9DD2-DA404D69E60C}"/>
              </a:ext>
            </a:extLst>
          </p:cNvPr>
          <p:cNvSpPr txBox="1">
            <a:spLocks noChangeArrowheads="1"/>
          </p:cNvSpPr>
          <p:nvPr/>
        </p:nvSpPr>
        <p:spPr bwMode="auto">
          <a:xfrm>
            <a:off x="530198" y="549387"/>
            <a:ext cx="6905523" cy="33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5000"/>
              </a:lnSpc>
              <a:buSzPct val="100000"/>
            </a:pPr>
            <a:r>
              <a:rPr lang="en-US" altLang="en-US" sz="1802" dirty="0">
                <a:solidFill>
                  <a:schemeClr val="accent2"/>
                </a:solidFill>
              </a:rPr>
              <a:t>Capture Command table (input commands w/o report (2))</a:t>
            </a:r>
          </a:p>
        </p:txBody>
      </p:sp>
      <p:graphicFrame>
        <p:nvGraphicFramePr>
          <p:cNvPr id="47106" name="Group 2">
            <a:extLst>
              <a:ext uri="{FF2B5EF4-FFF2-40B4-BE49-F238E27FC236}">
                <a16:creationId xmlns:a16="http://schemas.microsoft.com/office/drawing/2014/main" id="{CCB50225-9575-4BE9-836D-7EFE0BE27D9B}"/>
              </a:ext>
            </a:extLst>
          </p:cNvPr>
          <p:cNvGraphicFramePr>
            <a:graphicFrameLocks noGrp="1"/>
          </p:cNvGraphicFramePr>
          <p:nvPr/>
        </p:nvGraphicFramePr>
        <p:xfrm>
          <a:off x="760720" y="1075765"/>
          <a:ext cx="6669741" cy="3234978"/>
        </p:xfrm>
        <a:graphic>
          <a:graphicData uri="http://schemas.openxmlformats.org/drawingml/2006/table">
            <a:tbl>
              <a:tblPr/>
              <a:tblGrid>
                <a:gridCol w="2354430">
                  <a:extLst>
                    <a:ext uri="{9D8B030D-6E8A-4147-A177-3AD203B41FA5}">
                      <a16:colId xmlns:a16="http://schemas.microsoft.com/office/drawing/2014/main" val="20000"/>
                    </a:ext>
                  </a:extLst>
                </a:gridCol>
                <a:gridCol w="4315311">
                  <a:extLst>
                    <a:ext uri="{9D8B030D-6E8A-4147-A177-3AD203B41FA5}">
                      <a16:colId xmlns:a16="http://schemas.microsoft.com/office/drawing/2014/main" val="20001"/>
                    </a:ext>
                  </a:extLst>
                </a:gridCol>
              </a:tblGrid>
              <a:tr h="246170">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Existing Modify Command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SQL Insert into the IBMQREP_CAPCMD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9009">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f </a:t>
                      </a:r>
                      <a:r>
                        <a:rPr kumimoji="0" lang="en-US" altLang="en-US" sz="9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myqcap,stopq</a:t>
                      </a: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a:t>
                      </a:r>
                      <a:r>
                        <a:rPr kumimoji="0" lang="en-US" altLang="en-US" sz="9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send_queue_name</a:t>
                      </a:r>
                      <a:endPar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!CSH.IBMQREP_CAPCMD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('STOPQ=QREP.DEMO??.DATAQ');</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5664">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myqcap,startq=send_queue_name</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!CSH.IBMQREP_CAPCMD  (CMD_TEXT)</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VALUES ('STARTQ=RIQ12' );            </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9009">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myqcap,reinitq=send_queue_name</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!CSH.IBMQREP_CAPCMD (CMD_TEXT)</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VALUES ('REINITQ=RIQ12' );       </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9959">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myqcap,stopq=send_queue_name stopafter=data_sent</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!CSH.IBMQREP_CAPCMD  (CMD_TEXT)                        </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VALUES ('STOP CAPTUREUPTO=CURRENT_TIMESTAMP STOPAFTER=DATA_SENT');</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5664">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myqcap,stopq=send_queue_name stopafter=data_applied</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!CSH.IBMQREP_CAPCMD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('STOPQ=RIQ12 STOPAFTER=DATA_APPLIED');            </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9503">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f myqcap,stopq=send_queue_name captureupto=eol</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INSERT INTO  !CSH.IBMQREP_CAPCMD  (CMD_TEXT)  </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VALUES ('STOPQ=RIQ12 CAPTUREUPTO=EOL');</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9245" name="Text Box 54">
            <a:extLst>
              <a:ext uri="{FF2B5EF4-FFF2-40B4-BE49-F238E27FC236}">
                <a16:creationId xmlns:a16="http://schemas.microsoft.com/office/drawing/2014/main" id="{14D5CE31-26A3-44FC-A95A-6BAD1A2C6FFA}"/>
              </a:ext>
            </a:extLst>
          </p:cNvPr>
          <p:cNvSpPr txBox="1">
            <a:spLocks noChangeArrowheads="1"/>
          </p:cNvSpPr>
          <p:nvPr/>
        </p:nvSpPr>
        <p:spPr bwMode="auto">
          <a:xfrm>
            <a:off x="760720" y="4424899"/>
            <a:ext cx="6575679" cy="3670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eaLnBrk="1">
              <a:spcBef>
                <a:spcPts val="300"/>
              </a:spcBef>
              <a:buClr>
                <a:srgbClr val="000000"/>
              </a:buClr>
              <a:buSzPct val="400000"/>
            </a:pPr>
            <a:r>
              <a:rPr lang="en-US" altLang="en-US" sz="976">
                <a:solidFill>
                  <a:schemeClr val="accent2"/>
                </a:solidFill>
              </a:rPr>
              <a:t>Check CMD_RESULT_MSG and CMD_RESULT_RC of  !CSH.IBMQREP_CAPCMD table for status of these commands</a:t>
            </a:r>
          </a:p>
        </p:txBody>
      </p:sp>
    </p:spTree>
    <p:extLst>
      <p:ext uri="{BB962C8B-B14F-4D97-AF65-F5344CB8AC3E}">
        <p14:creationId xmlns:p14="http://schemas.microsoft.com/office/powerpoint/2010/main" val="3820568867"/>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
            <a:extLst>
              <a:ext uri="{FF2B5EF4-FFF2-40B4-BE49-F238E27FC236}">
                <a16:creationId xmlns:a16="http://schemas.microsoft.com/office/drawing/2014/main" id="{DC199C4E-146D-4C79-A850-30E1757DC078}"/>
              </a:ext>
            </a:extLst>
          </p:cNvPr>
          <p:cNvSpPr txBox="1">
            <a:spLocks noChangeArrowheads="1"/>
          </p:cNvSpPr>
          <p:nvPr/>
        </p:nvSpPr>
        <p:spPr bwMode="auto">
          <a:xfrm>
            <a:off x="553250" y="549387"/>
            <a:ext cx="6882471" cy="33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5000"/>
              </a:lnSpc>
              <a:buSzPct val="100000"/>
            </a:pPr>
            <a:r>
              <a:rPr lang="en-US" altLang="en-US" sz="1802" dirty="0">
                <a:solidFill>
                  <a:srgbClr val="0000FF"/>
                </a:solidFill>
              </a:rPr>
              <a:t>  </a:t>
            </a:r>
            <a:r>
              <a:rPr lang="en-US" altLang="en-US" sz="2000" dirty="0">
                <a:solidFill>
                  <a:schemeClr val="accent2"/>
                </a:solidFill>
              </a:rPr>
              <a:t>Capture Command table (input commands w/o report (3))</a:t>
            </a:r>
          </a:p>
        </p:txBody>
      </p:sp>
      <p:graphicFrame>
        <p:nvGraphicFramePr>
          <p:cNvPr id="48130" name="Group 2">
            <a:extLst>
              <a:ext uri="{FF2B5EF4-FFF2-40B4-BE49-F238E27FC236}">
                <a16:creationId xmlns:a16="http://schemas.microsoft.com/office/drawing/2014/main" id="{8466A262-173F-49EC-AAC5-B84923BB49F0}"/>
              </a:ext>
            </a:extLst>
          </p:cNvPr>
          <p:cNvGraphicFramePr>
            <a:graphicFrameLocks noGrp="1"/>
          </p:cNvGraphicFramePr>
          <p:nvPr/>
        </p:nvGraphicFramePr>
        <p:xfrm>
          <a:off x="799140" y="983556"/>
          <a:ext cx="6362380" cy="3541695"/>
        </p:xfrm>
        <a:graphic>
          <a:graphicData uri="http://schemas.openxmlformats.org/drawingml/2006/table">
            <a:tbl>
              <a:tblPr/>
              <a:tblGrid>
                <a:gridCol w="2417201">
                  <a:extLst>
                    <a:ext uri="{9D8B030D-6E8A-4147-A177-3AD203B41FA5}">
                      <a16:colId xmlns:a16="http://schemas.microsoft.com/office/drawing/2014/main" val="20000"/>
                    </a:ext>
                  </a:extLst>
                </a:gridCol>
                <a:gridCol w="3945179">
                  <a:extLst>
                    <a:ext uri="{9D8B030D-6E8A-4147-A177-3AD203B41FA5}">
                      <a16:colId xmlns:a16="http://schemas.microsoft.com/office/drawing/2014/main" val="20001"/>
                    </a:ext>
                  </a:extLst>
                </a:gridCol>
              </a:tblGrid>
              <a:tr h="373533">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Existing Modify Command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SQL Insert into the IBMQREP_CAPCMD</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8780">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jobname,ASNTRC ON</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INSERT INTO !CSH.IBMQREP_CAPCMD (CMD_TEXT)  VALUES    ('ASNTRC ON');</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8780">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jobname,ASNTRC FLW</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INSERT INTO !CSH.IBMQREP_CAPCMD (CMD_TEXT)  VALUES    ('ASNTRC FLW');  </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8780">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jobname,ASNTRC FMT</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INSERT INTO !CSH.IBMQREP_CAPCMD (CMD_TEXT)  VALUES    ('ASNTRC FMT');</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8780">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1"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F jobname,ASNTRC OFF</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INSERT INTO !CSH.IBMQREP_CAPCMD (CMD_TEXT)  VALUES    ('ASNTRC OFF');</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74754">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jobname,CHGPARMS AUTOSTOP=Y</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INSERT INTO !CSH.IBMQREP_CAPCMD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('CHGPARMS AUTOSTOP=Y');</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8780">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jobname,REINIT</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INSERT INTO !CSH.IBMQREP_CAPCMD (CMD_TEXT)  VALUES     ('REINIT');</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74754">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jobname,STOP</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INSERT INTO !CSH.IBMQREP_CAPCMD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('STOP');</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74754">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jobname,PRUNE</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INSERT INTO !CSH.IBMQREP_CAPCMD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('PRUNE');</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86279579"/>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E78EC003-1C14-4492-85B2-A7503A50BDF1}"/>
              </a:ext>
            </a:extLst>
          </p:cNvPr>
          <p:cNvSpPr txBox="1">
            <a:spLocks noChangeArrowheads="1"/>
          </p:cNvSpPr>
          <p:nvPr/>
        </p:nvSpPr>
        <p:spPr bwMode="auto">
          <a:xfrm>
            <a:off x="485418" y="631616"/>
            <a:ext cx="6513982" cy="33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5000"/>
              </a:lnSpc>
              <a:buSzPct val="100000"/>
            </a:pPr>
            <a:r>
              <a:rPr lang="en-US" altLang="en-US" sz="1802" dirty="0">
                <a:solidFill>
                  <a:schemeClr val="accent2"/>
                </a:solidFill>
              </a:rPr>
              <a:t>Capture Command table (input commands with report)</a:t>
            </a:r>
          </a:p>
        </p:txBody>
      </p:sp>
      <p:graphicFrame>
        <p:nvGraphicFramePr>
          <p:cNvPr id="49154" name="Group 2">
            <a:extLst>
              <a:ext uri="{FF2B5EF4-FFF2-40B4-BE49-F238E27FC236}">
                <a16:creationId xmlns:a16="http://schemas.microsoft.com/office/drawing/2014/main" id="{A69C24AA-0F4A-4A35-B624-298F46AAC97F}"/>
              </a:ext>
            </a:extLst>
          </p:cNvPr>
          <p:cNvGraphicFramePr>
            <a:graphicFrameLocks noGrp="1"/>
          </p:cNvGraphicFramePr>
          <p:nvPr/>
        </p:nvGraphicFramePr>
        <p:xfrm>
          <a:off x="668512" y="1375442"/>
          <a:ext cx="6823222" cy="1646780"/>
        </p:xfrm>
        <a:graphic>
          <a:graphicData uri="http://schemas.openxmlformats.org/drawingml/2006/table">
            <a:tbl>
              <a:tblPr/>
              <a:tblGrid>
                <a:gridCol w="2399837">
                  <a:extLst>
                    <a:ext uri="{9D8B030D-6E8A-4147-A177-3AD203B41FA5}">
                      <a16:colId xmlns:a16="http://schemas.microsoft.com/office/drawing/2014/main" val="20000"/>
                    </a:ext>
                  </a:extLst>
                </a:gridCol>
                <a:gridCol w="4423385">
                  <a:extLst>
                    <a:ext uri="{9D8B030D-6E8A-4147-A177-3AD203B41FA5}">
                      <a16:colId xmlns:a16="http://schemas.microsoft.com/office/drawing/2014/main" val="20001"/>
                    </a:ext>
                  </a:extLst>
                </a:gridCol>
              </a:tblGrid>
              <a:tr h="264583">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Existing Modify Command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SQL Insert into the  !CSH.IBMQREP_CAPCMD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26987">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jobname,QRYPARMS</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!CSH.IBMQREP_CAPCMD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('QRYPARMS'); </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7605">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jobname,STATUS</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!CSH.IBMQREP_CAPCMD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('STATUS');  </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7605">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jobname,STATUS SHOW DETAILS</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INSERT INTO  !CSH.IBMQREP_CAPCMD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('STATUS SHOW DETAILS');</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3332" name="Text Box 33">
            <a:extLst>
              <a:ext uri="{FF2B5EF4-FFF2-40B4-BE49-F238E27FC236}">
                <a16:creationId xmlns:a16="http://schemas.microsoft.com/office/drawing/2014/main" id="{2F43F11E-0717-4B93-A5F5-5687F23CB541}"/>
              </a:ext>
            </a:extLst>
          </p:cNvPr>
          <p:cNvSpPr txBox="1">
            <a:spLocks noChangeArrowheads="1"/>
          </p:cNvSpPr>
          <p:nvPr/>
        </p:nvSpPr>
        <p:spPr bwMode="auto">
          <a:xfrm>
            <a:off x="668512" y="3434748"/>
            <a:ext cx="6477620" cy="7958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3781" rIns="67563" bIns="33781"/>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eaLnBrk="1" hangingPunct="1">
              <a:buClr>
                <a:srgbClr val="000000"/>
              </a:buClr>
              <a:buSzPct val="400000"/>
              <a:buFont typeface="Times New Roman" panose="02020603050405020304" pitchFamily="18" charset="0"/>
              <a:buNone/>
            </a:pPr>
            <a:r>
              <a:rPr lang="en-US" altLang="en-US" sz="1201" dirty="0">
                <a:solidFill>
                  <a:schemeClr val="accent2"/>
                </a:solidFill>
              </a:rPr>
              <a:t>Output of  these commands will be written to CMD_OUTPUT  column of</a:t>
            </a:r>
          </a:p>
          <a:p>
            <a:pPr eaLnBrk="1" hangingPunct="1">
              <a:buSzPct val="100000"/>
              <a:buFont typeface="Times New Roman" panose="02020603050405020304" pitchFamily="18" charset="0"/>
              <a:buNone/>
            </a:pPr>
            <a:r>
              <a:rPr lang="en-US" altLang="en-US" sz="1201" dirty="0">
                <a:solidFill>
                  <a:schemeClr val="accent2"/>
                </a:solidFill>
              </a:rPr>
              <a:t>!CSH.IBMQREP_CAPCMD OUT table.  They will  also be written to the console  and the log </a:t>
            </a:r>
            <a:r>
              <a:rPr lang="en-US" altLang="en-US" sz="1201" dirty="0" err="1">
                <a:solidFill>
                  <a:schemeClr val="accent2"/>
                </a:solidFill>
              </a:rPr>
              <a:t>stdout</a:t>
            </a:r>
            <a:r>
              <a:rPr lang="en-US" altLang="en-US" sz="1201" dirty="0">
                <a:solidFill>
                  <a:schemeClr val="accent2"/>
                </a:solidFill>
              </a:rPr>
              <a:t> if USE_CAPCMD_TABLE  option equal  'Y'  and commands   are valid</a:t>
            </a:r>
          </a:p>
        </p:txBody>
      </p:sp>
    </p:spTree>
    <p:extLst>
      <p:ext uri="{BB962C8B-B14F-4D97-AF65-F5344CB8AC3E}">
        <p14:creationId xmlns:p14="http://schemas.microsoft.com/office/powerpoint/2010/main" val="1098432170"/>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a:extLst>
              <a:ext uri="{FF2B5EF4-FFF2-40B4-BE49-F238E27FC236}">
                <a16:creationId xmlns:a16="http://schemas.microsoft.com/office/drawing/2014/main" id="{BCD64C07-D9F8-408A-BD3D-C34FED1298E3}"/>
              </a:ext>
            </a:extLst>
          </p:cNvPr>
          <p:cNvSpPr txBox="1">
            <a:spLocks noChangeArrowheads="1"/>
          </p:cNvSpPr>
          <p:nvPr/>
        </p:nvSpPr>
        <p:spPr bwMode="auto">
          <a:xfrm>
            <a:off x="522514" y="576302"/>
            <a:ext cx="6162595" cy="3918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0000"/>
              </a:lnSpc>
              <a:buSzPct val="100000"/>
            </a:pPr>
            <a:r>
              <a:rPr lang="en-US" altLang="en-US" sz="1351" b="1" dirty="0">
                <a:solidFill>
                  <a:srgbClr val="0000FF"/>
                </a:solidFill>
              </a:rPr>
              <a:t> </a:t>
            </a:r>
            <a:r>
              <a:rPr lang="en-US" altLang="en-US" sz="1802" dirty="0">
                <a:solidFill>
                  <a:schemeClr val="accent2"/>
                </a:solidFill>
              </a:rPr>
              <a:t>!CSH.IBMQREP_CAPCMD table</a:t>
            </a:r>
          </a:p>
        </p:txBody>
      </p:sp>
      <p:sp>
        <p:nvSpPr>
          <p:cNvPr id="15363" name="Text Box 2">
            <a:extLst>
              <a:ext uri="{FF2B5EF4-FFF2-40B4-BE49-F238E27FC236}">
                <a16:creationId xmlns:a16="http://schemas.microsoft.com/office/drawing/2014/main" id="{B6675DA0-CC43-4302-BE55-24E560F9A1EF}"/>
              </a:ext>
            </a:extLst>
          </p:cNvPr>
          <p:cNvSpPr txBox="1">
            <a:spLocks noChangeArrowheads="1"/>
          </p:cNvSpPr>
          <p:nvPr/>
        </p:nvSpPr>
        <p:spPr bwMode="auto">
          <a:xfrm>
            <a:off x="706931" y="1206393"/>
            <a:ext cx="6569099" cy="24665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6483" rIns="69184" bIns="34592"/>
          <a:lstStyle>
            <a:lvl1pPr>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3000"/>
              </a:lnSpc>
              <a:spcBef>
                <a:spcPts val="300"/>
              </a:spcBef>
              <a:buSzPct val="100000"/>
            </a:pPr>
            <a:r>
              <a:rPr lang="en-US" altLang="en-US" sz="1351" dirty="0">
                <a:solidFill>
                  <a:srgbClr val="000000"/>
                </a:solidFill>
              </a:rPr>
              <a:t>CREATE TABLE !CSH.IBMQREP_CAPCMD                                             (CMD_ID         BIGINT NOT NULL GENERATED ALWAYS AS IDENTITY      (START WITH 1, INCREMENT BY 1),                                                     CMD_INPUT_TIME         TIMESTAMP NOT NULL WITH DEFAULT,         CMD_ORIGINATOR        VARCHAR(30) NOT NULL WITH                            DEFAULT 'USER',                                                                                         CMD_TEXT                     VARCHAR(1024) ,                                                 CMD_STATE                   CHAR(1) NOT NULL WITH DEFAULT 'P',             </a:t>
            </a:r>
            <a:r>
              <a:rPr lang="en-US" altLang="en-US" sz="1351" dirty="0">
                <a:solidFill>
                  <a:srgbClr val="0000FF"/>
                </a:solidFill>
              </a:rPr>
              <a:t>CMD_RESULT_MSG</a:t>
            </a:r>
            <a:r>
              <a:rPr lang="en-US" altLang="en-US" sz="1351" dirty="0">
                <a:solidFill>
                  <a:srgbClr val="000000"/>
                </a:solidFill>
              </a:rPr>
              <a:t>      VARCHAR(1024),                                   	   CMD_STATE_TIME        TIMESTAMP NOT NULL WITH DEFAULT,             </a:t>
            </a:r>
            <a:r>
              <a:rPr lang="en-US" altLang="en-US" sz="1351" dirty="0">
                <a:solidFill>
                  <a:srgbClr val="0000FF"/>
                </a:solidFill>
              </a:rPr>
              <a:t>CMD_RESULT_RC</a:t>
            </a:r>
            <a:r>
              <a:rPr lang="en-US" altLang="en-US" sz="1351" dirty="0">
                <a:solidFill>
                  <a:srgbClr val="000000"/>
                </a:solidFill>
              </a:rPr>
              <a:t>         INTEGER)</a:t>
            </a:r>
          </a:p>
          <a:p>
            <a:pPr>
              <a:lnSpc>
                <a:spcPct val="93000"/>
              </a:lnSpc>
              <a:spcBef>
                <a:spcPts val="300"/>
              </a:spcBef>
              <a:buSzPct val="100000"/>
            </a:pPr>
            <a:endParaRPr lang="en-US" altLang="en-US" sz="1351" dirty="0">
              <a:solidFill>
                <a:srgbClr val="000000"/>
              </a:solidFill>
            </a:endParaRPr>
          </a:p>
        </p:txBody>
      </p:sp>
    </p:spTree>
    <p:extLst>
      <p:ext uri="{BB962C8B-B14F-4D97-AF65-F5344CB8AC3E}">
        <p14:creationId xmlns:p14="http://schemas.microsoft.com/office/powerpoint/2010/main" val="13257328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a:extLst>
              <a:ext uri="{FF2B5EF4-FFF2-40B4-BE49-F238E27FC236}">
                <a16:creationId xmlns:a16="http://schemas.microsoft.com/office/drawing/2014/main" id="{8EC3D9E5-7417-42EA-9C01-A5B014396607}"/>
              </a:ext>
            </a:extLst>
          </p:cNvPr>
          <p:cNvSpPr txBox="1">
            <a:spLocks noChangeArrowheads="1"/>
          </p:cNvSpPr>
          <p:nvPr/>
        </p:nvSpPr>
        <p:spPr bwMode="auto">
          <a:xfrm>
            <a:off x="430307" y="653142"/>
            <a:ext cx="5878286" cy="3227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0000"/>
              </a:lnSpc>
              <a:buSzPct val="100000"/>
            </a:pPr>
            <a:r>
              <a:rPr lang="en-US" altLang="en-US" sz="1351" b="1" dirty="0">
                <a:solidFill>
                  <a:srgbClr val="0000FF"/>
                </a:solidFill>
              </a:rPr>
              <a:t> </a:t>
            </a:r>
            <a:r>
              <a:rPr lang="en-US" altLang="en-US" sz="1802" dirty="0">
                <a:solidFill>
                  <a:schemeClr val="accent2"/>
                </a:solidFill>
              </a:rPr>
              <a:t>!CSH.IBMQREP_CAPCMDOUT table</a:t>
            </a:r>
          </a:p>
        </p:txBody>
      </p:sp>
      <p:sp>
        <p:nvSpPr>
          <p:cNvPr id="17411" name="Text Box 2">
            <a:extLst>
              <a:ext uri="{FF2B5EF4-FFF2-40B4-BE49-F238E27FC236}">
                <a16:creationId xmlns:a16="http://schemas.microsoft.com/office/drawing/2014/main" id="{1DC2D40D-F52E-42A7-BC95-AD3A0E5B5B31}"/>
              </a:ext>
            </a:extLst>
          </p:cNvPr>
          <p:cNvSpPr txBox="1">
            <a:spLocks noChangeArrowheads="1"/>
          </p:cNvSpPr>
          <p:nvPr/>
        </p:nvSpPr>
        <p:spPr bwMode="auto">
          <a:xfrm>
            <a:off x="522514" y="1206393"/>
            <a:ext cx="6370065" cy="24588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6483" rIns="69184" bIns="34592"/>
          <a:lstStyle>
            <a:lvl1pPr>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3000"/>
              </a:lnSpc>
              <a:spcBef>
                <a:spcPts val="300"/>
              </a:spcBef>
              <a:buSzPct val="100000"/>
            </a:pPr>
            <a:r>
              <a:rPr lang="en-US" altLang="en-US" sz="1351" dirty="0">
                <a:solidFill>
                  <a:srgbClr val="000000"/>
                </a:solidFill>
              </a:rPr>
              <a:t>CREATE TABLE !CSH.IBMQREP_CAPCMDOUT   (                                        CMD_ID                        BIGINT NOT NULL  ,                            	           CMD_SEQUENCE       SMALLINT NOT NULL,                                             </a:t>
            </a:r>
            <a:r>
              <a:rPr lang="en-US" altLang="en-US" sz="1351" dirty="0">
                <a:solidFill>
                  <a:srgbClr val="0000FF"/>
                </a:solidFill>
              </a:rPr>
              <a:t>CMD_OUTPUT  </a:t>
            </a:r>
            <a:r>
              <a:rPr lang="en-US" altLang="en-US" sz="1351" dirty="0">
                <a:solidFill>
                  <a:srgbClr val="000000"/>
                </a:solidFill>
              </a:rPr>
              <a:t>           VARCHAR(4000)  NOT NULL)</a:t>
            </a:r>
          </a:p>
        </p:txBody>
      </p:sp>
    </p:spTree>
    <p:extLst>
      <p:ext uri="{BB962C8B-B14F-4D97-AF65-F5344CB8AC3E}">
        <p14:creationId xmlns:p14="http://schemas.microsoft.com/office/powerpoint/2010/main" val="409136446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a:extLst>
              <a:ext uri="{FF2B5EF4-FFF2-40B4-BE49-F238E27FC236}">
                <a16:creationId xmlns:a16="http://schemas.microsoft.com/office/drawing/2014/main" id="{FEE76DB2-66E1-4B07-8972-BFC8AC809714}"/>
              </a:ext>
            </a:extLst>
          </p:cNvPr>
          <p:cNvSpPr txBox="1">
            <a:spLocks noChangeArrowheads="1"/>
          </p:cNvSpPr>
          <p:nvPr/>
        </p:nvSpPr>
        <p:spPr bwMode="auto">
          <a:xfrm>
            <a:off x="1636699" y="2289842"/>
            <a:ext cx="3580760" cy="4687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50537" rIns="69184" bIns="34592"/>
          <a:lstStyle>
            <a:lvl1pPr>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 pos="6172200" algn="l"/>
                <a:tab pos="6629400" algn="l"/>
                <a:tab pos="7086600" algn="l"/>
                <a:tab pos="7543800" algn="l"/>
                <a:tab pos="8001000" algn="l"/>
                <a:tab pos="8458200" algn="l"/>
                <a:tab pos="89154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3000"/>
              </a:lnSpc>
              <a:spcBef>
                <a:spcPts val="788"/>
              </a:spcBef>
              <a:spcAft>
                <a:spcPts val="338"/>
              </a:spcAft>
              <a:buSzPct val="100000"/>
            </a:pPr>
            <a:r>
              <a:rPr lang="en-US" altLang="en-US" sz="1802" dirty="0">
                <a:solidFill>
                  <a:srgbClr val="0000FF"/>
                </a:solidFill>
              </a:rPr>
              <a:t> </a:t>
            </a:r>
            <a:r>
              <a:rPr lang="en-US" altLang="en-US" sz="2400" dirty="0">
                <a:solidFill>
                  <a:schemeClr val="accent2"/>
                </a:solidFill>
              </a:rPr>
              <a:t>Q Apply Command table</a:t>
            </a:r>
          </a:p>
        </p:txBody>
      </p:sp>
    </p:spTree>
    <p:extLst>
      <p:ext uri="{BB962C8B-B14F-4D97-AF65-F5344CB8AC3E}">
        <p14:creationId xmlns:p14="http://schemas.microsoft.com/office/powerpoint/2010/main" val="362619627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
            <a:extLst>
              <a:ext uri="{FF2B5EF4-FFF2-40B4-BE49-F238E27FC236}">
                <a16:creationId xmlns:a16="http://schemas.microsoft.com/office/drawing/2014/main" id="{6A41AD9F-CD02-4A3A-BAC5-B15D20DF6096}"/>
              </a:ext>
            </a:extLst>
          </p:cNvPr>
          <p:cNvSpPr txBox="1">
            <a:spLocks noChangeArrowheads="1"/>
          </p:cNvSpPr>
          <p:nvPr/>
        </p:nvSpPr>
        <p:spPr bwMode="auto">
          <a:xfrm>
            <a:off x="660826" y="514827"/>
            <a:ext cx="7138467" cy="3730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5000"/>
              </a:lnSpc>
              <a:buSzPct val="100000"/>
            </a:pPr>
            <a:r>
              <a:rPr lang="en-US" altLang="en-US" sz="2000" dirty="0">
                <a:solidFill>
                  <a:schemeClr val="accent2"/>
                </a:solidFill>
              </a:rPr>
              <a:t>Q Apply Command table (Interface for commands)</a:t>
            </a:r>
          </a:p>
        </p:txBody>
      </p:sp>
      <p:sp>
        <p:nvSpPr>
          <p:cNvPr id="21507" name="Text Box 2">
            <a:extLst>
              <a:ext uri="{FF2B5EF4-FFF2-40B4-BE49-F238E27FC236}">
                <a16:creationId xmlns:a16="http://schemas.microsoft.com/office/drawing/2014/main" id="{AEABD4FF-F060-4F1D-9253-8A0BD95CCD83}"/>
              </a:ext>
            </a:extLst>
          </p:cNvPr>
          <p:cNvSpPr txBox="1">
            <a:spLocks noChangeArrowheads="1"/>
          </p:cNvSpPr>
          <p:nvPr/>
        </p:nvSpPr>
        <p:spPr bwMode="auto">
          <a:xfrm>
            <a:off x="660827" y="975872"/>
            <a:ext cx="6828522" cy="36575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9186" rIns="69184" bIns="34592"/>
          <a:lstStyle>
            <a:lvl1pPr marL="357188" indent="-357188">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585788" algn="l"/>
                <a:tab pos="1042988" algn="l"/>
                <a:tab pos="1500188" algn="l"/>
                <a:tab pos="1957388" algn="l"/>
                <a:tab pos="2414588" algn="l"/>
                <a:tab pos="2871788" algn="l"/>
                <a:tab pos="3328988" algn="l"/>
                <a:tab pos="3786188" algn="l"/>
                <a:tab pos="4243388" algn="l"/>
                <a:tab pos="4700588" algn="l"/>
                <a:tab pos="5157788" algn="l"/>
                <a:tab pos="5614988" algn="l"/>
                <a:tab pos="6072188" algn="l"/>
                <a:tab pos="6529388" algn="l"/>
                <a:tab pos="6986588" algn="l"/>
                <a:tab pos="7443788" algn="l"/>
                <a:tab pos="7900988" algn="l"/>
                <a:tab pos="8358188" algn="l"/>
                <a:tab pos="8815388" algn="l"/>
                <a:tab pos="9272588"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3000"/>
              </a:lnSpc>
              <a:spcBef>
                <a:spcPts val="300"/>
              </a:spcBef>
              <a:buClr>
                <a:srgbClr val="000000"/>
              </a:buClr>
              <a:buSzPct val="45000"/>
              <a:buFont typeface="Wingdings" panose="05000000000000000000" pitchFamily="2" charset="2"/>
              <a:buChar char=""/>
            </a:pPr>
            <a:r>
              <a:rPr lang="en-US" altLang="en-US" sz="1652" dirty="0">
                <a:solidFill>
                  <a:srgbClr val="000000"/>
                </a:solidFill>
              </a:rPr>
              <a:t>New SQL interface for users to issue Q Apply commands: alternative to the modify commands in z (which comes with authorization issues) </a:t>
            </a:r>
          </a:p>
          <a:p>
            <a:pPr>
              <a:lnSpc>
                <a:spcPct val="93000"/>
              </a:lnSpc>
              <a:spcBef>
                <a:spcPts val="300"/>
              </a:spcBef>
              <a:buClr>
                <a:srgbClr val="000000"/>
              </a:buClr>
              <a:buSzPct val="45000"/>
            </a:pPr>
            <a:endParaRPr lang="en-US" altLang="en-US" sz="1652" dirty="0">
              <a:solidFill>
                <a:srgbClr val="000000"/>
              </a:solidFill>
            </a:endParaRPr>
          </a:p>
          <a:p>
            <a:pPr>
              <a:lnSpc>
                <a:spcPct val="93000"/>
              </a:lnSpc>
              <a:spcBef>
                <a:spcPts val="300"/>
              </a:spcBef>
              <a:buClr>
                <a:srgbClr val="000000"/>
              </a:buClr>
              <a:buSzPct val="45000"/>
              <a:buFont typeface="Wingdings" panose="05000000000000000000" pitchFamily="2" charset="2"/>
              <a:buChar char=""/>
            </a:pPr>
            <a:r>
              <a:rPr lang="en-US" altLang="en-US" sz="1652" dirty="0">
                <a:solidFill>
                  <a:srgbClr val="000000"/>
                </a:solidFill>
              </a:rPr>
              <a:t>All existing Apply modify commands can be issued with new SQL interface</a:t>
            </a:r>
          </a:p>
          <a:p>
            <a:pPr>
              <a:lnSpc>
                <a:spcPct val="93000"/>
              </a:lnSpc>
              <a:spcBef>
                <a:spcPts val="300"/>
              </a:spcBef>
              <a:buClr>
                <a:srgbClr val="000000"/>
              </a:buClr>
              <a:buSzPct val="45000"/>
            </a:pPr>
            <a:endParaRPr lang="en-US" altLang="en-US" sz="1652" dirty="0">
              <a:solidFill>
                <a:srgbClr val="000000"/>
              </a:solidFill>
            </a:endParaRPr>
          </a:p>
          <a:p>
            <a:pPr>
              <a:lnSpc>
                <a:spcPct val="93000"/>
              </a:lnSpc>
              <a:spcBef>
                <a:spcPts val="300"/>
              </a:spcBef>
              <a:buClr>
                <a:srgbClr val="000000"/>
              </a:buClr>
              <a:buSzPct val="45000"/>
              <a:buFont typeface="Wingdings" panose="05000000000000000000" pitchFamily="2" charset="2"/>
              <a:buChar char=""/>
            </a:pPr>
            <a:r>
              <a:rPr lang="en-US" altLang="en-US" sz="1652" dirty="0">
                <a:solidFill>
                  <a:srgbClr val="000000"/>
                </a:solidFill>
              </a:rPr>
              <a:t>A new Q Apply table: IBMQREP_APPLYCMD is used to input commands, similar to the Q Capture signal table </a:t>
            </a:r>
          </a:p>
          <a:p>
            <a:pPr>
              <a:lnSpc>
                <a:spcPct val="93000"/>
              </a:lnSpc>
              <a:spcBef>
                <a:spcPts val="300"/>
              </a:spcBef>
              <a:buClr>
                <a:srgbClr val="000000"/>
              </a:buClr>
              <a:buSzPct val="45000"/>
            </a:pPr>
            <a:endParaRPr lang="en-US" altLang="en-US" sz="1652" dirty="0">
              <a:solidFill>
                <a:srgbClr val="000000"/>
              </a:solidFill>
            </a:endParaRPr>
          </a:p>
          <a:p>
            <a:pPr>
              <a:lnSpc>
                <a:spcPct val="93000"/>
              </a:lnSpc>
              <a:spcBef>
                <a:spcPts val="300"/>
              </a:spcBef>
              <a:buClr>
                <a:srgbClr val="000000"/>
              </a:buClr>
              <a:buSzPct val="45000"/>
              <a:buFont typeface="Wingdings" panose="05000000000000000000" pitchFamily="2" charset="2"/>
              <a:buChar char=""/>
            </a:pPr>
            <a:r>
              <a:rPr lang="en-US" altLang="en-US" sz="1652" dirty="0">
                <a:solidFill>
                  <a:srgbClr val="000000"/>
                </a:solidFill>
              </a:rPr>
              <a:t>User issues INSERT statements into that table to issue Q Apply command (but Q Apply thread is polling that table – not reading from log)</a:t>
            </a:r>
          </a:p>
        </p:txBody>
      </p:sp>
    </p:spTree>
    <p:extLst>
      <p:ext uri="{BB962C8B-B14F-4D97-AF65-F5344CB8AC3E}">
        <p14:creationId xmlns:p14="http://schemas.microsoft.com/office/powerpoint/2010/main" val="36716494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DAD445E5-CEE2-47FE-9CEA-1467C70EF7C3}"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11</a:t>
            </a:fld>
            <a:endParaRPr lang="en-US" sz="676">
              <a:solidFill>
                <a:srgbClr val="8B8B8B"/>
              </a:solidFill>
              <a:latin typeface="Arial" pitchFamily="18"/>
              <a:ea typeface="Arial Unicode MS" pitchFamily="2"/>
              <a:cs typeface="Tahoma" pitchFamily="2"/>
            </a:endParaRPr>
          </a:p>
        </p:txBody>
      </p:sp>
      <p:sp>
        <p:nvSpPr>
          <p:cNvPr id="73731" name="Text Placeholder 5">
            <a:extLst/>
          </p:cNvPr>
          <p:cNvSpPr txBox="1">
            <a:spLocks noGrp="1"/>
          </p:cNvSpPr>
          <p:nvPr>
            <p:ph type="body" idx="4294967295"/>
          </p:nvPr>
        </p:nvSpPr>
        <p:spPr>
          <a:xfrm>
            <a:off x="1573503" y="2190501"/>
            <a:ext cx="4780018" cy="637575"/>
          </a:xfrm>
        </p:spPr>
        <p:txBody>
          <a:bodyPr>
            <a:normAutofit fontScale="70000" lnSpcReduction="20000"/>
          </a:bodyPr>
          <a:lstStyle/>
          <a:p>
            <a:pPr eaLnBrk="1">
              <a:spcBef>
                <a:spcPts val="432"/>
              </a:spcBef>
              <a:spcAft>
                <a:spcPts val="338"/>
              </a:spcAft>
              <a:buNone/>
              <a:defRPr/>
            </a:pPr>
            <a:r>
              <a:rPr altLang="en-US" sz="2600" dirty="0">
                <a:solidFill>
                  <a:schemeClr val="accent2"/>
                </a:solidFill>
                <a:latin typeface="Arial" panose="020B0604020202020204" pitchFamily="34" charset="0"/>
                <a:ea typeface="Microsoft YaHei" panose="020B0503020204020204" pitchFamily="34" charset="-122"/>
                <a:cs typeface="Tahoma" panose="020B0604030504040204" pitchFamily="34" charset="0"/>
              </a:rPr>
              <a:t>Q </a:t>
            </a:r>
            <a:r>
              <a:rPr lang="en-US" altLang="en-US" sz="2600" dirty="0">
                <a:solidFill>
                  <a:schemeClr val="accent2"/>
                </a:solidFill>
                <a:latin typeface="Arial" panose="020B0604020202020204" pitchFamily="34" charset="0"/>
                <a:ea typeface="Microsoft YaHei" panose="020B0503020204020204" pitchFamily="34" charset="-122"/>
                <a:cs typeface="Tahoma" panose="020B0604030504040204" pitchFamily="34" charset="0"/>
              </a:rPr>
              <a:t>Replication 1140 function level migration</a:t>
            </a:r>
          </a:p>
          <a:p>
            <a:pPr eaLnBrk="1">
              <a:spcBef>
                <a:spcPts val="432"/>
              </a:spcBef>
              <a:spcAft>
                <a:spcPts val="338"/>
              </a:spcAft>
              <a:buNone/>
              <a:defRPr/>
            </a:pPr>
            <a:r>
              <a:rPr altLang="en-US" sz="2600" dirty="0">
                <a:solidFill>
                  <a:schemeClr val="accent2"/>
                </a:solidFill>
                <a:latin typeface="Arial" panose="020B0604020202020204" pitchFamily="34" charset="0"/>
                <a:ea typeface="Microsoft YaHei" panose="020B0503020204020204" pitchFamily="34" charset="-122"/>
                <a:cs typeface="Tahoma" panose="020B0604030504040204" pitchFamily="34" charset="0"/>
              </a:rPr>
              <a:t>       New program ASNCATM(</a:t>
            </a:r>
            <a:r>
              <a:rPr lang="en-US" sz="2600" dirty="0">
                <a:solidFill>
                  <a:schemeClr val="accent2"/>
                </a:solidFill>
                <a:ea typeface="MS PGothic" panose="020B0600070205080204" pitchFamily="34" charset="-128"/>
              </a:rPr>
              <a:t>PI99238 </a:t>
            </a:r>
            <a:r>
              <a:rPr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a:t>
            </a:r>
          </a:p>
        </p:txBody>
      </p:sp>
    </p:spTree>
    <p:extLst>
      <p:ext uri="{BB962C8B-B14F-4D97-AF65-F5344CB8AC3E}">
        <p14:creationId xmlns:p14="http://schemas.microsoft.com/office/powerpoint/2010/main" val="3499971924"/>
      </p:ext>
    </p:extLst>
  </p:cSld>
  <p:clrMapOvr>
    <a:masterClrMapping/>
  </p:clrMapOvr>
  <p:transition spd="slow"/>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1">
            <a:extLst>
              <a:ext uri="{FF2B5EF4-FFF2-40B4-BE49-F238E27FC236}">
                <a16:creationId xmlns:a16="http://schemas.microsoft.com/office/drawing/2014/main" id="{213DAF27-5A92-43AC-8117-2C33DD34CBE3}"/>
              </a:ext>
            </a:extLst>
          </p:cNvPr>
          <p:cNvSpPr txBox="1">
            <a:spLocks noChangeArrowheads="1"/>
          </p:cNvSpPr>
          <p:nvPr/>
        </p:nvSpPr>
        <p:spPr bwMode="auto">
          <a:xfrm>
            <a:off x="576303" y="514827"/>
            <a:ext cx="6293223" cy="3611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561975" indent="-220663">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marL="858838" indent="-180975">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marL="1192213" indent="-2159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marL="1476375" indent="-166688">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19335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3907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28479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305175" indent="-166688"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5000"/>
              </a:lnSpc>
              <a:buSzPct val="100000"/>
            </a:pPr>
            <a:r>
              <a:rPr lang="en-US" altLang="en-US" sz="2000" dirty="0">
                <a:solidFill>
                  <a:schemeClr val="accent2"/>
                </a:solidFill>
              </a:rPr>
              <a:t>Q Apply Command table (DDL)</a:t>
            </a:r>
          </a:p>
        </p:txBody>
      </p:sp>
      <p:sp>
        <p:nvSpPr>
          <p:cNvPr id="23555" name="Text Box 2">
            <a:extLst>
              <a:ext uri="{FF2B5EF4-FFF2-40B4-BE49-F238E27FC236}">
                <a16:creationId xmlns:a16="http://schemas.microsoft.com/office/drawing/2014/main" id="{A0F1442B-99F8-4C0F-859D-875C36E65A2C}"/>
              </a:ext>
            </a:extLst>
          </p:cNvPr>
          <p:cNvSpPr txBox="1">
            <a:spLocks noChangeArrowheads="1"/>
          </p:cNvSpPr>
          <p:nvPr/>
        </p:nvSpPr>
        <p:spPr bwMode="auto">
          <a:xfrm>
            <a:off x="653143" y="975872"/>
            <a:ext cx="6654373" cy="34808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7834" rIns="69184" bIns="34592"/>
          <a:lstStyle>
            <a:lvl1pPr marL="228600" indent="-2286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a:lnSpc>
                <a:spcPct val="93000"/>
              </a:lnSpc>
              <a:spcBef>
                <a:spcPts val="300"/>
              </a:spcBef>
              <a:buClr>
                <a:srgbClr val="000000"/>
              </a:buClr>
              <a:buSzPct val="50000"/>
              <a:buFont typeface="Wingdings" panose="05000000000000000000" pitchFamily="2" charset="2"/>
              <a:buChar char=""/>
            </a:pPr>
            <a:r>
              <a:rPr lang="en-US" altLang="en-US" sz="1501" dirty="0">
                <a:solidFill>
                  <a:srgbClr val="000000"/>
                </a:solidFill>
              </a:rPr>
              <a:t>The new IBMQREP_APPLYCMD table includes a column to allow users to provide their input command: CMD_TEXT</a:t>
            </a:r>
          </a:p>
          <a:p>
            <a:pPr>
              <a:lnSpc>
                <a:spcPct val="93000"/>
              </a:lnSpc>
              <a:spcBef>
                <a:spcPts val="300"/>
              </a:spcBef>
              <a:buSzPct val="50000"/>
            </a:pPr>
            <a:endParaRPr lang="en-US" altLang="en-US" sz="1501" dirty="0">
              <a:solidFill>
                <a:srgbClr val="000000"/>
              </a:solidFill>
            </a:endParaRPr>
          </a:p>
          <a:p>
            <a:pPr>
              <a:lnSpc>
                <a:spcPct val="93000"/>
              </a:lnSpc>
              <a:spcBef>
                <a:spcPts val="300"/>
              </a:spcBef>
              <a:buClr>
                <a:srgbClr val="000000"/>
              </a:buClr>
              <a:buSzPct val="50000"/>
              <a:buFont typeface="Wingdings" panose="05000000000000000000" pitchFamily="2" charset="2"/>
              <a:buChar char=""/>
            </a:pPr>
            <a:r>
              <a:rPr lang="en-US" altLang="en-US" sz="1501" dirty="0">
                <a:solidFill>
                  <a:srgbClr val="000000"/>
                </a:solidFill>
              </a:rPr>
              <a:t>The Q Apply program output is in 2 columns (besides others)</a:t>
            </a:r>
            <a:br>
              <a:rPr lang="en-US" altLang="en-US" sz="1501" dirty="0">
                <a:solidFill>
                  <a:srgbClr val="000000"/>
                </a:solidFill>
              </a:rPr>
            </a:br>
            <a:r>
              <a:rPr lang="en-US" altLang="en-US" sz="1501" dirty="0">
                <a:solidFill>
                  <a:srgbClr val="000000"/>
                </a:solidFill>
              </a:rPr>
              <a:t>  - CMD_STATE (R = received, C = committed and F = failed)</a:t>
            </a:r>
            <a:br>
              <a:rPr lang="en-US" altLang="en-US" sz="1501" dirty="0">
                <a:solidFill>
                  <a:srgbClr val="000000"/>
                </a:solidFill>
              </a:rPr>
            </a:br>
            <a:r>
              <a:rPr lang="en-US" altLang="en-US" sz="1501" dirty="0">
                <a:solidFill>
                  <a:srgbClr val="000000"/>
                </a:solidFill>
              </a:rPr>
              <a:t>  - CMD_RESULT_MSG  (Q Apply output message) </a:t>
            </a:r>
          </a:p>
          <a:p>
            <a:pPr>
              <a:lnSpc>
                <a:spcPct val="93000"/>
              </a:lnSpc>
              <a:spcBef>
                <a:spcPts val="300"/>
              </a:spcBef>
              <a:buSzPct val="50000"/>
            </a:pPr>
            <a:endParaRPr lang="en-US" altLang="en-US" sz="1501" dirty="0">
              <a:solidFill>
                <a:srgbClr val="000000"/>
              </a:solidFill>
            </a:endParaRPr>
          </a:p>
          <a:p>
            <a:pPr>
              <a:lnSpc>
                <a:spcPct val="93000"/>
              </a:lnSpc>
              <a:spcBef>
                <a:spcPts val="300"/>
              </a:spcBef>
              <a:buClr>
                <a:srgbClr val="000000"/>
              </a:buClr>
              <a:buSzPct val="50000"/>
              <a:buFont typeface="Wingdings" panose="05000000000000000000" pitchFamily="2" charset="2"/>
              <a:buChar char=""/>
            </a:pPr>
            <a:r>
              <a:rPr lang="en-US" altLang="en-US" sz="1501" dirty="0">
                <a:solidFill>
                  <a:srgbClr val="000000"/>
                </a:solidFill>
              </a:rPr>
              <a:t>The new IBMQREP_APPLYCMDOUT allows users to query the output of verbose commands like STATUS and QRYPARMS</a:t>
            </a:r>
          </a:p>
          <a:p>
            <a:pPr>
              <a:lnSpc>
                <a:spcPct val="93000"/>
              </a:lnSpc>
              <a:spcBef>
                <a:spcPts val="300"/>
              </a:spcBef>
              <a:buSzPct val="100000"/>
            </a:pPr>
            <a:endParaRPr lang="en-US" altLang="en-US" sz="1501" dirty="0">
              <a:solidFill>
                <a:srgbClr val="000000"/>
              </a:solidFill>
            </a:endParaRPr>
          </a:p>
          <a:p>
            <a:pPr>
              <a:lnSpc>
                <a:spcPct val="93000"/>
              </a:lnSpc>
              <a:spcBef>
                <a:spcPts val="300"/>
              </a:spcBef>
              <a:buSzPct val="100000"/>
            </a:pPr>
            <a:r>
              <a:rPr lang="en-US" altLang="en-US" sz="1501" dirty="0">
                <a:solidFill>
                  <a:srgbClr val="000000"/>
                </a:solidFill>
              </a:rPr>
              <a:t>   New columns are added to  IBMQREP_APPLYPARMS to enable behavior and control the polling interval against the new table:</a:t>
            </a:r>
          </a:p>
          <a:p>
            <a:pPr>
              <a:lnSpc>
                <a:spcPct val="93000"/>
              </a:lnSpc>
              <a:spcBef>
                <a:spcPts val="300"/>
              </a:spcBef>
              <a:buSzPct val="100000"/>
            </a:pPr>
            <a:r>
              <a:rPr lang="en-US" altLang="en-US" sz="1501" dirty="0">
                <a:solidFill>
                  <a:srgbClr val="000000"/>
                </a:solidFill>
              </a:rPr>
              <a:t>   </a:t>
            </a:r>
            <a:r>
              <a:rPr lang="en-US" altLang="en-US" sz="1501" dirty="0">
                <a:solidFill>
                  <a:schemeClr val="accent2"/>
                </a:solidFill>
              </a:rPr>
              <a:t>- </a:t>
            </a:r>
            <a:r>
              <a:rPr lang="en-US" altLang="en-US" sz="1351" dirty="0">
                <a:solidFill>
                  <a:schemeClr val="accent2"/>
                </a:solidFill>
              </a:rPr>
              <a:t>USE_APPLYCMD_TABLE CHAR(1) NOT NULL WITH DEFAULT ‘Y’ </a:t>
            </a:r>
          </a:p>
          <a:p>
            <a:pPr>
              <a:lnSpc>
                <a:spcPct val="93000"/>
              </a:lnSpc>
              <a:spcBef>
                <a:spcPts val="300"/>
              </a:spcBef>
              <a:buSzPct val="100000"/>
            </a:pPr>
            <a:r>
              <a:rPr lang="en-US" altLang="en-US" sz="1351" dirty="0">
                <a:solidFill>
                  <a:schemeClr val="accent2"/>
                </a:solidFill>
              </a:rPr>
              <a:t>    -  APPLYCMD_INTERVAL     INT NOT NULL WITH DEFAULT 3000</a:t>
            </a:r>
          </a:p>
          <a:p>
            <a:pPr>
              <a:lnSpc>
                <a:spcPct val="93000"/>
              </a:lnSpc>
              <a:spcBef>
                <a:spcPts val="300"/>
              </a:spcBef>
              <a:buSzPct val="100000"/>
            </a:pPr>
            <a:endParaRPr lang="en-US" altLang="en-US" sz="1351" dirty="0">
              <a:solidFill>
                <a:srgbClr val="0000FF"/>
              </a:solidFill>
            </a:endParaRPr>
          </a:p>
        </p:txBody>
      </p:sp>
    </p:spTree>
    <p:extLst>
      <p:ext uri="{BB962C8B-B14F-4D97-AF65-F5344CB8AC3E}">
        <p14:creationId xmlns:p14="http://schemas.microsoft.com/office/powerpoint/2010/main" val="30564851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a:extLst>
              <a:ext uri="{FF2B5EF4-FFF2-40B4-BE49-F238E27FC236}">
                <a16:creationId xmlns:a16="http://schemas.microsoft.com/office/drawing/2014/main" id="{A664F3C9-3300-4BA1-922B-573E61DE92C2}"/>
              </a:ext>
            </a:extLst>
          </p:cNvPr>
          <p:cNvSpPr txBox="1">
            <a:spLocks noChangeArrowheads="1"/>
          </p:cNvSpPr>
          <p:nvPr/>
        </p:nvSpPr>
        <p:spPr bwMode="auto">
          <a:xfrm>
            <a:off x="559903" y="490992"/>
            <a:ext cx="7346967" cy="3896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5000"/>
              </a:lnSpc>
              <a:buSzPct val="100000"/>
            </a:pPr>
            <a:r>
              <a:rPr lang="en-US" altLang="en-US" sz="2000" dirty="0">
                <a:solidFill>
                  <a:schemeClr val="accent2"/>
                </a:solidFill>
              </a:rPr>
              <a:t>Q Apply Command table (input commands w/o report (1))</a:t>
            </a:r>
          </a:p>
        </p:txBody>
      </p:sp>
      <p:graphicFrame>
        <p:nvGraphicFramePr>
          <p:cNvPr id="63490" name="Group 2">
            <a:extLst>
              <a:ext uri="{FF2B5EF4-FFF2-40B4-BE49-F238E27FC236}">
                <a16:creationId xmlns:a16="http://schemas.microsoft.com/office/drawing/2014/main" id="{881EA15F-4F5D-4634-9459-A8ADECE9A91F}"/>
              </a:ext>
            </a:extLst>
          </p:cNvPr>
          <p:cNvGraphicFramePr>
            <a:graphicFrameLocks noGrp="1"/>
          </p:cNvGraphicFramePr>
          <p:nvPr/>
        </p:nvGraphicFramePr>
        <p:xfrm>
          <a:off x="614724" y="1129553"/>
          <a:ext cx="6875818" cy="2977145"/>
        </p:xfrm>
        <a:graphic>
          <a:graphicData uri="http://schemas.openxmlformats.org/drawingml/2006/table">
            <a:tbl>
              <a:tblPr/>
              <a:tblGrid>
                <a:gridCol w="2417476">
                  <a:extLst>
                    <a:ext uri="{9D8B030D-6E8A-4147-A177-3AD203B41FA5}">
                      <a16:colId xmlns:a16="http://schemas.microsoft.com/office/drawing/2014/main" val="20000"/>
                    </a:ext>
                  </a:extLst>
                </a:gridCol>
                <a:gridCol w="4458342">
                  <a:extLst>
                    <a:ext uri="{9D8B030D-6E8A-4147-A177-3AD203B41FA5}">
                      <a16:colId xmlns:a16="http://schemas.microsoft.com/office/drawing/2014/main" val="20001"/>
                    </a:ext>
                  </a:extLst>
                </a:gridCol>
              </a:tblGrid>
              <a:tr h="374891">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Existing Modify Command</a:t>
                      </a:r>
                    </a:p>
                  </a:txBody>
                  <a:tcPr marL="67563" marR="67563"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SQL Insert into the IBMQREP_APPLYCMD</a:t>
                      </a:r>
                    </a:p>
                  </a:txBody>
                  <a:tcPr marL="67563" marR="67563"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2120">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jobname,LOADDONESUB=</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receive_queue_name:q_sub_name</a:t>
                      </a: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('LOADDONESUB=QREP.DEMO??.DATAQ:T20001'); </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74891">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jobname,SPILLSUB=</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receive_queue_name:q_sub_name</a:t>
                      </a: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('SPILLSUB=QREP.DEMO??.DATAQ:T20001');  </a:t>
                      </a: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4891">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jobname,RESUMESUB=</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receive_queue_name:q_sub_name</a:t>
                      </a: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('RESUMESUB=QREP.DEMO??.DATAQ:T20001');</a:t>
                      </a: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93341">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jobname,STOPQ=</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receive_queue_name</a:t>
                      </a: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('STOPQ=QREP.DEMO??.DATAQ'); </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92120">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jobname,STARTQ=</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receive_queue_name</a:t>
                      </a: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('STARTQ=QREP.DEMO??.DATAQ'); </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74891">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F jobname,REINITQ=</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receive_queue_name</a:t>
                      </a:r>
                    </a:p>
                  </a:txBody>
                  <a:tcPr marL="67563" marR="67563"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('REINITQ=QREP.DEMO??.DATAQ');</a:t>
                      </a:r>
                    </a:p>
                  </a:txBody>
                  <a:tcPr marL="67563" marR="67563"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5629" name="Text Box 54">
            <a:extLst>
              <a:ext uri="{FF2B5EF4-FFF2-40B4-BE49-F238E27FC236}">
                <a16:creationId xmlns:a16="http://schemas.microsoft.com/office/drawing/2014/main" id="{1E67B824-AF5B-49ED-9352-FF842DE22D0A}"/>
              </a:ext>
            </a:extLst>
          </p:cNvPr>
          <p:cNvSpPr txBox="1">
            <a:spLocks noChangeArrowheads="1"/>
          </p:cNvSpPr>
          <p:nvPr/>
        </p:nvSpPr>
        <p:spPr bwMode="auto">
          <a:xfrm>
            <a:off x="614724" y="4289028"/>
            <a:ext cx="6703017" cy="3682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eaLnBrk="1">
              <a:spcBef>
                <a:spcPts val="300"/>
              </a:spcBef>
              <a:buClr>
                <a:srgbClr val="0000FF"/>
              </a:buClr>
              <a:buSzPct val="400000"/>
            </a:pPr>
            <a:r>
              <a:rPr lang="en-US" altLang="en-US" sz="1200" dirty="0">
                <a:solidFill>
                  <a:schemeClr val="accent2"/>
                </a:solidFill>
              </a:rPr>
              <a:t>Check CMD_RESULT_MSG and CMD_RESULT_RC of  !ASH.IBMQREP_APPLYCMD table for status of these commands</a:t>
            </a:r>
          </a:p>
        </p:txBody>
      </p:sp>
    </p:spTree>
    <p:extLst>
      <p:ext uri="{BB962C8B-B14F-4D97-AF65-F5344CB8AC3E}">
        <p14:creationId xmlns:p14="http://schemas.microsoft.com/office/powerpoint/2010/main" val="3028730787"/>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a:extLst>
              <a:ext uri="{FF2B5EF4-FFF2-40B4-BE49-F238E27FC236}">
                <a16:creationId xmlns:a16="http://schemas.microsoft.com/office/drawing/2014/main" id="{36FE9108-C8FE-427F-A146-34402E2D149E}"/>
              </a:ext>
            </a:extLst>
          </p:cNvPr>
          <p:cNvSpPr txBox="1">
            <a:spLocks noChangeArrowheads="1"/>
          </p:cNvSpPr>
          <p:nvPr/>
        </p:nvSpPr>
        <p:spPr bwMode="auto">
          <a:xfrm>
            <a:off x="537882" y="549387"/>
            <a:ext cx="6897839" cy="33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5000"/>
              </a:lnSpc>
              <a:buSzPct val="100000"/>
            </a:pPr>
            <a:r>
              <a:rPr lang="en-US" altLang="en-US" sz="2000" dirty="0">
                <a:solidFill>
                  <a:schemeClr val="accent2"/>
                </a:solidFill>
              </a:rPr>
              <a:t>Q Apply Command table (input commands w/o report (2))</a:t>
            </a:r>
          </a:p>
        </p:txBody>
      </p:sp>
      <p:graphicFrame>
        <p:nvGraphicFramePr>
          <p:cNvPr id="64514" name="Group 2">
            <a:extLst>
              <a:ext uri="{FF2B5EF4-FFF2-40B4-BE49-F238E27FC236}">
                <a16:creationId xmlns:a16="http://schemas.microsoft.com/office/drawing/2014/main" id="{BEFC67E4-5FB3-48AA-8833-2F5D2AFF9EC6}"/>
              </a:ext>
            </a:extLst>
          </p:cNvPr>
          <p:cNvGraphicFramePr>
            <a:graphicFrameLocks noGrp="1"/>
          </p:cNvGraphicFramePr>
          <p:nvPr/>
        </p:nvGraphicFramePr>
        <p:xfrm>
          <a:off x="799140" y="1167973"/>
          <a:ext cx="6692594" cy="3152039"/>
        </p:xfrm>
        <a:graphic>
          <a:graphicData uri="http://schemas.openxmlformats.org/drawingml/2006/table">
            <a:tbl>
              <a:tblPr/>
              <a:tblGrid>
                <a:gridCol w="2353893">
                  <a:extLst>
                    <a:ext uri="{9D8B030D-6E8A-4147-A177-3AD203B41FA5}">
                      <a16:colId xmlns:a16="http://schemas.microsoft.com/office/drawing/2014/main" val="20000"/>
                    </a:ext>
                  </a:extLst>
                </a:gridCol>
                <a:gridCol w="4338701">
                  <a:extLst>
                    <a:ext uri="{9D8B030D-6E8A-4147-A177-3AD203B41FA5}">
                      <a16:colId xmlns:a16="http://schemas.microsoft.com/office/drawing/2014/main" val="20001"/>
                    </a:ext>
                  </a:extLst>
                </a:gridCol>
              </a:tblGrid>
              <a:tr h="423965">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Existing Modify Command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SQL Insert into the IBMQREP_APPLYCMD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393">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jobname,ASNTRC ON</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('ASNTRC ON'); </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3965">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jobname,ASNTRC FLW</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('ASNTRC FLW');  </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3965">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jobname,ASNTRC FMT</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('ASNTRC FMT');</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3965">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1"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F jobname,ASNTRC OFF</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('ASNTRC OFF');</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85393">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jobname,CHGPARMS AUTOSTOP=Y</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('CHGPARMS AUTOSTOP=Y'); </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5393">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jobname,CHGPARMS DEADLOCK_RETRIES=n</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('CHGPARMS DEADLOCK_RETRIES=n'); </a:t>
                      </a:r>
                      <a:b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br>
                      <a:endPar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332153040"/>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
            <a:extLst>
              <a:ext uri="{FF2B5EF4-FFF2-40B4-BE49-F238E27FC236}">
                <a16:creationId xmlns:a16="http://schemas.microsoft.com/office/drawing/2014/main" id="{3ABBE241-B517-4956-B345-52CA9A49A7A9}"/>
              </a:ext>
            </a:extLst>
          </p:cNvPr>
          <p:cNvSpPr txBox="1">
            <a:spLocks noChangeArrowheads="1"/>
          </p:cNvSpPr>
          <p:nvPr/>
        </p:nvSpPr>
        <p:spPr bwMode="auto">
          <a:xfrm>
            <a:off x="568618" y="549387"/>
            <a:ext cx="6867103" cy="33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5000"/>
              </a:lnSpc>
              <a:buSzPct val="100000"/>
            </a:pPr>
            <a:r>
              <a:rPr lang="en-US" altLang="en-US" sz="2000" dirty="0">
                <a:solidFill>
                  <a:schemeClr val="accent2"/>
                </a:solidFill>
              </a:rPr>
              <a:t>Q Apply Command table (input commands w/o report (3))</a:t>
            </a:r>
          </a:p>
        </p:txBody>
      </p:sp>
      <p:graphicFrame>
        <p:nvGraphicFramePr>
          <p:cNvPr id="65538" name="Group 2">
            <a:extLst>
              <a:ext uri="{FF2B5EF4-FFF2-40B4-BE49-F238E27FC236}">
                <a16:creationId xmlns:a16="http://schemas.microsoft.com/office/drawing/2014/main" id="{DC9ED352-C173-48DD-B4E0-3A0A7432F022}"/>
              </a:ext>
            </a:extLst>
          </p:cNvPr>
          <p:cNvGraphicFramePr>
            <a:graphicFrameLocks noGrp="1"/>
          </p:cNvGraphicFramePr>
          <p:nvPr/>
        </p:nvGraphicFramePr>
        <p:xfrm>
          <a:off x="691564" y="1114185"/>
          <a:ext cx="6726282" cy="2126123"/>
        </p:xfrm>
        <a:graphic>
          <a:graphicData uri="http://schemas.openxmlformats.org/drawingml/2006/table">
            <a:tbl>
              <a:tblPr/>
              <a:tblGrid>
                <a:gridCol w="2401398">
                  <a:extLst>
                    <a:ext uri="{9D8B030D-6E8A-4147-A177-3AD203B41FA5}">
                      <a16:colId xmlns:a16="http://schemas.microsoft.com/office/drawing/2014/main" val="20000"/>
                    </a:ext>
                  </a:extLst>
                </a:gridCol>
                <a:gridCol w="4324884">
                  <a:extLst>
                    <a:ext uri="{9D8B030D-6E8A-4147-A177-3AD203B41FA5}">
                      <a16:colId xmlns:a16="http://schemas.microsoft.com/office/drawing/2014/main" val="20001"/>
                    </a:ext>
                  </a:extLst>
                </a:gridCol>
              </a:tblGrid>
              <a:tr h="336751">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Existing Modify Command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SQL Insert into the IBMQREP_APPLYCMD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0776">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jobname,STOP</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('STOP');</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6455">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F jobname,PRUNE</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('PRUNE');</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77756">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F jobname,Qstatus=recvqname</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('QSTATUS=QREP.DEMO??.DATAQ');</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4385">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1" i="0" u="none" strike="noStrike" cap="none" normalizeH="0" baseline="0">
                          <a:ln>
                            <a:noFill/>
                          </a:ln>
                          <a:solidFill>
                            <a:srgbClr val="0000FF"/>
                          </a:solidFill>
                          <a:effectLst/>
                          <a:latin typeface="Arial" panose="020B0604020202020204" pitchFamily="34" charset="0"/>
                          <a:ea typeface="MS PGothic" panose="020B0600070205080204" pitchFamily="34" charset="-128"/>
                        </a:rPr>
                        <a:t>F jobname,STOPSUB=</a:t>
                      </a:r>
                      <a:br>
                        <a:rPr kumimoji="0" lang="en-US" altLang="en-US" sz="900" b="1" i="0" u="none" strike="noStrike" cap="none" normalizeH="0" baseline="0">
                          <a:ln>
                            <a:noFill/>
                          </a:ln>
                          <a:solidFill>
                            <a:srgbClr val="0000FF"/>
                          </a:solidFill>
                          <a:effectLst/>
                          <a:latin typeface="Arial" panose="020B0604020202020204" pitchFamily="34" charset="0"/>
                          <a:ea typeface="MS PGothic" panose="020B0600070205080204" pitchFamily="34" charset="-128"/>
                        </a:rPr>
                      </a:br>
                      <a:r>
                        <a:rPr kumimoji="0" lang="en-US" altLang="en-US" sz="900" b="1" i="0" u="none" strike="noStrike" cap="none" normalizeH="0" baseline="0">
                          <a:ln>
                            <a:noFill/>
                          </a:ln>
                          <a:solidFill>
                            <a:srgbClr val="0000FF"/>
                          </a:solidFill>
                          <a:effectLst/>
                          <a:latin typeface="Arial" panose="020B0604020202020204" pitchFamily="34" charset="0"/>
                          <a:ea typeface="MS PGothic" panose="020B0600070205080204" pitchFamily="34" charset="-128"/>
                        </a:rPr>
                        <a:t> receive_queue_name:q_sub_name</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900" b="1" i="0" u="none" strike="noStrike" cap="none" normalizeH="0" baseline="0">
                        <a:ln>
                          <a:noFill/>
                        </a:ln>
                        <a:solidFill>
                          <a:srgbClr val="0000FF"/>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1" i="0" u="none" strike="noStrike" cap="none" normalizeH="0" baseline="0" dirty="0">
                          <a:ln>
                            <a:noFill/>
                          </a:ln>
                          <a:solidFill>
                            <a:srgbClr val="0000FF"/>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1" i="0" u="none" strike="noStrike" cap="none" normalizeH="0" baseline="0" dirty="0">
                          <a:ln>
                            <a:noFill/>
                          </a:ln>
                          <a:solidFill>
                            <a:srgbClr val="0000FF"/>
                          </a:solidFill>
                          <a:effectLst/>
                          <a:latin typeface="Arial" panose="020B0604020202020204" pitchFamily="34" charset="0"/>
                          <a:ea typeface="MS PGothic" panose="020B0600070205080204" pitchFamily="34" charset="-128"/>
                        </a:rPr>
                        <a:t>    ('STOPSUB=QREP.DEMO??.DATAQ:T20001');</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9719" name="Text Box 40">
            <a:extLst>
              <a:ext uri="{FF2B5EF4-FFF2-40B4-BE49-F238E27FC236}">
                <a16:creationId xmlns:a16="http://schemas.microsoft.com/office/drawing/2014/main" id="{9D811357-2C52-4750-A085-61A379F16A2C}"/>
              </a:ext>
            </a:extLst>
          </p:cNvPr>
          <p:cNvSpPr txBox="1">
            <a:spLocks noChangeArrowheads="1"/>
          </p:cNvSpPr>
          <p:nvPr/>
        </p:nvSpPr>
        <p:spPr bwMode="auto">
          <a:xfrm>
            <a:off x="691565" y="3734440"/>
            <a:ext cx="6969394" cy="5557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eaLnBrk="1">
              <a:spcBef>
                <a:spcPts val="300"/>
              </a:spcBef>
              <a:buClr>
                <a:srgbClr val="0000FF"/>
              </a:buClr>
              <a:buSzPct val="400000"/>
            </a:pPr>
            <a:r>
              <a:rPr lang="en-US" altLang="en-US" dirty="0">
                <a:solidFill>
                  <a:schemeClr val="accent2"/>
                </a:solidFill>
              </a:rPr>
              <a:t>STOPSUB: New option in Q Apply to deactivate a sub from the target side.  </a:t>
            </a:r>
            <a:r>
              <a:rPr lang="en-US" altLang="en-US" dirty="0" err="1">
                <a:solidFill>
                  <a:schemeClr val="accent2"/>
                </a:solidFill>
              </a:rPr>
              <a:t>Stopsub</a:t>
            </a:r>
            <a:r>
              <a:rPr lang="en-US" altLang="en-US" dirty="0">
                <a:solidFill>
                  <a:schemeClr val="accent2"/>
                </a:solidFill>
              </a:rPr>
              <a:t> will work for stopped </a:t>
            </a:r>
            <a:r>
              <a:rPr lang="en-US" altLang="en-US" dirty="0" err="1">
                <a:solidFill>
                  <a:schemeClr val="accent2"/>
                </a:solidFill>
              </a:rPr>
              <a:t>recvq</a:t>
            </a:r>
            <a:r>
              <a:rPr lang="en-US" altLang="en-US" dirty="0">
                <a:solidFill>
                  <a:schemeClr val="accent2"/>
                </a:solidFill>
              </a:rPr>
              <a:t> (APAR PI56838)</a:t>
            </a:r>
          </a:p>
        </p:txBody>
      </p:sp>
    </p:spTree>
    <p:extLst>
      <p:ext uri="{BB962C8B-B14F-4D97-AF65-F5344CB8AC3E}">
        <p14:creationId xmlns:p14="http://schemas.microsoft.com/office/powerpoint/2010/main" val="3906966321"/>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a:extLst>
              <a:ext uri="{FF2B5EF4-FFF2-40B4-BE49-F238E27FC236}">
                <a16:creationId xmlns:a16="http://schemas.microsoft.com/office/drawing/2014/main" id="{70E95CFD-4CB6-491C-B34F-196F005B7906}"/>
              </a:ext>
            </a:extLst>
          </p:cNvPr>
          <p:cNvSpPr txBox="1">
            <a:spLocks noChangeArrowheads="1"/>
          </p:cNvSpPr>
          <p:nvPr/>
        </p:nvSpPr>
        <p:spPr bwMode="auto">
          <a:xfrm>
            <a:off x="653143" y="637774"/>
            <a:ext cx="6592901" cy="5071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5000"/>
              </a:lnSpc>
              <a:buSzPct val="100000"/>
            </a:pPr>
            <a:r>
              <a:rPr lang="en-US" altLang="en-US" sz="2000" dirty="0">
                <a:solidFill>
                  <a:schemeClr val="accent2"/>
                </a:solidFill>
              </a:rPr>
              <a:t>Q Apply Command table (input commands with report)</a:t>
            </a:r>
          </a:p>
        </p:txBody>
      </p:sp>
      <p:graphicFrame>
        <p:nvGraphicFramePr>
          <p:cNvPr id="66562" name="Group 2">
            <a:extLst>
              <a:ext uri="{FF2B5EF4-FFF2-40B4-BE49-F238E27FC236}">
                <a16:creationId xmlns:a16="http://schemas.microsoft.com/office/drawing/2014/main" id="{883586C5-1880-424D-8554-8C269E3E23A8}"/>
              </a:ext>
            </a:extLst>
          </p:cNvPr>
          <p:cNvGraphicFramePr>
            <a:graphicFrameLocks noGrp="1"/>
          </p:cNvGraphicFramePr>
          <p:nvPr/>
        </p:nvGraphicFramePr>
        <p:xfrm>
          <a:off x="745352" y="1337022"/>
          <a:ext cx="6746382" cy="1701885"/>
        </p:xfrm>
        <a:graphic>
          <a:graphicData uri="http://schemas.openxmlformats.org/drawingml/2006/table">
            <a:tbl>
              <a:tblPr/>
              <a:tblGrid>
                <a:gridCol w="2310322">
                  <a:extLst>
                    <a:ext uri="{9D8B030D-6E8A-4147-A177-3AD203B41FA5}">
                      <a16:colId xmlns:a16="http://schemas.microsoft.com/office/drawing/2014/main" val="20000"/>
                    </a:ext>
                  </a:extLst>
                </a:gridCol>
                <a:gridCol w="4436060">
                  <a:extLst>
                    <a:ext uri="{9D8B030D-6E8A-4147-A177-3AD203B41FA5}">
                      <a16:colId xmlns:a16="http://schemas.microsoft.com/office/drawing/2014/main" val="20001"/>
                    </a:ext>
                  </a:extLst>
                </a:gridCol>
              </a:tblGrid>
              <a:tr h="404167">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Existing Modify Command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1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SQL Insert into the IBMQREP_APPLYCMD</a:t>
                      </a:r>
                    </a:p>
                  </a:txBody>
                  <a:tcPr marL="68644" marR="68644" marT="43591"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90601">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jobname,QRYPARMS</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('QRYPARMS'); </a:t>
                      </a:r>
                      <a:b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br>
                      <a:endPar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4167">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jobname,STATUS</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('STATUS');  </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2950">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F jobname,STATUS SHOW DETAILS</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MS PGothic" panose="020B0600070205080204" pitchFamily="34" charset="-128"/>
                        </a:defRPr>
                      </a:lvl1pPr>
                      <a:lvl2pPr marL="685800" indent="-228600">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Calibri" panose="020F0502020204030204" pitchFamily="34" charset="0"/>
                          <a:ea typeface="MS PGothic" panose="020B0600070205080204" pitchFamily="34" charset="-128"/>
                        </a:defRPr>
                      </a:lvl2pPr>
                      <a:lvl3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Calibri" panose="020F0502020204030204" pitchFamily="34" charset="0"/>
                          <a:ea typeface="MS PGothic" panose="020B0600070205080204" pitchFamily="34" charset="-128"/>
                        </a:defRPr>
                      </a:lvl3pPr>
                      <a:lvl4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4pPr>
                      <a:lvl5pPr>
                        <a:lnSpc>
                          <a:spcPct val="90000"/>
                        </a:lnSpc>
                        <a:spcBef>
                          <a:spcPts val="5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5pPr>
                      <a:lvl6pPr marL="25146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6pPr>
                      <a:lvl7pPr marL="29718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7pPr>
                      <a:lvl8pPr marL="34290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8pPr>
                      <a:lvl9pPr marL="3886200" indent="-228600" defTabSz="457200" eaLnBrk="0" fontAlgn="base" hangingPunct="0">
                        <a:lnSpc>
                          <a:spcPct val="90000"/>
                        </a:lnSpc>
                        <a:spcBef>
                          <a:spcPts val="5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000000"/>
                          </a:solidFill>
                          <a:latin typeface="Calibri" panose="020F0502020204030204" pitchFamily="34" charset="0"/>
                          <a:ea typeface="MS PGothic" panose="020B0600070205080204" pitchFamily="34" charset="-128"/>
                        </a:defRPr>
                      </a:lvl9pPr>
                    </a:lstStyle>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INSERT INTO !ASH.IBMQREP_APPLYCMD (CMD_TEXT)  VALUES</a:t>
                      </a:r>
                    </a:p>
                    <a:p>
                      <a:pPr marL="0" marR="0" lvl="0" indent="0" algn="l" defTabSz="457200" rtl="0" eaLnBrk="1" fontAlgn="base" latinLnBrk="0" hangingPunct="1">
                        <a:lnSpc>
                          <a:spcPct val="93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9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    ('STATUS SHOW DETAILS');</a:t>
                      </a:r>
                    </a:p>
                  </a:txBody>
                  <a:tcPr marL="68644" marR="68644" marT="42267" marB="34322"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1764" name="Text Box 33">
            <a:extLst>
              <a:ext uri="{FF2B5EF4-FFF2-40B4-BE49-F238E27FC236}">
                <a16:creationId xmlns:a16="http://schemas.microsoft.com/office/drawing/2014/main" id="{F3090E96-9EA4-406B-91D3-9C3093A17A29}"/>
              </a:ext>
            </a:extLst>
          </p:cNvPr>
          <p:cNvSpPr txBox="1">
            <a:spLocks noChangeArrowheads="1"/>
          </p:cNvSpPr>
          <p:nvPr/>
        </p:nvSpPr>
        <p:spPr bwMode="auto">
          <a:xfrm>
            <a:off x="576304" y="3603812"/>
            <a:ext cx="6913046" cy="6864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3781" rIns="67563" bIns="33781"/>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A50021"/>
                </a:solidFill>
                <a:latin typeface="Arial" panose="020B0604020202020204" pitchFamily="34" charset="0"/>
                <a:ea typeface="ＭＳ Ｐゴシック" panose="020B0600070205080204" pitchFamily="34" charset="-128"/>
              </a:defRPr>
            </a:lvl9pPr>
          </a:lstStyle>
          <a:p>
            <a:pPr eaLnBrk="1" hangingPunct="1">
              <a:buClr>
                <a:srgbClr val="000000"/>
              </a:buClr>
              <a:buSzPct val="400000"/>
              <a:buFont typeface="Times New Roman" panose="02020603050405020304" pitchFamily="18" charset="0"/>
              <a:buNone/>
            </a:pPr>
            <a:r>
              <a:rPr lang="en-US" altLang="en-US" sz="1201" dirty="0">
                <a:solidFill>
                  <a:schemeClr val="accent2"/>
                </a:solidFill>
              </a:rPr>
              <a:t>Output of  these commands will be written to CMD_OUTPUT  column of</a:t>
            </a:r>
          </a:p>
          <a:p>
            <a:pPr eaLnBrk="1" hangingPunct="1">
              <a:buSzPct val="100000"/>
            </a:pPr>
            <a:r>
              <a:rPr lang="en-US" altLang="en-US" sz="1201" dirty="0">
                <a:solidFill>
                  <a:schemeClr val="accent2"/>
                </a:solidFill>
              </a:rPr>
              <a:t>!ASH.IBMQREP_APPLYCMDOUT table.  They will  also be written to the console  and the log </a:t>
            </a:r>
            <a:r>
              <a:rPr lang="en-US" altLang="en-US" sz="1201" dirty="0" err="1">
                <a:solidFill>
                  <a:schemeClr val="accent2"/>
                </a:solidFill>
              </a:rPr>
              <a:t>stdout</a:t>
            </a:r>
            <a:r>
              <a:rPr lang="en-US" altLang="en-US" sz="1201" dirty="0">
                <a:solidFill>
                  <a:schemeClr val="accent2"/>
                </a:solidFill>
              </a:rPr>
              <a:t> if USE_APPLYCMD_TABLE  option equal  'Y' .  </a:t>
            </a:r>
          </a:p>
        </p:txBody>
      </p:sp>
    </p:spTree>
    <p:extLst>
      <p:ext uri="{BB962C8B-B14F-4D97-AF65-F5344CB8AC3E}">
        <p14:creationId xmlns:p14="http://schemas.microsoft.com/office/powerpoint/2010/main" val="4252181528"/>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a:extLst>
              <a:ext uri="{FF2B5EF4-FFF2-40B4-BE49-F238E27FC236}">
                <a16:creationId xmlns:a16="http://schemas.microsoft.com/office/drawing/2014/main" id="{D70B73E5-997C-41B5-9A3C-F6B301A59A0A}"/>
              </a:ext>
            </a:extLst>
          </p:cNvPr>
          <p:cNvSpPr txBox="1">
            <a:spLocks noChangeArrowheads="1"/>
          </p:cNvSpPr>
          <p:nvPr/>
        </p:nvSpPr>
        <p:spPr bwMode="auto">
          <a:xfrm>
            <a:off x="660827" y="553250"/>
            <a:ext cx="6147227" cy="3304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0000"/>
              </a:lnSpc>
              <a:buSzPct val="100000"/>
            </a:pPr>
            <a:r>
              <a:rPr lang="en-US" altLang="en-US" sz="1351" dirty="0">
                <a:solidFill>
                  <a:srgbClr val="0000FF"/>
                </a:solidFill>
              </a:rPr>
              <a:t> </a:t>
            </a:r>
            <a:r>
              <a:rPr lang="en-US" altLang="en-US" sz="2000" dirty="0">
                <a:solidFill>
                  <a:schemeClr val="accent2"/>
                </a:solidFill>
              </a:rPr>
              <a:t>!ASH.IBMQREP_APPLYPARMS table(new columns)</a:t>
            </a:r>
          </a:p>
        </p:txBody>
      </p:sp>
      <p:sp>
        <p:nvSpPr>
          <p:cNvPr id="33795" name="Text Box 2">
            <a:extLst>
              <a:ext uri="{FF2B5EF4-FFF2-40B4-BE49-F238E27FC236}">
                <a16:creationId xmlns:a16="http://schemas.microsoft.com/office/drawing/2014/main" id="{E7EA17C5-7563-4445-ADAC-7593C7E04668}"/>
              </a:ext>
            </a:extLst>
          </p:cNvPr>
          <p:cNvSpPr txBox="1">
            <a:spLocks noChangeArrowheads="1"/>
          </p:cNvSpPr>
          <p:nvPr/>
        </p:nvSpPr>
        <p:spPr bwMode="auto">
          <a:xfrm>
            <a:off x="714615" y="1152604"/>
            <a:ext cx="6604317" cy="2390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6483" rIns="69184" bIns="34592"/>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3000"/>
              </a:lnSpc>
              <a:spcBef>
                <a:spcPts val="300"/>
              </a:spcBef>
              <a:buSzPct val="100000"/>
            </a:pPr>
            <a:r>
              <a:rPr lang="en-US" altLang="en-US" sz="1351" dirty="0">
                <a:solidFill>
                  <a:srgbClr val="000000"/>
                </a:solidFill>
              </a:rPr>
              <a:t>ALTER  TABLE !ASH.IBMQREP_APPLYPARMS ADD COLUMN</a:t>
            </a:r>
          </a:p>
          <a:p>
            <a:pPr eaLnBrk="1">
              <a:lnSpc>
                <a:spcPct val="93000"/>
              </a:lnSpc>
              <a:spcBef>
                <a:spcPts val="300"/>
              </a:spcBef>
              <a:buSzPct val="100000"/>
            </a:pPr>
            <a:r>
              <a:rPr lang="en-US" altLang="en-US" sz="1351" dirty="0">
                <a:solidFill>
                  <a:srgbClr val="000000"/>
                </a:solidFill>
              </a:rPr>
              <a:t>USE_APPLYCMD_TABLE CHAR(1) NOT NULL WITH DEFAULT 'N' ;</a:t>
            </a:r>
          </a:p>
          <a:p>
            <a:pPr eaLnBrk="1">
              <a:lnSpc>
                <a:spcPct val="93000"/>
              </a:lnSpc>
              <a:spcBef>
                <a:spcPts val="300"/>
              </a:spcBef>
              <a:buSzPct val="100000"/>
            </a:pPr>
            <a:endParaRPr lang="en-US" altLang="en-US" sz="1351" dirty="0">
              <a:solidFill>
                <a:srgbClr val="000000"/>
              </a:solidFill>
            </a:endParaRPr>
          </a:p>
          <a:p>
            <a:pPr eaLnBrk="1">
              <a:lnSpc>
                <a:spcPct val="93000"/>
              </a:lnSpc>
              <a:spcBef>
                <a:spcPts val="300"/>
              </a:spcBef>
              <a:buSzPct val="100000"/>
            </a:pPr>
            <a:r>
              <a:rPr lang="en-US" altLang="en-US" sz="1351" dirty="0">
                <a:solidFill>
                  <a:srgbClr val="000000"/>
                </a:solidFill>
              </a:rPr>
              <a:t>ALTER  TABLE !ASH.IBMQREP_APPLYPARMS ADD COLUMN</a:t>
            </a:r>
          </a:p>
          <a:p>
            <a:pPr eaLnBrk="1">
              <a:lnSpc>
                <a:spcPct val="93000"/>
              </a:lnSpc>
              <a:spcBef>
                <a:spcPts val="300"/>
              </a:spcBef>
              <a:buSzPct val="100000"/>
            </a:pPr>
            <a:r>
              <a:rPr lang="en-US" altLang="en-US" sz="1351" dirty="0">
                <a:solidFill>
                  <a:srgbClr val="000000"/>
                </a:solidFill>
              </a:rPr>
              <a:t>APPLYCMD_INTERVAL  INTEGER NOT NULL WITH DEFAULT 3000 ;</a:t>
            </a:r>
          </a:p>
          <a:p>
            <a:pPr eaLnBrk="1">
              <a:lnSpc>
                <a:spcPct val="93000"/>
              </a:lnSpc>
              <a:spcBef>
                <a:spcPts val="300"/>
              </a:spcBef>
              <a:buSzPct val="100000"/>
            </a:pPr>
            <a:endParaRPr lang="en-US" altLang="en-US" sz="1351" dirty="0">
              <a:solidFill>
                <a:srgbClr val="000000"/>
              </a:solidFill>
            </a:endParaRPr>
          </a:p>
          <a:p>
            <a:pPr eaLnBrk="1">
              <a:spcBef>
                <a:spcPts val="300"/>
              </a:spcBef>
              <a:buClr>
                <a:srgbClr val="000000"/>
              </a:buClr>
              <a:buSzPct val="400000"/>
            </a:pPr>
            <a:r>
              <a:rPr lang="en-US" altLang="en-US" sz="1351" dirty="0">
                <a:solidFill>
                  <a:schemeClr val="accent2"/>
                </a:solidFill>
              </a:rPr>
              <a:t>APPLYCMD_INTERVAL , minimum value 500 and maximum is</a:t>
            </a:r>
          </a:p>
          <a:p>
            <a:pPr eaLnBrk="1">
              <a:lnSpc>
                <a:spcPct val="93000"/>
              </a:lnSpc>
              <a:spcBef>
                <a:spcPts val="300"/>
              </a:spcBef>
              <a:buSzPct val="100000"/>
            </a:pPr>
            <a:r>
              <a:rPr lang="en-US" altLang="en-US" sz="1351" dirty="0">
                <a:solidFill>
                  <a:schemeClr val="accent2"/>
                </a:solidFill>
              </a:rPr>
              <a:t>2147483647</a:t>
            </a:r>
          </a:p>
          <a:p>
            <a:pPr eaLnBrk="1">
              <a:lnSpc>
                <a:spcPct val="93000"/>
              </a:lnSpc>
              <a:spcBef>
                <a:spcPts val="300"/>
              </a:spcBef>
              <a:buSzPct val="100000"/>
            </a:pPr>
            <a:endParaRPr lang="en-US" altLang="en-US" sz="1051" dirty="0">
              <a:solidFill>
                <a:schemeClr val="accent2"/>
              </a:solidFill>
            </a:endParaRPr>
          </a:p>
          <a:p>
            <a:pPr eaLnBrk="1">
              <a:lnSpc>
                <a:spcPct val="93000"/>
              </a:lnSpc>
              <a:spcBef>
                <a:spcPts val="300"/>
              </a:spcBef>
              <a:buSzPct val="100000"/>
            </a:pPr>
            <a:endParaRPr lang="en-US" altLang="en-US" sz="1051" dirty="0">
              <a:solidFill>
                <a:srgbClr val="000000"/>
              </a:solidFill>
            </a:endParaRPr>
          </a:p>
        </p:txBody>
      </p:sp>
    </p:spTree>
    <p:extLst>
      <p:ext uri="{BB962C8B-B14F-4D97-AF65-F5344CB8AC3E}">
        <p14:creationId xmlns:p14="http://schemas.microsoft.com/office/powerpoint/2010/main" val="914038304"/>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1">
            <a:extLst>
              <a:ext uri="{FF2B5EF4-FFF2-40B4-BE49-F238E27FC236}">
                <a16:creationId xmlns:a16="http://schemas.microsoft.com/office/drawing/2014/main" id="{1C362B59-55A4-453F-B046-45D7FB9A1E75}"/>
              </a:ext>
            </a:extLst>
          </p:cNvPr>
          <p:cNvSpPr txBox="1">
            <a:spLocks noChangeArrowheads="1"/>
          </p:cNvSpPr>
          <p:nvPr/>
        </p:nvSpPr>
        <p:spPr bwMode="auto">
          <a:xfrm>
            <a:off x="714615" y="514827"/>
            <a:ext cx="5832182" cy="3534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0000"/>
              </a:lnSpc>
              <a:buSzPct val="100000"/>
            </a:pPr>
            <a:r>
              <a:rPr lang="en-US" altLang="en-US" sz="1351" dirty="0">
                <a:solidFill>
                  <a:srgbClr val="0000FF"/>
                </a:solidFill>
              </a:rPr>
              <a:t> </a:t>
            </a:r>
            <a:r>
              <a:rPr lang="en-US" altLang="en-US" sz="2000" dirty="0">
                <a:solidFill>
                  <a:schemeClr val="accent2"/>
                </a:solidFill>
              </a:rPr>
              <a:t>!ASH.IBMQREP_APPLYCMD table(new tables)</a:t>
            </a:r>
          </a:p>
        </p:txBody>
      </p:sp>
      <p:sp>
        <p:nvSpPr>
          <p:cNvPr id="35843" name="Text Box 2">
            <a:extLst>
              <a:ext uri="{FF2B5EF4-FFF2-40B4-BE49-F238E27FC236}">
                <a16:creationId xmlns:a16="http://schemas.microsoft.com/office/drawing/2014/main" id="{3FB2F841-039C-418F-BE60-2DBA9C07C672}"/>
              </a:ext>
            </a:extLst>
          </p:cNvPr>
          <p:cNvSpPr txBox="1">
            <a:spLocks noChangeArrowheads="1"/>
          </p:cNvSpPr>
          <p:nvPr/>
        </p:nvSpPr>
        <p:spPr bwMode="auto">
          <a:xfrm>
            <a:off x="714615" y="1083449"/>
            <a:ext cx="6604317" cy="35023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6483" rIns="69184" bIns="34592"/>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3000"/>
              </a:lnSpc>
              <a:spcBef>
                <a:spcPts val="300"/>
              </a:spcBef>
              <a:buSzPct val="100000"/>
            </a:pPr>
            <a:r>
              <a:rPr lang="en-US" altLang="en-US" sz="1126" dirty="0">
                <a:solidFill>
                  <a:srgbClr val="000000"/>
                </a:solidFill>
              </a:rPr>
              <a:t>CREATE TABLESPACE !APPTST IN !APPDB USING STOGROUP !STOGRP</a:t>
            </a:r>
          </a:p>
          <a:p>
            <a:pPr eaLnBrk="1">
              <a:lnSpc>
                <a:spcPct val="93000"/>
              </a:lnSpc>
              <a:spcBef>
                <a:spcPts val="300"/>
              </a:spcBef>
              <a:buSzPct val="100000"/>
            </a:pPr>
            <a:r>
              <a:rPr lang="en-US" altLang="en-US" sz="1126" dirty="0">
                <a:solidFill>
                  <a:srgbClr val="000000"/>
                </a:solidFill>
              </a:rPr>
              <a:t>  PRIQTY -1 SECQTY -1  FREEPAGE 00 PCTFREE 10</a:t>
            </a:r>
          </a:p>
          <a:p>
            <a:pPr eaLnBrk="1">
              <a:lnSpc>
                <a:spcPct val="93000"/>
              </a:lnSpc>
              <a:spcBef>
                <a:spcPts val="300"/>
              </a:spcBef>
              <a:buSzPct val="100000"/>
            </a:pPr>
            <a:r>
              <a:rPr lang="en-US" altLang="en-US" sz="1126" dirty="0">
                <a:solidFill>
                  <a:srgbClr val="000000"/>
                </a:solidFill>
              </a:rPr>
              <a:t>  LOCKSIZE ROW  LOCKMAX  0 CLOSE NO   CCSID EBCDIC;</a:t>
            </a:r>
          </a:p>
          <a:p>
            <a:pPr eaLnBrk="1">
              <a:lnSpc>
                <a:spcPct val="93000"/>
              </a:lnSpc>
              <a:spcBef>
                <a:spcPts val="300"/>
              </a:spcBef>
              <a:buSzPct val="100000"/>
            </a:pPr>
            <a:endParaRPr lang="en-US" altLang="en-US" sz="1126" dirty="0">
              <a:solidFill>
                <a:srgbClr val="000000"/>
              </a:solidFill>
            </a:endParaRPr>
          </a:p>
          <a:p>
            <a:pPr eaLnBrk="1">
              <a:lnSpc>
                <a:spcPct val="93000"/>
              </a:lnSpc>
              <a:spcBef>
                <a:spcPts val="300"/>
              </a:spcBef>
              <a:buSzPct val="100000"/>
            </a:pPr>
            <a:r>
              <a:rPr lang="en-US" altLang="en-US" sz="1126" dirty="0">
                <a:solidFill>
                  <a:srgbClr val="000000"/>
                </a:solidFill>
              </a:rPr>
              <a:t>CREATE TABLE !ASH.IBMQREP_APPLYCMD (</a:t>
            </a:r>
          </a:p>
          <a:p>
            <a:pPr eaLnBrk="1">
              <a:lnSpc>
                <a:spcPct val="93000"/>
              </a:lnSpc>
              <a:spcBef>
                <a:spcPts val="300"/>
              </a:spcBef>
              <a:buSzPct val="100000"/>
            </a:pPr>
            <a:r>
              <a:rPr lang="en-US" altLang="en-US" sz="1126" dirty="0">
                <a:solidFill>
                  <a:srgbClr val="000000"/>
                </a:solidFill>
              </a:rPr>
              <a:t>CMD_ID         BIGINT NOT NULL GENERATED ALWAYS AS IDENTITY</a:t>
            </a:r>
          </a:p>
          <a:p>
            <a:pPr eaLnBrk="1">
              <a:lnSpc>
                <a:spcPct val="93000"/>
              </a:lnSpc>
              <a:spcBef>
                <a:spcPts val="300"/>
              </a:spcBef>
              <a:buSzPct val="100000"/>
            </a:pPr>
            <a:r>
              <a:rPr lang="en-US" altLang="en-US" sz="1126" dirty="0">
                <a:solidFill>
                  <a:srgbClr val="000000"/>
                </a:solidFill>
              </a:rPr>
              <a:t>  (START WITH 1, INCREMENT BY 1 </a:t>
            </a:r>
            <a:r>
              <a:rPr lang="en-US" altLang="en-US" sz="1126" b="1" dirty="0">
                <a:solidFill>
                  <a:srgbClr val="000000"/>
                </a:solidFill>
              </a:rPr>
              <a:t>NO CACHE ORDER</a:t>
            </a:r>
            <a:r>
              <a:rPr lang="en-US" altLang="en-US" sz="1126" dirty="0">
                <a:solidFill>
                  <a:srgbClr val="000000"/>
                </a:solidFill>
              </a:rPr>
              <a:t>),</a:t>
            </a:r>
          </a:p>
          <a:p>
            <a:pPr eaLnBrk="1">
              <a:lnSpc>
                <a:spcPct val="93000"/>
              </a:lnSpc>
              <a:spcBef>
                <a:spcPts val="300"/>
              </a:spcBef>
              <a:buSzPct val="100000"/>
            </a:pPr>
            <a:r>
              <a:rPr lang="en-US" altLang="en-US" sz="1126" dirty="0">
                <a:solidFill>
                  <a:srgbClr val="000000"/>
                </a:solidFill>
              </a:rPr>
              <a:t>CMD_INPUT_TIME      TIMESTAMP NOT NULL WITH DEFAULT ,</a:t>
            </a:r>
          </a:p>
          <a:p>
            <a:pPr eaLnBrk="1">
              <a:lnSpc>
                <a:spcPct val="93000"/>
              </a:lnSpc>
              <a:spcBef>
                <a:spcPts val="300"/>
              </a:spcBef>
              <a:buSzPct val="100000"/>
            </a:pPr>
            <a:r>
              <a:rPr lang="en-US" altLang="en-US" sz="1126" dirty="0">
                <a:solidFill>
                  <a:srgbClr val="000000"/>
                </a:solidFill>
              </a:rPr>
              <a:t>CMD_ORIGINATOR     VARCHAR(30) NOT NULL WITH DEFAULT 'USER',</a:t>
            </a:r>
          </a:p>
          <a:p>
            <a:pPr eaLnBrk="1">
              <a:lnSpc>
                <a:spcPct val="93000"/>
              </a:lnSpc>
              <a:spcBef>
                <a:spcPts val="300"/>
              </a:spcBef>
              <a:buSzPct val="100000"/>
            </a:pPr>
            <a:r>
              <a:rPr lang="en-US" altLang="en-US" sz="1126" b="1" dirty="0">
                <a:solidFill>
                  <a:srgbClr val="0000FF"/>
                </a:solidFill>
              </a:rPr>
              <a:t>CMD_TEXT</a:t>
            </a:r>
            <a:r>
              <a:rPr lang="en-US" altLang="en-US" sz="1126" dirty="0">
                <a:solidFill>
                  <a:srgbClr val="0000FF"/>
                </a:solidFill>
              </a:rPr>
              <a:t>     </a:t>
            </a:r>
            <a:r>
              <a:rPr lang="en-US" altLang="en-US" sz="1126" dirty="0">
                <a:solidFill>
                  <a:srgbClr val="000000"/>
                </a:solidFill>
              </a:rPr>
              <a:t>             VARCHAR(1024) ,</a:t>
            </a:r>
          </a:p>
          <a:p>
            <a:pPr eaLnBrk="1">
              <a:lnSpc>
                <a:spcPct val="93000"/>
              </a:lnSpc>
              <a:spcBef>
                <a:spcPts val="300"/>
              </a:spcBef>
              <a:buSzPct val="100000"/>
            </a:pPr>
            <a:r>
              <a:rPr lang="en-US" altLang="en-US" sz="1126" dirty="0">
                <a:solidFill>
                  <a:srgbClr val="000000"/>
                </a:solidFill>
              </a:rPr>
              <a:t>CMD_STATE                CHAR(1) NOT NULL WITH DEFAULT 'P',</a:t>
            </a:r>
          </a:p>
          <a:p>
            <a:pPr eaLnBrk="1">
              <a:lnSpc>
                <a:spcPct val="93000"/>
              </a:lnSpc>
              <a:spcBef>
                <a:spcPts val="300"/>
              </a:spcBef>
              <a:buSzPct val="100000"/>
            </a:pPr>
            <a:r>
              <a:rPr lang="en-US" altLang="en-US" sz="1126" b="1" dirty="0">
                <a:solidFill>
                  <a:srgbClr val="0000FF"/>
                </a:solidFill>
              </a:rPr>
              <a:t>CMD_RESULT_MSG</a:t>
            </a:r>
            <a:r>
              <a:rPr lang="en-US" altLang="en-US" sz="1126" dirty="0">
                <a:solidFill>
                  <a:srgbClr val="0000FF"/>
                </a:solidFill>
              </a:rPr>
              <a:t> </a:t>
            </a:r>
            <a:r>
              <a:rPr lang="en-US" altLang="en-US" sz="1126" dirty="0">
                <a:solidFill>
                  <a:srgbClr val="000000"/>
                </a:solidFill>
              </a:rPr>
              <a:t>  VARCHAR(1024),</a:t>
            </a:r>
          </a:p>
          <a:p>
            <a:pPr eaLnBrk="1">
              <a:lnSpc>
                <a:spcPct val="93000"/>
              </a:lnSpc>
              <a:spcBef>
                <a:spcPts val="300"/>
              </a:spcBef>
              <a:buSzPct val="100000"/>
            </a:pPr>
            <a:r>
              <a:rPr lang="en-US" altLang="en-US" sz="1126" dirty="0">
                <a:solidFill>
                  <a:srgbClr val="000000"/>
                </a:solidFill>
              </a:rPr>
              <a:t>CMD_STATE_TIME      TIMESTAMP NOT NULL WITH DEFAULT,</a:t>
            </a:r>
          </a:p>
          <a:p>
            <a:pPr eaLnBrk="1">
              <a:lnSpc>
                <a:spcPct val="93000"/>
              </a:lnSpc>
              <a:spcBef>
                <a:spcPts val="300"/>
              </a:spcBef>
              <a:buSzPct val="100000"/>
            </a:pPr>
            <a:r>
              <a:rPr lang="en-US" altLang="en-US" sz="1126" dirty="0">
                <a:solidFill>
                  <a:srgbClr val="000000"/>
                </a:solidFill>
              </a:rPr>
              <a:t>CMD_RESULT_RC       INTEGER)  VOLATILE CARDINALITY  IN !APPDB.!APPTST;</a:t>
            </a:r>
          </a:p>
          <a:p>
            <a:pPr eaLnBrk="1">
              <a:lnSpc>
                <a:spcPct val="93000"/>
              </a:lnSpc>
              <a:spcBef>
                <a:spcPts val="300"/>
              </a:spcBef>
              <a:buSzPct val="100000"/>
            </a:pPr>
            <a:endParaRPr lang="en-US" altLang="en-US" sz="1126" dirty="0">
              <a:solidFill>
                <a:srgbClr val="000000"/>
              </a:solidFill>
            </a:endParaRPr>
          </a:p>
          <a:p>
            <a:pPr eaLnBrk="1">
              <a:lnSpc>
                <a:spcPct val="93000"/>
              </a:lnSpc>
              <a:spcBef>
                <a:spcPts val="300"/>
              </a:spcBef>
              <a:buSzPct val="100000"/>
            </a:pPr>
            <a:r>
              <a:rPr lang="en-US" altLang="en-US" sz="1126" dirty="0">
                <a:solidFill>
                  <a:srgbClr val="000000"/>
                </a:solidFill>
              </a:rPr>
              <a:t>CREATE UNIQUE INDEX !ASH.IX1APPLYCMD ON !ASH.IBMQREP_APPLYCMD ( CMD_ID);</a:t>
            </a:r>
          </a:p>
          <a:p>
            <a:pPr eaLnBrk="1">
              <a:lnSpc>
                <a:spcPct val="93000"/>
              </a:lnSpc>
              <a:spcBef>
                <a:spcPts val="300"/>
              </a:spcBef>
              <a:buSzPct val="100000"/>
            </a:pPr>
            <a:endParaRPr lang="en-US" altLang="en-US" sz="1126" dirty="0">
              <a:solidFill>
                <a:srgbClr val="000000"/>
              </a:solidFill>
            </a:endParaRPr>
          </a:p>
        </p:txBody>
      </p:sp>
    </p:spTree>
    <p:extLst>
      <p:ext uri="{BB962C8B-B14F-4D97-AF65-F5344CB8AC3E}">
        <p14:creationId xmlns:p14="http://schemas.microsoft.com/office/powerpoint/2010/main" val="77199666"/>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a:extLst>
              <a:ext uri="{FF2B5EF4-FFF2-40B4-BE49-F238E27FC236}">
                <a16:creationId xmlns:a16="http://schemas.microsoft.com/office/drawing/2014/main" id="{B56A9919-900E-4C8B-91C4-A0100F17A2B2}"/>
              </a:ext>
            </a:extLst>
          </p:cNvPr>
          <p:cNvSpPr txBox="1">
            <a:spLocks noChangeArrowheads="1"/>
          </p:cNvSpPr>
          <p:nvPr/>
        </p:nvSpPr>
        <p:spPr bwMode="auto">
          <a:xfrm>
            <a:off x="560935" y="514826"/>
            <a:ext cx="5417244" cy="4072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0000"/>
              </a:lnSpc>
              <a:buSzPct val="100000"/>
            </a:pPr>
            <a:r>
              <a:rPr lang="en-US" altLang="en-US" sz="1351" dirty="0">
                <a:solidFill>
                  <a:srgbClr val="0000FF"/>
                </a:solidFill>
              </a:rPr>
              <a:t> </a:t>
            </a:r>
            <a:r>
              <a:rPr lang="en-US" altLang="en-US" sz="2000" dirty="0">
                <a:solidFill>
                  <a:schemeClr val="accent2"/>
                </a:solidFill>
              </a:rPr>
              <a:t>!ASH.IBMQREP_APPLYCMD table</a:t>
            </a:r>
          </a:p>
        </p:txBody>
      </p:sp>
      <p:sp>
        <p:nvSpPr>
          <p:cNvPr id="37891" name="Text Box 2">
            <a:extLst>
              <a:ext uri="{FF2B5EF4-FFF2-40B4-BE49-F238E27FC236}">
                <a16:creationId xmlns:a16="http://schemas.microsoft.com/office/drawing/2014/main" id="{767E80FB-7FA7-4495-812E-1374F1F1865A}"/>
              </a:ext>
            </a:extLst>
          </p:cNvPr>
          <p:cNvSpPr txBox="1">
            <a:spLocks noChangeArrowheads="1"/>
          </p:cNvSpPr>
          <p:nvPr/>
        </p:nvSpPr>
        <p:spPr bwMode="auto">
          <a:xfrm>
            <a:off x="560935" y="1144920"/>
            <a:ext cx="6615953" cy="29737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6483" rIns="69184" bIns="34592"/>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3000"/>
              </a:lnSpc>
              <a:spcBef>
                <a:spcPts val="300"/>
              </a:spcBef>
              <a:buSzPct val="100000"/>
            </a:pPr>
            <a:r>
              <a:rPr lang="en-US" altLang="en-US" sz="1351" dirty="0">
                <a:solidFill>
                  <a:srgbClr val="000000"/>
                </a:solidFill>
              </a:rPr>
              <a:t>//* Example of adding access control for IBMQREP_APPLYCMD table</a:t>
            </a:r>
          </a:p>
          <a:p>
            <a:pPr eaLnBrk="1">
              <a:lnSpc>
                <a:spcPct val="93000"/>
              </a:lnSpc>
              <a:spcBef>
                <a:spcPts val="300"/>
              </a:spcBef>
              <a:buSzPct val="100000"/>
            </a:pPr>
            <a:r>
              <a:rPr lang="en-US" altLang="en-US" sz="1351" dirty="0">
                <a:solidFill>
                  <a:srgbClr val="000000"/>
                </a:solidFill>
              </a:rPr>
              <a:t>//* (DB2 V11 or higher):</a:t>
            </a:r>
          </a:p>
          <a:p>
            <a:pPr eaLnBrk="1">
              <a:lnSpc>
                <a:spcPct val="93000"/>
              </a:lnSpc>
              <a:spcBef>
                <a:spcPts val="300"/>
              </a:spcBef>
              <a:buSzPct val="100000"/>
            </a:pPr>
            <a:r>
              <a:rPr lang="en-US" altLang="en-US" sz="1051" dirty="0">
                <a:solidFill>
                  <a:srgbClr val="000000"/>
                </a:solidFill>
              </a:rPr>
              <a:t>//*</a:t>
            </a:r>
          </a:p>
          <a:p>
            <a:pPr eaLnBrk="1">
              <a:lnSpc>
                <a:spcPct val="93000"/>
              </a:lnSpc>
              <a:spcBef>
                <a:spcPts val="300"/>
              </a:spcBef>
              <a:buSzPct val="100000"/>
            </a:pPr>
            <a:r>
              <a:rPr lang="en-US" altLang="en-US" sz="1051" dirty="0">
                <a:solidFill>
                  <a:srgbClr val="000000"/>
                </a:solidFill>
              </a:rPr>
              <a:t>//*  CREATE PERMISSION !ASH.IBMQREP_APPLYCMD_ACCESS</a:t>
            </a:r>
          </a:p>
          <a:p>
            <a:pPr eaLnBrk="1">
              <a:lnSpc>
                <a:spcPct val="93000"/>
              </a:lnSpc>
              <a:spcBef>
                <a:spcPts val="300"/>
              </a:spcBef>
              <a:buSzPct val="100000"/>
            </a:pPr>
            <a:r>
              <a:rPr lang="en-US" altLang="en-US" sz="1051" dirty="0">
                <a:solidFill>
                  <a:srgbClr val="000000"/>
                </a:solidFill>
              </a:rPr>
              <a:t>//*  ON !ASH.IBMQREP_APPLYCMD  FOR ROWS WHERE</a:t>
            </a:r>
          </a:p>
          <a:p>
            <a:pPr eaLnBrk="1">
              <a:lnSpc>
                <a:spcPct val="93000"/>
              </a:lnSpc>
              <a:spcBef>
                <a:spcPts val="300"/>
              </a:spcBef>
              <a:buSzPct val="100000"/>
            </a:pPr>
            <a:r>
              <a:rPr lang="en-US" altLang="en-US" sz="1051" dirty="0">
                <a:solidFill>
                  <a:srgbClr val="000000"/>
                </a:solidFill>
              </a:rPr>
              <a:t>//*   SESSION_USER IN ('!USER1','SYSADM')</a:t>
            </a:r>
          </a:p>
          <a:p>
            <a:pPr eaLnBrk="1">
              <a:lnSpc>
                <a:spcPct val="93000"/>
              </a:lnSpc>
              <a:spcBef>
                <a:spcPts val="300"/>
              </a:spcBef>
              <a:buSzPct val="100000"/>
            </a:pPr>
            <a:r>
              <a:rPr lang="en-US" altLang="en-US" sz="1051" dirty="0">
                <a:solidFill>
                  <a:srgbClr val="000000"/>
                </a:solidFill>
              </a:rPr>
              <a:t>//*   OR  !ASH.IBMQREP_APPLYCMD.CMD_TEXT   NOT IN ('STOP')</a:t>
            </a:r>
          </a:p>
          <a:p>
            <a:pPr eaLnBrk="1">
              <a:lnSpc>
                <a:spcPct val="93000"/>
              </a:lnSpc>
              <a:spcBef>
                <a:spcPts val="300"/>
              </a:spcBef>
              <a:buSzPct val="100000"/>
            </a:pPr>
            <a:r>
              <a:rPr lang="en-US" altLang="en-US" sz="1051" dirty="0">
                <a:solidFill>
                  <a:srgbClr val="000000"/>
                </a:solidFill>
              </a:rPr>
              <a:t>//*   ENFORCED FOR ALL ACCESS ENABLE;</a:t>
            </a:r>
          </a:p>
          <a:p>
            <a:pPr eaLnBrk="1">
              <a:lnSpc>
                <a:spcPct val="93000"/>
              </a:lnSpc>
              <a:spcBef>
                <a:spcPts val="300"/>
              </a:spcBef>
              <a:buSzPct val="100000"/>
            </a:pPr>
            <a:r>
              <a:rPr lang="en-US" altLang="en-US" sz="1051" dirty="0">
                <a:solidFill>
                  <a:srgbClr val="000000"/>
                </a:solidFill>
              </a:rPr>
              <a:t>//*</a:t>
            </a:r>
          </a:p>
          <a:p>
            <a:pPr eaLnBrk="1">
              <a:lnSpc>
                <a:spcPct val="93000"/>
              </a:lnSpc>
              <a:spcBef>
                <a:spcPts val="300"/>
              </a:spcBef>
              <a:buSzPct val="100000"/>
            </a:pPr>
            <a:r>
              <a:rPr lang="en-US" altLang="en-US" sz="1051" dirty="0">
                <a:solidFill>
                  <a:srgbClr val="000000"/>
                </a:solidFill>
              </a:rPr>
              <a:t>//*  COMMIT;</a:t>
            </a:r>
          </a:p>
          <a:p>
            <a:pPr eaLnBrk="1">
              <a:lnSpc>
                <a:spcPct val="93000"/>
              </a:lnSpc>
              <a:spcBef>
                <a:spcPts val="300"/>
              </a:spcBef>
              <a:buSzPct val="100000"/>
            </a:pPr>
            <a:r>
              <a:rPr lang="en-US" altLang="en-US" sz="1051" dirty="0">
                <a:solidFill>
                  <a:srgbClr val="000000"/>
                </a:solidFill>
              </a:rPr>
              <a:t>//* ALTER TABLE !ASH.IBMQREP_APPLYCMD ACTIVATE ROW ACCESS CONTROL;</a:t>
            </a:r>
          </a:p>
          <a:p>
            <a:pPr eaLnBrk="1">
              <a:lnSpc>
                <a:spcPct val="93000"/>
              </a:lnSpc>
              <a:spcBef>
                <a:spcPts val="300"/>
              </a:spcBef>
              <a:buSzPct val="100000"/>
            </a:pPr>
            <a:endParaRPr lang="en-US" altLang="en-US" sz="1051" dirty="0">
              <a:solidFill>
                <a:srgbClr val="000000"/>
              </a:solidFill>
            </a:endParaRPr>
          </a:p>
          <a:p>
            <a:pPr eaLnBrk="1">
              <a:lnSpc>
                <a:spcPct val="93000"/>
              </a:lnSpc>
              <a:spcBef>
                <a:spcPts val="300"/>
              </a:spcBef>
              <a:buClr>
                <a:srgbClr val="000000"/>
              </a:buClr>
              <a:buSzPct val="45000"/>
            </a:pPr>
            <a:r>
              <a:rPr lang="en-US" altLang="en-US" sz="1051" dirty="0">
                <a:solidFill>
                  <a:srgbClr val="000000"/>
                </a:solidFill>
              </a:rPr>
              <a:t> Alter  !ASH.IBMQREP_APPLYCMD   table from CACHE to NOCACHE by running this alter</a:t>
            </a:r>
          </a:p>
          <a:p>
            <a:pPr eaLnBrk="1">
              <a:lnSpc>
                <a:spcPct val="93000"/>
              </a:lnSpc>
              <a:spcBef>
                <a:spcPts val="300"/>
              </a:spcBef>
              <a:buSzPct val="100000"/>
            </a:pPr>
            <a:endParaRPr lang="en-US" altLang="en-US" sz="1051" dirty="0">
              <a:solidFill>
                <a:srgbClr val="000000"/>
              </a:solidFill>
            </a:endParaRPr>
          </a:p>
          <a:p>
            <a:pPr eaLnBrk="1">
              <a:lnSpc>
                <a:spcPct val="93000"/>
              </a:lnSpc>
              <a:spcBef>
                <a:spcPts val="300"/>
              </a:spcBef>
              <a:buSzPct val="100000"/>
            </a:pPr>
            <a:r>
              <a:rPr lang="en-US" altLang="en-US" sz="1051" dirty="0">
                <a:solidFill>
                  <a:srgbClr val="000000"/>
                </a:solidFill>
              </a:rPr>
              <a:t> </a:t>
            </a:r>
            <a:r>
              <a:rPr lang="en-US" altLang="en-US" sz="1051" b="1" dirty="0">
                <a:solidFill>
                  <a:srgbClr val="0000FF"/>
                </a:solidFill>
              </a:rPr>
              <a:t>ALTER TABLE  !ASH.IBMQREP_APPLYCMD  ALTER COLUMN CMD_ID  SET NO CACHE ;</a:t>
            </a:r>
          </a:p>
        </p:txBody>
      </p:sp>
    </p:spTree>
    <p:extLst>
      <p:ext uri="{BB962C8B-B14F-4D97-AF65-F5344CB8AC3E}">
        <p14:creationId xmlns:p14="http://schemas.microsoft.com/office/powerpoint/2010/main" val="3647085066"/>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
            <a:extLst>
              <a:ext uri="{FF2B5EF4-FFF2-40B4-BE49-F238E27FC236}">
                <a16:creationId xmlns:a16="http://schemas.microsoft.com/office/drawing/2014/main" id="{475B5405-50E9-41B2-B6A6-7031401B05BD}"/>
              </a:ext>
            </a:extLst>
          </p:cNvPr>
          <p:cNvSpPr txBox="1">
            <a:spLocks noChangeArrowheads="1"/>
          </p:cNvSpPr>
          <p:nvPr/>
        </p:nvSpPr>
        <p:spPr bwMode="auto">
          <a:xfrm>
            <a:off x="476410" y="514826"/>
            <a:ext cx="7012939" cy="3730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0000"/>
              </a:lnSpc>
              <a:buSzPct val="100000"/>
            </a:pPr>
            <a:r>
              <a:rPr lang="en-US" altLang="en-US" sz="1351" dirty="0">
                <a:solidFill>
                  <a:srgbClr val="0000FF"/>
                </a:solidFill>
              </a:rPr>
              <a:t> </a:t>
            </a:r>
            <a:r>
              <a:rPr lang="en-US" altLang="en-US" sz="2000" dirty="0">
                <a:solidFill>
                  <a:schemeClr val="accent2"/>
                </a:solidFill>
              </a:rPr>
              <a:t>!ASH.IBMQREP_APPLYCMD table</a:t>
            </a:r>
          </a:p>
        </p:txBody>
      </p:sp>
      <p:sp>
        <p:nvSpPr>
          <p:cNvPr id="39939" name="Text Box 2">
            <a:extLst>
              <a:ext uri="{FF2B5EF4-FFF2-40B4-BE49-F238E27FC236}">
                <a16:creationId xmlns:a16="http://schemas.microsoft.com/office/drawing/2014/main" id="{65C7EAAA-FB2B-4C5B-B2B4-685B3DB6A0ED}"/>
              </a:ext>
            </a:extLst>
          </p:cNvPr>
          <p:cNvSpPr txBox="1">
            <a:spLocks noChangeArrowheads="1"/>
          </p:cNvSpPr>
          <p:nvPr/>
        </p:nvSpPr>
        <p:spPr bwMode="auto">
          <a:xfrm>
            <a:off x="622407" y="1045029"/>
            <a:ext cx="6696525" cy="24753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6483" rIns="69184" bIns="34592"/>
          <a:lstStyle>
            <a:lvl1pPr>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728663" algn="l"/>
                <a:tab pos="1643063" algn="l"/>
                <a:tab pos="2557463" algn="l"/>
                <a:tab pos="3471863" algn="l"/>
                <a:tab pos="4386263" algn="l"/>
                <a:tab pos="5300663" algn="l"/>
                <a:tab pos="6215063" algn="l"/>
                <a:tab pos="7129463" algn="l"/>
                <a:tab pos="8043863" algn="l"/>
                <a:tab pos="8958263" algn="l"/>
                <a:tab pos="9872663" algn="l"/>
                <a:tab pos="10058400" algn="l"/>
                <a:tab pos="105156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3000"/>
              </a:lnSpc>
              <a:spcBef>
                <a:spcPts val="300"/>
              </a:spcBef>
              <a:buSzPct val="100000"/>
            </a:pPr>
            <a:r>
              <a:rPr lang="en-US" altLang="en-US" sz="1351" dirty="0">
                <a:solidFill>
                  <a:srgbClr val="000000"/>
                </a:solidFill>
              </a:rPr>
              <a:t>CMD_STATE 	Data type: CHAR(1); Nullable: No, with default</a:t>
            </a:r>
          </a:p>
          <a:p>
            <a:pPr eaLnBrk="1">
              <a:lnSpc>
                <a:spcPct val="93000"/>
              </a:lnSpc>
              <a:spcBef>
                <a:spcPts val="300"/>
              </a:spcBef>
              <a:buSzPct val="100000"/>
            </a:pPr>
            <a:endParaRPr lang="en-US" altLang="en-US" sz="1051" dirty="0">
              <a:solidFill>
                <a:srgbClr val="000000"/>
              </a:solidFill>
            </a:endParaRPr>
          </a:p>
          <a:p>
            <a:pPr eaLnBrk="1">
              <a:lnSpc>
                <a:spcPct val="93000"/>
              </a:lnSpc>
              <a:spcBef>
                <a:spcPts val="300"/>
              </a:spcBef>
              <a:buSzPct val="100000"/>
            </a:pPr>
            <a:r>
              <a:rPr lang="en-US" altLang="en-US" sz="1201" dirty="0">
                <a:solidFill>
                  <a:srgbClr val="000000"/>
                </a:solidFill>
              </a:rPr>
              <a:t>The status of processing the command:</a:t>
            </a:r>
          </a:p>
          <a:p>
            <a:pPr eaLnBrk="1">
              <a:lnSpc>
                <a:spcPct val="93000"/>
              </a:lnSpc>
              <a:spcBef>
                <a:spcPts val="300"/>
              </a:spcBef>
              <a:buSzPct val="100000"/>
            </a:pPr>
            <a:endParaRPr lang="en-US" altLang="en-US" sz="1201" dirty="0">
              <a:solidFill>
                <a:srgbClr val="000000"/>
              </a:solidFill>
            </a:endParaRPr>
          </a:p>
          <a:p>
            <a:pPr eaLnBrk="1">
              <a:lnSpc>
                <a:spcPct val="93000"/>
              </a:lnSpc>
              <a:spcBef>
                <a:spcPts val="300"/>
              </a:spcBef>
              <a:buSzPct val="100000"/>
            </a:pPr>
            <a:r>
              <a:rPr lang="en-US" altLang="en-US" sz="1201" dirty="0">
                <a:solidFill>
                  <a:srgbClr val="000000"/>
                </a:solidFill>
              </a:rPr>
              <a:t>P (default)</a:t>
            </a:r>
          </a:p>
          <a:p>
            <a:pPr eaLnBrk="1">
              <a:lnSpc>
                <a:spcPct val="93000"/>
              </a:lnSpc>
              <a:spcBef>
                <a:spcPts val="300"/>
              </a:spcBef>
              <a:buSzPct val="100000"/>
            </a:pPr>
            <a:r>
              <a:rPr lang="en-US" altLang="en-US" sz="1201" dirty="0">
                <a:solidFill>
                  <a:srgbClr val="000000"/>
                </a:solidFill>
              </a:rPr>
              <a:t>       The command is pending; the Q Apply program has not processed it yet.</a:t>
            </a:r>
          </a:p>
          <a:p>
            <a:pPr eaLnBrk="1">
              <a:lnSpc>
                <a:spcPct val="93000"/>
              </a:lnSpc>
              <a:spcBef>
                <a:spcPts val="300"/>
              </a:spcBef>
              <a:buSzPct val="100000"/>
            </a:pPr>
            <a:r>
              <a:rPr lang="en-US" altLang="en-US" sz="1201" dirty="0">
                <a:solidFill>
                  <a:srgbClr val="000000"/>
                </a:solidFill>
              </a:rPr>
              <a:t>R     Q Apply read the command.</a:t>
            </a:r>
          </a:p>
          <a:p>
            <a:pPr eaLnBrk="1">
              <a:lnSpc>
                <a:spcPct val="93000"/>
              </a:lnSpc>
              <a:spcBef>
                <a:spcPts val="300"/>
              </a:spcBef>
              <a:buSzPct val="100000"/>
            </a:pPr>
            <a:r>
              <a:rPr lang="en-US" altLang="en-US" sz="1201" dirty="0">
                <a:solidFill>
                  <a:srgbClr val="000000"/>
                </a:solidFill>
              </a:rPr>
              <a:t>C     Q Apply completed processing the command.</a:t>
            </a:r>
          </a:p>
          <a:p>
            <a:pPr eaLnBrk="1">
              <a:lnSpc>
                <a:spcPct val="93000"/>
              </a:lnSpc>
              <a:spcBef>
                <a:spcPts val="300"/>
              </a:spcBef>
              <a:buSzPct val="100000"/>
            </a:pPr>
            <a:r>
              <a:rPr lang="en-US" altLang="en-US" sz="1201" dirty="0">
                <a:solidFill>
                  <a:srgbClr val="000000"/>
                </a:solidFill>
              </a:rPr>
              <a:t>F     The command failed. For example, the Q Apply program could not perform a              	       STARTQ because the queue name was specified incorrectly.</a:t>
            </a:r>
          </a:p>
          <a:p>
            <a:pPr eaLnBrk="1">
              <a:lnSpc>
                <a:spcPct val="93000"/>
              </a:lnSpc>
              <a:spcBef>
                <a:spcPts val="300"/>
              </a:spcBef>
              <a:buSzPct val="100000"/>
            </a:pPr>
            <a:r>
              <a:rPr lang="en-US" altLang="en-US" sz="1201" dirty="0">
                <a:solidFill>
                  <a:srgbClr val="000000"/>
                </a:solidFill>
              </a:rPr>
              <a:t>S     The command is stale. That is, it was issued during a prior run of Q Apply and            	       was discarded in the current run of Q Apply.</a:t>
            </a:r>
          </a:p>
        </p:txBody>
      </p:sp>
    </p:spTree>
    <p:extLst>
      <p:ext uri="{BB962C8B-B14F-4D97-AF65-F5344CB8AC3E}">
        <p14:creationId xmlns:p14="http://schemas.microsoft.com/office/powerpoint/2010/main" val="3651300236"/>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1">
            <a:extLst>
              <a:ext uri="{FF2B5EF4-FFF2-40B4-BE49-F238E27FC236}">
                <a16:creationId xmlns:a16="http://schemas.microsoft.com/office/drawing/2014/main" id="{13F03C81-09F1-4D61-8D2D-5ACBEB8DDFCD}"/>
              </a:ext>
            </a:extLst>
          </p:cNvPr>
          <p:cNvSpPr txBox="1">
            <a:spLocks noChangeArrowheads="1"/>
          </p:cNvSpPr>
          <p:nvPr/>
        </p:nvSpPr>
        <p:spPr bwMode="auto">
          <a:xfrm>
            <a:off x="453358" y="514826"/>
            <a:ext cx="7035991" cy="3730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35133" rIns="67563" bIns="35133"/>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0000"/>
              </a:lnSpc>
              <a:buSzPct val="100000"/>
            </a:pPr>
            <a:r>
              <a:rPr lang="en-US" altLang="en-US" sz="1351" dirty="0">
                <a:solidFill>
                  <a:srgbClr val="0000FF"/>
                </a:solidFill>
              </a:rPr>
              <a:t> </a:t>
            </a:r>
            <a:r>
              <a:rPr lang="en-US" altLang="en-US" sz="2000" dirty="0">
                <a:solidFill>
                  <a:schemeClr val="accent2"/>
                </a:solidFill>
              </a:rPr>
              <a:t>!ASH.IBMQREP_APPLYCMDOUT table(new tables)</a:t>
            </a:r>
          </a:p>
        </p:txBody>
      </p:sp>
      <p:sp>
        <p:nvSpPr>
          <p:cNvPr id="41987" name="Text Box 2">
            <a:extLst>
              <a:ext uri="{FF2B5EF4-FFF2-40B4-BE49-F238E27FC236}">
                <a16:creationId xmlns:a16="http://schemas.microsoft.com/office/drawing/2014/main" id="{DB8EEE10-F706-4FC3-AF87-D5AC0E1BA331}"/>
              </a:ext>
            </a:extLst>
          </p:cNvPr>
          <p:cNvSpPr txBox="1">
            <a:spLocks noChangeArrowheads="1"/>
          </p:cNvSpPr>
          <p:nvPr/>
        </p:nvSpPr>
        <p:spPr bwMode="auto">
          <a:xfrm>
            <a:off x="553251" y="1114185"/>
            <a:ext cx="6711893" cy="22821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84" tIns="46483" rIns="69184" bIns="34592"/>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1pPr>
            <a:lvl2pPr marL="6858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A50021"/>
                </a:solidFill>
                <a:latin typeface="Arial" panose="020B0604020202020204" pitchFamily="34" charset="0"/>
                <a:ea typeface="ＭＳ Ｐゴシック" panose="020B0600070205080204" pitchFamily="34" charset="-128"/>
              </a:defRPr>
            </a:lvl9pPr>
          </a:lstStyle>
          <a:p>
            <a:pPr eaLnBrk="1">
              <a:lnSpc>
                <a:spcPct val="93000"/>
              </a:lnSpc>
              <a:spcBef>
                <a:spcPts val="300"/>
              </a:spcBef>
              <a:buSzPct val="100000"/>
            </a:pPr>
            <a:r>
              <a:rPr lang="en-US" altLang="en-US" sz="1051" dirty="0">
                <a:solidFill>
                  <a:srgbClr val="000000"/>
                </a:solidFill>
              </a:rPr>
              <a:t>CREATE TABLESPACE !APPTSU IN !APPDB USING STOGROUP !STOGRP</a:t>
            </a:r>
          </a:p>
          <a:p>
            <a:pPr eaLnBrk="1">
              <a:lnSpc>
                <a:spcPct val="93000"/>
              </a:lnSpc>
              <a:spcBef>
                <a:spcPts val="300"/>
              </a:spcBef>
              <a:buSzPct val="100000"/>
            </a:pPr>
            <a:r>
              <a:rPr lang="en-US" altLang="en-US" sz="1051" dirty="0">
                <a:solidFill>
                  <a:srgbClr val="000000"/>
                </a:solidFill>
              </a:rPr>
              <a:t>  PRIQTY -1 SECQTY -1  FREEPAGE 00 PCTFREE 10</a:t>
            </a:r>
          </a:p>
          <a:p>
            <a:pPr eaLnBrk="1">
              <a:lnSpc>
                <a:spcPct val="93000"/>
              </a:lnSpc>
              <a:spcBef>
                <a:spcPts val="300"/>
              </a:spcBef>
              <a:buSzPct val="100000"/>
            </a:pPr>
            <a:r>
              <a:rPr lang="en-US" altLang="en-US" sz="1051" dirty="0">
                <a:solidFill>
                  <a:srgbClr val="000000"/>
                </a:solidFill>
              </a:rPr>
              <a:t>  LOCKSIZE ROW  LOCKMAX  0 CLOSE NO   CCSID EBCDIC;</a:t>
            </a:r>
          </a:p>
          <a:p>
            <a:pPr eaLnBrk="1">
              <a:lnSpc>
                <a:spcPct val="93000"/>
              </a:lnSpc>
              <a:spcBef>
                <a:spcPts val="300"/>
              </a:spcBef>
              <a:buSzPct val="100000"/>
            </a:pPr>
            <a:endParaRPr lang="en-US" altLang="en-US" sz="1051" dirty="0">
              <a:solidFill>
                <a:srgbClr val="000000"/>
              </a:solidFill>
            </a:endParaRPr>
          </a:p>
          <a:p>
            <a:pPr eaLnBrk="1">
              <a:lnSpc>
                <a:spcPct val="93000"/>
              </a:lnSpc>
              <a:spcBef>
                <a:spcPts val="300"/>
              </a:spcBef>
              <a:buSzPct val="100000"/>
            </a:pPr>
            <a:r>
              <a:rPr lang="en-US" altLang="en-US" sz="1051" dirty="0">
                <a:solidFill>
                  <a:srgbClr val="000000"/>
                </a:solidFill>
              </a:rPr>
              <a:t>CREATE TABLE !ASH.IBMQREP_APPLYCMDOUT (</a:t>
            </a:r>
          </a:p>
          <a:p>
            <a:pPr eaLnBrk="1">
              <a:lnSpc>
                <a:spcPct val="93000"/>
              </a:lnSpc>
              <a:spcBef>
                <a:spcPts val="300"/>
              </a:spcBef>
              <a:buSzPct val="100000"/>
            </a:pPr>
            <a:r>
              <a:rPr lang="en-US" altLang="en-US" sz="1051" dirty="0">
                <a:solidFill>
                  <a:srgbClr val="000000"/>
                </a:solidFill>
              </a:rPr>
              <a:t>CMD_ID                    BIGINT NOT NULL ,</a:t>
            </a:r>
          </a:p>
          <a:p>
            <a:pPr eaLnBrk="1">
              <a:lnSpc>
                <a:spcPct val="93000"/>
              </a:lnSpc>
              <a:spcBef>
                <a:spcPts val="300"/>
              </a:spcBef>
              <a:buSzPct val="100000"/>
            </a:pPr>
            <a:r>
              <a:rPr lang="en-US" altLang="en-US" sz="1051" dirty="0">
                <a:solidFill>
                  <a:srgbClr val="000000"/>
                </a:solidFill>
              </a:rPr>
              <a:t>CMD_SEQUENCE   SMALLINT NOT NULL,</a:t>
            </a:r>
          </a:p>
          <a:p>
            <a:pPr eaLnBrk="1">
              <a:lnSpc>
                <a:spcPct val="93000"/>
              </a:lnSpc>
              <a:spcBef>
                <a:spcPts val="300"/>
              </a:spcBef>
              <a:buSzPct val="100000"/>
            </a:pPr>
            <a:r>
              <a:rPr lang="en-US" altLang="en-US" sz="1051" dirty="0">
                <a:solidFill>
                  <a:srgbClr val="000000"/>
                </a:solidFill>
              </a:rPr>
              <a:t>CMD_OUTPUT         VARCHAR(4000)  NOT NULL)</a:t>
            </a:r>
          </a:p>
          <a:p>
            <a:pPr eaLnBrk="1">
              <a:lnSpc>
                <a:spcPct val="93000"/>
              </a:lnSpc>
              <a:spcBef>
                <a:spcPts val="300"/>
              </a:spcBef>
              <a:buSzPct val="100000"/>
            </a:pPr>
            <a:r>
              <a:rPr lang="en-US" altLang="en-US" sz="1051" dirty="0">
                <a:solidFill>
                  <a:srgbClr val="000000"/>
                </a:solidFill>
              </a:rPr>
              <a:t>VOLATILE CARDINALITY  IN !APPDB.!APPTSU;</a:t>
            </a:r>
          </a:p>
          <a:p>
            <a:pPr eaLnBrk="1">
              <a:lnSpc>
                <a:spcPct val="93000"/>
              </a:lnSpc>
              <a:spcBef>
                <a:spcPts val="300"/>
              </a:spcBef>
              <a:buSzPct val="100000"/>
            </a:pPr>
            <a:endParaRPr lang="en-US" altLang="en-US" sz="1051" dirty="0">
              <a:solidFill>
                <a:srgbClr val="000000"/>
              </a:solidFill>
            </a:endParaRPr>
          </a:p>
          <a:p>
            <a:pPr eaLnBrk="1">
              <a:lnSpc>
                <a:spcPct val="93000"/>
              </a:lnSpc>
              <a:spcBef>
                <a:spcPts val="300"/>
              </a:spcBef>
              <a:buSzPct val="100000"/>
            </a:pPr>
            <a:r>
              <a:rPr lang="en-US" altLang="en-US" sz="1051" dirty="0">
                <a:solidFill>
                  <a:srgbClr val="000000"/>
                </a:solidFill>
              </a:rPr>
              <a:t>CREATE UNIQUE INDEX !ASH.IX1APPLYCMDOUT ON</a:t>
            </a:r>
          </a:p>
          <a:p>
            <a:pPr eaLnBrk="1">
              <a:lnSpc>
                <a:spcPct val="93000"/>
              </a:lnSpc>
              <a:spcBef>
                <a:spcPts val="300"/>
              </a:spcBef>
              <a:buSzPct val="100000"/>
            </a:pPr>
            <a:r>
              <a:rPr lang="en-US" altLang="en-US" sz="1051" dirty="0">
                <a:solidFill>
                  <a:srgbClr val="000000"/>
                </a:solidFill>
              </a:rPr>
              <a:t>!ASH.IBMQREP_APPLYCMDOUT ( CMD_ID, CMD_SEQUENCE);</a:t>
            </a:r>
          </a:p>
        </p:txBody>
      </p:sp>
    </p:spTree>
    <p:extLst>
      <p:ext uri="{BB962C8B-B14F-4D97-AF65-F5344CB8AC3E}">
        <p14:creationId xmlns:p14="http://schemas.microsoft.com/office/powerpoint/2010/main" val="2383973601"/>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txBox="1">
            <a:spLocks noGrp="1"/>
          </p:cNvSpPr>
          <p:nvPr>
            <p:ph type="title"/>
          </p:nvPr>
        </p:nvSpPr>
        <p:spPr>
          <a:xfrm>
            <a:off x="356213" y="586901"/>
            <a:ext cx="6226776" cy="303890"/>
          </a:xfrm>
        </p:spPr>
        <p:txBody>
          <a:bodyPr/>
          <a:lstStyle/>
          <a:p>
            <a:pPr eaLnBrk="1"/>
            <a:r>
              <a:rPr altLang="en-US" sz="1802" dirty="0">
                <a:solidFill>
                  <a:schemeClr val="accent2"/>
                </a:solidFill>
                <a:latin typeface="Arial" panose="020B0604020202020204" pitchFamily="34" charset="0"/>
                <a:cs typeface="Tahoma" panose="020B0604030504040204" pitchFamily="34" charset="0"/>
              </a:rPr>
              <a:t>Q Capture 1140 ASNCATM program</a:t>
            </a:r>
          </a:p>
        </p:txBody>
      </p:sp>
      <p:sp>
        <p:nvSpPr>
          <p:cNvPr id="30723" name="Content Placeholder 2">
            <a:extLst/>
          </p:cNvPr>
          <p:cNvSpPr txBox="1">
            <a:spLocks noGrp="1"/>
          </p:cNvSpPr>
          <p:nvPr>
            <p:ph idx="4294967295"/>
          </p:nvPr>
        </p:nvSpPr>
        <p:spPr>
          <a:xfrm>
            <a:off x="473529" y="1102179"/>
            <a:ext cx="7064681" cy="3445328"/>
          </a:xfrm>
        </p:spPr>
        <p:txBody>
          <a:bodyPr/>
          <a:lstStyle/>
          <a:p>
            <a:pPr marL="0" indent="0" eaLnBrk="1">
              <a:buNone/>
              <a:defRPr/>
            </a:pPr>
            <a:r>
              <a:rPr lang="en-US" altLang="en-US" sz="1501" dirty="0">
                <a:latin typeface="Arial" panose="020B0604020202020204" pitchFamily="34" charset="0"/>
                <a:cs typeface="Tahoma" panose="020B0604030504040204" pitchFamily="34" charset="0"/>
              </a:rPr>
              <a:t>Program SASNSAMP(ASNCATM) </a:t>
            </a:r>
            <a:r>
              <a:rPr lang="en-US" altLang="en-US" sz="1351" dirty="0">
                <a:latin typeface="Arial" panose="020B0604020202020204" pitchFamily="34" charset="0"/>
                <a:cs typeface="Tahoma" panose="020B0604030504040204" pitchFamily="34" charset="0"/>
              </a:rPr>
              <a:t>to upgrade the Q Capture to 1140 latest function level. You can use the utility to activate program function to a specified level or to check the control tables</a:t>
            </a:r>
          </a:p>
          <a:p>
            <a:pPr lvl="1" eaLnBrk="1">
              <a:buClrTx/>
              <a:defRPr/>
            </a:pPr>
            <a:r>
              <a:rPr lang="en-US" altLang="en-US" sz="1351" dirty="0">
                <a:latin typeface="Arial" panose="020B0604020202020204" pitchFamily="34" charset="0"/>
                <a:cs typeface="Tahoma" panose="020B0604030504040204" pitchFamily="34" charset="0"/>
              </a:rPr>
              <a:t>New plan ASNCATM</a:t>
            </a:r>
          </a:p>
          <a:p>
            <a:pPr lvl="1" eaLnBrk="1">
              <a:buClrTx/>
              <a:defRPr/>
            </a:pPr>
            <a:r>
              <a:rPr lang="en-US" altLang="en-US" sz="1351" dirty="0">
                <a:latin typeface="Arial" panose="020B0604020202020204" pitchFamily="34" charset="0"/>
                <a:cs typeface="Tahoma" panose="020B0604030504040204" pitchFamily="34" charset="0"/>
              </a:rPr>
              <a:t>You can run this program with ACTIVATE=LATEST/function level</a:t>
            </a:r>
          </a:p>
          <a:p>
            <a:pPr lvl="1" eaLnBrk="1">
              <a:buClrTx/>
              <a:defRPr/>
            </a:pPr>
            <a:r>
              <a:rPr lang="en-US" altLang="en-US" sz="1351" dirty="0">
                <a:latin typeface="Arial" panose="020B0604020202020204" pitchFamily="34" charset="0"/>
                <a:cs typeface="Tahoma" panose="020B0604030504040204" pitchFamily="34" charset="0"/>
              </a:rPr>
              <a:t>This will generate the script  for you to run or update the control tables for Q Capture</a:t>
            </a:r>
          </a:p>
          <a:p>
            <a:pPr lvl="1" eaLnBrk="1">
              <a:buClrTx/>
              <a:defRPr/>
            </a:pPr>
            <a:r>
              <a:rPr lang="en-US" altLang="en-US" dirty="0">
                <a:latin typeface="Arial" panose="020B0604020202020204" pitchFamily="34" charset="0"/>
                <a:cs typeface="Tahoma" panose="020B0604030504040204" pitchFamily="34" charset="0"/>
              </a:rPr>
              <a:t>Generates the script  !HLQ.SSTR.SCHEMA.ASNCATM.QCAPP.SQL similar to this:</a:t>
            </a:r>
          </a:p>
          <a:p>
            <a:pPr marL="514830" lvl="2" indent="0" eaLnBrk="1">
              <a:buClrTx/>
              <a:buNone/>
              <a:defRPr/>
            </a:pPr>
            <a:r>
              <a:rPr lang="en-US" altLang="en-US" sz="1051" dirty="0">
                <a:latin typeface="Arial" panose="020B0604020202020204" pitchFamily="34" charset="0"/>
                <a:cs typeface="Tahoma" panose="020B0604030504040204" pitchFamily="34" charset="0"/>
              </a:rPr>
              <a:t>UPDATE !CSH.IBMQREP_CAPPARMS   SET ARCH_LEVEL='1140'; </a:t>
            </a:r>
            <a:br>
              <a:rPr lang="en-US" altLang="en-US" sz="1051" dirty="0">
                <a:latin typeface="Arial" panose="020B0604020202020204" pitchFamily="34" charset="0"/>
                <a:cs typeface="Tahoma" panose="020B0604030504040204" pitchFamily="34" charset="0"/>
              </a:rPr>
            </a:br>
            <a:r>
              <a:rPr lang="en-US" altLang="en-US" sz="1051" dirty="0">
                <a:latin typeface="Arial" panose="020B0604020202020204" pitchFamily="34" charset="0"/>
                <a:cs typeface="Tahoma" panose="020B0604030504040204" pitchFamily="34" charset="0"/>
              </a:rPr>
              <a:t>UPDATE !CSH.IBMQREP_CAPPARMS   SET CONTROL_TABLES_LEVEL='1140.103’;</a:t>
            </a:r>
          </a:p>
          <a:p>
            <a:pPr marL="514830" lvl="2" indent="0" eaLnBrk="1">
              <a:buClrTx/>
              <a:buNone/>
              <a:defRPr/>
            </a:pPr>
            <a:r>
              <a:rPr lang="en-US" altLang="en-US" sz="1051" dirty="0">
                <a:latin typeface="Arial" panose="020B0604020202020204" pitchFamily="34" charset="0"/>
                <a:cs typeface="Tahoma" panose="020B0604030504040204" pitchFamily="34" charset="0"/>
              </a:rPr>
              <a:t>UPDATE !CSH.IBMQREP_CAPPARMS   SET CURRENT_LEVEL='1140.103’;</a:t>
            </a:r>
          </a:p>
          <a:p>
            <a:pPr marL="514830" lvl="2" indent="0" eaLnBrk="1">
              <a:buNone/>
              <a:defRPr/>
            </a:pPr>
            <a:endParaRPr lang="en-US" altLang="en-US" sz="1051" dirty="0">
              <a:latin typeface="Arial" panose="020B0604020202020204" pitchFamily="34" charset="0"/>
              <a:cs typeface="Tahoma" panose="020B0604030504040204" pitchFamily="34" charset="0"/>
            </a:endParaRPr>
          </a:p>
          <a:p>
            <a:pPr marL="0" indent="0" eaLnBrk="1">
              <a:buNone/>
              <a:defRPr/>
            </a:pPr>
            <a:r>
              <a:rPr lang="en-US" altLang="en-US" sz="1351" dirty="0">
                <a:latin typeface="Arial" panose="020B0604020202020204" pitchFamily="34" charset="0"/>
                <a:cs typeface="Tahoma" panose="020B0604030504040204" pitchFamily="34" charset="0"/>
              </a:rPr>
              <a:t>Migration can be done using ASNCATM. No need to add ACTIVATE to Q Capture task</a:t>
            </a:r>
          </a:p>
        </p:txBody>
      </p:sp>
    </p:spTree>
    <p:extLst>
      <p:ext uri="{BB962C8B-B14F-4D97-AF65-F5344CB8AC3E}">
        <p14:creationId xmlns:p14="http://schemas.microsoft.com/office/powerpoint/2010/main" val="2178627783"/>
      </p:ext>
    </p:extLst>
  </p:cSld>
  <p:clrMapOvr>
    <a:masterClrMapping/>
  </p:clrMapOvr>
  <p:transition spd="slow"/>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2707" y="1088016"/>
            <a:ext cx="6366550" cy="969384"/>
          </a:xfrm>
        </p:spPr>
        <p:txBody>
          <a:bodyPr rtlCol="0">
            <a:normAutofit/>
          </a:bodyPr>
          <a:lstStyle/>
          <a:p>
            <a:pPr eaLnBrk="1" fontAlgn="auto" hangingPunct="1">
              <a:spcAft>
                <a:spcPts val="0"/>
              </a:spcAft>
              <a:defRPr/>
            </a:pPr>
            <a:r>
              <a:rPr lang="en-US" sz="2800" dirty="0"/>
              <a:t>Multi Uni questions</a:t>
            </a:r>
            <a:br>
              <a:rPr lang="en-US" sz="2800" dirty="0"/>
            </a:br>
            <a:r>
              <a:rPr lang="en-US" sz="1200" dirty="0"/>
              <a:t> </a:t>
            </a:r>
            <a:r>
              <a:rPr lang="en-US" sz="1000" i="1" dirty="0"/>
              <a:t> </a:t>
            </a:r>
            <a:endParaRPr lang="en-US" sz="2800" dirty="0"/>
          </a:p>
        </p:txBody>
      </p:sp>
    </p:spTree>
    <p:extLst>
      <p:ext uri="{BB962C8B-B14F-4D97-AF65-F5344CB8AC3E}">
        <p14:creationId xmlns:p14="http://schemas.microsoft.com/office/powerpoint/2010/main" val="3585500733"/>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txBox="1">
            <a:spLocks noGrp="1" noChangeArrowheads="1"/>
          </p:cNvSpPr>
          <p:nvPr>
            <p:ph type="title"/>
          </p:nvPr>
        </p:nvSpPr>
        <p:spPr/>
        <p:txBody>
          <a:bodyPr/>
          <a:lstStyle/>
          <a:p>
            <a:r>
              <a:rPr lang="en-US" altLang="en-US" sz="1802" dirty="0">
                <a:solidFill>
                  <a:schemeClr val="accent2"/>
                </a:solidFill>
                <a:latin typeface="Arial" panose="020B0604020202020204" pitchFamily="34" charset="0"/>
                <a:cs typeface="Tahoma" panose="020B0604030504040204" pitchFamily="34" charset="0"/>
              </a:rPr>
              <a:t>Rename column for Multi Uni </a:t>
            </a:r>
          </a:p>
        </p:txBody>
      </p:sp>
      <p:sp>
        <p:nvSpPr>
          <p:cNvPr id="153603" name="Content Placeholder 2"/>
          <p:cNvSpPr txBox="1">
            <a:spLocks noGrp="1"/>
          </p:cNvSpPr>
          <p:nvPr>
            <p:ph idx="1"/>
          </p:nvPr>
        </p:nvSpPr>
        <p:spPr>
          <a:xfrm>
            <a:off x="265113" y="972484"/>
            <a:ext cx="7907482" cy="3396316"/>
          </a:xfrm>
        </p:spPr>
        <p:txBody>
          <a:bodyPr vert="horz" wrap="square" lIns="68644" tIns="34322" rIns="68644" bIns="34322" numCol="1" anchor="t" anchorCtr="0" compatLnSpc="1">
            <a:prstTxWarp prst="textNoShape">
              <a:avLst/>
            </a:prstTxWarp>
          </a:bodyPr>
          <a:lstStyle/>
          <a:p>
            <a:r>
              <a:rPr lang="en-US" altLang="en-US" sz="1600" dirty="0">
                <a:latin typeface="Arial" panose="020B0604020202020204" pitchFamily="34" charset="0"/>
                <a:cs typeface="Tahoma" panose="020B0604030504040204" pitchFamily="34" charset="0"/>
              </a:rPr>
              <a:t>Table updates are being done in node1 and REPL_RENAME_COL=N</a:t>
            </a:r>
          </a:p>
          <a:p>
            <a:r>
              <a:rPr lang="en-US" altLang="en-US" sz="1600" dirty="0">
                <a:latin typeface="Arial" panose="020B0604020202020204" pitchFamily="34" charset="0"/>
                <a:cs typeface="Tahoma" panose="020B0604030504040204" pitchFamily="34" charset="0"/>
              </a:rPr>
              <a:t>You want to rename column in node2 first.  You must stop the queue (unless Apply is stopped), rename column and update the TRG_COLS table and start the queue.  You have to do the same when you rename on node 1. </a:t>
            </a:r>
          </a:p>
          <a:p>
            <a:pPr marL="0" indent="0">
              <a:buNone/>
            </a:pPr>
            <a:r>
              <a:rPr lang="en-US" altLang="en-US" sz="1200" dirty="0">
                <a:latin typeface="Arial" panose="020B0604020202020204" pitchFamily="34" charset="0"/>
                <a:cs typeface="Tahoma" panose="020B0604030504040204" pitchFamily="34" charset="0"/>
              </a:rPr>
              <a:t>INSERT INTO QASN2.IBMQREP_APPLYCMD (CMD_TEXT)    VALUES ('STOPQ=QASN1.SENDQ);</a:t>
            </a:r>
          </a:p>
          <a:p>
            <a:pPr marL="0" indent="0">
              <a:buNone/>
            </a:pPr>
            <a:r>
              <a:rPr lang="en-US" altLang="en-US" sz="1200" dirty="0">
                <a:latin typeface="Arial" panose="020B0604020202020204" pitchFamily="34" charset="0"/>
                <a:cs typeface="Tahoma" panose="020B0604030504040204" pitchFamily="34" charset="0"/>
              </a:rPr>
              <a:t>ALTER TABLE TG_REM_TABLE  RENAME COLUMN CHAR4 TO CHAR4_RENAME;</a:t>
            </a:r>
          </a:p>
          <a:p>
            <a:pPr marL="0" indent="0">
              <a:buNone/>
            </a:pPr>
            <a:r>
              <a:rPr lang="en-US" altLang="en-US" sz="1200" dirty="0">
                <a:latin typeface="Arial" panose="020B0604020202020204" pitchFamily="34" charset="0"/>
                <a:cs typeface="Tahoma" panose="020B0604030504040204" pitchFamily="34" charset="0"/>
              </a:rPr>
              <a:t>UPDATE QASN2.IBMQREP_TRG_COLS SET TARGET_COLNAME='CHAR4_RENAME' </a:t>
            </a:r>
          </a:p>
          <a:p>
            <a:pPr marL="0" indent="0">
              <a:buNone/>
            </a:pPr>
            <a:r>
              <a:rPr lang="en-US" altLang="en-US" sz="1200" dirty="0">
                <a:latin typeface="Arial" panose="020B0604020202020204" pitchFamily="34" charset="0"/>
                <a:cs typeface="Tahoma" panose="020B0604030504040204" pitchFamily="34" charset="0"/>
              </a:rPr>
              <a:t>WHERE TARGET_COLNAME='CHAR4' AND SUBNAME='REM_TABLE0001';       </a:t>
            </a:r>
          </a:p>
          <a:p>
            <a:pPr marL="0" indent="0">
              <a:buNone/>
            </a:pPr>
            <a:r>
              <a:rPr lang="en-US" altLang="en-US" sz="1200" dirty="0">
                <a:latin typeface="Arial" panose="020B0604020202020204" pitchFamily="34" charset="0"/>
                <a:cs typeface="Tahoma" panose="020B0604030504040204" pitchFamily="34" charset="0"/>
              </a:rPr>
              <a:t>COMMIT;                                                         </a:t>
            </a:r>
          </a:p>
          <a:p>
            <a:pPr marL="0" indent="0">
              <a:buNone/>
            </a:pPr>
            <a:r>
              <a:rPr lang="en-US" altLang="en-US" sz="1200" dirty="0">
                <a:latin typeface="Arial" panose="020B0604020202020204" pitchFamily="34" charset="0"/>
                <a:cs typeface="Tahoma" panose="020B0604030504040204" pitchFamily="34" charset="0"/>
              </a:rPr>
              <a:t>INSERT INTO QASN2.IBMQREP_APPLYCMD (CMD_TEXT)       VALUES ('STARTQ=QASN1.SENDQ');</a:t>
            </a:r>
          </a:p>
          <a:p>
            <a:pPr marL="0" indent="0">
              <a:buNone/>
            </a:pPr>
            <a:endParaRPr lang="en-US" altLang="en-US" sz="1100"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3736902711"/>
      </p:ext>
    </p:extLst>
  </p:cSld>
  <p:clrMapOvr>
    <a:masterClrMapping/>
  </p:clrMapOvr>
  <p:transition spd="slow"/>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txBox="1">
            <a:spLocks noGrp="1" noChangeArrowheads="1"/>
          </p:cNvSpPr>
          <p:nvPr>
            <p:ph type="title"/>
          </p:nvPr>
        </p:nvSpPr>
        <p:spPr>
          <a:xfrm>
            <a:off x="265113" y="526473"/>
            <a:ext cx="6080269" cy="323272"/>
          </a:xfrm>
        </p:spPr>
        <p:txBody>
          <a:bodyPr/>
          <a:lstStyle/>
          <a:p>
            <a:r>
              <a:rPr lang="en-US" altLang="en-US" sz="1802" dirty="0">
                <a:solidFill>
                  <a:schemeClr val="accent2"/>
                </a:solidFill>
                <a:latin typeface="Arial" panose="020B0604020202020204" pitchFamily="34" charset="0"/>
                <a:cs typeface="Tahoma" panose="020B0604030504040204" pitchFamily="34" charset="0"/>
              </a:rPr>
              <a:t>Drop column for Multi Uni </a:t>
            </a:r>
          </a:p>
        </p:txBody>
      </p:sp>
      <p:sp>
        <p:nvSpPr>
          <p:cNvPr id="153603" name="Content Placeholder 2"/>
          <p:cNvSpPr txBox="1">
            <a:spLocks noGrp="1"/>
          </p:cNvSpPr>
          <p:nvPr>
            <p:ph idx="1"/>
          </p:nvPr>
        </p:nvSpPr>
        <p:spPr>
          <a:xfrm>
            <a:off x="265113" y="972484"/>
            <a:ext cx="7907482" cy="3396316"/>
          </a:xfrm>
        </p:spPr>
        <p:txBody>
          <a:bodyPr vert="horz" wrap="square" lIns="68644" tIns="34322" rIns="68644" bIns="34322" numCol="1" anchor="t" anchorCtr="0" compatLnSpc="1">
            <a:prstTxWarp prst="textNoShape">
              <a:avLst/>
            </a:prstTxWarp>
          </a:bodyPr>
          <a:lstStyle/>
          <a:p>
            <a:r>
              <a:rPr lang="en-US" altLang="en-US" sz="1600" dirty="0">
                <a:latin typeface="Arial" panose="020B0604020202020204" pitchFamily="34" charset="0"/>
                <a:cs typeface="Tahoma" panose="020B0604030504040204" pitchFamily="34" charset="0"/>
              </a:rPr>
              <a:t>Table updates are being done in node1 and REPL_DROP_COL=Y in both nodes</a:t>
            </a:r>
          </a:p>
          <a:p>
            <a:r>
              <a:rPr lang="en-US" altLang="en-US" sz="1600" dirty="0">
                <a:latin typeface="Arial" panose="020B0604020202020204" pitchFamily="34" charset="0"/>
                <a:cs typeface="Tahoma" panose="020B0604030504040204" pitchFamily="34" charset="0"/>
              </a:rPr>
              <a:t>You want to drop column in node2 first.   Can not do the reorg of the table at node2</a:t>
            </a:r>
          </a:p>
          <a:p>
            <a:pPr marL="0" indent="0">
              <a:buNone/>
            </a:pPr>
            <a:r>
              <a:rPr lang="en-US" altLang="en-US" sz="1100" dirty="0">
                <a:latin typeface="Arial" panose="020B0604020202020204" pitchFamily="34" charset="0"/>
                <a:cs typeface="Tahoma" panose="020B0604030504040204" pitchFamily="34" charset="0"/>
              </a:rPr>
              <a:t>ALTER TABLE TG_DROP_TABLE DROP COLUMN N01 RESTRICT;  </a:t>
            </a:r>
          </a:p>
          <a:p>
            <a:pPr marL="0" indent="0">
              <a:buNone/>
            </a:pPr>
            <a:r>
              <a:rPr lang="en-US" altLang="en-US" sz="1100" dirty="0">
                <a:latin typeface="Arial" panose="020B0604020202020204" pitchFamily="34" charset="0"/>
                <a:cs typeface="Tahoma" panose="020B0604030504040204" pitchFamily="34" charset="0"/>
              </a:rPr>
              <a:t>ALTER TABLE TG_DROP_TABLE DROP COLUMN N02 RESTRICT;  </a:t>
            </a:r>
          </a:p>
          <a:p>
            <a:pPr marL="0" indent="0">
              <a:buNone/>
            </a:pPr>
            <a:r>
              <a:rPr lang="en-US" altLang="en-US" sz="1100" dirty="0">
                <a:latin typeface="Arial" panose="020B0604020202020204" pitchFamily="34" charset="0"/>
                <a:cs typeface="Tahoma" panose="020B0604030504040204" pitchFamily="34" charset="0"/>
              </a:rPr>
              <a:t>ALTER TABLE TG_DROP_TABLE DROP COLUMN N03 RESTRICT;  </a:t>
            </a:r>
          </a:p>
          <a:p>
            <a:pPr marL="0" indent="0">
              <a:buNone/>
            </a:pPr>
            <a:r>
              <a:rPr lang="en-US" altLang="en-US" sz="1100" dirty="0">
                <a:latin typeface="Arial" panose="020B0604020202020204" pitchFamily="34" charset="0"/>
                <a:cs typeface="Tahoma" panose="020B0604030504040204" pitchFamily="34" charset="0"/>
              </a:rPr>
              <a:t> COMMIT;</a:t>
            </a:r>
          </a:p>
          <a:p>
            <a:r>
              <a:rPr lang="en-US" altLang="en-US" sz="1600" dirty="0">
                <a:latin typeface="Arial" panose="020B0604020202020204" pitchFamily="34" charset="0"/>
                <a:cs typeface="Tahoma" panose="020B0604030504040204" pitchFamily="34" charset="0"/>
              </a:rPr>
              <a:t>When you drop the column in node 1, do the reorg at source and target.</a:t>
            </a:r>
          </a:p>
          <a:p>
            <a:r>
              <a:rPr lang="en-US" altLang="en-US" sz="1600" dirty="0">
                <a:latin typeface="Arial" panose="020B0604020202020204" pitchFamily="34" charset="0"/>
                <a:cs typeface="Tahoma" panose="020B0604030504040204" pitchFamily="34" charset="0"/>
              </a:rPr>
              <a:t>Meta data will be updated in both nodes</a:t>
            </a:r>
          </a:p>
          <a:p>
            <a:pPr marL="0" indent="0">
              <a:buNone/>
            </a:pPr>
            <a:endParaRPr lang="en-US" altLang="en-US" sz="1100"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3841067156"/>
      </p:ext>
    </p:extLst>
  </p:cSld>
  <p:clrMapOvr>
    <a:masterClrMapping/>
  </p:clrMapOvr>
  <p:transition spd="slow"/>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txBox="1">
            <a:spLocks noGrp="1" noChangeArrowheads="1"/>
          </p:cNvSpPr>
          <p:nvPr>
            <p:ph type="title"/>
          </p:nvPr>
        </p:nvSpPr>
        <p:spPr>
          <a:xfrm>
            <a:off x="265113" y="526473"/>
            <a:ext cx="6080269" cy="323272"/>
          </a:xfrm>
        </p:spPr>
        <p:txBody>
          <a:bodyPr/>
          <a:lstStyle/>
          <a:p>
            <a:r>
              <a:rPr lang="en-US" altLang="en-US" sz="1802" dirty="0">
                <a:solidFill>
                  <a:schemeClr val="accent2"/>
                </a:solidFill>
                <a:latin typeface="Arial" panose="020B0604020202020204" pitchFamily="34" charset="0"/>
                <a:cs typeface="Tahoma" panose="020B0604030504040204" pitchFamily="34" charset="0"/>
              </a:rPr>
              <a:t>Identity column alter</a:t>
            </a:r>
          </a:p>
        </p:txBody>
      </p:sp>
      <p:sp>
        <p:nvSpPr>
          <p:cNvPr id="153603" name="Content Placeholder 2"/>
          <p:cNvSpPr txBox="1">
            <a:spLocks noGrp="1"/>
          </p:cNvSpPr>
          <p:nvPr>
            <p:ph idx="1"/>
          </p:nvPr>
        </p:nvSpPr>
        <p:spPr>
          <a:xfrm>
            <a:off x="265113" y="972484"/>
            <a:ext cx="7890596" cy="3649306"/>
          </a:xfrm>
        </p:spPr>
        <p:txBody>
          <a:bodyPr vert="horz" wrap="square" lIns="68644" tIns="34322" rIns="68644" bIns="34322" numCol="1" anchor="t" anchorCtr="0" compatLnSpc="1">
            <a:prstTxWarp prst="textNoShape">
              <a:avLst/>
            </a:prstTxWarp>
          </a:bodyPr>
          <a:lstStyle/>
          <a:p>
            <a:r>
              <a:rPr lang="en-US" altLang="en-US" sz="1600" dirty="0">
                <a:latin typeface="Arial" panose="020B0604020202020204" pitchFamily="34" charset="0"/>
                <a:cs typeface="Tahoma" panose="020B0604030504040204" pitchFamily="34" charset="0"/>
              </a:rPr>
              <a:t>Db2 will not allow to alter or drop identity columns. Your only  option is to drop and recreate the table</a:t>
            </a:r>
          </a:p>
          <a:p>
            <a:r>
              <a:rPr lang="en-US" altLang="en-US" sz="1600" dirty="0">
                <a:latin typeface="Arial" panose="020B0604020202020204" pitchFamily="34" charset="0"/>
                <a:cs typeface="Tahoma" panose="020B0604030504040204" pitchFamily="34" charset="0"/>
              </a:rPr>
              <a:t>You have to </a:t>
            </a:r>
            <a:r>
              <a:rPr lang="en-US" altLang="en-US" sz="1600" dirty="0" err="1">
                <a:latin typeface="Arial" panose="020B0604020202020204" pitchFamily="34" charset="0"/>
                <a:cs typeface="Tahoma" panose="020B0604030504040204" pitchFamily="34" charset="0"/>
              </a:rPr>
              <a:t>capstop</a:t>
            </a:r>
            <a:r>
              <a:rPr lang="en-US" altLang="en-US" sz="1600" dirty="0">
                <a:latin typeface="Arial" panose="020B0604020202020204" pitchFamily="34" charset="0"/>
                <a:cs typeface="Tahoma" panose="020B0604030504040204" pitchFamily="34" charset="0"/>
              </a:rPr>
              <a:t> and </a:t>
            </a:r>
            <a:r>
              <a:rPr lang="en-US" altLang="en-US" sz="1600" dirty="0" err="1">
                <a:latin typeface="Arial" panose="020B0604020202020204" pitchFamily="34" charset="0"/>
                <a:cs typeface="Tahoma" panose="020B0604030504040204" pitchFamily="34" charset="0"/>
              </a:rPr>
              <a:t>capstart</a:t>
            </a:r>
            <a:r>
              <a:rPr lang="en-US" altLang="en-US" sz="1600" dirty="0">
                <a:latin typeface="Arial" panose="020B0604020202020204" pitchFamily="34" charset="0"/>
                <a:cs typeface="Tahoma" panose="020B0604030504040204" pitchFamily="34" charset="0"/>
              </a:rPr>
              <a:t> in this scenario at both nodes</a:t>
            </a:r>
          </a:p>
          <a:p>
            <a:r>
              <a:rPr lang="en-US" altLang="en-US" sz="1600" dirty="0">
                <a:latin typeface="Arial" panose="020B0604020202020204" pitchFamily="34" charset="0"/>
                <a:cs typeface="Tahoma" panose="020B0604030504040204" pitchFamily="34" charset="0"/>
              </a:rPr>
              <a:t>Issue CAPSTOP</a:t>
            </a:r>
          </a:p>
          <a:p>
            <a:r>
              <a:rPr lang="en-US" altLang="en-US" sz="1600" dirty="0">
                <a:latin typeface="Arial" panose="020B0604020202020204" pitchFamily="34" charset="0"/>
                <a:cs typeface="Tahoma" panose="020B0604030504040204" pitchFamily="34" charset="0"/>
              </a:rPr>
              <a:t>SET HAS_LOADPHASE for the SUB to N, CAPTURE_LOAD=W ,  unless you are OK with loading the target for </a:t>
            </a:r>
            <a:r>
              <a:rPr lang="en-US" altLang="en-US" sz="1600" dirty="0" err="1">
                <a:latin typeface="Arial" panose="020B0604020202020204" pitchFamily="34" charset="0"/>
                <a:cs typeface="Tahoma" panose="020B0604030504040204" pitchFamily="34" charset="0"/>
              </a:rPr>
              <a:t>capstart</a:t>
            </a:r>
            <a:endParaRPr lang="en-US" altLang="en-US" sz="1600" dirty="0">
              <a:latin typeface="Arial" panose="020B0604020202020204" pitchFamily="34" charset="0"/>
              <a:cs typeface="Tahoma" panose="020B0604030504040204" pitchFamily="34" charset="0"/>
            </a:endParaRPr>
          </a:p>
          <a:p>
            <a:r>
              <a:rPr lang="en-US" altLang="en-US" sz="1600" dirty="0">
                <a:latin typeface="Arial" panose="020B0604020202020204" pitchFamily="34" charset="0"/>
                <a:cs typeface="Tahoma" panose="020B0604030504040204" pitchFamily="34" charset="0"/>
              </a:rPr>
              <a:t>DROP table</a:t>
            </a:r>
          </a:p>
          <a:p>
            <a:r>
              <a:rPr lang="en-US" altLang="en-US" sz="1600" dirty="0">
                <a:latin typeface="Arial" panose="020B0604020202020204" pitchFamily="34" charset="0"/>
                <a:cs typeface="Tahoma" panose="020B0604030504040204" pitchFamily="34" charset="0"/>
              </a:rPr>
              <a:t>Create the table with the changed identity column</a:t>
            </a:r>
          </a:p>
          <a:p>
            <a:r>
              <a:rPr lang="en-US" altLang="en-US" sz="1600" dirty="0">
                <a:latin typeface="Arial" panose="020B0604020202020204" pitchFamily="34" charset="0"/>
                <a:cs typeface="Tahoma" panose="020B0604030504040204" pitchFamily="34" charset="0"/>
              </a:rPr>
              <a:t>Issue </a:t>
            </a:r>
            <a:r>
              <a:rPr lang="en-US" altLang="en-US" sz="1600" dirty="0" err="1">
                <a:latin typeface="Arial" panose="020B0604020202020204" pitchFamily="34" charset="0"/>
                <a:cs typeface="Tahoma" panose="020B0604030504040204" pitchFamily="34" charset="0"/>
              </a:rPr>
              <a:t>Capstart</a:t>
            </a:r>
            <a:endParaRPr lang="en-US" altLang="en-US" sz="1600" dirty="0">
              <a:latin typeface="Arial" panose="020B0604020202020204" pitchFamily="34" charset="0"/>
              <a:cs typeface="Tahoma" panose="020B0604030504040204" pitchFamily="34" charset="0"/>
            </a:endParaRPr>
          </a:p>
          <a:p>
            <a:r>
              <a:rPr lang="en-US" altLang="en-US" sz="1600" dirty="0">
                <a:latin typeface="Arial" panose="020B0604020202020204" pitchFamily="34" charset="0"/>
                <a:cs typeface="Tahoma" panose="020B0604030504040204" pitchFamily="34" charset="0"/>
              </a:rPr>
              <a:t>LOAD table </a:t>
            </a:r>
          </a:p>
          <a:p>
            <a:pPr marL="0" indent="0">
              <a:buNone/>
            </a:pPr>
            <a:endParaRPr lang="en-US" altLang="en-US" sz="1100"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1348592846"/>
      </p:ext>
    </p:extLst>
  </p:cSld>
  <p:clrMapOvr>
    <a:masterClrMapping/>
  </p:clrMapOvr>
  <p:transition spd="slow"/>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F88C14A2-F602-4ABA-BD02-BFEFF15F4A2B}"/>
              </a:ext>
            </a:extLst>
          </p:cNvPr>
          <p:cNvSpPr>
            <a:spLocks noGrp="1"/>
          </p:cNvSpPr>
          <p:nvPr>
            <p:ph type="sldNum" sz="quarter" idx="10"/>
          </p:nvPr>
        </p:nvSpPr>
        <p:spPr>
          <a:xfrm>
            <a:off x="153720" y="6432120"/>
            <a:ext cx="1004760" cy="319680"/>
          </a:xfrm>
          <a:prstGeom prst="rect">
            <a:avLst/>
          </a:prstGeom>
          <a:noFill/>
          <a:ln>
            <a:noFill/>
          </a:ln>
        </p:spPr>
        <p:txBody>
          <a:bodyPr wrap="square" lIns="92160" tIns="46080" rIns="92160" bIns="46080" anchor="t" anchorCtr="0">
            <a:noAutofit/>
          </a:bodyPr>
          <a:lstStyle>
            <a:defPPr>
              <a:defRPr lang="en-US"/>
            </a:defPPr>
            <a:lvl1pPr marL="0" marR="0" lvl="0" indent="0" algn="l" defTabSz="914400" rtl="0" eaLnBrk="1" latinLnBrk="0" hangingPunct="1">
              <a:spcBef>
                <a:spcPts val="624"/>
              </a:spcBef>
              <a:spcAft>
                <a:spcPts val="0"/>
              </a:spcAft>
              <a:buNone/>
              <a:tabLst/>
              <a:defRPr lang="en-US" sz="1000" b="0" kern="1200">
                <a:solidFill>
                  <a:schemeClr val="tx1"/>
                </a:solidFill>
                <a:latin typeface="Arial" pitchFamily="18"/>
                <a:ea typeface="Lucida Sans Unicode" pitchFamily="2"/>
                <a:cs typeface="Lucida Sans Unicode" pitchFamily="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fld id="{4BAC1B24-E1E8-45F5-97D5-5DD041EA9C31}" type="slidenum">
              <a:rPr lang="en-US" smtClean="0"/>
              <a:pPr/>
              <a:t>124</a:t>
            </a:fld>
            <a:endParaRPr lang="en-US"/>
          </a:p>
        </p:txBody>
      </p:sp>
      <p:sp>
        <p:nvSpPr>
          <p:cNvPr id="2" name="Title text4_1">
            <a:extLst>
              <a:ext uri="{FF2B5EF4-FFF2-40B4-BE49-F238E27FC236}">
                <a16:creationId xmlns:a16="http://schemas.microsoft.com/office/drawing/2014/main" id="{6EAC1993-208A-4550-8C52-33C6E12506CF}"/>
              </a:ext>
            </a:extLst>
          </p:cNvPr>
          <p:cNvSpPr txBox="1">
            <a:spLocks noGrp="1"/>
          </p:cNvSpPr>
          <p:nvPr>
            <p:ph type="title" idx="4294967295"/>
          </p:nvPr>
        </p:nvSpPr>
        <p:spPr>
          <a:xfrm>
            <a:off x="422622" y="514825"/>
            <a:ext cx="7581013" cy="631593"/>
          </a:xfrm>
        </p:spPr>
        <p:txBody>
          <a:bodyPr vert="horz" wrap="square" lIns="76481" tIns="38105" rIns="76481" bIns="38105" numCol="1" anchor="t" anchorCtr="0" compatLnSpc="1">
            <a:prstTxWarp prst="textNoShape">
              <a:avLst/>
            </a:prstTxWarp>
            <a:spAutoFit/>
          </a:bodyPr>
          <a:lstStyle/>
          <a:p>
            <a:pPr lvl="0"/>
            <a:r>
              <a:rPr lang="en-US" sz="1802" dirty="0">
                <a:solidFill>
                  <a:schemeClr val="accent2"/>
                </a:solidFill>
              </a:rPr>
              <a:t>Q Replication Throughput Increase and CPU Cost Reduction (Non-Persistent MQ Messages</a:t>
            </a:r>
            <a:r>
              <a:rPr lang="en-US" sz="1802" dirty="0">
                <a:solidFill>
                  <a:srgbClr val="0000FF"/>
                </a:solidFill>
              </a:rPr>
              <a:t>)</a:t>
            </a:r>
          </a:p>
        </p:txBody>
      </p:sp>
      <p:sp>
        <p:nvSpPr>
          <p:cNvPr id="3" name="Outline Text3_1">
            <a:extLst>
              <a:ext uri="{FF2B5EF4-FFF2-40B4-BE49-F238E27FC236}">
                <a16:creationId xmlns:a16="http://schemas.microsoft.com/office/drawing/2014/main" id="{27C7F3E4-518A-473E-8183-275F50D7F788}"/>
              </a:ext>
            </a:extLst>
          </p:cNvPr>
          <p:cNvSpPr txBox="1">
            <a:spLocks noGrp="1"/>
          </p:cNvSpPr>
          <p:nvPr>
            <p:ph type="body" idx="4294967295"/>
          </p:nvPr>
        </p:nvSpPr>
        <p:spPr>
          <a:xfrm>
            <a:off x="368835" y="1698170"/>
            <a:ext cx="6985390" cy="1190582"/>
          </a:xfrm>
        </p:spPr>
        <p:txBody>
          <a:bodyPr vert="horz" wrap="square" lIns="0" tIns="0" rIns="0" bIns="0" numCol="1" anchor="t" anchorCtr="0" compatLnSpc="1">
            <a:prstTxWarp prst="textNoShape">
              <a:avLst/>
            </a:prstTxWarp>
            <a:spAutoFit/>
          </a:bodyPr>
          <a:lstStyle/>
          <a:p>
            <a:pPr marL="0" indent="0">
              <a:spcBef>
                <a:spcPts val="1407"/>
              </a:spcBef>
              <a:spcAft>
                <a:spcPts val="0"/>
              </a:spcAft>
              <a:buNone/>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351" dirty="0">
                <a:cs typeface="Times New Roman" pitchFamily="18"/>
              </a:rPr>
              <a:t>Scenario:  </a:t>
            </a:r>
          </a:p>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351" dirty="0">
                <a:cs typeface="Times New Roman" pitchFamily="18"/>
              </a:rPr>
              <a:t>Some Applications require higher throughput and lower CPU cost.</a:t>
            </a:r>
          </a:p>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351" dirty="0">
                <a:cs typeface="Times New Roman" pitchFamily="18"/>
              </a:rPr>
              <a:t>These (non-critical) applications are willing to trade-off recoverability for better performance.  </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BB5C5A88-FC8C-41D6-8370-AFCAA9458CA9}"/>
              </a:ext>
            </a:extLst>
          </p:cNvPr>
          <p:cNvSpPr>
            <a:spLocks noGrp="1"/>
          </p:cNvSpPr>
          <p:nvPr>
            <p:ph type="sldNum" sz="quarter" idx="10"/>
          </p:nvPr>
        </p:nvSpPr>
        <p:spPr>
          <a:xfrm>
            <a:off x="153720" y="6432120"/>
            <a:ext cx="1004760" cy="319680"/>
          </a:xfrm>
          <a:prstGeom prst="rect">
            <a:avLst/>
          </a:prstGeom>
          <a:noFill/>
          <a:ln>
            <a:noFill/>
          </a:ln>
        </p:spPr>
        <p:txBody>
          <a:bodyPr wrap="square" lIns="92160" tIns="46080" rIns="92160" bIns="46080" anchor="t" anchorCtr="0">
            <a:noAutofit/>
          </a:bodyPr>
          <a:lstStyle>
            <a:defPPr>
              <a:defRPr lang="en-US"/>
            </a:defPPr>
            <a:lvl1pPr marL="0" marR="0" lvl="0" indent="0" algn="l" defTabSz="914400" rtl="0" eaLnBrk="1" latinLnBrk="0" hangingPunct="1">
              <a:spcBef>
                <a:spcPts val="624"/>
              </a:spcBef>
              <a:spcAft>
                <a:spcPts val="0"/>
              </a:spcAft>
              <a:buNone/>
              <a:tabLst/>
              <a:defRPr lang="en-US" sz="1000" b="0" kern="1200">
                <a:solidFill>
                  <a:schemeClr val="tx1"/>
                </a:solidFill>
                <a:latin typeface="Arial" pitchFamily="18"/>
                <a:ea typeface="Lucida Sans Unicode" pitchFamily="2"/>
                <a:cs typeface="Lucida Sans Unicode" pitchFamily="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fld id="{4BAC1B24-E1E8-45F5-97D5-5DD041EA9C31}" type="slidenum">
              <a:rPr lang="en-US" smtClean="0"/>
              <a:pPr/>
              <a:t>125</a:t>
            </a:fld>
            <a:endParaRPr lang="en-US"/>
          </a:p>
        </p:txBody>
      </p:sp>
      <p:sp>
        <p:nvSpPr>
          <p:cNvPr id="2" name="Title text4_1_2">
            <a:extLst>
              <a:ext uri="{FF2B5EF4-FFF2-40B4-BE49-F238E27FC236}">
                <a16:creationId xmlns:a16="http://schemas.microsoft.com/office/drawing/2014/main" id="{3DCFBAD6-1DA5-4D9D-87EC-D69E504223AE}"/>
              </a:ext>
            </a:extLst>
          </p:cNvPr>
          <p:cNvSpPr txBox="1">
            <a:spLocks noGrp="1"/>
          </p:cNvSpPr>
          <p:nvPr>
            <p:ph type="title" idx="4294967295"/>
          </p:nvPr>
        </p:nvSpPr>
        <p:spPr>
          <a:xfrm>
            <a:off x="491778" y="514825"/>
            <a:ext cx="7511857" cy="631593"/>
          </a:xfrm>
        </p:spPr>
        <p:txBody>
          <a:bodyPr vert="horz" wrap="square" lIns="76481" tIns="38105" rIns="76481" bIns="38105" numCol="1" anchor="t" anchorCtr="0" compatLnSpc="1">
            <a:prstTxWarp prst="textNoShape">
              <a:avLst/>
            </a:prstTxWarp>
            <a:spAutoFit/>
          </a:bodyPr>
          <a:lstStyle/>
          <a:p>
            <a:pPr lvl="0"/>
            <a:r>
              <a:rPr lang="en-US" sz="1802" dirty="0">
                <a:solidFill>
                  <a:schemeClr val="accent2"/>
                </a:solidFill>
              </a:rPr>
              <a:t>Q Replication Throughput Increase and CPU Cost Reduction (Non-Persistent MQ Messages)</a:t>
            </a:r>
          </a:p>
        </p:txBody>
      </p:sp>
      <p:sp>
        <p:nvSpPr>
          <p:cNvPr id="3" name="Outline Text3_1_2">
            <a:extLst>
              <a:ext uri="{FF2B5EF4-FFF2-40B4-BE49-F238E27FC236}">
                <a16:creationId xmlns:a16="http://schemas.microsoft.com/office/drawing/2014/main" id="{24AC6C92-26A0-4D5B-BCFC-8F714D4D84AD}"/>
              </a:ext>
            </a:extLst>
          </p:cNvPr>
          <p:cNvSpPr txBox="1">
            <a:spLocks noGrp="1"/>
          </p:cNvSpPr>
          <p:nvPr>
            <p:ph type="body" idx="4294967295"/>
          </p:nvPr>
        </p:nvSpPr>
        <p:spPr>
          <a:xfrm>
            <a:off x="491778" y="1313969"/>
            <a:ext cx="7169180" cy="2857449"/>
          </a:xfrm>
        </p:spPr>
        <p:txBody>
          <a:bodyPr vert="horz" wrap="square" lIns="0" tIns="0" rIns="0" bIns="0" numCol="1" anchor="t" anchorCtr="0" compatLnSpc="1">
            <a:prstTxWarp prst="textNoShape">
              <a:avLst/>
            </a:prstTxWarp>
            <a:spAutoFit/>
          </a:bodyPr>
          <a:lstStyle/>
          <a:p>
            <a:pPr marL="0" indent="0">
              <a:spcBef>
                <a:spcPts val="1407"/>
              </a:spcBef>
              <a:spcAft>
                <a:spcPts val="0"/>
              </a:spcAft>
              <a:buNone/>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351" dirty="0">
                <a:cs typeface="Times New Roman" pitchFamily="18"/>
              </a:rPr>
              <a:t>Solution:   </a:t>
            </a:r>
          </a:p>
          <a:p>
            <a:pPr marL="0" indent="0">
              <a:spcBef>
                <a:spcPts val="1407"/>
              </a:spcBef>
              <a:spcAft>
                <a:spcPts val="0"/>
              </a:spcAft>
              <a:buNone/>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351" dirty="0">
                <a:cs typeface="Times New Roman" pitchFamily="18"/>
              </a:rPr>
              <a:t>Use non-persistent MQ messages as they are not logged in MQ. </a:t>
            </a:r>
          </a:p>
          <a:p>
            <a:pPr lvl="1">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400" dirty="0">
                <a:cs typeface="Times New Roman" pitchFamily="18"/>
              </a:rPr>
              <a:t>Up to 10 % to </a:t>
            </a:r>
            <a:r>
              <a:rPr lang="en-US" sz="1400" kern="0" dirty="0">
                <a:cs typeface="Courier New" pitchFamily="34"/>
              </a:rPr>
              <a:t>20% CPU reduction and 80%  throughput (rows/second)</a:t>
            </a:r>
            <a:br>
              <a:rPr lang="en-US" sz="1400" kern="0" dirty="0">
                <a:cs typeface="Courier New" pitchFamily="34"/>
              </a:rPr>
            </a:br>
            <a:r>
              <a:rPr lang="en-US" sz="1400" kern="0" dirty="0">
                <a:cs typeface="Courier New" pitchFamily="34"/>
              </a:rPr>
              <a:t> increase have been  observed.</a:t>
            </a:r>
          </a:p>
          <a:p>
            <a:pPr marL="454185" lvl="1">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400" dirty="0">
                <a:cs typeface="Times New Roman" pitchFamily="18"/>
              </a:rPr>
              <a:t>New option in V10 honors the MQ queue DEFPSIST persistence setting in MQ: use MSG_PERSISTENCE=D instance level/Q Capture parameter</a:t>
            </a:r>
          </a:p>
          <a:p>
            <a:pPr marL="454185" lvl="1">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400" dirty="0">
                <a:cs typeface="Times New Roman" pitchFamily="18"/>
              </a:rPr>
              <a:t>Recovery procedure: Use Q Capture OVERRIDE_RESTART option to use </a:t>
            </a:r>
            <a:br>
              <a:rPr lang="en-US" sz="1400" dirty="0">
                <a:cs typeface="Times New Roman" pitchFamily="18"/>
              </a:rPr>
            </a:br>
            <a:r>
              <a:rPr lang="en-US" sz="1400" dirty="0">
                <a:cs typeface="Times New Roman" pitchFamily="18"/>
              </a:rPr>
              <a:t>the LSN and MAXCMTSEQ restart information for the queue (see next slides)</a:t>
            </a:r>
            <a:br>
              <a:rPr lang="en-US" sz="1400" dirty="0">
                <a:cs typeface="Times New Roman" pitchFamily="18"/>
              </a:rPr>
            </a:br>
            <a:br>
              <a:rPr lang="en-US" sz="1400" dirty="0">
                <a:cs typeface="Times New Roman" pitchFamily="18"/>
              </a:rPr>
            </a:br>
            <a:endParaRPr lang="en-US" sz="1400" dirty="0">
              <a:cs typeface="Times New Roman" pitchFamily="18"/>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1AC0968C-5DA4-4137-9A53-B70864C8AF4E}"/>
              </a:ext>
            </a:extLst>
          </p:cNvPr>
          <p:cNvSpPr>
            <a:spLocks noGrp="1"/>
          </p:cNvSpPr>
          <p:nvPr>
            <p:ph type="sldNum" sz="quarter" idx="10"/>
          </p:nvPr>
        </p:nvSpPr>
        <p:spPr>
          <a:xfrm>
            <a:off x="153720" y="6432120"/>
            <a:ext cx="1004760" cy="319680"/>
          </a:xfrm>
          <a:prstGeom prst="rect">
            <a:avLst/>
          </a:prstGeom>
          <a:noFill/>
          <a:ln>
            <a:noFill/>
          </a:ln>
        </p:spPr>
        <p:txBody>
          <a:bodyPr wrap="square" lIns="92160" tIns="46080" rIns="92160" bIns="46080" anchor="t" anchorCtr="0">
            <a:noAutofit/>
          </a:bodyPr>
          <a:lstStyle>
            <a:defPPr>
              <a:defRPr lang="en-US"/>
            </a:defPPr>
            <a:lvl1pPr marL="0" marR="0" lvl="0" indent="0" algn="l" defTabSz="914400" rtl="0" eaLnBrk="1" latinLnBrk="0" hangingPunct="1">
              <a:spcBef>
                <a:spcPts val="624"/>
              </a:spcBef>
              <a:spcAft>
                <a:spcPts val="0"/>
              </a:spcAft>
              <a:buNone/>
              <a:tabLst/>
              <a:defRPr lang="en-US" sz="1000" b="0" kern="1200">
                <a:solidFill>
                  <a:schemeClr val="tx1"/>
                </a:solidFill>
                <a:latin typeface="Arial" pitchFamily="18"/>
                <a:ea typeface="Lucida Sans Unicode" pitchFamily="2"/>
                <a:cs typeface="Lucida Sans Unicode" pitchFamily="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fld id="{4BAC1B24-E1E8-45F5-97D5-5DD041EA9C31}" type="slidenum">
              <a:rPr lang="en-US" smtClean="0"/>
              <a:pPr/>
              <a:t>126</a:t>
            </a:fld>
            <a:endParaRPr lang="en-US"/>
          </a:p>
        </p:txBody>
      </p:sp>
      <p:sp>
        <p:nvSpPr>
          <p:cNvPr id="2" name="Title text4_1_1">
            <a:extLst>
              <a:ext uri="{FF2B5EF4-FFF2-40B4-BE49-F238E27FC236}">
                <a16:creationId xmlns:a16="http://schemas.microsoft.com/office/drawing/2014/main" id="{D055FC74-3A75-4467-9AD5-49FC99D34188}"/>
              </a:ext>
            </a:extLst>
          </p:cNvPr>
          <p:cNvSpPr txBox="1">
            <a:spLocks noGrp="1"/>
          </p:cNvSpPr>
          <p:nvPr>
            <p:ph type="title" idx="4294967295"/>
          </p:nvPr>
        </p:nvSpPr>
        <p:spPr>
          <a:xfrm>
            <a:off x="683880" y="514825"/>
            <a:ext cx="7319756" cy="354274"/>
          </a:xfrm>
        </p:spPr>
        <p:txBody>
          <a:bodyPr vert="horz" wrap="square" lIns="76481" tIns="38105" rIns="76481" bIns="38105" numCol="1" anchor="t" anchorCtr="0" compatLnSpc="1">
            <a:prstTxWarp prst="textNoShape">
              <a:avLst/>
            </a:prstTxWarp>
            <a:spAutoFit/>
          </a:bodyPr>
          <a:lstStyle/>
          <a:p>
            <a:pPr lvl="0"/>
            <a:r>
              <a:rPr lang="en-US" sz="1802" dirty="0">
                <a:solidFill>
                  <a:schemeClr val="accent2"/>
                </a:solidFill>
              </a:rPr>
              <a:t>Use Manual Procedure to Recover from lost MQ Messages  </a:t>
            </a:r>
          </a:p>
        </p:txBody>
      </p:sp>
      <p:sp>
        <p:nvSpPr>
          <p:cNvPr id="3" name="Outline Text3_1_1">
            <a:extLst>
              <a:ext uri="{FF2B5EF4-FFF2-40B4-BE49-F238E27FC236}">
                <a16:creationId xmlns:a16="http://schemas.microsoft.com/office/drawing/2014/main" id="{CA7023AA-20E9-4052-8CB5-8A3724FC7857}"/>
              </a:ext>
            </a:extLst>
          </p:cNvPr>
          <p:cNvSpPr txBox="1">
            <a:spLocks noGrp="1"/>
          </p:cNvSpPr>
          <p:nvPr>
            <p:ph type="body" idx="4294967295"/>
          </p:nvPr>
        </p:nvSpPr>
        <p:spPr>
          <a:xfrm>
            <a:off x="753035" y="1214076"/>
            <a:ext cx="6977103" cy="2269852"/>
          </a:xfrm>
        </p:spPr>
        <p:txBody>
          <a:bodyPr vert="horz" wrap="square" lIns="0" tIns="0" rIns="0" bIns="0" numCol="1" anchor="t" anchorCtr="0" compatLnSpc="1">
            <a:prstTxWarp prst="textNoShape">
              <a:avLst/>
            </a:prstTxWarp>
            <a:spAutoFit/>
          </a:bodyPr>
          <a:lstStyle/>
          <a:p>
            <a:pPr marL="0" lvl="0" indent="0">
              <a:buNone/>
            </a:pPr>
            <a:r>
              <a:rPr lang="en-GB" sz="1351" b="1" dirty="0">
                <a:cs typeface="Times New Roman" pitchFamily="18"/>
              </a:rPr>
              <a:t>To recover lost MQ Messages f</a:t>
            </a:r>
            <a:r>
              <a:rPr lang="en-GB" sz="1400" b="1" dirty="0">
                <a:cs typeface="Times New Roman" pitchFamily="18"/>
              </a:rPr>
              <a:t>ollow the manual procedure :</a:t>
            </a:r>
          </a:p>
          <a:p>
            <a:pPr marL="461963" lvl="1" indent="-228600">
              <a:buFont typeface="+mj-lt"/>
              <a:buAutoNum type="arabicPeriod"/>
            </a:pPr>
            <a:r>
              <a:rPr lang="en-GB" sz="1400" dirty="0">
                <a:cs typeface="Times New Roman" pitchFamily="18"/>
              </a:rPr>
              <a:t>   Derive the 'LSN restart' values for the appropriate queue(s) by using the </a:t>
            </a:r>
            <a:br>
              <a:rPr lang="en-GB" sz="1400" dirty="0">
                <a:cs typeface="Times New Roman" pitchFamily="18"/>
              </a:rPr>
            </a:br>
            <a:r>
              <a:rPr lang="en-GB" sz="1400">
                <a:cs typeface="Times New Roman" pitchFamily="18"/>
              </a:rPr>
              <a:t>   </a:t>
            </a:r>
            <a:r>
              <a:rPr lang="en-GB" sz="1400" dirty="0">
                <a:cs typeface="Times New Roman" pitchFamily="18"/>
              </a:rPr>
              <a:t>Q Apply MAXCMTSEQ as an upper bound in a SQL query against the </a:t>
            </a:r>
            <a:br>
              <a:rPr lang="en-GB" sz="1400" dirty="0">
                <a:cs typeface="Times New Roman" pitchFamily="18"/>
              </a:rPr>
            </a:br>
            <a:r>
              <a:rPr lang="en-GB" sz="1400">
                <a:cs typeface="Times New Roman" pitchFamily="18"/>
              </a:rPr>
              <a:t>   </a:t>
            </a:r>
            <a:r>
              <a:rPr lang="en-GB" sz="1400" dirty="0">
                <a:cs typeface="Times New Roman" pitchFamily="18"/>
              </a:rPr>
              <a:t>IBMQREP_CAPQMON to find a safe LSN value to start from for the queue(s)</a:t>
            </a:r>
          </a:p>
          <a:p>
            <a:pPr marL="576263" lvl="1" indent="-342900">
              <a:buFont typeface="+mj-lt"/>
              <a:buAutoNum type="arabicPeriod"/>
            </a:pPr>
            <a:r>
              <a:rPr lang="en-GB" sz="1400" dirty="0">
                <a:cs typeface="Times New Roman" pitchFamily="18"/>
              </a:rPr>
              <a:t>Update the restart file with information from above. Restart file is a z/OS data</a:t>
            </a:r>
            <a:br>
              <a:rPr lang="en-GB" sz="1400" dirty="0">
                <a:cs typeface="Times New Roman" pitchFamily="18"/>
              </a:rPr>
            </a:br>
            <a:r>
              <a:rPr lang="en-GB" sz="1400" dirty="0">
                <a:cs typeface="Times New Roman" pitchFamily="18"/>
              </a:rPr>
              <a:t> set: </a:t>
            </a:r>
            <a:r>
              <a:rPr lang="en-GB" sz="1400" i="1" dirty="0" err="1">
                <a:cs typeface="Times New Roman" pitchFamily="18"/>
              </a:rPr>
              <a:t>capture_path.capture_server.capture_schema.QCAP.QRESTART</a:t>
            </a:r>
            <a:r>
              <a:rPr lang="en-GB" sz="1400" i="1" dirty="0">
                <a:cs typeface="Times New Roman" pitchFamily="18"/>
              </a:rPr>
              <a:t> </a:t>
            </a:r>
          </a:p>
          <a:p>
            <a:pPr marL="576263" lvl="1" indent="-342900">
              <a:buFont typeface="+mj-lt"/>
              <a:buAutoNum type="arabicPeriod"/>
            </a:pPr>
            <a:r>
              <a:rPr lang="en-GB" sz="1400" dirty="0">
                <a:cs typeface="Times New Roman" pitchFamily="18"/>
              </a:rPr>
              <a:t> Use Q Capture 'LSN restart' option at Queue Level to warm start Q</a:t>
            </a:r>
            <a:br>
              <a:rPr lang="en-GB" sz="1400" dirty="0">
                <a:cs typeface="Times New Roman" pitchFamily="18"/>
              </a:rPr>
            </a:br>
            <a:r>
              <a:rPr lang="en-GB" sz="1400" dirty="0">
                <a:cs typeface="Times New Roman" pitchFamily="18"/>
              </a:rPr>
              <a:t> Capture using the restart file information, </a:t>
            </a:r>
            <a:r>
              <a:rPr lang="en-GB" sz="1400" dirty="0" err="1">
                <a:cs typeface="Times New Roman" pitchFamily="18"/>
              </a:rPr>
              <a:t>ie</a:t>
            </a:r>
            <a:r>
              <a:rPr lang="en-GB" sz="1400" dirty="0">
                <a:cs typeface="Times New Roman" pitchFamily="18"/>
              </a:rPr>
              <a:t> back from a point in the log that</a:t>
            </a:r>
            <a:br>
              <a:rPr lang="en-GB" sz="1400" dirty="0">
                <a:cs typeface="Times New Roman" pitchFamily="18"/>
              </a:rPr>
            </a:br>
            <a:r>
              <a:rPr lang="en-GB" sz="1400" dirty="0">
                <a:cs typeface="Times New Roman" pitchFamily="18"/>
              </a:rPr>
              <a:t> will recapture the missing MQ messages for the relevant queue(s), for</a:t>
            </a:r>
            <a:br>
              <a:rPr lang="en-GB" sz="1400" dirty="0">
                <a:cs typeface="Times New Roman" pitchFamily="18"/>
              </a:rPr>
            </a:br>
            <a:r>
              <a:rPr lang="en-GB" sz="1400" dirty="0">
                <a:cs typeface="Times New Roman" pitchFamily="18"/>
              </a:rPr>
              <a:t> example, queue(s) with non-persistent MQ messages that were lost</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2707" y="1088016"/>
            <a:ext cx="6366550" cy="969384"/>
          </a:xfrm>
        </p:spPr>
        <p:txBody>
          <a:bodyPr rtlCol="0">
            <a:normAutofit/>
          </a:bodyPr>
          <a:lstStyle/>
          <a:p>
            <a:pPr eaLnBrk="1" fontAlgn="auto" hangingPunct="1">
              <a:spcAft>
                <a:spcPts val="0"/>
              </a:spcAft>
              <a:defRPr/>
            </a:pPr>
            <a:r>
              <a:rPr lang="en-US" sz="2400" dirty="0">
                <a:solidFill>
                  <a:schemeClr val="accent2"/>
                </a:solidFill>
              </a:rPr>
              <a:t>MQ and IIDR </a:t>
            </a:r>
            <a:r>
              <a:rPr lang="en-US" sz="2400" i="1" dirty="0">
                <a:solidFill>
                  <a:schemeClr val="accent2"/>
                </a:solidFill>
              </a:rPr>
              <a:t> </a:t>
            </a:r>
            <a:endParaRPr lang="en-US" sz="2400" dirty="0">
              <a:solidFill>
                <a:schemeClr val="accent2"/>
              </a:solidFill>
            </a:endParaRPr>
          </a:p>
        </p:txBody>
      </p:sp>
    </p:spTree>
    <p:extLst>
      <p:ext uri="{BB962C8B-B14F-4D97-AF65-F5344CB8AC3E}">
        <p14:creationId xmlns:p14="http://schemas.microsoft.com/office/powerpoint/2010/main" val="364324932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802" dirty="0">
                <a:solidFill>
                  <a:schemeClr val="accent2"/>
                </a:solidFill>
              </a:rPr>
              <a:t>Monitoring MQ Activity (Capture)</a:t>
            </a:r>
          </a:p>
        </p:txBody>
      </p:sp>
      <p:sp>
        <p:nvSpPr>
          <p:cNvPr id="3" name="Content Placeholder 2"/>
          <p:cNvSpPr>
            <a:spLocks noGrp="1"/>
          </p:cNvSpPr>
          <p:nvPr>
            <p:ph idx="1"/>
          </p:nvPr>
        </p:nvSpPr>
        <p:spPr>
          <a:xfrm>
            <a:off x="266699" y="1046375"/>
            <a:ext cx="8616043" cy="3623596"/>
          </a:xfrm>
        </p:spPr>
        <p:txBody>
          <a:bodyPr/>
          <a:lstStyle/>
          <a:p>
            <a:pPr marL="0" indent="0">
              <a:buNone/>
            </a:pPr>
            <a:r>
              <a:rPr lang="en-GB" sz="1546" u="sng" dirty="0"/>
              <a:t>IBMQREP_CAPQMON (1 row per Send Queue)</a:t>
            </a:r>
          </a:p>
          <a:p>
            <a:r>
              <a:rPr lang="en-GB" sz="1546" dirty="0"/>
              <a:t>MQ_BYTES:  </a:t>
            </a:r>
            <a:r>
              <a:rPr lang="en-GB" sz="1288" dirty="0"/>
              <a:t>Number of bytes of data read from all receive queues during the monitor interval, including message data and the message header.</a:t>
            </a:r>
          </a:p>
          <a:p>
            <a:r>
              <a:rPr lang="en-GB" sz="1546" dirty="0"/>
              <a:t>MQ_MESSAGES: </a:t>
            </a:r>
            <a:r>
              <a:rPr lang="en-GB" sz="1288" dirty="0"/>
              <a:t>The total number of messages put on the send queue during the monitor interval.</a:t>
            </a:r>
          </a:p>
          <a:p>
            <a:r>
              <a:rPr lang="en-GB" sz="1546" i="1" dirty="0">
                <a:solidFill>
                  <a:schemeClr val="tx2"/>
                </a:solidFill>
              </a:rPr>
              <a:t>MQPUT_TIME : </a:t>
            </a:r>
            <a:r>
              <a:rPr lang="en-GB" sz="1288" dirty="0"/>
              <a:t>The total number of milliseconds during the monitor interval that the Q Capture program spent interacting with the MQ API for putting messages to the send queues.</a:t>
            </a:r>
          </a:p>
          <a:p>
            <a:r>
              <a:rPr lang="en-GB" sz="1546" i="1" dirty="0">
                <a:solidFill>
                  <a:schemeClr val="tx2"/>
                </a:solidFill>
              </a:rPr>
              <a:t>XMITQDEPTH: </a:t>
            </a:r>
            <a:r>
              <a:rPr lang="en-GB" sz="1288" dirty="0"/>
              <a:t>The queue depth (number of messages on the transmit queue).</a:t>
            </a:r>
          </a:p>
          <a:p>
            <a:pPr marL="0" indent="0">
              <a:buNone/>
            </a:pPr>
            <a:r>
              <a:rPr lang="en-GB" sz="1546" u="sng" dirty="0"/>
              <a:t>IBMQREP_CAPMON (One row Capture)</a:t>
            </a:r>
          </a:p>
          <a:p>
            <a:r>
              <a:rPr lang="en-GB" sz="1546" i="1" dirty="0">
                <a:solidFill>
                  <a:schemeClr val="tx2"/>
                </a:solidFill>
              </a:rPr>
              <a:t>MQCMIT_TIME: </a:t>
            </a:r>
            <a:r>
              <a:rPr lang="en-GB" sz="1288" dirty="0"/>
              <a:t>The total number of milliseconds during the monitor interval that Q Capture spent in MQ commit</a:t>
            </a:r>
          </a:p>
          <a:p>
            <a:pPr lvl="1"/>
            <a:endParaRPr lang="en-GB" sz="1288" dirty="0"/>
          </a:p>
          <a:p>
            <a:pPr marL="150123" lvl="1" indent="0">
              <a:buNone/>
            </a:pPr>
            <a:endParaRPr lang="en-GB" dirty="0"/>
          </a:p>
        </p:txBody>
      </p:sp>
    </p:spTree>
    <p:extLst>
      <p:ext uri="{BB962C8B-B14F-4D97-AF65-F5344CB8AC3E}">
        <p14:creationId xmlns:p14="http://schemas.microsoft.com/office/powerpoint/2010/main" val="244344243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802" dirty="0">
                <a:solidFill>
                  <a:schemeClr val="accent2"/>
                </a:solidFill>
              </a:rPr>
              <a:t>Monitoring MQ Activity (Apply)</a:t>
            </a:r>
          </a:p>
        </p:txBody>
      </p:sp>
      <p:sp>
        <p:nvSpPr>
          <p:cNvPr id="3" name="Content Placeholder 2"/>
          <p:cNvSpPr>
            <a:spLocks noGrp="1"/>
          </p:cNvSpPr>
          <p:nvPr>
            <p:ph idx="1"/>
          </p:nvPr>
        </p:nvSpPr>
        <p:spPr/>
        <p:txBody>
          <a:bodyPr/>
          <a:lstStyle/>
          <a:p>
            <a:pPr marL="0" indent="0">
              <a:buNone/>
            </a:pPr>
            <a:r>
              <a:rPr lang="en-GB" sz="1546" u="sng" dirty="0"/>
              <a:t>IBMQREP_APPLYMON (One row per Receive Queue)</a:t>
            </a:r>
          </a:p>
          <a:p>
            <a:r>
              <a:rPr lang="en-GB" sz="1546" i="1" dirty="0">
                <a:solidFill>
                  <a:schemeClr val="tx2"/>
                </a:solidFill>
              </a:rPr>
              <a:t>QDEPTH : </a:t>
            </a:r>
            <a:r>
              <a:rPr lang="en-GB" sz="1288" dirty="0"/>
              <a:t>Number of messages on the receive queue at </a:t>
            </a:r>
            <a:r>
              <a:rPr lang="en-GB" sz="1288" dirty="0" err="1"/>
              <a:t>monitor_time</a:t>
            </a:r>
            <a:r>
              <a:rPr lang="en-GB" sz="1288" dirty="0"/>
              <a:t>. </a:t>
            </a:r>
          </a:p>
          <a:p>
            <a:r>
              <a:rPr lang="en-GB" sz="1546" dirty="0"/>
              <a:t>MQ_BYTES: </a:t>
            </a:r>
            <a:r>
              <a:rPr lang="en-GB" sz="1288" dirty="0"/>
              <a:t>The number of bytes of data read from all receive queues during the monitor interval, including message data and header.</a:t>
            </a:r>
          </a:p>
          <a:p>
            <a:r>
              <a:rPr lang="en-GB" sz="1546" dirty="0"/>
              <a:t>NUM_MQGETS: </a:t>
            </a:r>
            <a:r>
              <a:rPr lang="en-GB" sz="1288" dirty="0"/>
              <a:t>Number of browser MQGET calls to retrieve a message from the receive queue during the monitor interval, MQGET calls that do not retrieve a message are not counted.</a:t>
            </a:r>
          </a:p>
          <a:p>
            <a:r>
              <a:rPr lang="en-GB" sz="1546" dirty="0"/>
              <a:t>QLATENCY: </a:t>
            </a:r>
            <a:r>
              <a:rPr lang="en-GB" sz="1288" dirty="0"/>
              <a:t>Average time that messages spend in MQ. Calculated as the difference in milliseconds between Q Capture put on the send queue and Q Apply get on the receive queue.</a:t>
            </a:r>
          </a:p>
          <a:p>
            <a:r>
              <a:rPr lang="en-GB" sz="1546" i="1" dirty="0">
                <a:solidFill>
                  <a:schemeClr val="tx2"/>
                </a:solidFill>
              </a:rPr>
              <a:t>MQGET_TIME: </a:t>
            </a:r>
            <a:r>
              <a:rPr lang="en-GB" sz="1288" dirty="0"/>
              <a:t>Total number of milliseconds during the monitor interval that the Q Apply browser spent in MQGET calls on the receive queue. The value includes MQGET calls that do not return messages (queue is empty.)</a:t>
            </a:r>
          </a:p>
          <a:p>
            <a:pPr lvl="1"/>
            <a:endParaRPr lang="en-GB" sz="1288" dirty="0"/>
          </a:p>
        </p:txBody>
      </p:sp>
    </p:spTree>
    <p:extLst>
      <p:ext uri="{BB962C8B-B14F-4D97-AF65-F5344CB8AC3E}">
        <p14:creationId xmlns:p14="http://schemas.microsoft.com/office/powerpoint/2010/main" val="2468407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txBox="1">
            <a:spLocks noGrp="1"/>
          </p:cNvSpPr>
          <p:nvPr>
            <p:ph type="title"/>
          </p:nvPr>
        </p:nvSpPr>
        <p:spPr>
          <a:xfrm>
            <a:off x="261257" y="516589"/>
            <a:ext cx="6226776" cy="303891"/>
          </a:xfrm>
        </p:spPr>
        <p:txBody>
          <a:bodyPr/>
          <a:lstStyle/>
          <a:p>
            <a:pPr eaLnBrk="1"/>
            <a:r>
              <a:rPr altLang="en-US" sz="1802" dirty="0">
                <a:solidFill>
                  <a:schemeClr val="accent2"/>
                </a:solidFill>
                <a:latin typeface="Arial" panose="020B0604020202020204" pitchFamily="34" charset="0"/>
                <a:cs typeface="Tahoma" panose="020B0604030504040204" pitchFamily="34" charset="0"/>
              </a:rPr>
              <a:t>IIDR 1140 ASNCATM for Q Capture</a:t>
            </a:r>
          </a:p>
        </p:txBody>
      </p:sp>
      <p:sp>
        <p:nvSpPr>
          <p:cNvPr id="36867" name="Content Placeholder 2">
            <a:extLst/>
          </p:cNvPr>
          <p:cNvSpPr txBox="1">
            <a:spLocks noGrp="1"/>
          </p:cNvSpPr>
          <p:nvPr>
            <p:ph idx="4294967295"/>
          </p:nvPr>
        </p:nvSpPr>
        <p:spPr>
          <a:xfrm>
            <a:off x="318407" y="934780"/>
            <a:ext cx="8286750" cy="4061763"/>
          </a:xfrm>
        </p:spPr>
        <p:txBody>
          <a:bodyPr/>
          <a:lstStyle/>
          <a:p>
            <a:pPr marL="0" indent="-26218" eaLnBrk="1">
              <a:buNone/>
              <a:defRPr/>
            </a:pPr>
            <a:r>
              <a:rPr lang="en-US" altLang="en-US" sz="1351" dirty="0">
                <a:latin typeface="Arial" panose="020B0604020202020204" pitchFamily="34" charset="0"/>
                <a:cs typeface="Tahoma" panose="020B0604030504040204" pitchFamily="34" charset="0"/>
              </a:rPr>
              <a:t>Sample job SANSAMP(ASNCATM):</a:t>
            </a:r>
          </a:p>
          <a:p>
            <a:pPr marL="471928" lvl="1" indent="-214513" eaLnBrk="1">
              <a:buClrTx/>
              <a:defRPr/>
            </a:pPr>
            <a:r>
              <a:rPr lang="en-US" altLang="en-US" sz="1200" dirty="0">
                <a:latin typeface="Arial" panose="020B0604020202020204" pitchFamily="34" charset="0"/>
                <a:cs typeface="Tahoma" panose="020B0604030504040204" pitchFamily="34" charset="0"/>
              </a:rPr>
              <a:t>Generate the new migration script  (</a:t>
            </a:r>
            <a:r>
              <a:rPr lang="en-US" altLang="en-US" sz="1200" b="1" dirty="0">
                <a:solidFill>
                  <a:schemeClr val="accent2"/>
                </a:solidFill>
                <a:latin typeface="Arial" panose="020B0604020202020204" pitchFamily="34" charset="0"/>
                <a:cs typeface="Tahoma" panose="020B0604030504040204" pitchFamily="34" charset="0"/>
              </a:rPr>
              <a:t>RUNNOW=N </a:t>
            </a:r>
            <a:r>
              <a:rPr lang="en-US" altLang="en-US" sz="1200" dirty="0">
                <a:latin typeface="Arial" panose="020B0604020202020204" pitchFamily="34" charset="0"/>
                <a:cs typeface="Tahoma" panose="020B0604030504040204" pitchFamily="34" charset="0"/>
              </a:rPr>
              <a:t>), do not update the Capture control tables</a:t>
            </a:r>
          </a:p>
          <a:p>
            <a:pPr marL="471928" lvl="1" indent="-214513" eaLnBrk="1">
              <a:buClrTx/>
              <a:defRPr/>
            </a:pPr>
            <a:r>
              <a:rPr lang="en-US" altLang="en-US" sz="1200" dirty="0">
                <a:latin typeface="Arial" panose="020B0604020202020204" pitchFamily="34" charset="0"/>
                <a:cs typeface="Tahoma" panose="020B0604030504040204" pitchFamily="34" charset="0"/>
              </a:rPr>
              <a:t>Go to the latest 1140 function level (</a:t>
            </a:r>
            <a:r>
              <a:rPr lang="en-US" altLang="en-US" sz="1200" b="1" dirty="0">
                <a:solidFill>
                  <a:schemeClr val="accent2"/>
                </a:solidFill>
                <a:latin typeface="Arial" panose="020B0604020202020204" pitchFamily="34" charset="0"/>
                <a:cs typeface="Tahoma" panose="020B0604030504040204" pitchFamily="34" charset="0"/>
              </a:rPr>
              <a:t>ACTIVATE=LATEST</a:t>
            </a:r>
            <a:r>
              <a:rPr lang="en-US" altLang="en-US" sz="1200" b="1" dirty="0">
                <a:solidFill>
                  <a:schemeClr val="accent5"/>
                </a:solidFill>
                <a:latin typeface="Arial" panose="020B0604020202020204" pitchFamily="34" charset="0"/>
                <a:cs typeface="Tahoma" panose="020B0604030504040204" pitchFamily="34" charset="0"/>
              </a:rPr>
              <a:t>)</a:t>
            </a:r>
          </a:p>
          <a:p>
            <a:pPr marL="471928" lvl="1" indent="-214513" eaLnBrk="1">
              <a:buClrTx/>
              <a:defRPr/>
            </a:pPr>
            <a:r>
              <a:rPr lang="en-US" altLang="en-US" sz="1200" b="1" dirty="0">
                <a:latin typeface="Arial" panose="020B0604020202020204" pitchFamily="34" charset="0"/>
                <a:cs typeface="Tahoma" panose="020B0604030504040204" pitchFamily="34" charset="0"/>
              </a:rPr>
              <a:t>CONTROL_TABLE_LEVEL=LATEST UPGRADE </a:t>
            </a:r>
            <a:r>
              <a:rPr lang="en-US" altLang="en-US" sz="1200" dirty="0">
                <a:latin typeface="Arial" panose="020B0604020202020204" pitchFamily="34" charset="0"/>
                <a:cs typeface="Tahoma" panose="020B0604030504040204" pitchFamily="34" charset="0"/>
              </a:rPr>
              <a:t>will generate all the new tables and columns for the latest function level for Q Capture</a:t>
            </a:r>
          </a:p>
          <a:p>
            <a:pPr marL="471928" lvl="1" indent="-214513" eaLnBrk="1">
              <a:buClrTx/>
              <a:defRPr/>
            </a:pPr>
            <a:r>
              <a:rPr lang="en-US" altLang="en-US" sz="1200" dirty="0">
                <a:latin typeface="Arial" panose="020B0604020202020204" pitchFamily="34" charset="0"/>
                <a:cs typeface="Tahoma" panose="020B0604030504040204" pitchFamily="34" charset="0"/>
              </a:rPr>
              <a:t>The generated file will be under !HLQ.</a:t>
            </a:r>
            <a:r>
              <a:rPr lang="en-US" sz="1200" b="1" dirty="0"/>
              <a:t>!DSN.!CSH.ASNCATM.QCAP.SQL </a:t>
            </a:r>
          </a:p>
          <a:p>
            <a:pPr marL="471928" lvl="1" indent="-214513" eaLnBrk="1">
              <a:buClrTx/>
              <a:defRPr/>
            </a:pPr>
            <a:r>
              <a:rPr lang="en-US" altLang="en-US" sz="1200" dirty="0">
                <a:latin typeface="Arial" panose="020B0604020202020204" pitchFamily="34" charset="0"/>
                <a:cs typeface="Tahoma" panose="020B0604030504040204" pitchFamily="34" charset="0"/>
              </a:rPr>
              <a:t>Run the generated  script and start Capture</a:t>
            </a:r>
          </a:p>
          <a:p>
            <a:pPr marL="257415" lvl="1" indent="0" eaLnBrk="1">
              <a:buClrTx/>
              <a:buNone/>
              <a:defRPr/>
            </a:pPr>
            <a:endParaRPr lang="en-US" altLang="en-US" sz="1200" dirty="0">
              <a:latin typeface="Arial" panose="020B0604020202020204" pitchFamily="34" charset="0"/>
              <a:cs typeface="Tahoma" panose="020B0604030504040204" pitchFamily="34" charset="0"/>
            </a:endParaRPr>
          </a:p>
          <a:p>
            <a:pPr marL="0" indent="-26218" eaLnBrk="1">
              <a:lnSpc>
                <a:spcPts val="400"/>
              </a:lnSpc>
              <a:buNone/>
              <a:defRPr/>
            </a:pPr>
            <a:r>
              <a:rPr lang="en-US" altLang="en-US" sz="900" dirty="0">
                <a:latin typeface="Arial" panose="020B0604020202020204" pitchFamily="34" charset="0"/>
                <a:cs typeface="Tahoma" panose="020B0604030504040204" pitchFamily="34" charset="0"/>
              </a:rPr>
              <a:t>//ASNCATM  EXEC PGM=ASNCATM,REGION=0M, </a:t>
            </a:r>
          </a:p>
          <a:p>
            <a:pPr marL="0" indent="-26218" eaLnBrk="1">
              <a:lnSpc>
                <a:spcPts val="400"/>
              </a:lnSpc>
              <a:buNone/>
              <a:defRPr/>
            </a:pPr>
            <a:r>
              <a:rPr lang="en-US" altLang="en-US" sz="900" dirty="0">
                <a:latin typeface="Arial" panose="020B0604020202020204" pitchFamily="34" charset="0"/>
                <a:cs typeface="Tahoma" panose="020B0604030504040204" pitchFamily="34" charset="0"/>
              </a:rPr>
              <a:t>// PARM='/UPGRADE </a:t>
            </a:r>
            <a:r>
              <a:rPr lang="en-US" altLang="en-US" sz="900" b="1" dirty="0">
                <a:latin typeface="Arial" panose="020B0604020202020204" pitchFamily="34" charset="0"/>
                <a:cs typeface="Tahoma" panose="020B0604030504040204" pitchFamily="34" charset="0"/>
              </a:rPr>
              <a:t>QCAP</a:t>
            </a:r>
            <a:r>
              <a:rPr lang="en-US" altLang="en-US" sz="900" dirty="0">
                <a:latin typeface="Arial" panose="020B0604020202020204" pitchFamily="34" charset="0"/>
                <a:cs typeface="Tahoma" panose="020B0604030504040204" pitchFamily="34" charset="0"/>
              </a:rPr>
              <a:t> </a:t>
            </a:r>
            <a:r>
              <a:rPr lang="en-US" altLang="en-US" sz="900" b="1" dirty="0">
                <a:solidFill>
                  <a:schemeClr val="accent2"/>
                </a:solidFill>
                <a:latin typeface="Arial" panose="020B0604020202020204" pitchFamily="34" charset="0"/>
                <a:cs typeface="Tahoma" panose="020B0604030504040204" pitchFamily="34" charset="0"/>
              </a:rPr>
              <a:t>CONTROL_TABLE_LEVEL=LATEST </a:t>
            </a:r>
            <a:r>
              <a:rPr lang="en-US" altLang="en-US" sz="900" dirty="0">
                <a:latin typeface="Arial" panose="020B0604020202020204" pitchFamily="34" charset="0"/>
                <a:cs typeface="Tahoma" panose="020B0604030504040204" pitchFamily="34" charset="0"/>
              </a:rPr>
              <a:t>DB=!DSN          </a:t>
            </a:r>
          </a:p>
          <a:p>
            <a:pPr marL="0" indent="-26218" eaLnBrk="1">
              <a:lnSpc>
                <a:spcPts val="400"/>
              </a:lnSpc>
              <a:buNone/>
              <a:defRPr/>
            </a:pPr>
            <a:r>
              <a:rPr lang="en-US" altLang="en-US" sz="900" dirty="0">
                <a:latin typeface="Arial" panose="020B0604020202020204" pitchFamily="34" charset="0"/>
                <a:cs typeface="Tahoma" panose="020B0604030504040204" pitchFamily="34" charset="0"/>
              </a:rPr>
              <a:t>//             ASNPATH</a:t>
            </a:r>
            <a:r>
              <a:rPr lang="en-US" altLang="en-US" sz="900" b="1" dirty="0">
                <a:solidFill>
                  <a:schemeClr val="accent2"/>
                </a:solidFill>
                <a:latin typeface="Arial" panose="020B0604020202020204" pitchFamily="34" charset="0"/>
                <a:cs typeface="Tahoma" panose="020B0604030504040204" pitchFamily="34" charset="0"/>
              </a:rPr>
              <a:t>=//'‘HLQ</a:t>
            </a:r>
            <a:r>
              <a:rPr lang="en-US" altLang="en-US" sz="900" dirty="0">
                <a:latin typeface="Arial" panose="020B0604020202020204" pitchFamily="34" charset="0"/>
                <a:cs typeface="Tahoma" panose="020B0604030504040204" pitchFamily="34" charset="0"/>
              </a:rPr>
              <a:t>'                                  </a:t>
            </a:r>
          </a:p>
          <a:p>
            <a:pPr marL="0" indent="-26218" eaLnBrk="1">
              <a:lnSpc>
                <a:spcPts val="400"/>
              </a:lnSpc>
              <a:buNone/>
              <a:defRPr/>
            </a:pPr>
            <a:r>
              <a:rPr lang="en-US" altLang="en-US" sz="900" dirty="0">
                <a:latin typeface="Arial" panose="020B0604020202020204" pitchFamily="34" charset="0"/>
                <a:cs typeface="Tahoma" panose="020B0604030504040204" pitchFamily="34" charset="0"/>
              </a:rPr>
              <a:t>//STEPLIB  DD  DSN=DPROPR.XXX.SASNLOAD,DISP=SHR,UNIT=SYSDA</a:t>
            </a:r>
          </a:p>
          <a:p>
            <a:pPr marL="0" indent="-26218" eaLnBrk="1">
              <a:lnSpc>
                <a:spcPts val="400"/>
              </a:lnSpc>
              <a:buNone/>
              <a:defRPr/>
            </a:pPr>
            <a:r>
              <a:rPr lang="en-US" altLang="en-US" sz="900" dirty="0">
                <a:latin typeface="Arial" panose="020B0604020202020204" pitchFamily="34" charset="0"/>
                <a:cs typeface="Tahoma" panose="020B0604030504040204" pitchFamily="34" charset="0"/>
              </a:rPr>
              <a:t>//MSGS     DD PATH='/opt/</a:t>
            </a:r>
            <a:r>
              <a:rPr lang="en-US" altLang="en-US" sz="900" dirty="0" err="1">
                <a:latin typeface="Arial" panose="020B0604020202020204" pitchFamily="34" charset="0"/>
                <a:cs typeface="Tahoma" panose="020B0604030504040204" pitchFamily="34" charset="0"/>
              </a:rPr>
              <a:t>usr</a:t>
            </a:r>
            <a:r>
              <a:rPr lang="en-US" altLang="en-US" sz="900" dirty="0">
                <a:latin typeface="Arial" panose="020B0604020202020204" pitchFamily="34" charset="0"/>
                <a:cs typeface="Tahoma" panose="020B0604030504040204" pitchFamily="34" charset="0"/>
              </a:rPr>
              <a:t>/</a:t>
            </a:r>
            <a:r>
              <a:rPr lang="en-US" altLang="en-US" sz="900" dirty="0" err="1">
                <a:latin typeface="Arial" panose="020B0604020202020204" pitchFamily="34" charset="0"/>
                <a:cs typeface="Tahoma" panose="020B0604030504040204" pitchFamily="34" charset="0"/>
              </a:rPr>
              <a:t>lpp</a:t>
            </a:r>
            <a:r>
              <a:rPr lang="en-US" altLang="en-US" sz="900" dirty="0">
                <a:latin typeface="Arial" panose="020B0604020202020204" pitchFamily="34" charset="0"/>
                <a:cs typeface="Tahoma" panose="020B0604030504040204" pitchFamily="34" charset="0"/>
              </a:rPr>
              <a:t>/db2repl_08_02/</a:t>
            </a:r>
            <a:r>
              <a:rPr lang="en-US" altLang="en-US" sz="900" dirty="0" err="1">
                <a:latin typeface="Arial" panose="020B0604020202020204" pitchFamily="34" charset="0"/>
                <a:cs typeface="Tahoma" panose="020B0604030504040204" pitchFamily="34" charset="0"/>
              </a:rPr>
              <a:t>msg</a:t>
            </a:r>
            <a:r>
              <a:rPr lang="en-US" altLang="en-US" sz="900" dirty="0">
                <a:latin typeface="Arial" panose="020B0604020202020204" pitchFamily="34" charset="0"/>
                <a:cs typeface="Tahoma" panose="020B0604030504040204" pitchFamily="34" charset="0"/>
              </a:rPr>
              <a:t>/</a:t>
            </a:r>
            <a:r>
              <a:rPr lang="en-US" altLang="en-US" sz="900" dirty="0" err="1">
                <a:latin typeface="Arial" panose="020B0604020202020204" pitchFamily="34" charset="0"/>
                <a:cs typeface="Tahoma" panose="020B0604030504040204" pitchFamily="34" charset="0"/>
              </a:rPr>
              <a:t>En_US</a:t>
            </a:r>
            <a:r>
              <a:rPr lang="en-US" altLang="en-US" sz="900" dirty="0">
                <a:latin typeface="Arial" panose="020B0604020202020204" pitchFamily="34" charset="0"/>
                <a:cs typeface="Tahoma" panose="020B0604030504040204" pitchFamily="34" charset="0"/>
              </a:rPr>
              <a:t>/db2asn.cat' </a:t>
            </a:r>
          </a:p>
          <a:p>
            <a:pPr marL="0" indent="-26218" eaLnBrk="1">
              <a:lnSpc>
                <a:spcPts val="400"/>
              </a:lnSpc>
              <a:buNone/>
              <a:defRPr/>
            </a:pPr>
            <a:r>
              <a:rPr lang="en-US" altLang="en-US" sz="900" dirty="0">
                <a:latin typeface="Arial" panose="020B0604020202020204" pitchFamily="34" charset="0"/>
                <a:cs typeface="Tahoma" panose="020B0604030504040204" pitchFamily="34" charset="0"/>
              </a:rPr>
              <a:t>//CEEDUMP  DD SYSOUT=*                                               </a:t>
            </a:r>
          </a:p>
          <a:p>
            <a:pPr marL="0" indent="-26218" eaLnBrk="1">
              <a:lnSpc>
                <a:spcPts val="400"/>
              </a:lnSpc>
              <a:buNone/>
              <a:defRPr/>
            </a:pPr>
            <a:r>
              <a:rPr lang="en-US" altLang="en-US" sz="900" dirty="0">
                <a:latin typeface="Arial" panose="020B0604020202020204" pitchFamily="34" charset="0"/>
                <a:cs typeface="Tahoma" panose="020B0604030504040204" pitchFamily="34" charset="0"/>
              </a:rPr>
              <a:t>//SYSPRINT DD SYSOUT=*                                               </a:t>
            </a:r>
          </a:p>
          <a:p>
            <a:pPr marL="0" indent="-26218" eaLnBrk="1">
              <a:lnSpc>
                <a:spcPts val="400"/>
              </a:lnSpc>
              <a:buNone/>
              <a:defRPr/>
            </a:pPr>
            <a:r>
              <a:rPr lang="en-US" altLang="en-US" sz="900" dirty="0">
                <a:latin typeface="Arial" panose="020B0604020202020204" pitchFamily="34" charset="0"/>
                <a:cs typeface="Tahoma" panose="020B0604030504040204" pitchFamily="34" charset="0"/>
              </a:rPr>
              <a:t>//SYSTERM  DD DUMMY                                                  </a:t>
            </a:r>
          </a:p>
          <a:p>
            <a:pPr marL="0" indent="-26218" eaLnBrk="1">
              <a:lnSpc>
                <a:spcPts val="400"/>
              </a:lnSpc>
              <a:buNone/>
              <a:defRPr/>
            </a:pPr>
            <a:r>
              <a:rPr lang="en-US" altLang="en-US" sz="900" dirty="0">
                <a:latin typeface="Arial" panose="020B0604020202020204" pitchFamily="34" charset="0"/>
                <a:cs typeface="Tahoma" panose="020B0604030504040204" pitchFamily="34" charset="0"/>
              </a:rPr>
              <a:t>//SYSIN    DD *                                                      </a:t>
            </a:r>
          </a:p>
          <a:p>
            <a:pPr marL="0" indent="-26218" eaLnBrk="1">
              <a:lnSpc>
                <a:spcPts val="400"/>
              </a:lnSpc>
              <a:buNone/>
              <a:defRPr/>
            </a:pPr>
            <a:r>
              <a:rPr lang="en-US" altLang="en-US" sz="900" dirty="0">
                <a:latin typeface="Arial" panose="020B0604020202020204" pitchFamily="34" charset="0"/>
                <a:cs typeface="Tahoma" panose="020B0604030504040204" pitchFamily="34" charset="0"/>
              </a:rPr>
              <a:t>SCHEMA=!CSH </a:t>
            </a:r>
            <a:r>
              <a:rPr lang="en-US" altLang="en-US" sz="900" b="1" dirty="0">
                <a:solidFill>
                  <a:schemeClr val="accent2"/>
                </a:solidFill>
                <a:latin typeface="Arial" panose="020B0604020202020204" pitchFamily="34" charset="0"/>
                <a:cs typeface="Tahoma" panose="020B0604030504040204" pitchFamily="34" charset="0"/>
              </a:rPr>
              <a:t>RUNNOW=N</a:t>
            </a:r>
            <a:r>
              <a:rPr lang="en-US" altLang="en-US" sz="900" dirty="0">
                <a:solidFill>
                  <a:schemeClr val="accent2"/>
                </a:solidFill>
                <a:latin typeface="Arial" panose="020B0604020202020204" pitchFamily="34" charset="0"/>
                <a:cs typeface="Tahoma" panose="020B0604030504040204" pitchFamily="34" charset="0"/>
              </a:rPr>
              <a:t> </a:t>
            </a:r>
            <a:r>
              <a:rPr lang="en-US" altLang="en-US" sz="900" dirty="0">
                <a:latin typeface="Arial" panose="020B0604020202020204" pitchFamily="34" charset="0"/>
                <a:cs typeface="Tahoma" panose="020B0604030504040204" pitchFamily="34" charset="0"/>
              </a:rPr>
              <a:t>DEBUG=N </a:t>
            </a:r>
            <a:r>
              <a:rPr lang="en-US" altLang="en-US" sz="900" dirty="0">
                <a:solidFill>
                  <a:schemeClr val="accent2"/>
                </a:solidFill>
                <a:latin typeface="Arial" panose="020B0604020202020204" pitchFamily="34" charset="0"/>
                <a:cs typeface="Tahoma" panose="020B0604030504040204" pitchFamily="34" charset="0"/>
              </a:rPr>
              <a:t>A</a:t>
            </a:r>
            <a:r>
              <a:rPr lang="en-US" altLang="en-US" sz="900" b="1" dirty="0">
                <a:solidFill>
                  <a:schemeClr val="accent2"/>
                </a:solidFill>
                <a:latin typeface="Arial" panose="020B0604020202020204" pitchFamily="34" charset="0"/>
                <a:cs typeface="Tahoma" panose="020B0604030504040204" pitchFamily="34" charset="0"/>
              </a:rPr>
              <a:t>CTIVATE=LATEST</a:t>
            </a:r>
            <a:r>
              <a:rPr lang="en-US" altLang="en-US" sz="900" dirty="0">
                <a:solidFill>
                  <a:schemeClr val="accent2"/>
                </a:solidFill>
                <a:latin typeface="Arial" panose="020B0604020202020204" pitchFamily="34" charset="0"/>
                <a:cs typeface="Tahoma" panose="020B0604030504040204" pitchFamily="34" charset="0"/>
              </a:rPr>
              <a:t> </a:t>
            </a:r>
          </a:p>
        </p:txBody>
      </p:sp>
    </p:spTree>
    <p:extLst>
      <p:ext uri="{BB962C8B-B14F-4D97-AF65-F5344CB8AC3E}">
        <p14:creationId xmlns:p14="http://schemas.microsoft.com/office/powerpoint/2010/main" val="1618320606"/>
      </p:ext>
    </p:extLst>
  </p:cSld>
  <p:clrMapOvr>
    <a:masterClrMapping/>
  </p:clrMapOvr>
  <p:transition spd="slow"/>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802" dirty="0">
                <a:solidFill>
                  <a:schemeClr val="accent2"/>
                </a:solidFill>
              </a:rPr>
              <a:t>Performance Best Practice – MQ (1/3)</a:t>
            </a:r>
          </a:p>
        </p:txBody>
      </p:sp>
      <p:sp>
        <p:nvSpPr>
          <p:cNvPr id="3" name="Content Placeholder 2"/>
          <p:cNvSpPr>
            <a:spLocks noGrp="1"/>
          </p:cNvSpPr>
          <p:nvPr>
            <p:ph idx="1"/>
          </p:nvPr>
        </p:nvSpPr>
        <p:spPr>
          <a:xfrm>
            <a:off x="266699" y="1046375"/>
            <a:ext cx="8543925" cy="3656254"/>
          </a:xfrm>
        </p:spPr>
        <p:txBody>
          <a:bodyPr/>
          <a:lstStyle/>
          <a:p>
            <a:r>
              <a:rPr lang="en-GB" sz="1803" dirty="0"/>
              <a:t>Have dedicated MQ Queue Manager for each Capture and Apply</a:t>
            </a:r>
          </a:p>
          <a:p>
            <a:pPr lvl="1"/>
            <a:r>
              <a:rPr lang="en-GB" sz="1546" dirty="0"/>
              <a:t>Allows bigger </a:t>
            </a:r>
            <a:r>
              <a:rPr lang="en-GB" sz="1546" dirty="0" err="1"/>
              <a:t>bufferpools</a:t>
            </a:r>
            <a:r>
              <a:rPr lang="en-GB" sz="1546" dirty="0"/>
              <a:t> (1GB limit until MQ V8)</a:t>
            </a:r>
          </a:p>
          <a:p>
            <a:r>
              <a:rPr lang="en-GB" sz="1803" dirty="0"/>
              <a:t>Separate </a:t>
            </a:r>
            <a:r>
              <a:rPr lang="en-GB" sz="1803" dirty="0" err="1"/>
              <a:t>QRep</a:t>
            </a:r>
            <a:r>
              <a:rPr lang="en-GB" sz="1803" dirty="0"/>
              <a:t> application queues and SYSTEM queues to different </a:t>
            </a:r>
            <a:r>
              <a:rPr lang="en-GB" sz="1803" dirty="0" err="1"/>
              <a:t>pagesets</a:t>
            </a:r>
            <a:endParaRPr lang="en-GB" sz="1803" dirty="0"/>
          </a:p>
          <a:p>
            <a:pPr lvl="1"/>
            <a:r>
              <a:rPr lang="en-GB" sz="1546" dirty="0"/>
              <a:t>Queue full conditions will prevent MQ commands being entered</a:t>
            </a:r>
          </a:p>
          <a:p>
            <a:r>
              <a:rPr lang="en-GB" sz="1803" dirty="0"/>
              <a:t>Set </a:t>
            </a:r>
            <a:r>
              <a:rPr lang="en-GB" sz="1803" dirty="0" err="1"/>
              <a:t>batchlim</a:t>
            </a:r>
            <a:r>
              <a:rPr lang="en-GB" sz="1803" dirty="0"/>
              <a:t>(1MB) </a:t>
            </a:r>
          </a:p>
          <a:p>
            <a:r>
              <a:rPr lang="en-GB" sz="1803" dirty="0"/>
              <a:t>Set Channel </a:t>
            </a:r>
            <a:r>
              <a:rPr lang="en-GB" sz="1803" dirty="0">
                <a:solidFill>
                  <a:schemeClr val="accent2"/>
                </a:solidFill>
              </a:rPr>
              <a:t>USERDLQ(NO)</a:t>
            </a:r>
            <a:r>
              <a:rPr lang="en-GB" sz="1803" dirty="0"/>
              <a:t> – no dead letter queue for channel</a:t>
            </a:r>
          </a:p>
          <a:p>
            <a:r>
              <a:rPr lang="en-GB" sz="1803" dirty="0"/>
              <a:t>Set Channel </a:t>
            </a:r>
            <a:r>
              <a:rPr lang="en-GB" sz="1803" dirty="0" err="1"/>
              <a:t>batchsz</a:t>
            </a:r>
            <a:r>
              <a:rPr lang="en-GB" sz="1803" dirty="0"/>
              <a:t>(800) </a:t>
            </a:r>
          </a:p>
          <a:p>
            <a:pPr lvl="1"/>
            <a:r>
              <a:rPr lang="en-GB" sz="1546" dirty="0"/>
              <a:t>Determines the maximum number of messages in a unit work sent across MQ channel. 800 is best for OLTP workload.</a:t>
            </a:r>
          </a:p>
          <a:p>
            <a:pPr lvl="1"/>
            <a:r>
              <a:rPr lang="en-GB" sz="1546" dirty="0"/>
              <a:t>Must also set Q Capture IBMQREP_CAPPARMS - MAX_TRANS accordingly</a:t>
            </a:r>
          </a:p>
        </p:txBody>
      </p:sp>
    </p:spTree>
    <p:extLst>
      <p:ext uri="{BB962C8B-B14F-4D97-AF65-F5344CB8AC3E}">
        <p14:creationId xmlns:p14="http://schemas.microsoft.com/office/powerpoint/2010/main" val="345930408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802" dirty="0">
                <a:solidFill>
                  <a:schemeClr val="accent2"/>
                </a:solidFill>
              </a:rPr>
              <a:t>Performance Best Practice – MQ (2/3)</a:t>
            </a:r>
          </a:p>
        </p:txBody>
      </p:sp>
      <p:sp>
        <p:nvSpPr>
          <p:cNvPr id="3" name="Content Placeholder 2"/>
          <p:cNvSpPr>
            <a:spLocks noGrp="1"/>
          </p:cNvSpPr>
          <p:nvPr>
            <p:ph idx="1"/>
          </p:nvPr>
        </p:nvSpPr>
        <p:spPr>
          <a:xfrm>
            <a:off x="266700" y="1046375"/>
            <a:ext cx="8118021" cy="3403161"/>
          </a:xfrm>
        </p:spPr>
        <p:txBody>
          <a:bodyPr/>
          <a:lstStyle/>
          <a:p>
            <a:r>
              <a:rPr lang="en-US" sz="1501" dirty="0"/>
              <a:t>Put the </a:t>
            </a:r>
            <a:r>
              <a:rPr lang="en-US" sz="1501" dirty="0" err="1"/>
              <a:t>QRep</a:t>
            </a:r>
            <a:r>
              <a:rPr lang="en-US" sz="1501" dirty="0"/>
              <a:t> transmission queues (capture side) and apply queue (apply side) on buffer pools defined with </a:t>
            </a:r>
            <a:r>
              <a:rPr lang="en-US" sz="1501" dirty="0">
                <a:solidFill>
                  <a:schemeClr val="accent2"/>
                </a:solidFill>
              </a:rPr>
              <a:t>LOCATION(ABOVE) </a:t>
            </a:r>
            <a:r>
              <a:rPr lang="en-US" sz="1501" dirty="0"/>
              <a:t>and </a:t>
            </a:r>
            <a:r>
              <a:rPr lang="en-US" sz="1501" dirty="0">
                <a:solidFill>
                  <a:schemeClr val="accent2"/>
                </a:solidFill>
              </a:rPr>
              <a:t>PAGECLAS(FIXED4KB)</a:t>
            </a:r>
          </a:p>
          <a:p>
            <a:r>
              <a:rPr lang="en-US" sz="1501" dirty="0"/>
              <a:t>XMITQ MAXMSGL can not be higher than RECVQ MAXMSGL </a:t>
            </a:r>
          </a:p>
          <a:p>
            <a:r>
              <a:rPr lang="en-GB" sz="1501" dirty="0"/>
              <a:t>Q Apply uses MQGET for delete</a:t>
            </a:r>
          </a:p>
          <a:p>
            <a:pPr lvl="1"/>
            <a:r>
              <a:rPr lang="en-GB" sz="1501" dirty="0"/>
              <a:t>Improves Q Apply pruning performance, keeping receive queue small.  </a:t>
            </a:r>
          </a:p>
          <a:p>
            <a:r>
              <a:rPr lang="en-GB" sz="1501" dirty="0"/>
              <a:t>Use 1GB </a:t>
            </a:r>
            <a:r>
              <a:rPr lang="en-GB" sz="1501" dirty="0" err="1"/>
              <a:t>bufferpool</a:t>
            </a:r>
            <a:r>
              <a:rPr lang="en-GB" sz="1501" dirty="0"/>
              <a:t> space - divided among the receive queues</a:t>
            </a:r>
          </a:p>
          <a:p>
            <a:pPr lvl="1"/>
            <a:r>
              <a:rPr lang="en-GB" sz="1501" dirty="0"/>
              <a:t>Enable MQ </a:t>
            </a:r>
            <a:r>
              <a:rPr lang="en-GB" sz="1501" dirty="0" err="1"/>
              <a:t>bufferpool</a:t>
            </a:r>
            <a:r>
              <a:rPr lang="en-GB" sz="1501" dirty="0"/>
              <a:t> read-ahead </a:t>
            </a:r>
          </a:p>
          <a:p>
            <a:pPr marL="344412" lvl="1" indent="0">
              <a:buNone/>
            </a:pPr>
            <a:r>
              <a:rPr lang="en-GB" sz="1501" dirty="0"/>
              <a:t>	</a:t>
            </a:r>
            <a:r>
              <a:rPr lang="en-GB" sz="1501" dirty="0">
                <a:solidFill>
                  <a:schemeClr val="accent2"/>
                </a:solidFill>
              </a:rPr>
              <a:t>RECOVER QMGR(TUNE READAHEAD ON)</a:t>
            </a:r>
          </a:p>
          <a:p>
            <a:pPr marL="344412" lvl="1" indent="0">
              <a:buNone/>
            </a:pPr>
            <a:r>
              <a:rPr lang="en-GB" sz="1501" dirty="0">
                <a:solidFill>
                  <a:schemeClr val="accent2"/>
                </a:solidFill>
              </a:rPr>
              <a:t>	RECOVER QMGR(TUNE RAHGET ON))</a:t>
            </a:r>
          </a:p>
          <a:p>
            <a:pPr lvl="1"/>
            <a:r>
              <a:rPr lang="en-GB" sz="1501" dirty="0"/>
              <a:t>RAHGET is for large messages. Adds significant performance benefits for messages &gt;30k during MQGET when the queue is spilling to </a:t>
            </a:r>
            <a:r>
              <a:rPr lang="en-GB" sz="1501" dirty="0" err="1"/>
              <a:t>pageset</a:t>
            </a:r>
            <a:endParaRPr lang="en-GB" sz="1501" dirty="0"/>
          </a:p>
        </p:txBody>
      </p:sp>
    </p:spTree>
    <p:extLst>
      <p:ext uri="{BB962C8B-B14F-4D97-AF65-F5344CB8AC3E}">
        <p14:creationId xmlns:p14="http://schemas.microsoft.com/office/powerpoint/2010/main" val="402513712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802" dirty="0">
                <a:solidFill>
                  <a:schemeClr val="accent2"/>
                </a:solidFill>
              </a:rPr>
              <a:t>Performance Best Practice – MQ (3/3)</a:t>
            </a:r>
          </a:p>
        </p:txBody>
      </p:sp>
      <p:sp>
        <p:nvSpPr>
          <p:cNvPr id="3" name="Content Placeholder 2"/>
          <p:cNvSpPr>
            <a:spLocks noGrp="1"/>
          </p:cNvSpPr>
          <p:nvPr>
            <p:ph idx="1"/>
          </p:nvPr>
        </p:nvSpPr>
        <p:spPr/>
        <p:txBody>
          <a:bodyPr/>
          <a:lstStyle/>
          <a:p>
            <a:r>
              <a:rPr lang="en-GB" sz="1803" dirty="0"/>
              <a:t>Size XMIT/</a:t>
            </a:r>
            <a:r>
              <a:rPr lang="en-GB" sz="1803" dirty="0" err="1"/>
              <a:t>Recive</a:t>
            </a:r>
            <a:r>
              <a:rPr lang="en-GB" sz="1803" dirty="0"/>
              <a:t> queues to support 24 hours of messages</a:t>
            </a:r>
          </a:p>
          <a:p>
            <a:pPr lvl="1"/>
            <a:r>
              <a:rPr lang="en-GB" sz="1501" dirty="0" err="1"/>
              <a:t>Qrep</a:t>
            </a:r>
            <a:r>
              <a:rPr lang="en-GB" sz="1501" dirty="0"/>
              <a:t> problems can occur, and can take time to resolve</a:t>
            </a:r>
          </a:p>
          <a:p>
            <a:pPr lvl="1"/>
            <a:r>
              <a:rPr lang="en-GB" sz="1501" dirty="0"/>
              <a:t>Queues can build quickly in high volume systems</a:t>
            </a:r>
          </a:p>
          <a:p>
            <a:r>
              <a:rPr lang="en-GB" sz="1803" dirty="0"/>
              <a:t>Migrate to MQ V8 or V9 </a:t>
            </a:r>
          </a:p>
          <a:p>
            <a:pPr lvl="1"/>
            <a:r>
              <a:rPr lang="en-GB" sz="1501" dirty="0"/>
              <a:t>Significant improvements for Q Rep in MQ</a:t>
            </a:r>
          </a:p>
          <a:p>
            <a:pPr lvl="1"/>
            <a:r>
              <a:rPr lang="en-GB" sz="1501" dirty="0"/>
              <a:t>64-bit </a:t>
            </a:r>
            <a:r>
              <a:rPr lang="en-GB" sz="1501" dirty="0" err="1"/>
              <a:t>bufferpool</a:t>
            </a:r>
            <a:r>
              <a:rPr lang="en-GB" sz="1501" dirty="0"/>
              <a:t>: more, fast storage for queue access; allows more data on queue before spill to disk; potentially 64GB of (each) XMITQ in storage</a:t>
            </a:r>
          </a:p>
          <a:p>
            <a:pPr lvl="1"/>
            <a:r>
              <a:rPr lang="en-GB" sz="1501" dirty="0"/>
              <a:t>Enhanced (</a:t>
            </a:r>
            <a:r>
              <a:rPr lang="en-GB" sz="1501" dirty="0" err="1"/>
              <a:t>pagefixed</a:t>
            </a:r>
            <a:r>
              <a:rPr lang="en-GB" sz="1501" dirty="0"/>
              <a:t> BP storage) deferred write (cast-out): faster MQPUT by capture when queue exceeds </a:t>
            </a:r>
            <a:r>
              <a:rPr lang="en-GB" sz="1501" dirty="0" err="1"/>
              <a:t>bufferpool</a:t>
            </a:r>
            <a:endParaRPr lang="en-GB" sz="1501" dirty="0"/>
          </a:p>
          <a:p>
            <a:pPr lvl="1"/>
            <a:r>
              <a:rPr lang="en-GB" sz="1501" dirty="0"/>
              <a:t>Enhanced logging: particularly for larger messages </a:t>
            </a:r>
          </a:p>
          <a:p>
            <a:pPr lvl="1"/>
            <a:r>
              <a:rPr lang="en-GB" sz="1501" dirty="0"/>
              <a:t>Encryption support (V9)</a:t>
            </a:r>
          </a:p>
        </p:txBody>
      </p:sp>
    </p:spTree>
    <p:extLst>
      <p:ext uri="{BB962C8B-B14F-4D97-AF65-F5344CB8AC3E}">
        <p14:creationId xmlns:p14="http://schemas.microsoft.com/office/powerpoint/2010/main" val="175111117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526" y="445706"/>
            <a:ext cx="6594474" cy="365177"/>
          </a:xfrm>
        </p:spPr>
        <p:txBody>
          <a:bodyPr/>
          <a:lstStyle/>
          <a:p>
            <a:r>
              <a:rPr lang="en-US" altLang="en-US" sz="2000" dirty="0">
                <a:solidFill>
                  <a:schemeClr val="accent2"/>
                </a:solidFill>
                <a:latin typeface="Arial" panose="020B0604020202020204" pitchFamily="34" charset="0"/>
                <a:ea typeface="ＭＳ Ｐゴシック" panose="020B0600070205080204" pitchFamily="34" charset="-128"/>
              </a:rPr>
              <a:t>IIDR Tech notes and DB2 APARs</a:t>
            </a:r>
            <a:br>
              <a:rPr lang="en-US" altLang="en-US" sz="2000" dirty="0">
                <a:solidFill>
                  <a:schemeClr val="accent1"/>
                </a:solidFill>
                <a:latin typeface="Arial" panose="020B0604020202020204" pitchFamily="34" charset="0"/>
                <a:ea typeface="ＭＳ Ｐゴシック" panose="020B0600070205080204" pitchFamily="34" charset="-128"/>
              </a:rPr>
            </a:br>
            <a:endParaRPr lang="en-US" dirty="0"/>
          </a:p>
        </p:txBody>
      </p:sp>
      <p:sp>
        <p:nvSpPr>
          <p:cNvPr id="3" name="Content Placeholder 2"/>
          <p:cNvSpPr>
            <a:spLocks noGrp="1"/>
          </p:cNvSpPr>
          <p:nvPr>
            <p:ph idx="1"/>
          </p:nvPr>
        </p:nvSpPr>
        <p:spPr>
          <a:xfrm>
            <a:off x="263526" y="891099"/>
            <a:ext cx="7629644" cy="3620516"/>
          </a:xfrm>
        </p:spPr>
        <p:txBody>
          <a:bodyPr/>
          <a:lstStyle/>
          <a:p>
            <a:pPr>
              <a:defRPr/>
            </a:pPr>
            <a:r>
              <a:rPr lang="en-US" sz="1000" b="1" dirty="0">
                <a:ea typeface="MS PGothic" panose="020B0600070205080204" pitchFamily="34" charset="-128"/>
              </a:rPr>
              <a:t>Capture  know problems with REORG</a:t>
            </a:r>
            <a:r>
              <a:rPr lang="en-US" sz="1000" dirty="0">
                <a:ea typeface="MS PGothic" panose="020B0600070205080204" pitchFamily="34" charset="-128"/>
              </a:rPr>
              <a:t> </a:t>
            </a:r>
          </a:p>
          <a:p>
            <a:pPr lvl="1">
              <a:defRPr/>
            </a:pPr>
            <a:r>
              <a:rPr lang="en-US" sz="800" dirty="0">
                <a:solidFill>
                  <a:schemeClr val="accent2"/>
                </a:solidFill>
                <a:ea typeface="MS PGothic" panose="020B0600070205080204" pitchFamily="34" charset="-128"/>
                <a:hlinkClick r:id="rId3"/>
              </a:rPr>
              <a:t>http://www-01.ibm.com/support/docview.wss?uid=swg22004554</a:t>
            </a:r>
            <a:endParaRPr lang="en-US" sz="800" dirty="0">
              <a:ea typeface="MS PGothic" panose="020B0600070205080204" pitchFamily="34" charset="-128"/>
            </a:endParaRPr>
          </a:p>
          <a:p>
            <a:pPr>
              <a:defRPr/>
            </a:pPr>
            <a:r>
              <a:rPr lang="en-US" sz="1000" b="1" dirty="0">
                <a:ea typeface="MS PGothic" panose="020B0600070205080204" pitchFamily="34" charset="-128"/>
              </a:rPr>
              <a:t>IBM </a:t>
            </a:r>
            <a:r>
              <a:rPr lang="en-US" sz="1000" b="1" dirty="0" err="1">
                <a:ea typeface="MS PGothic" panose="020B0600070205080204" pitchFamily="34" charset="-128"/>
              </a:rPr>
              <a:t>InfoSphere</a:t>
            </a:r>
            <a:r>
              <a:rPr lang="en-US" sz="1000" b="1" dirty="0">
                <a:ea typeface="MS PGothic" panose="020B0600070205080204" pitchFamily="34" charset="-128"/>
              </a:rPr>
              <a:t> Data Replication Dashboard: supported alternatives</a:t>
            </a:r>
          </a:p>
          <a:p>
            <a:pPr lvl="1">
              <a:defRPr/>
            </a:pPr>
            <a:r>
              <a:rPr lang="en-US" sz="800" b="1" dirty="0">
                <a:ea typeface="MS PGothic" panose="020B0600070205080204" pitchFamily="34" charset="-128"/>
                <a:hlinkClick r:id="rId4"/>
              </a:rPr>
              <a:t>http://g01zciwas018.ahe.pok.ibm.com/support/dcf/preview.wss?host=g01zcidbs003.ahe.pok.ibm.com&amp;db=support/swg/dmgtech.nsf&amp;unid=75137EB13F83A61D8525813A007C1868&amp;taxOC=SSC8PEY&amp;MD=2017/06/09%2016:06:55&amp;sid</a:t>
            </a:r>
            <a:r>
              <a:rPr lang="en-US" sz="800" b="1" dirty="0">
                <a:ea typeface="MS PGothic" panose="020B0600070205080204" pitchFamily="34" charset="-128"/>
                <a:hlinkClick r:id="rId5"/>
              </a:rPr>
              <a:t>=</a:t>
            </a:r>
            <a:endParaRPr lang="en-US" sz="800" dirty="0">
              <a:ea typeface="MS PGothic" panose="020B0600070205080204" pitchFamily="34" charset="-128"/>
            </a:endParaRPr>
          </a:p>
          <a:p>
            <a:pPr>
              <a:defRPr/>
            </a:pPr>
            <a:r>
              <a:rPr lang="en-US" sz="1000" dirty="0">
                <a:ea typeface="MS PGothic" panose="020B0600070205080204" pitchFamily="34" charset="-128"/>
              </a:rPr>
              <a:t>Here are some DB2 APARs impacting IFI.                      </a:t>
            </a:r>
          </a:p>
          <a:p>
            <a:pPr>
              <a:defRPr/>
            </a:pPr>
            <a:r>
              <a:rPr lang="en-US" sz="1000" dirty="0">
                <a:ea typeface="MS PGothic" panose="020B0600070205080204" pitchFamily="34" charset="-128"/>
              </a:rPr>
              <a:t>1.</a:t>
            </a:r>
            <a:r>
              <a:rPr lang="en-US" sz="1000" b="1" dirty="0">
                <a:ea typeface="MS PGothic" panose="020B0600070205080204" pitchFamily="34" charset="-128"/>
              </a:rPr>
              <a:t>PI54885</a:t>
            </a:r>
            <a:r>
              <a:rPr lang="en-US" sz="1000" dirty="0">
                <a:ea typeface="MS PGothic" panose="020B0600070205080204" pitchFamily="34" charset="-128"/>
              </a:rPr>
              <a:t>:   REPEATED ARCHIVE LOG TAPE MOUNTS DURING IFI READ WITH FREQUENT  COMMITS.  </a:t>
            </a:r>
          </a:p>
          <a:p>
            <a:pPr>
              <a:defRPr/>
            </a:pPr>
            <a:r>
              <a:rPr lang="en-US" sz="1000" dirty="0">
                <a:ea typeface="MS PGothic" panose="020B0600070205080204" pitchFamily="34" charset="-128"/>
              </a:rPr>
              <a:t>    PE16/04/13 PTF IN ERROR. SEE APAR PI60772  FOR DESCRIPTION            </a:t>
            </a:r>
          </a:p>
          <a:p>
            <a:pPr>
              <a:defRPr/>
            </a:pPr>
            <a:r>
              <a:rPr lang="en-US" sz="1000" dirty="0">
                <a:ea typeface="MS PGothic" panose="020B0600070205080204" pitchFamily="34" charset="-128"/>
              </a:rPr>
              <a:t>    PE16/10/25 PTF IN ERROR. SEE APAR PI70095  FOR DESCRIPTION            </a:t>
            </a:r>
          </a:p>
          <a:p>
            <a:pPr>
              <a:defRPr/>
            </a:pPr>
            <a:r>
              <a:rPr lang="en-US" sz="1000" dirty="0">
                <a:ea typeface="MS PGothic" panose="020B0600070205080204" pitchFamily="34" charset="-128"/>
              </a:rPr>
              <a:t>2.</a:t>
            </a:r>
            <a:r>
              <a:rPr lang="en-US" sz="1000" b="1" dirty="0">
                <a:ea typeface="MS PGothic" panose="020B0600070205080204" pitchFamily="34" charset="-128"/>
              </a:rPr>
              <a:t>PI60772/UI38213  </a:t>
            </a:r>
            <a:r>
              <a:rPr lang="en-US" sz="1000" dirty="0">
                <a:ea typeface="MS PGothic" panose="020B0600070205080204" pitchFamily="34" charset="-128"/>
              </a:rPr>
              <a:t>IFI READ GOT ABEND0C4 PIC4 DSNIFDIC+1D7C                              </a:t>
            </a:r>
          </a:p>
          <a:p>
            <a:pPr>
              <a:defRPr/>
            </a:pPr>
            <a:r>
              <a:rPr lang="en-US" sz="1000" dirty="0">
                <a:ea typeface="MS PGothic" panose="020B0600070205080204" pitchFamily="34" charset="-128"/>
              </a:rPr>
              <a:t>3.</a:t>
            </a:r>
            <a:r>
              <a:rPr lang="en-US" sz="1000" b="1" dirty="0">
                <a:ea typeface="MS PGothic" panose="020B0600070205080204" pitchFamily="34" charset="-128"/>
              </a:rPr>
              <a:t>PI70095/UI43243</a:t>
            </a:r>
            <a:r>
              <a:rPr lang="en-US" sz="1000" dirty="0">
                <a:ea typeface="MS PGothic" panose="020B0600070205080204" pitchFamily="34" charset="-128"/>
              </a:rPr>
              <a:t>:   IFI 306 READS TAKING LONGER, USING MORE CPU, REQUESTING MORE          </a:t>
            </a:r>
          </a:p>
          <a:p>
            <a:pPr>
              <a:defRPr/>
            </a:pPr>
            <a:r>
              <a:rPr lang="en-US" sz="1000" dirty="0">
                <a:ea typeface="MS PGothic" panose="020B0600070205080204" pitchFamily="34" charset="-128"/>
              </a:rPr>
              <a:t>  CLAIMS WHEN LOG RECORDS NEED TO DECOMPRESS 16/10/25 PTF PECH          </a:t>
            </a:r>
          </a:p>
          <a:p>
            <a:pPr>
              <a:defRPr/>
            </a:pPr>
            <a:r>
              <a:rPr lang="en-US" sz="1000" dirty="0">
                <a:ea typeface="MS PGothic" panose="020B0600070205080204" pitchFamily="34" charset="-128"/>
              </a:rPr>
              <a:t>4.</a:t>
            </a:r>
            <a:r>
              <a:rPr lang="en-US" sz="1000" b="1" dirty="0">
                <a:ea typeface="MS PGothic" panose="020B0600070205080204" pitchFamily="34" charset="-128"/>
              </a:rPr>
              <a:t>PI80288/UI47887  </a:t>
            </a:r>
            <a:r>
              <a:rPr lang="en-US" sz="1000" dirty="0">
                <a:ea typeface="MS PGothic" panose="020B0600070205080204" pitchFamily="34" charset="-128"/>
              </a:rPr>
              <a:t>PERFORMANCE ENHANCEMENTS IN DATA REPLICATION PATH FOR FINDING   DICTIONARIES</a:t>
            </a:r>
            <a:endParaRPr lang="en-US" altLang="en-US" sz="1000" dirty="0">
              <a:solidFill>
                <a:schemeClr val="accent6"/>
              </a:solidFill>
              <a:highlight>
                <a:srgbClr val="C0C0C0"/>
              </a:highlight>
              <a:latin typeface="Arial" panose="020B0604020202020204" pitchFamily="34" charset="0"/>
              <a:ea typeface="MS PGothic" panose="020B0600070205080204" pitchFamily="34" charset="-128"/>
            </a:endParaRPr>
          </a:p>
        </p:txBody>
      </p:sp>
    </p:spTree>
    <p:extLst>
      <p:ext uri="{BB962C8B-B14F-4D97-AF65-F5344CB8AC3E}">
        <p14:creationId xmlns:p14="http://schemas.microsoft.com/office/powerpoint/2010/main" val="38353174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3E831EF1-43A9-4D3D-87A2-DCA52585A579}"/>
              </a:ext>
            </a:extLst>
          </p:cNvPr>
          <p:cNvSpPr>
            <a:spLocks noGrp="1"/>
          </p:cNvSpPr>
          <p:nvPr>
            <p:ph type="sldNum" sz="quarter" idx="10"/>
          </p:nvPr>
        </p:nvSpPr>
        <p:spPr>
          <a:xfrm>
            <a:off x="153720" y="6432120"/>
            <a:ext cx="1004760" cy="319680"/>
          </a:xfrm>
          <a:prstGeom prst="rect">
            <a:avLst/>
          </a:prstGeom>
          <a:noFill/>
          <a:ln>
            <a:noFill/>
          </a:ln>
        </p:spPr>
        <p:txBody>
          <a:bodyPr wrap="square" lIns="92160" tIns="46080" rIns="92160" bIns="46080" anchor="t" anchorCtr="0">
            <a:noAutofit/>
          </a:bodyPr>
          <a:lstStyle>
            <a:defPPr>
              <a:defRPr lang="en-US"/>
            </a:defPPr>
            <a:lvl1pPr marL="0" marR="0" lvl="0" indent="0" algn="l" defTabSz="914400" rtl="0" eaLnBrk="1" latinLnBrk="0" hangingPunct="1">
              <a:spcBef>
                <a:spcPts val="624"/>
              </a:spcBef>
              <a:spcAft>
                <a:spcPts val="0"/>
              </a:spcAft>
              <a:buNone/>
              <a:tabLst/>
              <a:defRPr lang="en-US" sz="1000" b="0" kern="1200">
                <a:solidFill>
                  <a:schemeClr val="tx1"/>
                </a:solidFill>
                <a:latin typeface="Arial" pitchFamily="18"/>
                <a:ea typeface="Lucida Sans Unicode" pitchFamily="2"/>
                <a:cs typeface="Lucida Sans Unicode" pitchFamily="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fld id="{43E55CD4-95EA-4390-9211-7093F3F14D0B}" type="slidenum">
              <a:rPr lang="en-US" smtClean="0"/>
              <a:pPr/>
              <a:t>134</a:t>
            </a:fld>
            <a:endParaRPr lang="en-US"/>
          </a:p>
        </p:txBody>
      </p:sp>
      <p:sp>
        <p:nvSpPr>
          <p:cNvPr id="2" name="Title 1">
            <a:extLst>
              <a:ext uri="{FF2B5EF4-FFF2-40B4-BE49-F238E27FC236}">
                <a16:creationId xmlns:a16="http://schemas.microsoft.com/office/drawing/2014/main" id="{0863EE78-D0C6-48EC-8275-29995D3A6B3F}"/>
              </a:ext>
            </a:extLst>
          </p:cNvPr>
          <p:cNvSpPr txBox="1">
            <a:spLocks noGrp="1"/>
          </p:cNvSpPr>
          <p:nvPr>
            <p:ph type="title" idx="4294967295"/>
          </p:nvPr>
        </p:nvSpPr>
        <p:spPr/>
        <p:txBody>
          <a:bodyPr/>
          <a:lstStyle/>
          <a:p>
            <a:pPr lvl="0"/>
            <a:r>
              <a:rPr lang="en-US" b="0" dirty="0">
                <a:solidFill>
                  <a:schemeClr val="accent2"/>
                </a:solidFill>
              </a:rPr>
              <a:t>Multiple Consistency Group Support</a:t>
            </a:r>
          </a:p>
        </p:txBody>
      </p:sp>
      <p:sp>
        <p:nvSpPr>
          <p:cNvPr id="3" name="Text Placeholder 2">
            <a:extLst>
              <a:ext uri="{FF2B5EF4-FFF2-40B4-BE49-F238E27FC236}">
                <a16:creationId xmlns:a16="http://schemas.microsoft.com/office/drawing/2014/main" id="{C8961DE5-A809-4F70-A46A-5A40AE327672}"/>
              </a:ext>
            </a:extLst>
          </p:cNvPr>
          <p:cNvSpPr txBox="1">
            <a:spLocks noGrp="1"/>
          </p:cNvSpPr>
          <p:nvPr>
            <p:ph type="body" idx="4294967295"/>
          </p:nvPr>
        </p:nvSpPr>
        <p:spPr>
          <a:xfrm>
            <a:off x="430306" y="1074657"/>
            <a:ext cx="6887433" cy="3102868"/>
          </a:xfrm>
        </p:spPr>
        <p:txBody>
          <a:bodyPr/>
          <a:lstStyle/>
          <a:p>
            <a:pPr lvl="0">
              <a:buClr>
                <a:srgbClr val="000000"/>
              </a:buClr>
              <a:buSzPct val="50000"/>
              <a:buFont typeface="StarSymbol"/>
              <a:buChar char="●"/>
            </a:pPr>
            <a:r>
              <a:rPr lang="en-US" sz="1501" dirty="0"/>
              <a:t>Synchronization across Q Apply programs that run on different DB2 data sharing members and consistency required across members</a:t>
            </a:r>
          </a:p>
          <a:p>
            <a:pPr lvl="0">
              <a:buClr>
                <a:srgbClr val="000000"/>
              </a:buClr>
              <a:buSzPct val="50000"/>
              <a:buFont typeface="StarSymbol"/>
              <a:buChar char="●"/>
            </a:pPr>
            <a:r>
              <a:rPr lang="en-US" sz="1501" dirty="0"/>
              <a:t>Each Q Apply relies on a new Control Table to coordinate commit of its transactions based on the progress of other Q Applies in its Consistency Group: the global ASN.IBMQREP_MCGSYNC</a:t>
            </a:r>
          </a:p>
          <a:p>
            <a:pPr lvl="0">
              <a:buClr>
                <a:srgbClr val="000000"/>
              </a:buClr>
              <a:buSzPct val="50000"/>
              <a:buFont typeface="StarSymbol"/>
              <a:buChar char="●"/>
            </a:pPr>
            <a:r>
              <a:rPr lang="en-US" sz="1501" dirty="0"/>
              <a:t>The global ASN.IBMQREP_MCGPARMS table includes metrics pertaining to a MCG group</a:t>
            </a:r>
          </a:p>
          <a:p>
            <a:pPr lvl="0">
              <a:buClr>
                <a:srgbClr val="000000"/>
              </a:buClr>
              <a:buSzPct val="50000"/>
              <a:buFont typeface="StarSymbol"/>
              <a:buChar char="●"/>
            </a:pPr>
            <a:r>
              <a:rPr lang="en-US" sz="1501" dirty="0"/>
              <a:t>The IBMQREP_MCGMON tables include metrics specific to each Q Apply program participating in an MCG group</a:t>
            </a:r>
          </a:p>
          <a:p>
            <a:pPr lvl="0">
              <a:buClr>
                <a:srgbClr val="000000"/>
              </a:buClr>
              <a:buSzPct val="100000"/>
              <a:buFont typeface="WingDings" pitchFamily="2"/>
              <a:buChar char=""/>
            </a:pPr>
            <a:endParaRPr lang="en-US" sz="1351"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 Shape2">
            <a:extLst>
              <a:ext uri="{FF2B5EF4-FFF2-40B4-BE49-F238E27FC236}">
                <a16:creationId xmlns:a16="http://schemas.microsoft.com/office/drawing/2014/main" id="{9B3BEAA7-5E07-4EA7-B6AA-1B4A70218291}"/>
              </a:ext>
            </a:extLst>
          </p:cNvPr>
          <p:cNvSpPr/>
          <p:nvPr/>
        </p:nvSpPr>
        <p:spPr>
          <a:xfrm>
            <a:off x="514831" y="655055"/>
            <a:ext cx="7146128" cy="43338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67563" tIns="35133" rIns="67563" bIns="35133" anchor="t" anchorCtr="0" compatLnSpc="1">
            <a:noAutofit/>
          </a:bodyPr>
          <a:lstStyle/>
          <a:p>
            <a:pPr hangingPunct="1">
              <a:lnSpc>
                <a:spcPct val="85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800"/>
            </a:pPr>
            <a:r>
              <a:rPr lang="en-US" sz="1351" dirty="0">
                <a:solidFill>
                  <a:srgbClr val="000000"/>
                </a:solidFill>
                <a:latin typeface="Arial" pitchFamily="34"/>
                <a:ea typeface="MS PGothic" pitchFamily="34"/>
                <a:cs typeface="MS PGothic" pitchFamily="34"/>
              </a:rPr>
              <a:t>1) Q Apply browser reads from its queue</a:t>
            </a:r>
            <a:br>
              <a:rPr lang="en-US" sz="1351" dirty="0">
                <a:solidFill>
                  <a:srgbClr val="000000"/>
                </a:solidFill>
                <a:latin typeface="Arial" pitchFamily="34"/>
                <a:ea typeface="MS PGothic" pitchFamily="34"/>
                <a:cs typeface="MS PGothic" pitchFamily="34"/>
              </a:rPr>
            </a:br>
            <a:r>
              <a:rPr lang="en-US" sz="1351" dirty="0">
                <a:solidFill>
                  <a:srgbClr val="000000"/>
                </a:solidFill>
                <a:latin typeface="Arial" pitchFamily="34"/>
                <a:ea typeface="MS PGothic" pitchFamily="34"/>
                <a:cs typeface="MS PGothic" pitchFamily="34"/>
              </a:rPr>
              <a:t>    up to a threshold and posts max LSN</a:t>
            </a:r>
            <a:br>
              <a:rPr lang="en-US" sz="1351" dirty="0">
                <a:solidFill>
                  <a:srgbClr val="000000"/>
                </a:solidFill>
                <a:latin typeface="Arial" pitchFamily="34"/>
                <a:ea typeface="MS PGothic" pitchFamily="34"/>
                <a:cs typeface="MS PGothic" pitchFamily="34"/>
              </a:rPr>
            </a:br>
            <a:r>
              <a:rPr lang="en-US" sz="1351" dirty="0">
                <a:solidFill>
                  <a:srgbClr val="000000"/>
                </a:solidFill>
                <a:latin typeface="Arial" pitchFamily="34"/>
                <a:ea typeface="MS PGothic" pitchFamily="34"/>
                <a:cs typeface="MS PGothic" pitchFamily="34"/>
              </a:rPr>
              <a:t>    in new Control Table</a:t>
            </a:r>
          </a:p>
        </p:txBody>
      </p:sp>
      <p:sp>
        <p:nvSpPr>
          <p:cNvPr id="3" name="Custom Shape3">
            <a:extLst>
              <a:ext uri="{FF2B5EF4-FFF2-40B4-BE49-F238E27FC236}">
                <a16:creationId xmlns:a16="http://schemas.microsoft.com/office/drawing/2014/main" id="{53371651-F45B-42E0-8E0A-3E1976F7CA89}"/>
              </a:ext>
            </a:extLst>
          </p:cNvPr>
          <p:cNvSpPr/>
          <p:nvPr/>
        </p:nvSpPr>
        <p:spPr>
          <a:xfrm>
            <a:off x="5084935" y="2618992"/>
            <a:ext cx="674273" cy="99046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DDDDDD"/>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 name="Custom Shape4">
            <a:extLst>
              <a:ext uri="{FF2B5EF4-FFF2-40B4-BE49-F238E27FC236}">
                <a16:creationId xmlns:a16="http://schemas.microsoft.com/office/drawing/2014/main" id="{C03DAB1C-209D-44B9-8A77-A17424055DA8}"/>
              </a:ext>
            </a:extLst>
          </p:cNvPr>
          <p:cNvSpPr/>
          <p:nvPr/>
        </p:nvSpPr>
        <p:spPr>
          <a:xfrm>
            <a:off x="5129256" y="2657638"/>
            <a:ext cx="583740" cy="36267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noAutofit/>
          </a:bodyPr>
          <a:lstStyle/>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800080"/>
                </a:solidFill>
                <a:latin typeface="Arial" pitchFamily="34"/>
                <a:ea typeface="MS PGothic" pitchFamily="34"/>
                <a:cs typeface="MS PGothic" pitchFamily="34"/>
              </a:rPr>
              <a:t>LPAR 2</a:t>
            </a:r>
          </a:p>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800080"/>
                </a:solidFill>
                <a:latin typeface="Arial" pitchFamily="34"/>
                <a:ea typeface="MS PGothic" pitchFamily="34"/>
                <a:cs typeface="MS PGothic" pitchFamily="34"/>
              </a:rPr>
              <a:t>MQ queue manager 2</a:t>
            </a:r>
          </a:p>
        </p:txBody>
      </p:sp>
      <p:sp>
        <p:nvSpPr>
          <p:cNvPr id="5" name="Custom Shape5">
            <a:extLst>
              <a:ext uri="{FF2B5EF4-FFF2-40B4-BE49-F238E27FC236}">
                <a16:creationId xmlns:a16="http://schemas.microsoft.com/office/drawing/2014/main" id="{517A280A-BF60-454F-9961-58F773F776B6}"/>
              </a:ext>
            </a:extLst>
          </p:cNvPr>
          <p:cNvSpPr/>
          <p:nvPr/>
        </p:nvSpPr>
        <p:spPr>
          <a:xfrm flipH="1">
            <a:off x="5119256" y="3486495"/>
            <a:ext cx="613738" cy="10323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0" tIns="0" rIns="0" bIns="0" anchor="t" anchorCtr="0" compatLnSpc="1">
            <a:noAutofit/>
          </a:bodyPr>
          <a:lstStyle/>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000000"/>
                </a:solidFill>
                <a:latin typeface="Arial" pitchFamily="34"/>
                <a:ea typeface="MS PGothic" pitchFamily="34"/>
                <a:cs typeface="MS PGothic" pitchFamily="34"/>
              </a:rPr>
              <a:t>Receive queue</a:t>
            </a:r>
          </a:p>
        </p:txBody>
      </p:sp>
      <p:cxnSp>
        <p:nvCxnSpPr>
          <p:cNvPr id="6" name="Object Connectors1">
            <a:extLst>
              <a:ext uri="{FF2B5EF4-FFF2-40B4-BE49-F238E27FC236}">
                <a16:creationId xmlns:a16="http://schemas.microsoft.com/office/drawing/2014/main" id="{88635B03-3A04-4288-9609-0BC00BAECE32}"/>
              </a:ext>
            </a:extLst>
          </p:cNvPr>
          <p:cNvCxnSpPr>
            <a:stCxn id="8" idx="3"/>
          </p:cNvCxnSpPr>
          <p:nvPr/>
        </p:nvCxnSpPr>
        <p:spPr>
          <a:xfrm flipV="1">
            <a:off x="6488073" y="2166324"/>
            <a:ext cx="318895" cy="1033166"/>
          </a:xfrm>
          <a:prstGeom prst="curvedConnector3">
            <a:avLst/>
          </a:prstGeom>
          <a:noFill/>
          <a:ln w="19080">
            <a:solidFill>
              <a:srgbClr val="000000"/>
            </a:solidFill>
            <a:prstDash val="solid"/>
            <a:miter/>
            <a:tailEnd type="arrow"/>
          </a:ln>
        </p:spPr>
      </p:cxnSp>
      <p:grpSp>
        <p:nvGrpSpPr>
          <p:cNvPr id="7" name="blank group object1">
            <a:extLst>
              <a:ext uri="{FF2B5EF4-FFF2-40B4-BE49-F238E27FC236}">
                <a16:creationId xmlns:a16="http://schemas.microsoft.com/office/drawing/2014/main" id="{3429493A-EC1C-4AD6-9D53-62A7E247B2A7}"/>
              </a:ext>
            </a:extLst>
          </p:cNvPr>
          <p:cNvGrpSpPr/>
          <p:nvPr/>
        </p:nvGrpSpPr>
        <p:grpSpPr>
          <a:xfrm>
            <a:off x="5837310" y="3048150"/>
            <a:ext cx="650763" cy="302680"/>
            <a:chOff x="6257519" y="4060440"/>
            <a:chExt cx="866881" cy="403200"/>
          </a:xfrm>
        </p:grpSpPr>
        <p:pic>
          <p:nvPicPr>
            <p:cNvPr id="8" name="Picture 7">
              <a:extLst>
                <a:ext uri="{FF2B5EF4-FFF2-40B4-BE49-F238E27FC236}">
                  <a16:creationId xmlns:a16="http://schemas.microsoft.com/office/drawing/2014/main" id="{2CF2BBE3-470D-4EC6-8181-A20ED3FF4746}"/>
                </a:ext>
              </a:extLst>
            </p:cNvPr>
            <p:cNvPicPr>
              <a:picLocks noChangeAspect="1"/>
            </p:cNvPicPr>
            <p:nvPr/>
          </p:nvPicPr>
          <p:blipFill>
            <a:blip r:embed="rId3">
              <a:lum/>
              <a:alphaModFix/>
            </a:blip>
            <a:srcRect/>
            <a:stretch>
              <a:fillRect/>
            </a:stretch>
          </p:blipFill>
          <p:spPr>
            <a:xfrm>
              <a:off x="6444360" y="4060440"/>
              <a:ext cx="680040" cy="403200"/>
            </a:xfrm>
            <a:prstGeom prst="rect">
              <a:avLst/>
            </a:prstGeom>
            <a:noFill/>
            <a:ln>
              <a:noFill/>
            </a:ln>
          </p:spPr>
        </p:pic>
        <p:sp>
          <p:nvSpPr>
            <p:cNvPr id="9" name="Freeform: Shape 8">
              <a:extLst>
                <a:ext uri="{FF2B5EF4-FFF2-40B4-BE49-F238E27FC236}">
                  <a16:creationId xmlns:a16="http://schemas.microsoft.com/office/drawing/2014/main" id="{627415ED-5992-45C6-AD70-B0B9158641DD}"/>
                </a:ext>
              </a:extLst>
            </p:cNvPr>
            <p:cNvSpPr/>
            <p:nvPr/>
          </p:nvSpPr>
          <p:spPr>
            <a:xfrm>
              <a:off x="6257519" y="4205880"/>
              <a:ext cx="802440" cy="137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0" tIns="0" rIns="0" bIns="0" anchor="t" anchorCtr="0" compatLnSpc="1">
              <a:noAutofit/>
            </a:bodyPr>
            <a:lstStyle/>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676" b="1">
                  <a:solidFill>
                    <a:srgbClr val="000000"/>
                  </a:solidFill>
                  <a:latin typeface="Arial Narrow" pitchFamily="34"/>
                  <a:ea typeface="MS PGothic" pitchFamily="34"/>
                  <a:cs typeface="MS PGothic" pitchFamily="34"/>
                </a:rPr>
                <a:t>        Q Apply2</a:t>
              </a:r>
            </a:p>
          </p:txBody>
        </p:sp>
      </p:grpSp>
      <p:cxnSp>
        <p:nvCxnSpPr>
          <p:cNvPr id="10" name="Object Connectors2">
            <a:extLst>
              <a:ext uri="{FF2B5EF4-FFF2-40B4-BE49-F238E27FC236}">
                <a16:creationId xmlns:a16="http://schemas.microsoft.com/office/drawing/2014/main" id="{47C8FAC1-5BCB-4368-A577-2DB30EBD670C}"/>
              </a:ext>
            </a:extLst>
          </p:cNvPr>
          <p:cNvCxnSpPr>
            <a:stCxn id="48" idx="8"/>
            <a:endCxn id="8" idx="1"/>
          </p:cNvCxnSpPr>
          <p:nvPr/>
        </p:nvCxnSpPr>
        <p:spPr>
          <a:xfrm flipV="1">
            <a:off x="4822472" y="3199490"/>
            <a:ext cx="1155099" cy="220244"/>
          </a:xfrm>
          <a:prstGeom prst="curvedConnector3">
            <a:avLst>
              <a:gd name="adj1" fmla="val 50000"/>
            </a:avLst>
          </a:prstGeom>
          <a:noFill/>
          <a:ln w="28440">
            <a:solidFill>
              <a:srgbClr val="000000"/>
            </a:solidFill>
            <a:prstDash val="solid"/>
            <a:miter/>
            <a:tailEnd type="arrow"/>
          </a:ln>
        </p:spPr>
      </p:cxnSp>
      <p:sp>
        <p:nvSpPr>
          <p:cNvPr id="11" name="Custom Shape6">
            <a:extLst>
              <a:ext uri="{FF2B5EF4-FFF2-40B4-BE49-F238E27FC236}">
                <a16:creationId xmlns:a16="http://schemas.microsoft.com/office/drawing/2014/main" id="{AF1D69CB-C2A4-4C37-9125-BAC59C5D0D4C}"/>
              </a:ext>
            </a:extLst>
          </p:cNvPr>
          <p:cNvSpPr/>
          <p:nvPr/>
        </p:nvSpPr>
        <p:spPr>
          <a:xfrm>
            <a:off x="5045749" y="2579806"/>
            <a:ext cx="1522047" cy="118531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w="1908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2" name="Custom Shape7">
            <a:extLst>
              <a:ext uri="{FF2B5EF4-FFF2-40B4-BE49-F238E27FC236}">
                <a16:creationId xmlns:a16="http://schemas.microsoft.com/office/drawing/2014/main" id="{FD67E0CA-DB87-4781-B8F8-8083196A3A32}"/>
              </a:ext>
            </a:extLst>
          </p:cNvPr>
          <p:cNvSpPr/>
          <p:nvPr/>
        </p:nvSpPr>
        <p:spPr>
          <a:xfrm>
            <a:off x="622408" y="1429230"/>
            <a:ext cx="3868248" cy="183133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w="1908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3" name="Custom Shape8">
            <a:extLst>
              <a:ext uri="{FF2B5EF4-FFF2-40B4-BE49-F238E27FC236}">
                <a16:creationId xmlns:a16="http://schemas.microsoft.com/office/drawing/2014/main" id="{C9D0FA0D-AFCE-42BD-8CB8-A2E51FCD4E84}"/>
              </a:ext>
            </a:extLst>
          </p:cNvPr>
          <p:cNvSpPr/>
          <p:nvPr/>
        </p:nvSpPr>
        <p:spPr>
          <a:xfrm>
            <a:off x="3565859" y="1716087"/>
            <a:ext cx="871016" cy="96614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DDDDDD"/>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nvGrpSpPr>
          <p:cNvPr id="14" name="blank group object2">
            <a:extLst>
              <a:ext uri="{FF2B5EF4-FFF2-40B4-BE49-F238E27FC236}">
                <a16:creationId xmlns:a16="http://schemas.microsoft.com/office/drawing/2014/main" id="{3DA1DC19-316F-4068-9913-2300195FAF96}"/>
              </a:ext>
            </a:extLst>
          </p:cNvPr>
          <p:cNvGrpSpPr/>
          <p:nvPr/>
        </p:nvGrpSpPr>
        <p:grpSpPr>
          <a:xfrm>
            <a:off x="3179225" y="1979851"/>
            <a:ext cx="1113066" cy="352281"/>
            <a:chOff x="2716684" y="2637360"/>
            <a:chExt cx="1482715" cy="469274"/>
          </a:xfrm>
        </p:grpSpPr>
        <p:sp>
          <p:nvSpPr>
            <p:cNvPr id="15" name="Freeform: Shape 14">
              <a:extLst>
                <a:ext uri="{FF2B5EF4-FFF2-40B4-BE49-F238E27FC236}">
                  <a16:creationId xmlns:a16="http://schemas.microsoft.com/office/drawing/2014/main" id="{29D548DD-DE2F-4D57-8589-8891BD165C96}"/>
                </a:ext>
              </a:extLst>
            </p:cNvPr>
            <p:cNvSpPr/>
            <p:nvPr/>
          </p:nvSpPr>
          <p:spPr>
            <a:xfrm rot="5460000">
              <a:off x="2976064" y="2565734"/>
              <a:ext cx="281520" cy="800280"/>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6" name="Freeform: Shape 15">
              <a:extLst>
                <a:ext uri="{FF2B5EF4-FFF2-40B4-BE49-F238E27FC236}">
                  <a16:creationId xmlns:a16="http://schemas.microsoft.com/office/drawing/2014/main" id="{B4C2E7BA-14E9-4768-8B72-0951C4FB8A42}"/>
                </a:ext>
              </a:extLst>
            </p:cNvPr>
            <p:cNvSpPr/>
            <p:nvPr/>
          </p:nvSpPr>
          <p:spPr>
            <a:xfrm>
              <a:off x="3881159" y="2637360"/>
              <a:ext cx="140400"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7" name="Freeform: Shape 16">
              <a:extLst>
                <a:ext uri="{FF2B5EF4-FFF2-40B4-BE49-F238E27FC236}">
                  <a16:creationId xmlns:a16="http://schemas.microsoft.com/office/drawing/2014/main" id="{DD3EEF60-827F-44B0-BF52-B77D57A7CF9A}"/>
                </a:ext>
              </a:extLst>
            </p:cNvPr>
            <p:cNvSpPr/>
            <p:nvPr/>
          </p:nvSpPr>
          <p:spPr>
            <a:xfrm>
              <a:off x="4063679" y="2637360"/>
              <a:ext cx="135720"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8" name="Freeform: Shape 17">
              <a:extLst>
                <a:ext uri="{FF2B5EF4-FFF2-40B4-BE49-F238E27FC236}">
                  <a16:creationId xmlns:a16="http://schemas.microsoft.com/office/drawing/2014/main" id="{8D7A50C7-4464-45B7-8DC9-2E3C89F58064}"/>
                </a:ext>
              </a:extLst>
            </p:cNvPr>
            <p:cNvSpPr/>
            <p:nvPr/>
          </p:nvSpPr>
          <p:spPr>
            <a:xfrm>
              <a:off x="3703319" y="2637360"/>
              <a:ext cx="140400"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grpSp>
        <p:nvGrpSpPr>
          <p:cNvPr id="19" name="blank group object3">
            <a:extLst>
              <a:ext uri="{FF2B5EF4-FFF2-40B4-BE49-F238E27FC236}">
                <a16:creationId xmlns:a16="http://schemas.microsoft.com/office/drawing/2014/main" id="{47C7FC65-8972-473E-8829-0BE427E457F4}"/>
              </a:ext>
            </a:extLst>
          </p:cNvPr>
          <p:cNvGrpSpPr/>
          <p:nvPr/>
        </p:nvGrpSpPr>
        <p:grpSpPr>
          <a:xfrm>
            <a:off x="2813753" y="2076872"/>
            <a:ext cx="701568" cy="470504"/>
            <a:chOff x="2229839" y="2766600"/>
            <a:chExt cx="934559" cy="626759"/>
          </a:xfrm>
        </p:grpSpPr>
        <p:pic>
          <p:nvPicPr>
            <p:cNvPr id="20" name="Picture 19">
              <a:extLst>
                <a:ext uri="{FF2B5EF4-FFF2-40B4-BE49-F238E27FC236}">
                  <a16:creationId xmlns:a16="http://schemas.microsoft.com/office/drawing/2014/main" id="{636411A4-9B1B-41FD-9954-2F407BE0E468}"/>
                </a:ext>
              </a:extLst>
            </p:cNvPr>
            <p:cNvPicPr>
              <a:picLocks noChangeAspect="1"/>
            </p:cNvPicPr>
            <p:nvPr/>
          </p:nvPicPr>
          <p:blipFill>
            <a:blip r:embed="rId3">
              <a:lum/>
              <a:alphaModFix/>
            </a:blip>
            <a:srcRect/>
            <a:stretch>
              <a:fillRect/>
            </a:stretch>
          </p:blipFill>
          <p:spPr>
            <a:xfrm>
              <a:off x="2229839" y="2766600"/>
              <a:ext cx="934559" cy="612000"/>
            </a:xfrm>
            <a:prstGeom prst="rect">
              <a:avLst/>
            </a:prstGeom>
            <a:noFill/>
            <a:ln>
              <a:noFill/>
            </a:ln>
          </p:spPr>
        </p:pic>
        <p:sp>
          <p:nvSpPr>
            <p:cNvPr id="21" name="Freeform: Shape 20">
              <a:extLst>
                <a:ext uri="{FF2B5EF4-FFF2-40B4-BE49-F238E27FC236}">
                  <a16:creationId xmlns:a16="http://schemas.microsoft.com/office/drawing/2014/main" id="{9CD33EAA-D865-4F84-8050-37F9C70CB166}"/>
                </a:ext>
              </a:extLst>
            </p:cNvPr>
            <p:cNvSpPr/>
            <p:nvPr/>
          </p:nvSpPr>
          <p:spPr>
            <a:xfrm>
              <a:off x="2283480" y="2976479"/>
              <a:ext cx="847799" cy="416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noAutofit/>
            </a:bodyPr>
            <a:lstStyle/>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676" b="1">
                  <a:solidFill>
                    <a:srgbClr val="000000"/>
                  </a:solidFill>
                  <a:latin typeface="Arial Narrow" pitchFamily="34"/>
                  <a:ea typeface="MS PGothic" pitchFamily="34"/>
                  <a:cs typeface="MS PGothic" pitchFamily="34"/>
                </a:rPr>
                <a:t>Q Capture  </a:t>
              </a:r>
            </a:p>
          </p:txBody>
        </p:sp>
      </p:grpSp>
      <p:sp>
        <p:nvSpPr>
          <p:cNvPr id="22" name="Custom Shape9">
            <a:extLst>
              <a:ext uri="{FF2B5EF4-FFF2-40B4-BE49-F238E27FC236}">
                <a16:creationId xmlns:a16="http://schemas.microsoft.com/office/drawing/2014/main" id="{97A65D9E-4CA1-46D0-81DD-EC5E1A0CDD36}"/>
              </a:ext>
            </a:extLst>
          </p:cNvPr>
          <p:cNvSpPr/>
          <p:nvPr/>
        </p:nvSpPr>
        <p:spPr>
          <a:xfrm>
            <a:off x="5114933" y="1145860"/>
            <a:ext cx="674273" cy="108964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DDDDDD"/>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23" name="Custom Shape10">
            <a:extLst>
              <a:ext uri="{FF2B5EF4-FFF2-40B4-BE49-F238E27FC236}">
                <a16:creationId xmlns:a16="http://schemas.microsoft.com/office/drawing/2014/main" id="{8BEDAB31-017F-45D0-AD0C-04B2617279ED}"/>
              </a:ext>
            </a:extLst>
          </p:cNvPr>
          <p:cNvSpPr/>
          <p:nvPr/>
        </p:nvSpPr>
        <p:spPr>
          <a:xfrm>
            <a:off x="5237356" y="1322062"/>
            <a:ext cx="583740" cy="47320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noAutofit/>
          </a:bodyPr>
          <a:lstStyle/>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800080"/>
                </a:solidFill>
                <a:latin typeface="Arial" pitchFamily="34"/>
                <a:ea typeface="MS PGothic" pitchFamily="34"/>
                <a:cs typeface="MS PGothic" pitchFamily="34"/>
              </a:rPr>
              <a:t>LPAR 1</a:t>
            </a:r>
          </a:p>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800080"/>
                </a:solidFill>
                <a:latin typeface="Arial" pitchFamily="34"/>
                <a:ea typeface="MS PGothic" pitchFamily="34"/>
                <a:cs typeface="MS PGothic" pitchFamily="34"/>
              </a:rPr>
              <a:t>MQ queue manager 1</a:t>
            </a:r>
          </a:p>
        </p:txBody>
      </p:sp>
      <p:sp>
        <p:nvSpPr>
          <p:cNvPr id="24" name="Custom Shape11">
            <a:extLst>
              <a:ext uri="{FF2B5EF4-FFF2-40B4-BE49-F238E27FC236}">
                <a16:creationId xmlns:a16="http://schemas.microsoft.com/office/drawing/2014/main" id="{296A8D7E-F8BB-417D-B57E-A8FA1396A029}"/>
              </a:ext>
            </a:extLst>
          </p:cNvPr>
          <p:cNvSpPr/>
          <p:nvPr/>
        </p:nvSpPr>
        <p:spPr>
          <a:xfrm flipH="1">
            <a:off x="5119256" y="2103896"/>
            <a:ext cx="613738" cy="10323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0" tIns="0" rIns="0" bIns="0" anchor="t" anchorCtr="0" compatLnSpc="1">
            <a:noAutofit/>
          </a:bodyPr>
          <a:lstStyle/>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000000"/>
                </a:solidFill>
                <a:latin typeface="Arial" pitchFamily="34"/>
                <a:ea typeface="MS PGothic" pitchFamily="34"/>
                <a:cs typeface="MS PGothic" pitchFamily="34"/>
              </a:rPr>
              <a:t>Receive queue</a:t>
            </a:r>
          </a:p>
        </p:txBody>
      </p:sp>
      <p:sp>
        <p:nvSpPr>
          <p:cNvPr id="25" name="Custom Shape12">
            <a:extLst>
              <a:ext uri="{FF2B5EF4-FFF2-40B4-BE49-F238E27FC236}">
                <a16:creationId xmlns:a16="http://schemas.microsoft.com/office/drawing/2014/main" id="{C5B54832-E7EB-4F7F-B88A-A51D8E75E913}"/>
              </a:ext>
            </a:extLst>
          </p:cNvPr>
          <p:cNvSpPr/>
          <p:nvPr/>
        </p:nvSpPr>
        <p:spPr>
          <a:xfrm rot="5460000">
            <a:off x="3416273" y="1876619"/>
            <a:ext cx="144854" cy="586982"/>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26" name="Custom Shape13">
            <a:extLst>
              <a:ext uri="{FF2B5EF4-FFF2-40B4-BE49-F238E27FC236}">
                <a16:creationId xmlns:a16="http://schemas.microsoft.com/office/drawing/2014/main" id="{FB55DA47-5CAD-4070-857F-A61D541304B4}"/>
              </a:ext>
            </a:extLst>
          </p:cNvPr>
          <p:cNvSpPr/>
          <p:nvPr/>
        </p:nvSpPr>
        <p:spPr>
          <a:xfrm>
            <a:off x="4065011" y="199066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27" name="Custom Shape14">
            <a:extLst>
              <a:ext uri="{FF2B5EF4-FFF2-40B4-BE49-F238E27FC236}">
                <a16:creationId xmlns:a16="http://schemas.microsoft.com/office/drawing/2014/main" id="{CF2CD8A0-724F-4463-80A6-0758D0F2FB79}"/>
              </a:ext>
            </a:extLst>
          </p:cNvPr>
          <p:cNvSpPr/>
          <p:nvPr/>
        </p:nvSpPr>
        <p:spPr>
          <a:xfrm>
            <a:off x="4183110" y="199066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28" name="Custom Shape15">
            <a:extLst>
              <a:ext uri="{FF2B5EF4-FFF2-40B4-BE49-F238E27FC236}">
                <a16:creationId xmlns:a16="http://schemas.microsoft.com/office/drawing/2014/main" id="{58DCF81D-4751-4639-A582-301310CABF99}"/>
              </a:ext>
            </a:extLst>
          </p:cNvPr>
          <p:cNvSpPr/>
          <p:nvPr/>
        </p:nvSpPr>
        <p:spPr>
          <a:xfrm>
            <a:off x="3921507" y="1990661"/>
            <a:ext cx="109181"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29" name="Custom Shape16">
            <a:extLst>
              <a:ext uri="{FF2B5EF4-FFF2-40B4-BE49-F238E27FC236}">
                <a16:creationId xmlns:a16="http://schemas.microsoft.com/office/drawing/2014/main" id="{7EE219F1-A734-4A22-AD85-992B01AAAD43}"/>
              </a:ext>
            </a:extLst>
          </p:cNvPr>
          <p:cNvSpPr/>
          <p:nvPr/>
        </p:nvSpPr>
        <p:spPr>
          <a:xfrm rot="5460000">
            <a:off x="4752389" y="1876619"/>
            <a:ext cx="144854" cy="586982"/>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30" name="Custom Shape17">
            <a:extLst>
              <a:ext uri="{FF2B5EF4-FFF2-40B4-BE49-F238E27FC236}">
                <a16:creationId xmlns:a16="http://schemas.microsoft.com/office/drawing/2014/main" id="{FF18FC37-6B1A-46A3-8E9F-6AFF6598DE6C}"/>
              </a:ext>
            </a:extLst>
          </p:cNvPr>
          <p:cNvSpPr/>
          <p:nvPr/>
        </p:nvSpPr>
        <p:spPr>
          <a:xfrm>
            <a:off x="5359238" y="199066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31" name="Custom Shape18">
            <a:extLst>
              <a:ext uri="{FF2B5EF4-FFF2-40B4-BE49-F238E27FC236}">
                <a16:creationId xmlns:a16="http://schemas.microsoft.com/office/drawing/2014/main" id="{0FAA7CCA-5680-44D9-A46E-8AB27162DA52}"/>
              </a:ext>
            </a:extLst>
          </p:cNvPr>
          <p:cNvSpPr/>
          <p:nvPr/>
        </p:nvSpPr>
        <p:spPr>
          <a:xfrm>
            <a:off x="5480310" y="199066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32" name="Custom Shape19">
            <a:extLst>
              <a:ext uri="{FF2B5EF4-FFF2-40B4-BE49-F238E27FC236}">
                <a16:creationId xmlns:a16="http://schemas.microsoft.com/office/drawing/2014/main" id="{3C302563-D686-40A2-9140-D84FE8E123BA}"/>
              </a:ext>
            </a:extLst>
          </p:cNvPr>
          <p:cNvSpPr/>
          <p:nvPr/>
        </p:nvSpPr>
        <p:spPr>
          <a:xfrm>
            <a:off x="5218708" y="1990661"/>
            <a:ext cx="109181"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nvGrpSpPr>
          <p:cNvPr id="33" name="blank group object4">
            <a:extLst>
              <a:ext uri="{FF2B5EF4-FFF2-40B4-BE49-F238E27FC236}">
                <a16:creationId xmlns:a16="http://schemas.microsoft.com/office/drawing/2014/main" id="{196E69E7-0985-425C-80DC-76063BF2FC28}"/>
              </a:ext>
            </a:extLst>
          </p:cNvPr>
          <p:cNvGrpSpPr/>
          <p:nvPr/>
        </p:nvGrpSpPr>
        <p:grpSpPr>
          <a:xfrm>
            <a:off x="5810285" y="1674199"/>
            <a:ext cx="650763" cy="302680"/>
            <a:chOff x="6221519" y="2230200"/>
            <a:chExt cx="866881" cy="403200"/>
          </a:xfrm>
        </p:grpSpPr>
        <p:pic>
          <p:nvPicPr>
            <p:cNvPr id="34" name="Picture 33">
              <a:extLst>
                <a:ext uri="{FF2B5EF4-FFF2-40B4-BE49-F238E27FC236}">
                  <a16:creationId xmlns:a16="http://schemas.microsoft.com/office/drawing/2014/main" id="{B8574C24-9E4C-4DFC-A8BC-ED33E2A1C332}"/>
                </a:ext>
              </a:extLst>
            </p:cNvPr>
            <p:cNvPicPr>
              <a:picLocks noChangeAspect="1"/>
            </p:cNvPicPr>
            <p:nvPr/>
          </p:nvPicPr>
          <p:blipFill>
            <a:blip r:embed="rId3">
              <a:lum/>
              <a:alphaModFix/>
            </a:blip>
            <a:srcRect/>
            <a:stretch>
              <a:fillRect/>
            </a:stretch>
          </p:blipFill>
          <p:spPr>
            <a:xfrm>
              <a:off x="6408360" y="2230200"/>
              <a:ext cx="680040" cy="403200"/>
            </a:xfrm>
            <a:prstGeom prst="rect">
              <a:avLst/>
            </a:prstGeom>
            <a:noFill/>
            <a:ln>
              <a:noFill/>
            </a:ln>
          </p:spPr>
        </p:pic>
        <p:sp>
          <p:nvSpPr>
            <p:cNvPr id="35" name="Freeform: Shape 34">
              <a:extLst>
                <a:ext uri="{FF2B5EF4-FFF2-40B4-BE49-F238E27FC236}">
                  <a16:creationId xmlns:a16="http://schemas.microsoft.com/office/drawing/2014/main" id="{B71BACEA-A53A-4080-8B10-F2C343AB833D}"/>
                </a:ext>
              </a:extLst>
            </p:cNvPr>
            <p:cNvSpPr/>
            <p:nvPr/>
          </p:nvSpPr>
          <p:spPr>
            <a:xfrm>
              <a:off x="6221519" y="2375640"/>
              <a:ext cx="802440" cy="137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0" tIns="0" rIns="0" bIns="0" anchor="t" anchorCtr="0" compatLnSpc="1">
              <a:noAutofit/>
            </a:bodyPr>
            <a:lstStyle/>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676" b="1">
                  <a:solidFill>
                    <a:srgbClr val="000000"/>
                  </a:solidFill>
                  <a:latin typeface="Arial Narrow" pitchFamily="34"/>
                  <a:ea typeface="MS PGothic" pitchFamily="34"/>
                  <a:cs typeface="MS PGothic" pitchFamily="34"/>
                </a:rPr>
                <a:t>        Q Apply1</a:t>
              </a:r>
            </a:p>
          </p:txBody>
        </p:sp>
      </p:grpSp>
      <p:cxnSp>
        <p:nvCxnSpPr>
          <p:cNvPr id="36" name="Object Connectors3">
            <a:extLst>
              <a:ext uri="{FF2B5EF4-FFF2-40B4-BE49-F238E27FC236}">
                <a16:creationId xmlns:a16="http://schemas.microsoft.com/office/drawing/2014/main" id="{7F235D93-B5B7-408A-8CD7-83958AD4ED11}"/>
              </a:ext>
            </a:extLst>
          </p:cNvPr>
          <p:cNvCxnSpPr/>
          <p:nvPr/>
        </p:nvCxnSpPr>
        <p:spPr>
          <a:xfrm>
            <a:off x="6205661" y="1976879"/>
            <a:ext cx="601307" cy="189445"/>
          </a:xfrm>
          <a:prstGeom prst="curvedConnector3">
            <a:avLst/>
          </a:prstGeom>
          <a:noFill/>
          <a:ln w="19080">
            <a:solidFill>
              <a:srgbClr val="000000"/>
            </a:solidFill>
            <a:prstDash val="solid"/>
            <a:miter/>
            <a:tailEnd type="arrow"/>
          </a:ln>
        </p:spPr>
      </p:cxnSp>
      <p:cxnSp>
        <p:nvCxnSpPr>
          <p:cNvPr id="37" name="Object Connectors4">
            <a:extLst>
              <a:ext uri="{FF2B5EF4-FFF2-40B4-BE49-F238E27FC236}">
                <a16:creationId xmlns:a16="http://schemas.microsoft.com/office/drawing/2014/main" id="{1BFC5591-7852-4715-BA78-A5CB86785892}"/>
              </a:ext>
            </a:extLst>
          </p:cNvPr>
          <p:cNvCxnSpPr>
            <a:stCxn id="29" idx="8"/>
            <a:endCxn id="34" idx="1"/>
          </p:cNvCxnSpPr>
          <p:nvPr/>
        </p:nvCxnSpPr>
        <p:spPr>
          <a:xfrm flipV="1">
            <a:off x="4823553" y="1825538"/>
            <a:ext cx="1126993" cy="416987"/>
          </a:xfrm>
          <a:prstGeom prst="curvedConnector3">
            <a:avLst>
              <a:gd name="adj1" fmla="val 50000"/>
            </a:avLst>
          </a:prstGeom>
          <a:noFill/>
          <a:ln w="28440">
            <a:solidFill>
              <a:srgbClr val="000000"/>
            </a:solidFill>
            <a:prstDash val="solid"/>
            <a:miter/>
            <a:tailEnd type="arrow"/>
          </a:ln>
        </p:spPr>
      </p:cxnSp>
      <p:sp>
        <p:nvSpPr>
          <p:cNvPr id="38" name="Custom Shape20">
            <a:extLst>
              <a:ext uri="{FF2B5EF4-FFF2-40B4-BE49-F238E27FC236}">
                <a16:creationId xmlns:a16="http://schemas.microsoft.com/office/drawing/2014/main" id="{D3497AAA-2549-408B-9D18-99DA35D442F3}"/>
              </a:ext>
            </a:extLst>
          </p:cNvPr>
          <p:cNvSpPr/>
          <p:nvPr/>
        </p:nvSpPr>
        <p:spPr>
          <a:xfrm>
            <a:off x="5045749" y="963171"/>
            <a:ext cx="1522047" cy="140124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w="1908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nvGrpSpPr>
          <p:cNvPr id="39" name="blank group object5">
            <a:extLst>
              <a:ext uri="{FF2B5EF4-FFF2-40B4-BE49-F238E27FC236}">
                <a16:creationId xmlns:a16="http://schemas.microsoft.com/office/drawing/2014/main" id="{A06944A9-925F-4B32-9829-7C7B18C02D56}"/>
              </a:ext>
            </a:extLst>
          </p:cNvPr>
          <p:cNvGrpSpPr/>
          <p:nvPr/>
        </p:nvGrpSpPr>
        <p:grpSpPr>
          <a:xfrm>
            <a:off x="3179221" y="2412252"/>
            <a:ext cx="1113070" cy="352282"/>
            <a:chOff x="2716678" y="3213360"/>
            <a:chExt cx="1482721" cy="469275"/>
          </a:xfrm>
        </p:grpSpPr>
        <p:sp>
          <p:nvSpPr>
            <p:cNvPr id="40" name="Freeform: Shape 39">
              <a:extLst>
                <a:ext uri="{FF2B5EF4-FFF2-40B4-BE49-F238E27FC236}">
                  <a16:creationId xmlns:a16="http://schemas.microsoft.com/office/drawing/2014/main" id="{79FE85FB-EFDD-43C8-973F-4C7FC788590F}"/>
                </a:ext>
              </a:extLst>
            </p:cNvPr>
            <p:cNvSpPr/>
            <p:nvPr/>
          </p:nvSpPr>
          <p:spPr>
            <a:xfrm rot="5460000">
              <a:off x="2975698" y="3141375"/>
              <a:ext cx="282240" cy="800280"/>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1" name="Freeform: Shape 40">
              <a:extLst>
                <a:ext uri="{FF2B5EF4-FFF2-40B4-BE49-F238E27FC236}">
                  <a16:creationId xmlns:a16="http://schemas.microsoft.com/office/drawing/2014/main" id="{0CDDFCEE-DDD0-4532-8BDA-1093029BF99A}"/>
                </a:ext>
              </a:extLst>
            </p:cNvPr>
            <p:cNvSpPr/>
            <p:nvPr/>
          </p:nvSpPr>
          <p:spPr>
            <a:xfrm>
              <a:off x="3881159" y="3213360"/>
              <a:ext cx="140400" cy="83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2" name="Freeform: Shape 41">
              <a:extLst>
                <a:ext uri="{FF2B5EF4-FFF2-40B4-BE49-F238E27FC236}">
                  <a16:creationId xmlns:a16="http://schemas.microsoft.com/office/drawing/2014/main" id="{95426029-FF51-48EF-ABFD-32EA70C3D01A}"/>
                </a:ext>
              </a:extLst>
            </p:cNvPr>
            <p:cNvSpPr/>
            <p:nvPr/>
          </p:nvSpPr>
          <p:spPr>
            <a:xfrm>
              <a:off x="4063679" y="3213360"/>
              <a:ext cx="135720" cy="83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3" name="Freeform: Shape 42">
              <a:extLst>
                <a:ext uri="{FF2B5EF4-FFF2-40B4-BE49-F238E27FC236}">
                  <a16:creationId xmlns:a16="http://schemas.microsoft.com/office/drawing/2014/main" id="{DC5B4C14-1017-469F-BDEE-05E558FFEFF5}"/>
                </a:ext>
              </a:extLst>
            </p:cNvPr>
            <p:cNvSpPr/>
            <p:nvPr/>
          </p:nvSpPr>
          <p:spPr>
            <a:xfrm>
              <a:off x="3703319" y="3213360"/>
              <a:ext cx="140400" cy="83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sp>
        <p:nvSpPr>
          <p:cNvPr id="44" name="Custom Shape21">
            <a:extLst>
              <a:ext uri="{FF2B5EF4-FFF2-40B4-BE49-F238E27FC236}">
                <a16:creationId xmlns:a16="http://schemas.microsoft.com/office/drawing/2014/main" id="{0C06EE79-DED0-463D-BB11-8D56D09EF1EC}"/>
              </a:ext>
            </a:extLst>
          </p:cNvPr>
          <p:cNvSpPr/>
          <p:nvPr/>
        </p:nvSpPr>
        <p:spPr>
          <a:xfrm rot="5460000">
            <a:off x="3416273" y="2306857"/>
            <a:ext cx="144854" cy="586982"/>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5" name="Custom Shape22">
            <a:extLst>
              <a:ext uri="{FF2B5EF4-FFF2-40B4-BE49-F238E27FC236}">
                <a16:creationId xmlns:a16="http://schemas.microsoft.com/office/drawing/2014/main" id="{35B1CFB9-3E00-491F-8158-2680BFCD65BC}"/>
              </a:ext>
            </a:extLst>
          </p:cNvPr>
          <p:cNvSpPr/>
          <p:nvPr/>
        </p:nvSpPr>
        <p:spPr>
          <a:xfrm>
            <a:off x="4065011" y="2423332"/>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6" name="Custom Shape23">
            <a:extLst>
              <a:ext uri="{FF2B5EF4-FFF2-40B4-BE49-F238E27FC236}">
                <a16:creationId xmlns:a16="http://schemas.microsoft.com/office/drawing/2014/main" id="{9CB6A769-C87B-470A-85D7-E9294ECDFC84}"/>
              </a:ext>
            </a:extLst>
          </p:cNvPr>
          <p:cNvSpPr/>
          <p:nvPr/>
        </p:nvSpPr>
        <p:spPr>
          <a:xfrm>
            <a:off x="4183110" y="2421980"/>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7" name="Custom Shape24">
            <a:extLst>
              <a:ext uri="{FF2B5EF4-FFF2-40B4-BE49-F238E27FC236}">
                <a16:creationId xmlns:a16="http://schemas.microsoft.com/office/drawing/2014/main" id="{2E73037C-0F6A-4100-BE90-0F5688ABBE10}"/>
              </a:ext>
            </a:extLst>
          </p:cNvPr>
          <p:cNvSpPr/>
          <p:nvPr/>
        </p:nvSpPr>
        <p:spPr>
          <a:xfrm>
            <a:off x="3921507" y="2421980"/>
            <a:ext cx="109181"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8" name="Custom Shape25">
            <a:extLst>
              <a:ext uri="{FF2B5EF4-FFF2-40B4-BE49-F238E27FC236}">
                <a16:creationId xmlns:a16="http://schemas.microsoft.com/office/drawing/2014/main" id="{B95974A2-938F-4B85-A670-AD8F7DF18A48}"/>
              </a:ext>
            </a:extLst>
          </p:cNvPr>
          <p:cNvSpPr/>
          <p:nvPr/>
        </p:nvSpPr>
        <p:spPr>
          <a:xfrm rot="5460000">
            <a:off x="4751308" y="3053827"/>
            <a:ext cx="144854" cy="586982"/>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9" name="Custom Shape26">
            <a:extLst>
              <a:ext uri="{FF2B5EF4-FFF2-40B4-BE49-F238E27FC236}">
                <a16:creationId xmlns:a16="http://schemas.microsoft.com/office/drawing/2014/main" id="{D4CFC0B4-86E8-478B-8E88-15A285251211}"/>
              </a:ext>
            </a:extLst>
          </p:cNvPr>
          <p:cNvSpPr/>
          <p:nvPr/>
        </p:nvSpPr>
        <p:spPr>
          <a:xfrm>
            <a:off x="5359238" y="316814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50" name="Custom Shape27">
            <a:extLst>
              <a:ext uri="{FF2B5EF4-FFF2-40B4-BE49-F238E27FC236}">
                <a16:creationId xmlns:a16="http://schemas.microsoft.com/office/drawing/2014/main" id="{A54E9327-42BE-4601-85E1-59682588AD6F}"/>
              </a:ext>
            </a:extLst>
          </p:cNvPr>
          <p:cNvSpPr/>
          <p:nvPr/>
        </p:nvSpPr>
        <p:spPr>
          <a:xfrm>
            <a:off x="5480310" y="316814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51" name="Custom Shape28">
            <a:extLst>
              <a:ext uri="{FF2B5EF4-FFF2-40B4-BE49-F238E27FC236}">
                <a16:creationId xmlns:a16="http://schemas.microsoft.com/office/drawing/2014/main" id="{CBA60A46-CA0E-4C74-ACC7-DFB6A3A30CEF}"/>
              </a:ext>
            </a:extLst>
          </p:cNvPr>
          <p:cNvSpPr/>
          <p:nvPr/>
        </p:nvSpPr>
        <p:spPr>
          <a:xfrm>
            <a:off x="5218708" y="3168141"/>
            <a:ext cx="109181"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cxnSp>
        <p:nvCxnSpPr>
          <p:cNvPr id="52" name="Object Connectors5">
            <a:extLst>
              <a:ext uri="{FF2B5EF4-FFF2-40B4-BE49-F238E27FC236}">
                <a16:creationId xmlns:a16="http://schemas.microsoft.com/office/drawing/2014/main" id="{53A8FF14-4BCA-4ED2-983F-9B9430E95ADB}"/>
              </a:ext>
            </a:extLst>
          </p:cNvPr>
          <p:cNvCxnSpPr>
            <a:stCxn id="44" idx="8"/>
            <a:endCxn id="48" idx="6"/>
          </p:cNvCxnSpPr>
          <p:nvPr/>
        </p:nvCxnSpPr>
        <p:spPr>
          <a:xfrm>
            <a:off x="3487437" y="2672763"/>
            <a:ext cx="1337563" cy="602138"/>
          </a:xfrm>
          <a:prstGeom prst="curvedConnector3">
            <a:avLst>
              <a:gd name="adj1" fmla="val 118150"/>
            </a:avLst>
          </a:prstGeom>
          <a:noFill/>
          <a:ln w="28440">
            <a:solidFill>
              <a:srgbClr val="000000"/>
            </a:solidFill>
            <a:prstDash val="solid"/>
            <a:miter/>
            <a:tailEnd type="arrow"/>
          </a:ln>
        </p:spPr>
      </p:cxnSp>
      <p:grpSp>
        <p:nvGrpSpPr>
          <p:cNvPr id="53" name="blank group object6">
            <a:extLst>
              <a:ext uri="{FF2B5EF4-FFF2-40B4-BE49-F238E27FC236}">
                <a16:creationId xmlns:a16="http://schemas.microsoft.com/office/drawing/2014/main" id="{A8745F2C-CF83-4C9E-A29A-E93E24F874AD}"/>
              </a:ext>
            </a:extLst>
          </p:cNvPr>
          <p:cNvGrpSpPr/>
          <p:nvPr/>
        </p:nvGrpSpPr>
        <p:grpSpPr>
          <a:xfrm>
            <a:off x="1483043" y="1691224"/>
            <a:ext cx="1201261" cy="1397733"/>
            <a:chOff x="457200" y="2252880"/>
            <a:chExt cx="1600200" cy="1861920"/>
          </a:xfrm>
        </p:grpSpPr>
        <p:sp>
          <p:nvSpPr>
            <p:cNvPr id="54" name="Freeform: Shape 53">
              <a:extLst>
                <a:ext uri="{FF2B5EF4-FFF2-40B4-BE49-F238E27FC236}">
                  <a16:creationId xmlns:a16="http://schemas.microsoft.com/office/drawing/2014/main" id="{26DC20E0-536A-4C26-8B51-F52832438A98}"/>
                </a:ext>
              </a:extLst>
            </p:cNvPr>
            <p:cNvSpPr/>
            <p:nvPr/>
          </p:nvSpPr>
          <p:spPr>
            <a:xfrm>
              <a:off x="457200" y="2252880"/>
              <a:ext cx="1600200" cy="1861920"/>
            </a:xfrm>
            <a:custGeom>
              <a:avLst>
                <a:gd name="f0" fmla="val 6750"/>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solidFill>
              <a:srgbClr val="66FF66"/>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55" name="Freeform: Shape 54">
              <a:extLst>
                <a:ext uri="{FF2B5EF4-FFF2-40B4-BE49-F238E27FC236}">
                  <a16:creationId xmlns:a16="http://schemas.microsoft.com/office/drawing/2014/main" id="{41374D8F-A314-419C-A8F7-3434C1933BCA}"/>
                </a:ext>
              </a:extLst>
            </p:cNvPr>
            <p:cNvSpPr/>
            <p:nvPr/>
          </p:nvSpPr>
          <p:spPr>
            <a:xfrm>
              <a:off x="818640" y="2275919"/>
              <a:ext cx="818280" cy="566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noAutofit/>
            </a:bodyPr>
            <a:lstStyle/>
            <a:p>
              <a:pPr algn="ctr" hangingPunct="1">
                <a:spcBef>
                  <a:spcPts val="655"/>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051" b="1">
                  <a:solidFill>
                    <a:srgbClr val="0000FF"/>
                  </a:solidFill>
                  <a:latin typeface="Arial Narrow" pitchFamily="34"/>
                  <a:ea typeface="Times New Roman" pitchFamily="18"/>
                  <a:cs typeface="Times New Roman" pitchFamily="18"/>
                </a:rPr>
                <a:t>DB2</a:t>
              </a:r>
            </a:p>
          </p:txBody>
        </p:sp>
      </p:grpSp>
      <p:grpSp>
        <p:nvGrpSpPr>
          <p:cNvPr id="56" name="blank group object7">
            <a:extLst>
              <a:ext uri="{FF2B5EF4-FFF2-40B4-BE49-F238E27FC236}">
                <a16:creationId xmlns:a16="http://schemas.microsoft.com/office/drawing/2014/main" id="{CB8DABAB-962D-49F9-A7E1-7578265B0D52}"/>
              </a:ext>
            </a:extLst>
          </p:cNvPr>
          <p:cNvGrpSpPr/>
          <p:nvPr/>
        </p:nvGrpSpPr>
        <p:grpSpPr>
          <a:xfrm>
            <a:off x="6802913" y="1591232"/>
            <a:ext cx="1172345" cy="1840943"/>
            <a:chOff x="7543799" y="2119680"/>
            <a:chExt cx="1561680" cy="2452320"/>
          </a:xfrm>
        </p:grpSpPr>
        <p:sp>
          <p:nvSpPr>
            <p:cNvPr id="57" name="Freeform: Shape 56">
              <a:extLst>
                <a:ext uri="{FF2B5EF4-FFF2-40B4-BE49-F238E27FC236}">
                  <a16:creationId xmlns:a16="http://schemas.microsoft.com/office/drawing/2014/main" id="{603BAFCE-0C2E-43E8-B9E4-5DE47F83C521}"/>
                </a:ext>
              </a:extLst>
            </p:cNvPr>
            <p:cNvSpPr/>
            <p:nvPr/>
          </p:nvSpPr>
          <p:spPr>
            <a:xfrm>
              <a:off x="7543799" y="2119680"/>
              <a:ext cx="1561680" cy="2452320"/>
            </a:xfrm>
            <a:custGeom>
              <a:avLst>
                <a:gd name="f0" fmla="val 6750"/>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solidFill>
              <a:srgbClr val="66FF66"/>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58" name="Freeform: Shape 57">
              <a:extLst>
                <a:ext uri="{FF2B5EF4-FFF2-40B4-BE49-F238E27FC236}">
                  <a16:creationId xmlns:a16="http://schemas.microsoft.com/office/drawing/2014/main" id="{7EC5EB0E-61C6-4B74-B17B-4014D491A1A1}"/>
                </a:ext>
              </a:extLst>
            </p:cNvPr>
            <p:cNvSpPr/>
            <p:nvPr/>
          </p:nvSpPr>
          <p:spPr>
            <a:xfrm>
              <a:off x="7897320" y="2149200"/>
              <a:ext cx="797759" cy="677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noAutofit/>
            </a:bodyPr>
            <a:lstStyle/>
            <a:p>
              <a:pPr algn="ctr" hangingPunct="1">
                <a:spcBef>
                  <a:spcPts val="655"/>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051" b="1">
                  <a:solidFill>
                    <a:srgbClr val="0000FF"/>
                  </a:solidFill>
                  <a:latin typeface="Arial Narrow" pitchFamily="34"/>
                  <a:ea typeface="Times New Roman" pitchFamily="18"/>
                  <a:cs typeface="Times New Roman" pitchFamily="18"/>
                </a:rPr>
                <a:t>DB2</a:t>
              </a:r>
            </a:p>
          </p:txBody>
        </p:sp>
      </p:grpSp>
      <p:sp>
        <p:nvSpPr>
          <p:cNvPr id="59" name="Custom Shape29">
            <a:extLst>
              <a:ext uri="{FF2B5EF4-FFF2-40B4-BE49-F238E27FC236}">
                <a16:creationId xmlns:a16="http://schemas.microsoft.com/office/drawing/2014/main" id="{426E454E-111E-436A-82F5-DD8966EC5C4F}"/>
              </a:ext>
            </a:extLst>
          </p:cNvPr>
          <p:cNvSpPr/>
          <p:nvPr/>
        </p:nvSpPr>
        <p:spPr>
          <a:xfrm flipH="1">
            <a:off x="4402417" y="4226306"/>
            <a:ext cx="2024173" cy="368891"/>
          </a:xfrm>
          <a:custGeom>
            <a:avLst>
              <a:gd name="f0" fmla="val 13275"/>
              <a:gd name="f1" fmla="val -66144"/>
            </a:avLst>
            <a:gdLst>
              <a:gd name="f2" fmla="val 10800000"/>
              <a:gd name="f3" fmla="val 5400000"/>
              <a:gd name="f4" fmla="val 18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0 0 0"/>
              <a:gd name="f17" fmla="*/ f5 1 21600"/>
              <a:gd name="f18" fmla="*/ f6 1 21600"/>
              <a:gd name="f19" fmla="pin -2147483647 f0 2147483647"/>
              <a:gd name="f20" fmla="pin -2147483647 f1 2147483647"/>
              <a:gd name="f21" fmla="*/ f16 f2 1"/>
              <a:gd name="f22" fmla="+- f19 0 10800"/>
              <a:gd name="f23" fmla="+- f20 0 10800"/>
              <a:gd name="f24" fmla="+- f20 0 21600"/>
              <a:gd name="f25" fmla="+- f19 0 21600"/>
              <a:gd name="f26" fmla="val f19"/>
              <a:gd name="f27" fmla="val f20"/>
              <a:gd name="f28" fmla="*/ f19 f17 1"/>
              <a:gd name="f29" fmla="*/ f20 f18 1"/>
              <a:gd name="f30" fmla="*/ 0 f17 1"/>
              <a:gd name="f31" fmla="*/ 21600 f17 1"/>
              <a:gd name="f32" fmla="*/ 21600 f18 1"/>
              <a:gd name="f33" fmla="*/ 0 f18 1"/>
              <a:gd name="f34" fmla="*/ 10800 f17 1"/>
              <a:gd name="f35" fmla="*/ f21 1 f4"/>
              <a:gd name="f36" fmla="*/ 10800 f18 1"/>
              <a:gd name="f37" fmla="abs f22"/>
              <a:gd name="f38" fmla="abs f23"/>
              <a:gd name="f39" fmla="+- f35 0 f3"/>
              <a:gd name="f40" fmla="*/ f26 f17 1"/>
              <a:gd name="f41" fmla="*/ f27 f18 1"/>
              <a:gd name="f42" fmla="+- f37 0 f38"/>
              <a:gd name="f43" fmla="+- f38 0 f37"/>
              <a:gd name="f44" fmla="?: f23 f9 f42"/>
              <a:gd name="f45" fmla="?: f23 f42 f9"/>
              <a:gd name="f46" fmla="?: f22 f9 f43"/>
              <a:gd name="f47" fmla="?: f22 f43 f9"/>
              <a:gd name="f48" fmla="?: f19 f9 f44"/>
              <a:gd name="f49" fmla="?: f19 f9 f45"/>
              <a:gd name="f50" fmla="?: f24 f46 f9"/>
              <a:gd name="f51" fmla="?: f24 f47 f9"/>
              <a:gd name="f52" fmla="?: f25 f45 f9"/>
              <a:gd name="f53" fmla="?: f25 f44 f9"/>
              <a:gd name="f54" fmla="?: f20 f9 f47"/>
              <a:gd name="f55" fmla="?: f20 f9 f46"/>
              <a:gd name="f56" fmla="?: f52 f19 21600"/>
              <a:gd name="f57" fmla="?: f52 f20 15320"/>
              <a:gd name="f58" fmla="?: f53 f19 21600"/>
              <a:gd name="f59" fmla="?: f53 f20 6280"/>
              <a:gd name="f60" fmla="?: f54 f19 15320"/>
              <a:gd name="f61" fmla="?: f54 f20 0"/>
              <a:gd name="f62" fmla="?: f55 f19 6280"/>
              <a:gd name="f63" fmla="?: f55 f20 0"/>
              <a:gd name="f64" fmla="?: f48 f19 0"/>
              <a:gd name="f65" fmla="?: f48 f20 6280"/>
              <a:gd name="f66" fmla="?: f49 f19 0"/>
              <a:gd name="f67" fmla="?: f49 f20 15320"/>
              <a:gd name="f68" fmla="?: f50 f19 6280"/>
              <a:gd name="f69" fmla="?: f50 f20 21600"/>
              <a:gd name="f70" fmla="?: f51 f19 15320"/>
              <a:gd name="f71" fmla="?: f51 f20 21600"/>
            </a:gdLst>
            <a:ahLst>
              <a:ahXY gdRefX="f0" minX="f10" maxX="f11" gdRefY="f1" minY="f10" maxY="f11">
                <a:pos x="f28" y="f29"/>
              </a:ahXY>
            </a:ahLst>
            <a:cxnLst>
              <a:cxn ang="3cd4">
                <a:pos x="hc" y="t"/>
              </a:cxn>
              <a:cxn ang="0">
                <a:pos x="r" y="vc"/>
              </a:cxn>
              <a:cxn ang="cd4">
                <a:pos x="hc" y="b"/>
              </a:cxn>
              <a:cxn ang="cd2">
                <a:pos x="l" y="vc"/>
              </a:cxn>
              <a:cxn ang="f39">
                <a:pos x="f34" y="f33"/>
              </a:cxn>
              <a:cxn ang="f39">
                <a:pos x="f30" y="f36"/>
              </a:cxn>
              <a:cxn ang="f39">
                <a:pos x="f34" y="f32"/>
              </a:cxn>
              <a:cxn ang="f39">
                <a:pos x="f31" y="f36"/>
              </a:cxn>
              <a:cxn ang="f39">
                <a:pos x="f40" y="f41"/>
              </a:cxn>
            </a:cxnLst>
            <a:rect l="f30" t="f33" r="f31" b="f32"/>
            <a:pathLst>
              <a:path w="21600" h="21600">
                <a:moveTo>
                  <a:pt x="f7" y="f7"/>
                </a:moveTo>
                <a:lnTo>
                  <a:pt x="f7" y="f12"/>
                </a:lnTo>
                <a:lnTo>
                  <a:pt x="f64" y="f65"/>
                </a:lnTo>
                <a:lnTo>
                  <a:pt x="f7" y="f13"/>
                </a:lnTo>
                <a:lnTo>
                  <a:pt x="f7" y="f14"/>
                </a:lnTo>
                <a:lnTo>
                  <a:pt x="f66" y="f67"/>
                </a:lnTo>
                <a:lnTo>
                  <a:pt x="f7" y="f15"/>
                </a:lnTo>
                <a:lnTo>
                  <a:pt x="f7" y="f8"/>
                </a:lnTo>
                <a:lnTo>
                  <a:pt x="f12" y="f8"/>
                </a:lnTo>
                <a:lnTo>
                  <a:pt x="f68" y="f69"/>
                </a:lnTo>
                <a:lnTo>
                  <a:pt x="f13" y="f8"/>
                </a:lnTo>
                <a:lnTo>
                  <a:pt x="f14" y="f8"/>
                </a:lnTo>
                <a:lnTo>
                  <a:pt x="f70" y="f71"/>
                </a:lnTo>
                <a:lnTo>
                  <a:pt x="f15" y="f8"/>
                </a:lnTo>
                <a:lnTo>
                  <a:pt x="f8" y="f8"/>
                </a:lnTo>
                <a:lnTo>
                  <a:pt x="f8" y="f15"/>
                </a:lnTo>
                <a:lnTo>
                  <a:pt x="f56" y="f57"/>
                </a:lnTo>
                <a:lnTo>
                  <a:pt x="f8" y="f14"/>
                </a:lnTo>
                <a:lnTo>
                  <a:pt x="f8" y="f13"/>
                </a:lnTo>
                <a:lnTo>
                  <a:pt x="f58" y="f59"/>
                </a:lnTo>
                <a:lnTo>
                  <a:pt x="f8" y="f12"/>
                </a:lnTo>
                <a:lnTo>
                  <a:pt x="f8" y="f7"/>
                </a:lnTo>
                <a:lnTo>
                  <a:pt x="f15" y="f7"/>
                </a:lnTo>
                <a:lnTo>
                  <a:pt x="f60" y="f61"/>
                </a:lnTo>
                <a:lnTo>
                  <a:pt x="f14" y="f7"/>
                </a:lnTo>
                <a:lnTo>
                  <a:pt x="f13" y="f7"/>
                </a:lnTo>
                <a:lnTo>
                  <a:pt x="f62" y="f63"/>
                </a:lnTo>
                <a:lnTo>
                  <a:pt x="f12" y="f7"/>
                </a:lnTo>
                <a:lnTo>
                  <a:pt x="f7" y="f7"/>
                </a:lnTo>
                <a:close/>
              </a:path>
            </a:pathLst>
          </a:custGeom>
          <a:solidFill>
            <a:srgbClr val="EEEEEE"/>
          </a:solidFill>
          <a:ln w="9360">
            <a:solidFill>
              <a:srgbClr val="000000"/>
            </a:solidFill>
            <a:prstDash val="solid"/>
            <a:miter/>
          </a:ln>
        </p:spPr>
        <p:txBody>
          <a:bodyPr vert="horz" wrap="square" lIns="34322" tIns="35133" rIns="34322" bIns="35133" anchor="t" anchorCtr="0" compatLnSpc="1">
            <a:noAutofit/>
          </a:bodyPr>
          <a:lstStyle/>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Tx 1: commit 12:01</a:t>
            </a:r>
          </a:p>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Tx 2: commit 12:07</a:t>
            </a:r>
          </a:p>
        </p:txBody>
      </p:sp>
      <p:sp>
        <p:nvSpPr>
          <p:cNvPr id="60" name="Custom Shape30">
            <a:extLst>
              <a:ext uri="{FF2B5EF4-FFF2-40B4-BE49-F238E27FC236}">
                <a16:creationId xmlns:a16="http://schemas.microsoft.com/office/drawing/2014/main" id="{6DA2CECC-8FE1-4D10-8F24-1EC75C4FB65B}"/>
              </a:ext>
            </a:extLst>
          </p:cNvPr>
          <p:cNvSpPr/>
          <p:nvPr/>
        </p:nvSpPr>
        <p:spPr>
          <a:xfrm>
            <a:off x="6883989" y="1946610"/>
            <a:ext cx="1010195" cy="26781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a:noFill/>
            <a:prstDash val="solid"/>
          </a:ln>
        </p:spPr>
        <p:txBody>
          <a:bodyPr vert="horz" wrap="square" lIns="0" tIns="0" rIns="0" bIns="0" anchor="t" anchorCtr="0" compatLnSpc="1">
            <a:noAutofit/>
          </a:bodyPr>
          <a:lstStyle/>
          <a:p>
            <a:pPr algn="ctr" hangingPunct="1">
              <a:lnSpc>
                <a:spcPct val="90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76" b="1">
                <a:solidFill>
                  <a:srgbClr val="000000"/>
                </a:solidFill>
                <a:latin typeface="Arial" pitchFamily="34"/>
                <a:ea typeface="MS PGothic" pitchFamily="34"/>
                <a:cs typeface="MS PGothic" pitchFamily="34"/>
              </a:rPr>
              <a:t>Q Apply 1: 12:20</a:t>
            </a:r>
          </a:p>
          <a:p>
            <a:pPr algn="ctr" hangingPunct="1">
              <a:lnSpc>
                <a:spcPct val="90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76" b="1">
                <a:solidFill>
                  <a:srgbClr val="000000"/>
                </a:solidFill>
                <a:latin typeface="Arial" pitchFamily="34"/>
                <a:ea typeface="MS PGothic" pitchFamily="34"/>
                <a:cs typeface="MS PGothic" pitchFamily="34"/>
              </a:rPr>
              <a:t>Q Apply 2: 12:07</a:t>
            </a:r>
          </a:p>
        </p:txBody>
      </p:sp>
      <p:cxnSp>
        <p:nvCxnSpPr>
          <p:cNvPr id="61" name="Object Connectors6">
            <a:extLst>
              <a:ext uri="{FF2B5EF4-FFF2-40B4-BE49-F238E27FC236}">
                <a16:creationId xmlns:a16="http://schemas.microsoft.com/office/drawing/2014/main" id="{95EE1276-0379-4C4C-B5C5-CBADA3764487}"/>
              </a:ext>
            </a:extLst>
          </p:cNvPr>
          <p:cNvCxnSpPr>
            <a:stCxn id="25" idx="8"/>
            <a:endCxn id="29" idx="6"/>
          </p:cNvCxnSpPr>
          <p:nvPr/>
        </p:nvCxnSpPr>
        <p:spPr>
          <a:xfrm flipV="1">
            <a:off x="3487437" y="2097694"/>
            <a:ext cx="1338644" cy="144832"/>
          </a:xfrm>
          <a:prstGeom prst="curvedConnector5">
            <a:avLst>
              <a:gd name="adj1" fmla="val 44495"/>
              <a:gd name="adj2" fmla="val 371130"/>
              <a:gd name="adj3" fmla="val 112820"/>
            </a:avLst>
          </a:prstGeom>
          <a:noFill/>
          <a:ln w="28440">
            <a:solidFill>
              <a:srgbClr val="000000"/>
            </a:solidFill>
            <a:prstDash val="solid"/>
            <a:miter/>
            <a:tailEnd type="arrow"/>
          </a:ln>
        </p:spPr>
      </p:cxnSp>
      <p:grpSp>
        <p:nvGrpSpPr>
          <p:cNvPr id="62" name="blank group object8">
            <a:extLst>
              <a:ext uri="{FF2B5EF4-FFF2-40B4-BE49-F238E27FC236}">
                <a16:creationId xmlns:a16="http://schemas.microsoft.com/office/drawing/2014/main" id="{2FB764A5-0C96-488E-B6B7-39B0A553D627}"/>
              </a:ext>
            </a:extLst>
          </p:cNvPr>
          <p:cNvGrpSpPr/>
          <p:nvPr/>
        </p:nvGrpSpPr>
        <p:grpSpPr>
          <a:xfrm>
            <a:off x="7002629" y="2433061"/>
            <a:ext cx="902635" cy="873718"/>
            <a:chOff x="7809840" y="3241080"/>
            <a:chExt cx="1202400" cy="1163880"/>
          </a:xfrm>
        </p:grpSpPr>
        <p:grpSp>
          <p:nvGrpSpPr>
            <p:cNvPr id="63" name="Group 62">
              <a:extLst>
                <a:ext uri="{FF2B5EF4-FFF2-40B4-BE49-F238E27FC236}">
                  <a16:creationId xmlns:a16="http://schemas.microsoft.com/office/drawing/2014/main" id="{F2233EB6-9149-4EA0-A1B8-971CAF0E18D8}"/>
                </a:ext>
              </a:extLst>
            </p:cNvPr>
            <p:cNvGrpSpPr/>
            <p:nvPr/>
          </p:nvGrpSpPr>
          <p:grpSpPr>
            <a:xfrm>
              <a:off x="8315280" y="3241080"/>
              <a:ext cx="696960" cy="603000"/>
              <a:chOff x="8315280" y="3241080"/>
              <a:chExt cx="696960" cy="603000"/>
            </a:xfrm>
          </p:grpSpPr>
          <p:sp>
            <p:nvSpPr>
              <p:cNvPr id="64" name="Freeform: Shape 63">
                <a:extLst>
                  <a:ext uri="{FF2B5EF4-FFF2-40B4-BE49-F238E27FC236}">
                    <a16:creationId xmlns:a16="http://schemas.microsoft.com/office/drawing/2014/main" id="{947D3F02-04D5-4A7C-AFCD-C44C3C9B31F8}"/>
                  </a:ext>
                </a:extLst>
              </p:cNvPr>
              <p:cNvSpPr/>
              <p:nvPr/>
            </p:nvSpPr>
            <p:spPr>
              <a:xfrm>
                <a:off x="8315280" y="3241080"/>
                <a:ext cx="696960" cy="60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5" name="Straight Connector 64">
                <a:extLst>
                  <a:ext uri="{FF2B5EF4-FFF2-40B4-BE49-F238E27FC236}">
                    <a16:creationId xmlns:a16="http://schemas.microsoft.com/office/drawing/2014/main" id="{CED536FB-25D7-4B72-A14D-8B29C92B8E38}"/>
                  </a:ext>
                </a:extLst>
              </p:cNvPr>
              <p:cNvSpPr/>
              <p:nvPr/>
            </p:nvSpPr>
            <p:spPr>
              <a:xfrm>
                <a:off x="8315280" y="336312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6" name="Straight Connector 65">
                <a:extLst>
                  <a:ext uri="{FF2B5EF4-FFF2-40B4-BE49-F238E27FC236}">
                    <a16:creationId xmlns:a16="http://schemas.microsoft.com/office/drawing/2014/main" id="{7CF888DB-D454-432F-A8ED-E5EC7A236439}"/>
                  </a:ext>
                </a:extLst>
              </p:cNvPr>
              <p:cNvSpPr/>
              <p:nvPr/>
            </p:nvSpPr>
            <p:spPr>
              <a:xfrm>
                <a:off x="8315280" y="348552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7" name="Straight Connector 66">
                <a:extLst>
                  <a:ext uri="{FF2B5EF4-FFF2-40B4-BE49-F238E27FC236}">
                    <a16:creationId xmlns:a16="http://schemas.microsoft.com/office/drawing/2014/main" id="{6566AEB8-4E9B-4497-B772-F616F953C689}"/>
                  </a:ext>
                </a:extLst>
              </p:cNvPr>
              <p:cNvSpPr/>
              <p:nvPr/>
            </p:nvSpPr>
            <p:spPr>
              <a:xfrm>
                <a:off x="8315280" y="360936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8" name="Straight Connector 67">
                <a:extLst>
                  <a:ext uri="{FF2B5EF4-FFF2-40B4-BE49-F238E27FC236}">
                    <a16:creationId xmlns:a16="http://schemas.microsoft.com/office/drawing/2014/main" id="{7025A1E7-8042-45A4-8576-A5A71293178F}"/>
                  </a:ext>
                </a:extLst>
              </p:cNvPr>
              <p:cNvSpPr/>
              <p:nvPr/>
            </p:nvSpPr>
            <p:spPr>
              <a:xfrm>
                <a:off x="8315280" y="373176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9" name="Straight Connector 68">
                <a:extLst>
                  <a:ext uri="{FF2B5EF4-FFF2-40B4-BE49-F238E27FC236}">
                    <a16:creationId xmlns:a16="http://schemas.microsoft.com/office/drawing/2014/main" id="{5BBB5A95-3873-4026-B6CE-30A526BD148D}"/>
                  </a:ext>
                </a:extLst>
              </p:cNvPr>
              <p:cNvSpPr/>
              <p:nvPr/>
            </p:nvSpPr>
            <p:spPr>
              <a:xfrm>
                <a:off x="8466480" y="324108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0" name="Straight Connector 69">
                <a:extLst>
                  <a:ext uri="{FF2B5EF4-FFF2-40B4-BE49-F238E27FC236}">
                    <a16:creationId xmlns:a16="http://schemas.microsoft.com/office/drawing/2014/main" id="{7B6EB89D-654A-41AB-93CE-D815B249759A}"/>
                  </a:ext>
                </a:extLst>
              </p:cNvPr>
              <p:cNvSpPr/>
              <p:nvPr/>
            </p:nvSpPr>
            <p:spPr>
              <a:xfrm>
                <a:off x="8617680" y="324108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1" name="Straight Connector 70">
                <a:extLst>
                  <a:ext uri="{FF2B5EF4-FFF2-40B4-BE49-F238E27FC236}">
                    <a16:creationId xmlns:a16="http://schemas.microsoft.com/office/drawing/2014/main" id="{6F2F4BD6-6F27-42A2-8E77-D8E1FF8487BF}"/>
                  </a:ext>
                </a:extLst>
              </p:cNvPr>
              <p:cNvSpPr/>
              <p:nvPr/>
            </p:nvSpPr>
            <p:spPr>
              <a:xfrm>
                <a:off x="8769960" y="324108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grpSp>
          <p:nvGrpSpPr>
            <p:cNvPr id="72" name="Group 71">
              <a:extLst>
                <a:ext uri="{FF2B5EF4-FFF2-40B4-BE49-F238E27FC236}">
                  <a16:creationId xmlns:a16="http://schemas.microsoft.com/office/drawing/2014/main" id="{863C17BB-6700-4499-9747-0ADE47601678}"/>
                </a:ext>
              </a:extLst>
            </p:cNvPr>
            <p:cNvGrpSpPr/>
            <p:nvPr/>
          </p:nvGrpSpPr>
          <p:grpSpPr>
            <a:xfrm>
              <a:off x="8075880" y="3403800"/>
              <a:ext cx="695520" cy="603000"/>
              <a:chOff x="8075880" y="3403800"/>
              <a:chExt cx="695520" cy="603000"/>
            </a:xfrm>
          </p:grpSpPr>
          <p:sp>
            <p:nvSpPr>
              <p:cNvPr id="73" name="Freeform: Shape 72">
                <a:extLst>
                  <a:ext uri="{FF2B5EF4-FFF2-40B4-BE49-F238E27FC236}">
                    <a16:creationId xmlns:a16="http://schemas.microsoft.com/office/drawing/2014/main" id="{6489B4E1-EAB2-44C9-BE18-E4277045A668}"/>
                  </a:ext>
                </a:extLst>
              </p:cNvPr>
              <p:cNvSpPr/>
              <p:nvPr/>
            </p:nvSpPr>
            <p:spPr>
              <a:xfrm>
                <a:off x="8075880" y="3403800"/>
                <a:ext cx="695520" cy="60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4" name="Straight Connector 73">
                <a:extLst>
                  <a:ext uri="{FF2B5EF4-FFF2-40B4-BE49-F238E27FC236}">
                    <a16:creationId xmlns:a16="http://schemas.microsoft.com/office/drawing/2014/main" id="{2C791B22-AA17-45B5-ADD9-0635D3E49E59}"/>
                  </a:ext>
                </a:extLst>
              </p:cNvPr>
              <p:cNvSpPr/>
              <p:nvPr/>
            </p:nvSpPr>
            <p:spPr>
              <a:xfrm>
                <a:off x="8075880" y="352620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5" name="Straight Connector 74">
                <a:extLst>
                  <a:ext uri="{FF2B5EF4-FFF2-40B4-BE49-F238E27FC236}">
                    <a16:creationId xmlns:a16="http://schemas.microsoft.com/office/drawing/2014/main" id="{59DCEF28-8A14-4C1C-80DD-E47DF9548C8B}"/>
                  </a:ext>
                </a:extLst>
              </p:cNvPr>
              <p:cNvSpPr/>
              <p:nvPr/>
            </p:nvSpPr>
            <p:spPr>
              <a:xfrm>
                <a:off x="8075880" y="3648239"/>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6" name="Straight Connector 75">
                <a:extLst>
                  <a:ext uri="{FF2B5EF4-FFF2-40B4-BE49-F238E27FC236}">
                    <a16:creationId xmlns:a16="http://schemas.microsoft.com/office/drawing/2014/main" id="{05021F79-77F6-4D43-84B3-D07C29CFF509}"/>
                  </a:ext>
                </a:extLst>
              </p:cNvPr>
              <p:cNvSpPr/>
              <p:nvPr/>
            </p:nvSpPr>
            <p:spPr>
              <a:xfrm>
                <a:off x="8075880" y="377244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7" name="Straight Connector 76">
                <a:extLst>
                  <a:ext uri="{FF2B5EF4-FFF2-40B4-BE49-F238E27FC236}">
                    <a16:creationId xmlns:a16="http://schemas.microsoft.com/office/drawing/2014/main" id="{4A46D311-96BD-449B-904A-C7E16FADA8F6}"/>
                  </a:ext>
                </a:extLst>
              </p:cNvPr>
              <p:cNvSpPr/>
              <p:nvPr/>
            </p:nvSpPr>
            <p:spPr>
              <a:xfrm>
                <a:off x="8075880" y="389448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8" name="Straight Connector 77">
                <a:extLst>
                  <a:ext uri="{FF2B5EF4-FFF2-40B4-BE49-F238E27FC236}">
                    <a16:creationId xmlns:a16="http://schemas.microsoft.com/office/drawing/2014/main" id="{0D5D5976-81AB-44D8-A59C-A9B7FFFCC0DF}"/>
                  </a:ext>
                </a:extLst>
              </p:cNvPr>
              <p:cNvSpPr/>
              <p:nvPr/>
            </p:nvSpPr>
            <p:spPr>
              <a:xfrm>
                <a:off x="8227080" y="340380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9" name="Straight Connector 78">
                <a:extLst>
                  <a:ext uri="{FF2B5EF4-FFF2-40B4-BE49-F238E27FC236}">
                    <a16:creationId xmlns:a16="http://schemas.microsoft.com/office/drawing/2014/main" id="{B80FA818-2334-4173-AE82-AA4F736C6AA2}"/>
                  </a:ext>
                </a:extLst>
              </p:cNvPr>
              <p:cNvSpPr/>
              <p:nvPr/>
            </p:nvSpPr>
            <p:spPr>
              <a:xfrm>
                <a:off x="8378280" y="340380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0" name="Straight Connector 79">
                <a:extLst>
                  <a:ext uri="{FF2B5EF4-FFF2-40B4-BE49-F238E27FC236}">
                    <a16:creationId xmlns:a16="http://schemas.microsoft.com/office/drawing/2014/main" id="{73346F57-6952-4490-A11C-7B8A4CCC4E19}"/>
                  </a:ext>
                </a:extLst>
              </p:cNvPr>
              <p:cNvSpPr/>
              <p:nvPr/>
            </p:nvSpPr>
            <p:spPr>
              <a:xfrm>
                <a:off x="8529480" y="340380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grpSp>
          <p:nvGrpSpPr>
            <p:cNvPr id="81" name="Group 80">
              <a:extLst>
                <a:ext uri="{FF2B5EF4-FFF2-40B4-BE49-F238E27FC236}">
                  <a16:creationId xmlns:a16="http://schemas.microsoft.com/office/drawing/2014/main" id="{9DFF942C-E35B-4CFD-8178-6987BA4B640B}"/>
                </a:ext>
              </a:extLst>
            </p:cNvPr>
            <p:cNvGrpSpPr/>
            <p:nvPr/>
          </p:nvGrpSpPr>
          <p:grpSpPr>
            <a:xfrm>
              <a:off x="7809840" y="3801600"/>
              <a:ext cx="696960" cy="603360"/>
              <a:chOff x="7809840" y="3801600"/>
              <a:chExt cx="696960" cy="603360"/>
            </a:xfrm>
          </p:grpSpPr>
          <p:grpSp>
            <p:nvGrpSpPr>
              <p:cNvPr id="82" name="Group 81">
                <a:extLst>
                  <a:ext uri="{FF2B5EF4-FFF2-40B4-BE49-F238E27FC236}">
                    <a16:creationId xmlns:a16="http://schemas.microsoft.com/office/drawing/2014/main" id="{930DEC75-A5AA-420A-9F0F-55C1585556DB}"/>
                  </a:ext>
                </a:extLst>
              </p:cNvPr>
              <p:cNvGrpSpPr/>
              <p:nvPr/>
            </p:nvGrpSpPr>
            <p:grpSpPr>
              <a:xfrm>
                <a:off x="7809840" y="3801600"/>
                <a:ext cx="696960" cy="603360"/>
                <a:chOff x="7809840" y="3801600"/>
                <a:chExt cx="696960" cy="603360"/>
              </a:xfrm>
            </p:grpSpPr>
            <p:sp>
              <p:nvSpPr>
                <p:cNvPr id="83" name="Freeform: Shape 82">
                  <a:extLst>
                    <a:ext uri="{FF2B5EF4-FFF2-40B4-BE49-F238E27FC236}">
                      <a16:creationId xmlns:a16="http://schemas.microsoft.com/office/drawing/2014/main" id="{650D9EEB-2197-4E36-9C09-9C95463CEBF8}"/>
                    </a:ext>
                  </a:extLst>
                </p:cNvPr>
                <p:cNvSpPr/>
                <p:nvPr/>
              </p:nvSpPr>
              <p:spPr>
                <a:xfrm>
                  <a:off x="7809840" y="3801600"/>
                  <a:ext cx="696960" cy="603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4" name="Straight Connector 83">
                  <a:extLst>
                    <a:ext uri="{FF2B5EF4-FFF2-40B4-BE49-F238E27FC236}">
                      <a16:creationId xmlns:a16="http://schemas.microsoft.com/office/drawing/2014/main" id="{D099BCE1-BA68-459C-8287-2A7F70CB15C8}"/>
                    </a:ext>
                  </a:extLst>
                </p:cNvPr>
                <p:cNvSpPr/>
                <p:nvPr/>
              </p:nvSpPr>
              <p:spPr>
                <a:xfrm>
                  <a:off x="7809840" y="392400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5" name="Straight Connector 84">
                  <a:extLst>
                    <a:ext uri="{FF2B5EF4-FFF2-40B4-BE49-F238E27FC236}">
                      <a16:creationId xmlns:a16="http://schemas.microsoft.com/office/drawing/2014/main" id="{9D00E11F-9DF4-43DD-9EB1-7F494447A17E}"/>
                    </a:ext>
                  </a:extLst>
                </p:cNvPr>
                <p:cNvSpPr/>
                <p:nvPr/>
              </p:nvSpPr>
              <p:spPr>
                <a:xfrm>
                  <a:off x="7809840" y="4046399"/>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6" name="Straight Connector 85">
                  <a:extLst>
                    <a:ext uri="{FF2B5EF4-FFF2-40B4-BE49-F238E27FC236}">
                      <a16:creationId xmlns:a16="http://schemas.microsoft.com/office/drawing/2014/main" id="{0285B5C1-1E32-447B-9CF2-E27939F1F944}"/>
                    </a:ext>
                  </a:extLst>
                </p:cNvPr>
                <p:cNvSpPr/>
                <p:nvPr/>
              </p:nvSpPr>
              <p:spPr>
                <a:xfrm>
                  <a:off x="7809840" y="416880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7" name="Straight Connector 86">
                  <a:extLst>
                    <a:ext uri="{FF2B5EF4-FFF2-40B4-BE49-F238E27FC236}">
                      <a16:creationId xmlns:a16="http://schemas.microsoft.com/office/drawing/2014/main" id="{589DB34F-0F58-4A17-9028-C0E31464C050}"/>
                    </a:ext>
                  </a:extLst>
                </p:cNvPr>
                <p:cNvSpPr/>
                <p:nvPr/>
              </p:nvSpPr>
              <p:spPr>
                <a:xfrm>
                  <a:off x="7809840" y="429264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8" name="Straight Connector 87">
                  <a:extLst>
                    <a:ext uri="{FF2B5EF4-FFF2-40B4-BE49-F238E27FC236}">
                      <a16:creationId xmlns:a16="http://schemas.microsoft.com/office/drawing/2014/main" id="{401BCD7A-E1CB-40A7-8243-D4621F8E5AE8}"/>
                    </a:ext>
                  </a:extLst>
                </p:cNvPr>
                <p:cNvSpPr/>
                <p:nvPr/>
              </p:nvSpPr>
              <p:spPr>
                <a:xfrm>
                  <a:off x="7961040" y="380160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9" name="Straight Connector 88">
                  <a:extLst>
                    <a:ext uri="{FF2B5EF4-FFF2-40B4-BE49-F238E27FC236}">
                      <a16:creationId xmlns:a16="http://schemas.microsoft.com/office/drawing/2014/main" id="{F9B7A99C-2852-4BE4-82E2-19F3C7041C78}"/>
                    </a:ext>
                  </a:extLst>
                </p:cNvPr>
                <p:cNvSpPr/>
                <p:nvPr/>
              </p:nvSpPr>
              <p:spPr>
                <a:xfrm>
                  <a:off x="8112240" y="380160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90" name="Straight Connector 89">
                  <a:extLst>
                    <a:ext uri="{FF2B5EF4-FFF2-40B4-BE49-F238E27FC236}">
                      <a16:creationId xmlns:a16="http://schemas.microsoft.com/office/drawing/2014/main" id="{390A5149-4BB8-4F5D-8E39-389535079D97}"/>
                    </a:ext>
                  </a:extLst>
                </p:cNvPr>
                <p:cNvSpPr/>
                <p:nvPr/>
              </p:nvSpPr>
              <p:spPr>
                <a:xfrm>
                  <a:off x="8264520" y="380160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sp>
            <p:nvSpPr>
              <p:cNvPr id="91" name="Freeform: Shape 90">
                <a:extLst>
                  <a:ext uri="{FF2B5EF4-FFF2-40B4-BE49-F238E27FC236}">
                    <a16:creationId xmlns:a16="http://schemas.microsoft.com/office/drawing/2014/main" id="{55C3515E-4734-455F-8A47-65B8A0D6AA7E}"/>
                  </a:ext>
                </a:extLst>
              </p:cNvPr>
              <p:cNvSpPr/>
              <p:nvPr/>
            </p:nvSpPr>
            <p:spPr>
              <a:xfrm>
                <a:off x="7869600" y="3886560"/>
                <a:ext cx="457200" cy="228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a:noFill/>
                <a:prstDash val="solid"/>
              </a:ln>
            </p:spPr>
            <p:txBody>
              <a:bodyPr vert="horz" wrap="square" lIns="0" tIns="0" rIns="0" bIns="0" anchor="t" anchorCtr="0" compatLnSpc="1">
                <a:noAutofit/>
              </a:bodyPr>
              <a:lstStyle/>
              <a:p>
                <a:pPr algn="ctr" hangingPunct="1">
                  <a:lnSpc>
                    <a:spcPct val="90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201">
                    <a:solidFill>
                      <a:srgbClr val="000000"/>
                    </a:solidFill>
                    <a:latin typeface="Arial" pitchFamily="34"/>
                    <a:ea typeface="MS PGothic" pitchFamily="34"/>
                    <a:cs typeface="MS PGothic" pitchFamily="34"/>
                  </a:rPr>
                  <a:t>T1</a:t>
                </a:r>
              </a:p>
            </p:txBody>
          </p:sp>
        </p:grpSp>
        <p:sp>
          <p:nvSpPr>
            <p:cNvPr id="92" name="Freeform: Shape 91">
              <a:extLst>
                <a:ext uri="{FF2B5EF4-FFF2-40B4-BE49-F238E27FC236}">
                  <a16:creationId xmlns:a16="http://schemas.microsoft.com/office/drawing/2014/main" id="{B05B1086-6C33-4D4A-8447-7B3C09766211}"/>
                </a:ext>
              </a:extLst>
            </p:cNvPr>
            <p:cNvSpPr/>
            <p:nvPr/>
          </p:nvSpPr>
          <p:spPr>
            <a:xfrm>
              <a:off x="8229600" y="3657600"/>
              <a:ext cx="457200" cy="219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a:noFill/>
              <a:prstDash val="solid"/>
            </a:ln>
          </p:spPr>
          <p:txBody>
            <a:bodyPr vert="horz" wrap="square" lIns="0" tIns="0" rIns="0" bIns="0" anchor="t" anchorCtr="0" compatLnSpc="1">
              <a:noAutofit/>
            </a:bodyPr>
            <a:lstStyle/>
            <a:p>
              <a:pPr algn="ctr" hangingPunct="1">
                <a:lnSpc>
                  <a:spcPct val="90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201">
                  <a:solidFill>
                    <a:srgbClr val="000000"/>
                  </a:solidFill>
                  <a:latin typeface="Arial" pitchFamily="34"/>
                  <a:ea typeface="MS PGothic" pitchFamily="34"/>
                  <a:cs typeface="MS PGothic" pitchFamily="34"/>
                </a:rPr>
                <a:t>T2</a:t>
              </a:r>
            </a:p>
          </p:txBody>
        </p:sp>
      </p:grpSp>
      <p:grpSp>
        <p:nvGrpSpPr>
          <p:cNvPr id="93" name="blank group object9">
            <a:extLst>
              <a:ext uri="{FF2B5EF4-FFF2-40B4-BE49-F238E27FC236}">
                <a16:creationId xmlns:a16="http://schemas.microsoft.com/office/drawing/2014/main" id="{C5401DBA-3C5E-4585-B51D-DE82905C4F2B}"/>
              </a:ext>
            </a:extLst>
          </p:cNvPr>
          <p:cNvGrpSpPr/>
          <p:nvPr/>
        </p:nvGrpSpPr>
        <p:grpSpPr>
          <a:xfrm>
            <a:off x="1483043" y="2043630"/>
            <a:ext cx="902635" cy="873718"/>
            <a:chOff x="457200" y="2722320"/>
            <a:chExt cx="1202400" cy="1163880"/>
          </a:xfrm>
        </p:grpSpPr>
        <p:grpSp>
          <p:nvGrpSpPr>
            <p:cNvPr id="94" name="Group 93">
              <a:extLst>
                <a:ext uri="{FF2B5EF4-FFF2-40B4-BE49-F238E27FC236}">
                  <a16:creationId xmlns:a16="http://schemas.microsoft.com/office/drawing/2014/main" id="{6357D8F3-ED7A-444F-9B89-5F36BB444D5B}"/>
                </a:ext>
              </a:extLst>
            </p:cNvPr>
            <p:cNvGrpSpPr/>
            <p:nvPr/>
          </p:nvGrpSpPr>
          <p:grpSpPr>
            <a:xfrm>
              <a:off x="962640" y="2722320"/>
              <a:ext cx="696960" cy="603000"/>
              <a:chOff x="962640" y="2722320"/>
              <a:chExt cx="696960" cy="603000"/>
            </a:xfrm>
          </p:grpSpPr>
          <p:sp>
            <p:nvSpPr>
              <p:cNvPr id="95" name="Freeform: Shape 94">
                <a:extLst>
                  <a:ext uri="{FF2B5EF4-FFF2-40B4-BE49-F238E27FC236}">
                    <a16:creationId xmlns:a16="http://schemas.microsoft.com/office/drawing/2014/main" id="{CFD55754-1DC1-4047-98B2-DF3169339F3C}"/>
                  </a:ext>
                </a:extLst>
              </p:cNvPr>
              <p:cNvSpPr/>
              <p:nvPr/>
            </p:nvSpPr>
            <p:spPr>
              <a:xfrm>
                <a:off x="962640" y="2722320"/>
                <a:ext cx="696960" cy="60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96" name="Straight Connector 95">
                <a:extLst>
                  <a:ext uri="{FF2B5EF4-FFF2-40B4-BE49-F238E27FC236}">
                    <a16:creationId xmlns:a16="http://schemas.microsoft.com/office/drawing/2014/main" id="{772B347A-A7F8-4018-B185-B6C3E9CF2DB2}"/>
                  </a:ext>
                </a:extLst>
              </p:cNvPr>
              <p:cNvSpPr/>
              <p:nvPr/>
            </p:nvSpPr>
            <p:spPr>
              <a:xfrm>
                <a:off x="962640" y="2844360"/>
                <a:ext cx="696959"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97" name="Straight Connector 96">
                <a:extLst>
                  <a:ext uri="{FF2B5EF4-FFF2-40B4-BE49-F238E27FC236}">
                    <a16:creationId xmlns:a16="http://schemas.microsoft.com/office/drawing/2014/main" id="{066F425A-60C2-451D-88FB-B3DF2745D9B2}"/>
                  </a:ext>
                </a:extLst>
              </p:cNvPr>
              <p:cNvSpPr/>
              <p:nvPr/>
            </p:nvSpPr>
            <p:spPr>
              <a:xfrm>
                <a:off x="962640" y="2966759"/>
                <a:ext cx="696959"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98" name="Straight Connector 97">
                <a:extLst>
                  <a:ext uri="{FF2B5EF4-FFF2-40B4-BE49-F238E27FC236}">
                    <a16:creationId xmlns:a16="http://schemas.microsoft.com/office/drawing/2014/main" id="{6A0D0455-D964-4C53-A33A-69DD0DDDA4AD}"/>
                  </a:ext>
                </a:extLst>
              </p:cNvPr>
              <p:cNvSpPr/>
              <p:nvPr/>
            </p:nvSpPr>
            <p:spPr>
              <a:xfrm>
                <a:off x="962640" y="3090600"/>
                <a:ext cx="696959"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99" name="Straight Connector 98">
                <a:extLst>
                  <a:ext uri="{FF2B5EF4-FFF2-40B4-BE49-F238E27FC236}">
                    <a16:creationId xmlns:a16="http://schemas.microsoft.com/office/drawing/2014/main" id="{1F464894-EE74-4085-A6E2-88E11E091138}"/>
                  </a:ext>
                </a:extLst>
              </p:cNvPr>
              <p:cNvSpPr/>
              <p:nvPr/>
            </p:nvSpPr>
            <p:spPr>
              <a:xfrm>
                <a:off x="962640" y="3213000"/>
                <a:ext cx="696959"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0" name="Straight Connector 99">
                <a:extLst>
                  <a:ext uri="{FF2B5EF4-FFF2-40B4-BE49-F238E27FC236}">
                    <a16:creationId xmlns:a16="http://schemas.microsoft.com/office/drawing/2014/main" id="{5932E80B-31FB-445C-9962-9FFB768D69DD}"/>
                  </a:ext>
                </a:extLst>
              </p:cNvPr>
              <p:cNvSpPr/>
              <p:nvPr/>
            </p:nvSpPr>
            <p:spPr>
              <a:xfrm>
                <a:off x="1113840" y="272232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1" name="Straight Connector 100">
                <a:extLst>
                  <a:ext uri="{FF2B5EF4-FFF2-40B4-BE49-F238E27FC236}">
                    <a16:creationId xmlns:a16="http://schemas.microsoft.com/office/drawing/2014/main" id="{371D0A89-F493-4644-A9C1-0817209E9E38}"/>
                  </a:ext>
                </a:extLst>
              </p:cNvPr>
              <p:cNvSpPr/>
              <p:nvPr/>
            </p:nvSpPr>
            <p:spPr>
              <a:xfrm>
                <a:off x="1265040" y="272232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2" name="Straight Connector 101">
                <a:extLst>
                  <a:ext uri="{FF2B5EF4-FFF2-40B4-BE49-F238E27FC236}">
                    <a16:creationId xmlns:a16="http://schemas.microsoft.com/office/drawing/2014/main" id="{7E9D9948-1D14-4104-B0E0-5E9DC1C114F3}"/>
                  </a:ext>
                </a:extLst>
              </p:cNvPr>
              <p:cNvSpPr/>
              <p:nvPr/>
            </p:nvSpPr>
            <p:spPr>
              <a:xfrm>
                <a:off x="1417320" y="272232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grpSp>
          <p:nvGrpSpPr>
            <p:cNvPr id="103" name="Group 102">
              <a:extLst>
                <a:ext uri="{FF2B5EF4-FFF2-40B4-BE49-F238E27FC236}">
                  <a16:creationId xmlns:a16="http://schemas.microsoft.com/office/drawing/2014/main" id="{59F9BAE7-B740-47B2-8A3A-3E63F62BE3AF}"/>
                </a:ext>
              </a:extLst>
            </p:cNvPr>
            <p:cNvGrpSpPr/>
            <p:nvPr/>
          </p:nvGrpSpPr>
          <p:grpSpPr>
            <a:xfrm>
              <a:off x="723240" y="2885039"/>
              <a:ext cx="695520" cy="603001"/>
              <a:chOff x="723240" y="2885039"/>
              <a:chExt cx="695520" cy="603001"/>
            </a:xfrm>
          </p:grpSpPr>
          <p:sp>
            <p:nvSpPr>
              <p:cNvPr id="104" name="Freeform: Shape 103">
                <a:extLst>
                  <a:ext uri="{FF2B5EF4-FFF2-40B4-BE49-F238E27FC236}">
                    <a16:creationId xmlns:a16="http://schemas.microsoft.com/office/drawing/2014/main" id="{92282111-FBF0-4062-A108-C15492B34BFF}"/>
                  </a:ext>
                </a:extLst>
              </p:cNvPr>
              <p:cNvSpPr/>
              <p:nvPr/>
            </p:nvSpPr>
            <p:spPr>
              <a:xfrm>
                <a:off x="723240" y="2885039"/>
                <a:ext cx="695520" cy="60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5" name="Straight Connector 104">
                <a:extLst>
                  <a:ext uri="{FF2B5EF4-FFF2-40B4-BE49-F238E27FC236}">
                    <a16:creationId xmlns:a16="http://schemas.microsoft.com/office/drawing/2014/main" id="{BDD4C939-FB04-454D-B38E-0AD47A86E93A}"/>
                  </a:ext>
                </a:extLst>
              </p:cNvPr>
              <p:cNvSpPr/>
              <p:nvPr/>
            </p:nvSpPr>
            <p:spPr>
              <a:xfrm>
                <a:off x="723240" y="300744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6" name="Straight Connector 105">
                <a:extLst>
                  <a:ext uri="{FF2B5EF4-FFF2-40B4-BE49-F238E27FC236}">
                    <a16:creationId xmlns:a16="http://schemas.microsoft.com/office/drawing/2014/main" id="{E9CAE32E-F677-4504-B722-6AEFCDCC59F3}"/>
                  </a:ext>
                </a:extLst>
              </p:cNvPr>
              <p:cNvSpPr/>
              <p:nvPr/>
            </p:nvSpPr>
            <p:spPr>
              <a:xfrm>
                <a:off x="723240" y="312948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7" name="Straight Connector 106">
                <a:extLst>
                  <a:ext uri="{FF2B5EF4-FFF2-40B4-BE49-F238E27FC236}">
                    <a16:creationId xmlns:a16="http://schemas.microsoft.com/office/drawing/2014/main" id="{8044DEF5-8016-4DC4-A201-DA3950B7BD20}"/>
                  </a:ext>
                </a:extLst>
              </p:cNvPr>
              <p:cNvSpPr/>
              <p:nvPr/>
            </p:nvSpPr>
            <p:spPr>
              <a:xfrm>
                <a:off x="723240" y="3253679"/>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8" name="Straight Connector 107">
                <a:extLst>
                  <a:ext uri="{FF2B5EF4-FFF2-40B4-BE49-F238E27FC236}">
                    <a16:creationId xmlns:a16="http://schemas.microsoft.com/office/drawing/2014/main" id="{E53FCE31-32FF-4C80-8056-9F8A5F45DBE6}"/>
                  </a:ext>
                </a:extLst>
              </p:cNvPr>
              <p:cNvSpPr/>
              <p:nvPr/>
            </p:nvSpPr>
            <p:spPr>
              <a:xfrm>
                <a:off x="723240" y="337572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9" name="Straight Connector 108">
                <a:extLst>
                  <a:ext uri="{FF2B5EF4-FFF2-40B4-BE49-F238E27FC236}">
                    <a16:creationId xmlns:a16="http://schemas.microsoft.com/office/drawing/2014/main" id="{B48D91C5-B950-4CE9-BF32-B87570F403C8}"/>
                  </a:ext>
                </a:extLst>
              </p:cNvPr>
              <p:cNvSpPr/>
              <p:nvPr/>
            </p:nvSpPr>
            <p:spPr>
              <a:xfrm>
                <a:off x="874439" y="2885039"/>
                <a:ext cx="0" cy="603001"/>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0" name="Straight Connector 109">
                <a:extLst>
                  <a:ext uri="{FF2B5EF4-FFF2-40B4-BE49-F238E27FC236}">
                    <a16:creationId xmlns:a16="http://schemas.microsoft.com/office/drawing/2014/main" id="{DBC0B791-FB98-47A5-B4B0-3865A9A7E9ED}"/>
                  </a:ext>
                </a:extLst>
              </p:cNvPr>
              <p:cNvSpPr/>
              <p:nvPr/>
            </p:nvSpPr>
            <p:spPr>
              <a:xfrm>
                <a:off x="1025639" y="2885039"/>
                <a:ext cx="0" cy="603001"/>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1" name="Straight Connector 110">
                <a:extLst>
                  <a:ext uri="{FF2B5EF4-FFF2-40B4-BE49-F238E27FC236}">
                    <a16:creationId xmlns:a16="http://schemas.microsoft.com/office/drawing/2014/main" id="{AE6CCD4A-932A-4D60-9E47-A1BE86C21F73}"/>
                  </a:ext>
                </a:extLst>
              </p:cNvPr>
              <p:cNvSpPr/>
              <p:nvPr/>
            </p:nvSpPr>
            <p:spPr>
              <a:xfrm>
                <a:off x="1176840" y="2885039"/>
                <a:ext cx="0" cy="603001"/>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grpSp>
          <p:nvGrpSpPr>
            <p:cNvPr id="112" name="Group 111">
              <a:extLst>
                <a:ext uri="{FF2B5EF4-FFF2-40B4-BE49-F238E27FC236}">
                  <a16:creationId xmlns:a16="http://schemas.microsoft.com/office/drawing/2014/main" id="{807114F0-6F57-44E3-9A7B-C57E9DE0E1FE}"/>
                </a:ext>
              </a:extLst>
            </p:cNvPr>
            <p:cNvGrpSpPr/>
            <p:nvPr/>
          </p:nvGrpSpPr>
          <p:grpSpPr>
            <a:xfrm>
              <a:off x="457200" y="3282840"/>
              <a:ext cx="696960" cy="603360"/>
              <a:chOff x="457200" y="3282840"/>
              <a:chExt cx="696960" cy="603360"/>
            </a:xfrm>
          </p:grpSpPr>
          <p:grpSp>
            <p:nvGrpSpPr>
              <p:cNvPr id="113" name="Group 112">
                <a:extLst>
                  <a:ext uri="{FF2B5EF4-FFF2-40B4-BE49-F238E27FC236}">
                    <a16:creationId xmlns:a16="http://schemas.microsoft.com/office/drawing/2014/main" id="{4993D1FF-E44F-4901-ACDD-DF39556CB9A2}"/>
                  </a:ext>
                </a:extLst>
              </p:cNvPr>
              <p:cNvGrpSpPr/>
              <p:nvPr/>
            </p:nvGrpSpPr>
            <p:grpSpPr>
              <a:xfrm>
                <a:off x="457200" y="3282840"/>
                <a:ext cx="696960" cy="603360"/>
                <a:chOff x="457200" y="3282840"/>
                <a:chExt cx="696960" cy="603360"/>
              </a:xfrm>
            </p:grpSpPr>
            <p:sp>
              <p:nvSpPr>
                <p:cNvPr id="114" name="Freeform: Shape 113">
                  <a:extLst>
                    <a:ext uri="{FF2B5EF4-FFF2-40B4-BE49-F238E27FC236}">
                      <a16:creationId xmlns:a16="http://schemas.microsoft.com/office/drawing/2014/main" id="{5DB36879-F2A1-45ED-924F-BB80C58EAF32}"/>
                    </a:ext>
                  </a:extLst>
                </p:cNvPr>
                <p:cNvSpPr/>
                <p:nvPr/>
              </p:nvSpPr>
              <p:spPr>
                <a:xfrm>
                  <a:off x="457200" y="3282840"/>
                  <a:ext cx="696960" cy="603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5" name="Straight Connector 114">
                  <a:extLst>
                    <a:ext uri="{FF2B5EF4-FFF2-40B4-BE49-F238E27FC236}">
                      <a16:creationId xmlns:a16="http://schemas.microsoft.com/office/drawing/2014/main" id="{4E97CD79-F22A-49BA-A073-FF4AD292690A}"/>
                    </a:ext>
                  </a:extLst>
                </p:cNvPr>
                <p:cNvSpPr/>
                <p:nvPr/>
              </p:nvSpPr>
              <p:spPr>
                <a:xfrm>
                  <a:off x="457200" y="340524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6" name="Straight Connector 115">
                  <a:extLst>
                    <a:ext uri="{FF2B5EF4-FFF2-40B4-BE49-F238E27FC236}">
                      <a16:creationId xmlns:a16="http://schemas.microsoft.com/office/drawing/2014/main" id="{462BE422-7D58-4635-9F94-C293B7BE3EAF}"/>
                    </a:ext>
                  </a:extLst>
                </p:cNvPr>
                <p:cNvSpPr/>
                <p:nvPr/>
              </p:nvSpPr>
              <p:spPr>
                <a:xfrm>
                  <a:off x="457200" y="352764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7" name="Straight Connector 116">
                  <a:extLst>
                    <a:ext uri="{FF2B5EF4-FFF2-40B4-BE49-F238E27FC236}">
                      <a16:creationId xmlns:a16="http://schemas.microsoft.com/office/drawing/2014/main" id="{B93E4AC5-B301-4069-8064-808A62F439FC}"/>
                    </a:ext>
                  </a:extLst>
                </p:cNvPr>
                <p:cNvSpPr/>
                <p:nvPr/>
              </p:nvSpPr>
              <p:spPr>
                <a:xfrm>
                  <a:off x="457200" y="3650039"/>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8" name="Straight Connector 117">
                  <a:extLst>
                    <a:ext uri="{FF2B5EF4-FFF2-40B4-BE49-F238E27FC236}">
                      <a16:creationId xmlns:a16="http://schemas.microsoft.com/office/drawing/2014/main" id="{1BFFD33F-9300-4B47-B615-99DED147D9C0}"/>
                    </a:ext>
                  </a:extLst>
                </p:cNvPr>
                <p:cNvSpPr/>
                <p:nvPr/>
              </p:nvSpPr>
              <p:spPr>
                <a:xfrm>
                  <a:off x="457200" y="377388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9" name="Straight Connector 118">
                  <a:extLst>
                    <a:ext uri="{FF2B5EF4-FFF2-40B4-BE49-F238E27FC236}">
                      <a16:creationId xmlns:a16="http://schemas.microsoft.com/office/drawing/2014/main" id="{386C9D06-67BE-466A-9091-8D7433A962E1}"/>
                    </a:ext>
                  </a:extLst>
                </p:cNvPr>
                <p:cNvSpPr/>
                <p:nvPr/>
              </p:nvSpPr>
              <p:spPr>
                <a:xfrm>
                  <a:off x="608400" y="328284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20" name="Straight Connector 119">
                  <a:extLst>
                    <a:ext uri="{FF2B5EF4-FFF2-40B4-BE49-F238E27FC236}">
                      <a16:creationId xmlns:a16="http://schemas.microsoft.com/office/drawing/2014/main" id="{A55EAC77-7E0C-4700-A5A2-15056AD74839}"/>
                    </a:ext>
                  </a:extLst>
                </p:cNvPr>
                <p:cNvSpPr/>
                <p:nvPr/>
              </p:nvSpPr>
              <p:spPr>
                <a:xfrm>
                  <a:off x="759600" y="328284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21" name="Straight Connector 120">
                  <a:extLst>
                    <a:ext uri="{FF2B5EF4-FFF2-40B4-BE49-F238E27FC236}">
                      <a16:creationId xmlns:a16="http://schemas.microsoft.com/office/drawing/2014/main" id="{02E7B585-52F0-4B45-9B6C-6FF0F9E00B18}"/>
                    </a:ext>
                  </a:extLst>
                </p:cNvPr>
                <p:cNvSpPr/>
                <p:nvPr/>
              </p:nvSpPr>
              <p:spPr>
                <a:xfrm>
                  <a:off x="911880" y="328284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sp>
            <p:nvSpPr>
              <p:cNvPr id="122" name="Freeform: Shape 121">
                <a:extLst>
                  <a:ext uri="{FF2B5EF4-FFF2-40B4-BE49-F238E27FC236}">
                    <a16:creationId xmlns:a16="http://schemas.microsoft.com/office/drawing/2014/main" id="{2168E852-C67B-4801-9FBC-9423AA25C05E}"/>
                  </a:ext>
                </a:extLst>
              </p:cNvPr>
              <p:cNvSpPr/>
              <p:nvPr/>
            </p:nvSpPr>
            <p:spPr>
              <a:xfrm>
                <a:off x="516960" y="3367800"/>
                <a:ext cx="457200" cy="228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a:noFill/>
                <a:prstDash val="solid"/>
              </a:ln>
            </p:spPr>
            <p:txBody>
              <a:bodyPr vert="horz" wrap="square" lIns="0" tIns="0" rIns="0" bIns="0" anchor="t" anchorCtr="0" compatLnSpc="1">
                <a:noAutofit/>
              </a:bodyPr>
              <a:lstStyle/>
              <a:p>
                <a:pPr algn="ctr" hangingPunct="1">
                  <a:lnSpc>
                    <a:spcPct val="90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201">
                    <a:solidFill>
                      <a:srgbClr val="000000"/>
                    </a:solidFill>
                    <a:latin typeface="Arial" pitchFamily="34"/>
                    <a:ea typeface="MS PGothic" pitchFamily="34"/>
                    <a:cs typeface="MS PGothic" pitchFamily="34"/>
                  </a:rPr>
                  <a:t>T1</a:t>
                </a:r>
              </a:p>
            </p:txBody>
          </p:sp>
        </p:grpSp>
        <p:sp>
          <p:nvSpPr>
            <p:cNvPr id="123" name="Freeform: Shape 122">
              <a:extLst>
                <a:ext uri="{FF2B5EF4-FFF2-40B4-BE49-F238E27FC236}">
                  <a16:creationId xmlns:a16="http://schemas.microsoft.com/office/drawing/2014/main" id="{9C607D2D-BDDB-4C8E-BF98-B20C3C1F24B1}"/>
                </a:ext>
              </a:extLst>
            </p:cNvPr>
            <p:cNvSpPr/>
            <p:nvPr/>
          </p:nvSpPr>
          <p:spPr>
            <a:xfrm>
              <a:off x="876959" y="3138840"/>
              <a:ext cx="457200" cy="219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a:noFill/>
              <a:prstDash val="solid"/>
            </a:ln>
          </p:spPr>
          <p:txBody>
            <a:bodyPr vert="horz" wrap="square" lIns="0" tIns="0" rIns="0" bIns="0" anchor="t" anchorCtr="0" compatLnSpc="1">
              <a:noAutofit/>
            </a:bodyPr>
            <a:lstStyle/>
            <a:p>
              <a:pPr algn="ctr" hangingPunct="1">
                <a:lnSpc>
                  <a:spcPct val="90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201">
                  <a:solidFill>
                    <a:srgbClr val="000000"/>
                  </a:solidFill>
                  <a:latin typeface="Arial" pitchFamily="34"/>
                  <a:ea typeface="MS PGothic" pitchFamily="34"/>
                  <a:cs typeface="MS PGothic" pitchFamily="34"/>
                </a:rPr>
                <a:t>T2</a:t>
              </a:r>
            </a:p>
          </p:txBody>
        </p:sp>
      </p:grpSp>
      <p:sp>
        <p:nvSpPr>
          <p:cNvPr id="124" name="Custom Shape31">
            <a:extLst>
              <a:ext uri="{FF2B5EF4-FFF2-40B4-BE49-F238E27FC236}">
                <a16:creationId xmlns:a16="http://schemas.microsoft.com/office/drawing/2014/main" id="{490FEEE8-844F-43C0-B8B6-9ECE4F1685BB}"/>
              </a:ext>
            </a:extLst>
          </p:cNvPr>
          <p:cNvSpPr/>
          <p:nvPr/>
        </p:nvSpPr>
        <p:spPr>
          <a:xfrm flipH="1">
            <a:off x="1943245" y="3857684"/>
            <a:ext cx="2121765" cy="481045"/>
          </a:xfrm>
          <a:custGeom>
            <a:avLst>
              <a:gd name="f0" fmla="val -11107"/>
              <a:gd name="f1" fmla="val -97630"/>
            </a:avLst>
            <a:gdLst>
              <a:gd name="f2" fmla="val 10800000"/>
              <a:gd name="f3" fmla="val 5400000"/>
              <a:gd name="f4" fmla="val 18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0 0 0"/>
              <a:gd name="f17" fmla="*/ f5 1 21600"/>
              <a:gd name="f18" fmla="*/ f6 1 21600"/>
              <a:gd name="f19" fmla="pin -2147483647 f0 2147483647"/>
              <a:gd name="f20" fmla="pin -2147483647 f1 2147483647"/>
              <a:gd name="f21" fmla="*/ f16 f2 1"/>
              <a:gd name="f22" fmla="+- f19 0 10800"/>
              <a:gd name="f23" fmla="+- f20 0 10800"/>
              <a:gd name="f24" fmla="+- f20 0 21600"/>
              <a:gd name="f25" fmla="+- f19 0 21600"/>
              <a:gd name="f26" fmla="val f19"/>
              <a:gd name="f27" fmla="val f20"/>
              <a:gd name="f28" fmla="*/ f19 f17 1"/>
              <a:gd name="f29" fmla="*/ f20 f18 1"/>
              <a:gd name="f30" fmla="*/ 0 f17 1"/>
              <a:gd name="f31" fmla="*/ 21600 f17 1"/>
              <a:gd name="f32" fmla="*/ 21600 f18 1"/>
              <a:gd name="f33" fmla="*/ 0 f18 1"/>
              <a:gd name="f34" fmla="*/ 10800 f17 1"/>
              <a:gd name="f35" fmla="*/ f21 1 f4"/>
              <a:gd name="f36" fmla="*/ 10800 f18 1"/>
              <a:gd name="f37" fmla="abs f22"/>
              <a:gd name="f38" fmla="abs f23"/>
              <a:gd name="f39" fmla="+- f35 0 f3"/>
              <a:gd name="f40" fmla="*/ f26 f17 1"/>
              <a:gd name="f41" fmla="*/ f27 f18 1"/>
              <a:gd name="f42" fmla="+- f37 0 f38"/>
              <a:gd name="f43" fmla="+- f38 0 f37"/>
              <a:gd name="f44" fmla="?: f23 f9 f42"/>
              <a:gd name="f45" fmla="?: f23 f42 f9"/>
              <a:gd name="f46" fmla="?: f22 f9 f43"/>
              <a:gd name="f47" fmla="?: f22 f43 f9"/>
              <a:gd name="f48" fmla="?: f19 f9 f44"/>
              <a:gd name="f49" fmla="?: f19 f9 f45"/>
              <a:gd name="f50" fmla="?: f24 f46 f9"/>
              <a:gd name="f51" fmla="?: f24 f47 f9"/>
              <a:gd name="f52" fmla="?: f25 f45 f9"/>
              <a:gd name="f53" fmla="?: f25 f44 f9"/>
              <a:gd name="f54" fmla="?: f20 f9 f47"/>
              <a:gd name="f55" fmla="?: f20 f9 f46"/>
              <a:gd name="f56" fmla="?: f52 f19 21600"/>
              <a:gd name="f57" fmla="?: f52 f20 15320"/>
              <a:gd name="f58" fmla="?: f53 f19 21600"/>
              <a:gd name="f59" fmla="?: f53 f20 6280"/>
              <a:gd name="f60" fmla="?: f54 f19 15320"/>
              <a:gd name="f61" fmla="?: f54 f20 0"/>
              <a:gd name="f62" fmla="?: f55 f19 6280"/>
              <a:gd name="f63" fmla="?: f55 f20 0"/>
              <a:gd name="f64" fmla="?: f48 f19 0"/>
              <a:gd name="f65" fmla="?: f48 f20 6280"/>
              <a:gd name="f66" fmla="?: f49 f19 0"/>
              <a:gd name="f67" fmla="?: f49 f20 15320"/>
              <a:gd name="f68" fmla="?: f50 f19 6280"/>
              <a:gd name="f69" fmla="?: f50 f20 21600"/>
              <a:gd name="f70" fmla="?: f51 f19 15320"/>
              <a:gd name="f71" fmla="?: f51 f20 21600"/>
            </a:gdLst>
            <a:ahLst>
              <a:ahXY gdRefX="f0" minX="f10" maxX="f11" gdRefY="f1" minY="f10" maxY="f11">
                <a:pos x="f28" y="f29"/>
              </a:ahXY>
            </a:ahLst>
            <a:cxnLst>
              <a:cxn ang="3cd4">
                <a:pos x="hc" y="t"/>
              </a:cxn>
              <a:cxn ang="0">
                <a:pos x="r" y="vc"/>
              </a:cxn>
              <a:cxn ang="cd4">
                <a:pos x="hc" y="b"/>
              </a:cxn>
              <a:cxn ang="cd2">
                <a:pos x="l" y="vc"/>
              </a:cxn>
              <a:cxn ang="f39">
                <a:pos x="f34" y="f33"/>
              </a:cxn>
              <a:cxn ang="f39">
                <a:pos x="f30" y="f36"/>
              </a:cxn>
              <a:cxn ang="f39">
                <a:pos x="f34" y="f32"/>
              </a:cxn>
              <a:cxn ang="f39">
                <a:pos x="f31" y="f36"/>
              </a:cxn>
              <a:cxn ang="f39">
                <a:pos x="f40" y="f41"/>
              </a:cxn>
            </a:cxnLst>
            <a:rect l="f30" t="f33" r="f31" b="f32"/>
            <a:pathLst>
              <a:path w="21600" h="21600">
                <a:moveTo>
                  <a:pt x="f7" y="f7"/>
                </a:moveTo>
                <a:lnTo>
                  <a:pt x="f7" y="f12"/>
                </a:lnTo>
                <a:lnTo>
                  <a:pt x="f64" y="f65"/>
                </a:lnTo>
                <a:lnTo>
                  <a:pt x="f7" y="f13"/>
                </a:lnTo>
                <a:lnTo>
                  <a:pt x="f7" y="f14"/>
                </a:lnTo>
                <a:lnTo>
                  <a:pt x="f66" y="f67"/>
                </a:lnTo>
                <a:lnTo>
                  <a:pt x="f7" y="f15"/>
                </a:lnTo>
                <a:lnTo>
                  <a:pt x="f7" y="f8"/>
                </a:lnTo>
                <a:lnTo>
                  <a:pt x="f12" y="f8"/>
                </a:lnTo>
                <a:lnTo>
                  <a:pt x="f68" y="f69"/>
                </a:lnTo>
                <a:lnTo>
                  <a:pt x="f13" y="f8"/>
                </a:lnTo>
                <a:lnTo>
                  <a:pt x="f14" y="f8"/>
                </a:lnTo>
                <a:lnTo>
                  <a:pt x="f70" y="f71"/>
                </a:lnTo>
                <a:lnTo>
                  <a:pt x="f15" y="f8"/>
                </a:lnTo>
                <a:lnTo>
                  <a:pt x="f8" y="f8"/>
                </a:lnTo>
                <a:lnTo>
                  <a:pt x="f8" y="f15"/>
                </a:lnTo>
                <a:lnTo>
                  <a:pt x="f56" y="f57"/>
                </a:lnTo>
                <a:lnTo>
                  <a:pt x="f8" y="f14"/>
                </a:lnTo>
                <a:lnTo>
                  <a:pt x="f8" y="f13"/>
                </a:lnTo>
                <a:lnTo>
                  <a:pt x="f58" y="f59"/>
                </a:lnTo>
                <a:lnTo>
                  <a:pt x="f8" y="f12"/>
                </a:lnTo>
                <a:lnTo>
                  <a:pt x="f8" y="f7"/>
                </a:lnTo>
                <a:lnTo>
                  <a:pt x="f15" y="f7"/>
                </a:lnTo>
                <a:lnTo>
                  <a:pt x="f60" y="f61"/>
                </a:lnTo>
                <a:lnTo>
                  <a:pt x="f14" y="f7"/>
                </a:lnTo>
                <a:lnTo>
                  <a:pt x="f13" y="f7"/>
                </a:lnTo>
                <a:lnTo>
                  <a:pt x="f62" y="f63"/>
                </a:lnTo>
                <a:lnTo>
                  <a:pt x="f12" y="f7"/>
                </a:lnTo>
                <a:lnTo>
                  <a:pt x="f7" y="f7"/>
                </a:lnTo>
                <a:close/>
              </a:path>
            </a:pathLst>
          </a:custGeom>
          <a:solidFill>
            <a:srgbClr val="EEEEEE"/>
          </a:solidFill>
          <a:ln w="9360">
            <a:solidFill>
              <a:srgbClr val="000000"/>
            </a:solidFill>
            <a:prstDash val="solid"/>
            <a:miter/>
          </a:ln>
        </p:spPr>
        <p:txBody>
          <a:bodyPr vert="horz" wrap="square" lIns="34322" tIns="35133" rIns="34322" bIns="35133" anchor="t" anchorCtr="0" compatLnSpc="1">
            <a:noAutofit/>
          </a:bodyPr>
          <a:lstStyle/>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Tx 1: commit 12:10</a:t>
            </a:r>
          </a:p>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Tx 2: commit 12:13</a:t>
            </a:r>
          </a:p>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Tx 3: commit 12:20</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 Shape32">
            <a:extLst>
              <a:ext uri="{FF2B5EF4-FFF2-40B4-BE49-F238E27FC236}">
                <a16:creationId xmlns:a16="http://schemas.microsoft.com/office/drawing/2014/main" id="{568FAC5F-FE8F-4D8D-A4C4-624D0D02A34C}"/>
              </a:ext>
            </a:extLst>
          </p:cNvPr>
          <p:cNvSpPr/>
          <p:nvPr/>
        </p:nvSpPr>
        <p:spPr>
          <a:xfrm>
            <a:off x="330414" y="567525"/>
            <a:ext cx="4198610" cy="59076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67563" tIns="35133" rIns="67563" bIns="35133" anchor="t" anchorCtr="0" compatLnSpc="1">
            <a:noAutofit/>
          </a:bodyPr>
          <a:lstStyle/>
          <a:p>
            <a:pPr hangingPunct="1">
              <a:lnSpc>
                <a:spcPct val="85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800"/>
            </a:pPr>
            <a:r>
              <a:rPr lang="en-US" sz="1351" dirty="0">
                <a:solidFill>
                  <a:srgbClr val="000000"/>
                </a:solidFill>
                <a:latin typeface="Arial" pitchFamily="34"/>
                <a:ea typeface="MS PGothic" pitchFamily="34"/>
                <a:cs typeface="MS PGothic" pitchFamily="34"/>
              </a:rPr>
              <a:t>2) Q Apply browser applies data up to min LSN</a:t>
            </a:r>
            <a:br>
              <a:rPr lang="en-US" sz="1351" dirty="0">
                <a:solidFill>
                  <a:srgbClr val="000000"/>
                </a:solidFill>
                <a:latin typeface="Arial" pitchFamily="34"/>
                <a:ea typeface="MS PGothic" pitchFamily="34"/>
                <a:cs typeface="MS PGothic" pitchFamily="34"/>
              </a:rPr>
            </a:br>
            <a:r>
              <a:rPr lang="en-US" sz="1351" dirty="0">
                <a:solidFill>
                  <a:srgbClr val="000000"/>
                </a:solidFill>
                <a:latin typeface="Arial" pitchFamily="34"/>
                <a:ea typeface="MS PGothic" pitchFamily="34"/>
                <a:cs typeface="MS PGothic" pitchFamily="34"/>
              </a:rPr>
              <a:t>    for a given interval -&gt; Q Apply 1 transactions</a:t>
            </a:r>
            <a:br>
              <a:rPr lang="en-US" sz="1351" dirty="0">
                <a:solidFill>
                  <a:srgbClr val="000000"/>
                </a:solidFill>
                <a:latin typeface="Arial" pitchFamily="34"/>
                <a:ea typeface="MS PGothic" pitchFamily="34"/>
                <a:cs typeface="MS PGothic" pitchFamily="34"/>
              </a:rPr>
            </a:br>
            <a:r>
              <a:rPr lang="en-US" sz="1351" dirty="0">
                <a:solidFill>
                  <a:srgbClr val="000000"/>
                </a:solidFill>
                <a:latin typeface="Arial" pitchFamily="34"/>
                <a:ea typeface="MS PGothic" pitchFamily="34"/>
                <a:cs typeface="MS PGothic" pitchFamily="34"/>
              </a:rPr>
              <a:t>    are not applied before Q Apply 2 transactions  </a:t>
            </a:r>
          </a:p>
        </p:txBody>
      </p:sp>
      <p:sp>
        <p:nvSpPr>
          <p:cNvPr id="3" name="Custom Shape33">
            <a:extLst>
              <a:ext uri="{FF2B5EF4-FFF2-40B4-BE49-F238E27FC236}">
                <a16:creationId xmlns:a16="http://schemas.microsoft.com/office/drawing/2014/main" id="{A35B0C36-6073-4491-871A-3A57CE2611AF}"/>
              </a:ext>
            </a:extLst>
          </p:cNvPr>
          <p:cNvSpPr/>
          <p:nvPr/>
        </p:nvSpPr>
        <p:spPr>
          <a:xfrm>
            <a:off x="5084935" y="2618992"/>
            <a:ext cx="674273" cy="99046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DDDDDD"/>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 name="Custom Shape34">
            <a:extLst>
              <a:ext uri="{FF2B5EF4-FFF2-40B4-BE49-F238E27FC236}">
                <a16:creationId xmlns:a16="http://schemas.microsoft.com/office/drawing/2014/main" id="{33BDAE1B-7146-482C-A284-1EDBF6CC1F84}"/>
              </a:ext>
            </a:extLst>
          </p:cNvPr>
          <p:cNvSpPr/>
          <p:nvPr/>
        </p:nvSpPr>
        <p:spPr>
          <a:xfrm>
            <a:off x="5129256" y="2657638"/>
            <a:ext cx="583740" cy="36267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noAutofit/>
          </a:bodyPr>
          <a:lstStyle/>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800080"/>
                </a:solidFill>
                <a:latin typeface="Arial" pitchFamily="34"/>
                <a:ea typeface="MS PGothic" pitchFamily="34"/>
                <a:cs typeface="MS PGothic" pitchFamily="34"/>
              </a:rPr>
              <a:t>LPAR 2</a:t>
            </a:r>
          </a:p>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800080"/>
                </a:solidFill>
                <a:latin typeface="Arial" pitchFamily="34"/>
                <a:ea typeface="MS PGothic" pitchFamily="34"/>
                <a:cs typeface="MS PGothic" pitchFamily="34"/>
              </a:rPr>
              <a:t>MQ queue manager 2</a:t>
            </a:r>
          </a:p>
        </p:txBody>
      </p:sp>
      <p:sp>
        <p:nvSpPr>
          <p:cNvPr id="5" name="Custom Shape35">
            <a:extLst>
              <a:ext uri="{FF2B5EF4-FFF2-40B4-BE49-F238E27FC236}">
                <a16:creationId xmlns:a16="http://schemas.microsoft.com/office/drawing/2014/main" id="{A9844281-9E78-47DD-BA55-B82C5C9C6FB9}"/>
              </a:ext>
            </a:extLst>
          </p:cNvPr>
          <p:cNvSpPr/>
          <p:nvPr/>
        </p:nvSpPr>
        <p:spPr>
          <a:xfrm flipH="1">
            <a:off x="5119256" y="3486495"/>
            <a:ext cx="613738" cy="10323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0" tIns="0" rIns="0" bIns="0" anchor="t" anchorCtr="0" compatLnSpc="1">
            <a:noAutofit/>
          </a:bodyPr>
          <a:lstStyle/>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000000"/>
                </a:solidFill>
                <a:latin typeface="Arial" pitchFamily="34"/>
                <a:ea typeface="MS PGothic" pitchFamily="34"/>
                <a:cs typeface="MS PGothic" pitchFamily="34"/>
              </a:rPr>
              <a:t>Receive queue</a:t>
            </a:r>
          </a:p>
        </p:txBody>
      </p:sp>
      <p:cxnSp>
        <p:nvCxnSpPr>
          <p:cNvPr id="6" name="Object Connectors7">
            <a:extLst>
              <a:ext uri="{FF2B5EF4-FFF2-40B4-BE49-F238E27FC236}">
                <a16:creationId xmlns:a16="http://schemas.microsoft.com/office/drawing/2014/main" id="{C6BF2CDD-7445-4484-B393-A47367CCF72C}"/>
              </a:ext>
            </a:extLst>
          </p:cNvPr>
          <p:cNvCxnSpPr>
            <a:stCxn id="8" idx="3"/>
          </p:cNvCxnSpPr>
          <p:nvPr/>
        </p:nvCxnSpPr>
        <p:spPr>
          <a:xfrm flipV="1">
            <a:off x="6488073" y="2166324"/>
            <a:ext cx="318895" cy="1033166"/>
          </a:xfrm>
          <a:prstGeom prst="curvedConnector3">
            <a:avLst/>
          </a:prstGeom>
          <a:noFill/>
          <a:ln w="19080">
            <a:solidFill>
              <a:srgbClr val="000000"/>
            </a:solidFill>
            <a:prstDash val="solid"/>
            <a:miter/>
            <a:tailEnd type="arrow"/>
          </a:ln>
        </p:spPr>
      </p:cxnSp>
      <p:grpSp>
        <p:nvGrpSpPr>
          <p:cNvPr id="7" name="blank group object10">
            <a:extLst>
              <a:ext uri="{FF2B5EF4-FFF2-40B4-BE49-F238E27FC236}">
                <a16:creationId xmlns:a16="http://schemas.microsoft.com/office/drawing/2014/main" id="{B09D3ED3-3805-4CB3-AFD3-8B03EEFCC7C5}"/>
              </a:ext>
            </a:extLst>
          </p:cNvPr>
          <p:cNvGrpSpPr/>
          <p:nvPr/>
        </p:nvGrpSpPr>
        <p:grpSpPr>
          <a:xfrm>
            <a:off x="5837310" y="3048150"/>
            <a:ext cx="650763" cy="302680"/>
            <a:chOff x="6257519" y="4060440"/>
            <a:chExt cx="866881" cy="403200"/>
          </a:xfrm>
        </p:grpSpPr>
        <p:pic>
          <p:nvPicPr>
            <p:cNvPr id="8" name="Picture 7">
              <a:extLst>
                <a:ext uri="{FF2B5EF4-FFF2-40B4-BE49-F238E27FC236}">
                  <a16:creationId xmlns:a16="http://schemas.microsoft.com/office/drawing/2014/main" id="{C42F0B85-D981-4983-8C69-67CF7E42420B}"/>
                </a:ext>
              </a:extLst>
            </p:cNvPr>
            <p:cNvPicPr>
              <a:picLocks noChangeAspect="1"/>
            </p:cNvPicPr>
            <p:nvPr/>
          </p:nvPicPr>
          <p:blipFill>
            <a:blip r:embed="rId3">
              <a:lum/>
              <a:alphaModFix/>
            </a:blip>
            <a:srcRect/>
            <a:stretch>
              <a:fillRect/>
            </a:stretch>
          </p:blipFill>
          <p:spPr>
            <a:xfrm>
              <a:off x="6444360" y="4060440"/>
              <a:ext cx="680040" cy="403200"/>
            </a:xfrm>
            <a:prstGeom prst="rect">
              <a:avLst/>
            </a:prstGeom>
            <a:noFill/>
            <a:ln>
              <a:noFill/>
            </a:ln>
          </p:spPr>
        </p:pic>
        <p:sp>
          <p:nvSpPr>
            <p:cNvPr id="9" name="Freeform: Shape 8">
              <a:extLst>
                <a:ext uri="{FF2B5EF4-FFF2-40B4-BE49-F238E27FC236}">
                  <a16:creationId xmlns:a16="http://schemas.microsoft.com/office/drawing/2014/main" id="{5A3B6B0F-FD0C-4067-A424-AD4DFBD2EC50}"/>
                </a:ext>
              </a:extLst>
            </p:cNvPr>
            <p:cNvSpPr/>
            <p:nvPr/>
          </p:nvSpPr>
          <p:spPr>
            <a:xfrm>
              <a:off x="6257519" y="4205880"/>
              <a:ext cx="802440" cy="137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0" tIns="0" rIns="0" bIns="0" anchor="t" anchorCtr="0" compatLnSpc="1">
              <a:noAutofit/>
            </a:bodyPr>
            <a:lstStyle/>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676" b="1">
                  <a:solidFill>
                    <a:srgbClr val="000000"/>
                  </a:solidFill>
                  <a:latin typeface="Arial Narrow" pitchFamily="34"/>
                  <a:ea typeface="MS PGothic" pitchFamily="34"/>
                  <a:cs typeface="MS PGothic" pitchFamily="34"/>
                </a:rPr>
                <a:t>        Q Apply2</a:t>
              </a:r>
            </a:p>
          </p:txBody>
        </p:sp>
      </p:grpSp>
      <p:cxnSp>
        <p:nvCxnSpPr>
          <p:cNvPr id="10" name="Object Connectors8">
            <a:extLst>
              <a:ext uri="{FF2B5EF4-FFF2-40B4-BE49-F238E27FC236}">
                <a16:creationId xmlns:a16="http://schemas.microsoft.com/office/drawing/2014/main" id="{F2DB884A-9F57-48AD-ACD5-A6239951FE12}"/>
              </a:ext>
            </a:extLst>
          </p:cNvPr>
          <p:cNvCxnSpPr>
            <a:stCxn id="48" idx="8"/>
            <a:endCxn id="8" idx="1"/>
          </p:cNvCxnSpPr>
          <p:nvPr/>
        </p:nvCxnSpPr>
        <p:spPr>
          <a:xfrm flipV="1">
            <a:off x="4822472" y="3199490"/>
            <a:ext cx="1155099" cy="220244"/>
          </a:xfrm>
          <a:prstGeom prst="curvedConnector3">
            <a:avLst>
              <a:gd name="adj1" fmla="val 50000"/>
            </a:avLst>
          </a:prstGeom>
          <a:noFill/>
          <a:ln w="28440">
            <a:solidFill>
              <a:srgbClr val="000000"/>
            </a:solidFill>
            <a:prstDash val="solid"/>
            <a:miter/>
            <a:tailEnd type="arrow"/>
          </a:ln>
        </p:spPr>
      </p:cxnSp>
      <p:sp>
        <p:nvSpPr>
          <p:cNvPr id="11" name="Custom Shape36">
            <a:extLst>
              <a:ext uri="{FF2B5EF4-FFF2-40B4-BE49-F238E27FC236}">
                <a16:creationId xmlns:a16="http://schemas.microsoft.com/office/drawing/2014/main" id="{370130A3-DDFC-4C7D-A026-2A357EEFADBA}"/>
              </a:ext>
            </a:extLst>
          </p:cNvPr>
          <p:cNvSpPr/>
          <p:nvPr/>
        </p:nvSpPr>
        <p:spPr>
          <a:xfrm>
            <a:off x="5045749" y="2579806"/>
            <a:ext cx="1522047" cy="118531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w="1908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2" name="Custom Shape37">
            <a:extLst>
              <a:ext uri="{FF2B5EF4-FFF2-40B4-BE49-F238E27FC236}">
                <a16:creationId xmlns:a16="http://schemas.microsoft.com/office/drawing/2014/main" id="{2A9C1199-E352-4601-9923-31A6CBEB59A6}"/>
              </a:ext>
            </a:extLst>
          </p:cNvPr>
          <p:cNvSpPr/>
          <p:nvPr/>
        </p:nvSpPr>
        <p:spPr>
          <a:xfrm>
            <a:off x="514831" y="1322062"/>
            <a:ext cx="4022038" cy="1835269"/>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w="1908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3" name="Custom Shape38">
            <a:extLst>
              <a:ext uri="{FF2B5EF4-FFF2-40B4-BE49-F238E27FC236}">
                <a16:creationId xmlns:a16="http://schemas.microsoft.com/office/drawing/2014/main" id="{15E14944-6BE0-4FD5-A2C6-B7C507511469}"/>
              </a:ext>
            </a:extLst>
          </p:cNvPr>
          <p:cNvSpPr/>
          <p:nvPr/>
        </p:nvSpPr>
        <p:spPr>
          <a:xfrm>
            <a:off x="3565859" y="1716087"/>
            <a:ext cx="871016" cy="96614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DDDDDD"/>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nvGrpSpPr>
          <p:cNvPr id="14" name="blank group object11">
            <a:extLst>
              <a:ext uri="{FF2B5EF4-FFF2-40B4-BE49-F238E27FC236}">
                <a16:creationId xmlns:a16="http://schemas.microsoft.com/office/drawing/2014/main" id="{6839FC5F-432C-44E4-B9C1-03E322544FE3}"/>
              </a:ext>
            </a:extLst>
          </p:cNvPr>
          <p:cNvGrpSpPr/>
          <p:nvPr/>
        </p:nvGrpSpPr>
        <p:grpSpPr>
          <a:xfrm>
            <a:off x="3179225" y="1979851"/>
            <a:ext cx="1113066" cy="352281"/>
            <a:chOff x="2716684" y="2637360"/>
            <a:chExt cx="1482715" cy="469274"/>
          </a:xfrm>
        </p:grpSpPr>
        <p:sp>
          <p:nvSpPr>
            <p:cNvPr id="15" name="Freeform: Shape 14">
              <a:extLst>
                <a:ext uri="{FF2B5EF4-FFF2-40B4-BE49-F238E27FC236}">
                  <a16:creationId xmlns:a16="http://schemas.microsoft.com/office/drawing/2014/main" id="{1CC3EE96-269C-4DAF-9717-91B5DEEC61E2}"/>
                </a:ext>
              </a:extLst>
            </p:cNvPr>
            <p:cNvSpPr/>
            <p:nvPr/>
          </p:nvSpPr>
          <p:spPr>
            <a:xfrm rot="5460000">
              <a:off x="2976064" y="2565734"/>
              <a:ext cx="281520" cy="800280"/>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6" name="Freeform: Shape 15">
              <a:extLst>
                <a:ext uri="{FF2B5EF4-FFF2-40B4-BE49-F238E27FC236}">
                  <a16:creationId xmlns:a16="http://schemas.microsoft.com/office/drawing/2014/main" id="{7159378F-86FA-4B1F-B260-A27A3503E02D}"/>
                </a:ext>
              </a:extLst>
            </p:cNvPr>
            <p:cNvSpPr/>
            <p:nvPr/>
          </p:nvSpPr>
          <p:spPr>
            <a:xfrm>
              <a:off x="3881159" y="2637360"/>
              <a:ext cx="140400"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7" name="Freeform: Shape 16">
              <a:extLst>
                <a:ext uri="{FF2B5EF4-FFF2-40B4-BE49-F238E27FC236}">
                  <a16:creationId xmlns:a16="http://schemas.microsoft.com/office/drawing/2014/main" id="{07CC9545-CE43-4E48-9A6D-F5ED56FC3A20}"/>
                </a:ext>
              </a:extLst>
            </p:cNvPr>
            <p:cNvSpPr/>
            <p:nvPr/>
          </p:nvSpPr>
          <p:spPr>
            <a:xfrm>
              <a:off x="4063679" y="2637360"/>
              <a:ext cx="135720"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8" name="Freeform: Shape 17">
              <a:extLst>
                <a:ext uri="{FF2B5EF4-FFF2-40B4-BE49-F238E27FC236}">
                  <a16:creationId xmlns:a16="http://schemas.microsoft.com/office/drawing/2014/main" id="{AEEB6AA4-2EA4-40DD-A9A7-F0FB7B703B34}"/>
                </a:ext>
              </a:extLst>
            </p:cNvPr>
            <p:cNvSpPr/>
            <p:nvPr/>
          </p:nvSpPr>
          <p:spPr>
            <a:xfrm>
              <a:off x="3703319" y="2637360"/>
              <a:ext cx="140400" cy="81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grpSp>
        <p:nvGrpSpPr>
          <p:cNvPr id="19" name="blank group object12">
            <a:extLst>
              <a:ext uri="{FF2B5EF4-FFF2-40B4-BE49-F238E27FC236}">
                <a16:creationId xmlns:a16="http://schemas.microsoft.com/office/drawing/2014/main" id="{8522B282-D95A-425D-A5A4-F04A5CFA1A22}"/>
              </a:ext>
            </a:extLst>
          </p:cNvPr>
          <p:cNvGrpSpPr/>
          <p:nvPr/>
        </p:nvGrpSpPr>
        <p:grpSpPr>
          <a:xfrm>
            <a:off x="2813753" y="2076872"/>
            <a:ext cx="701568" cy="470504"/>
            <a:chOff x="2229839" y="2766600"/>
            <a:chExt cx="934559" cy="626759"/>
          </a:xfrm>
        </p:grpSpPr>
        <p:pic>
          <p:nvPicPr>
            <p:cNvPr id="20" name="Picture 19">
              <a:extLst>
                <a:ext uri="{FF2B5EF4-FFF2-40B4-BE49-F238E27FC236}">
                  <a16:creationId xmlns:a16="http://schemas.microsoft.com/office/drawing/2014/main" id="{03F076C0-9843-4C97-9918-F17553606417}"/>
                </a:ext>
              </a:extLst>
            </p:cNvPr>
            <p:cNvPicPr>
              <a:picLocks noChangeAspect="1"/>
            </p:cNvPicPr>
            <p:nvPr/>
          </p:nvPicPr>
          <p:blipFill>
            <a:blip r:embed="rId3">
              <a:lum/>
              <a:alphaModFix/>
            </a:blip>
            <a:srcRect/>
            <a:stretch>
              <a:fillRect/>
            </a:stretch>
          </p:blipFill>
          <p:spPr>
            <a:xfrm>
              <a:off x="2229839" y="2766600"/>
              <a:ext cx="934559" cy="612000"/>
            </a:xfrm>
            <a:prstGeom prst="rect">
              <a:avLst/>
            </a:prstGeom>
            <a:noFill/>
            <a:ln>
              <a:noFill/>
            </a:ln>
          </p:spPr>
        </p:pic>
        <p:sp>
          <p:nvSpPr>
            <p:cNvPr id="21" name="Freeform: Shape 20">
              <a:extLst>
                <a:ext uri="{FF2B5EF4-FFF2-40B4-BE49-F238E27FC236}">
                  <a16:creationId xmlns:a16="http://schemas.microsoft.com/office/drawing/2014/main" id="{F056E28F-4CF6-4D36-A14F-5579E1A2474D}"/>
                </a:ext>
              </a:extLst>
            </p:cNvPr>
            <p:cNvSpPr/>
            <p:nvPr/>
          </p:nvSpPr>
          <p:spPr>
            <a:xfrm>
              <a:off x="2283480" y="2976479"/>
              <a:ext cx="847799" cy="41688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noAutofit/>
            </a:bodyPr>
            <a:lstStyle/>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676" b="1">
                  <a:solidFill>
                    <a:srgbClr val="000000"/>
                  </a:solidFill>
                  <a:latin typeface="Arial Narrow" pitchFamily="34"/>
                  <a:ea typeface="MS PGothic" pitchFamily="34"/>
                  <a:cs typeface="MS PGothic" pitchFamily="34"/>
                </a:rPr>
                <a:t>Q Capture  </a:t>
              </a:r>
            </a:p>
          </p:txBody>
        </p:sp>
      </p:grpSp>
      <p:sp>
        <p:nvSpPr>
          <p:cNvPr id="22" name="Custom Shape39">
            <a:extLst>
              <a:ext uri="{FF2B5EF4-FFF2-40B4-BE49-F238E27FC236}">
                <a16:creationId xmlns:a16="http://schemas.microsoft.com/office/drawing/2014/main" id="{AB52E128-C504-4734-9C47-6445E4D56227}"/>
              </a:ext>
            </a:extLst>
          </p:cNvPr>
          <p:cNvSpPr/>
          <p:nvPr/>
        </p:nvSpPr>
        <p:spPr>
          <a:xfrm>
            <a:off x="5114933" y="1145860"/>
            <a:ext cx="674273" cy="108964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DDDDDD"/>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23" name="Custom Shape40">
            <a:extLst>
              <a:ext uri="{FF2B5EF4-FFF2-40B4-BE49-F238E27FC236}">
                <a16:creationId xmlns:a16="http://schemas.microsoft.com/office/drawing/2014/main" id="{6D85A247-AC5B-417E-A2DC-48177000C97C}"/>
              </a:ext>
            </a:extLst>
          </p:cNvPr>
          <p:cNvSpPr/>
          <p:nvPr/>
        </p:nvSpPr>
        <p:spPr>
          <a:xfrm>
            <a:off x="5237356" y="1322062"/>
            <a:ext cx="583740" cy="47320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noAutofit/>
          </a:bodyPr>
          <a:lstStyle/>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800080"/>
                </a:solidFill>
                <a:latin typeface="Arial" pitchFamily="34"/>
                <a:ea typeface="MS PGothic" pitchFamily="34"/>
                <a:cs typeface="MS PGothic" pitchFamily="34"/>
              </a:rPr>
              <a:t>LPAR 1</a:t>
            </a:r>
          </a:p>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800080"/>
                </a:solidFill>
                <a:latin typeface="Arial" pitchFamily="34"/>
                <a:ea typeface="MS PGothic" pitchFamily="34"/>
                <a:cs typeface="MS PGothic" pitchFamily="34"/>
              </a:rPr>
              <a:t>MQ queue manager 1</a:t>
            </a:r>
          </a:p>
        </p:txBody>
      </p:sp>
      <p:sp>
        <p:nvSpPr>
          <p:cNvPr id="24" name="Custom Shape41">
            <a:extLst>
              <a:ext uri="{FF2B5EF4-FFF2-40B4-BE49-F238E27FC236}">
                <a16:creationId xmlns:a16="http://schemas.microsoft.com/office/drawing/2014/main" id="{FCC170ED-0428-47E5-B7F6-FA16FCEBEF0D}"/>
              </a:ext>
            </a:extLst>
          </p:cNvPr>
          <p:cNvSpPr/>
          <p:nvPr/>
        </p:nvSpPr>
        <p:spPr>
          <a:xfrm flipH="1">
            <a:off x="5119256" y="2103896"/>
            <a:ext cx="613738" cy="10323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0" tIns="0" rIns="0" bIns="0" anchor="t" anchorCtr="0" compatLnSpc="1">
            <a:noAutofit/>
          </a:bodyPr>
          <a:lstStyle/>
          <a:p>
            <a:pPr hangingPunct="1">
              <a:spcBef>
                <a:spcPts val="421"/>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676">
                <a:solidFill>
                  <a:srgbClr val="000000"/>
                </a:solidFill>
                <a:latin typeface="Arial" pitchFamily="34"/>
                <a:ea typeface="MS PGothic" pitchFamily="34"/>
                <a:cs typeface="MS PGothic" pitchFamily="34"/>
              </a:rPr>
              <a:t>Receive queue</a:t>
            </a:r>
          </a:p>
        </p:txBody>
      </p:sp>
      <p:sp>
        <p:nvSpPr>
          <p:cNvPr id="25" name="Custom Shape42">
            <a:extLst>
              <a:ext uri="{FF2B5EF4-FFF2-40B4-BE49-F238E27FC236}">
                <a16:creationId xmlns:a16="http://schemas.microsoft.com/office/drawing/2014/main" id="{FCE28F36-7252-45FB-97F0-F47ACF141FAA}"/>
              </a:ext>
            </a:extLst>
          </p:cNvPr>
          <p:cNvSpPr/>
          <p:nvPr/>
        </p:nvSpPr>
        <p:spPr>
          <a:xfrm rot="5460000">
            <a:off x="3416273" y="1876619"/>
            <a:ext cx="144854" cy="586982"/>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26" name="Custom Shape43">
            <a:extLst>
              <a:ext uri="{FF2B5EF4-FFF2-40B4-BE49-F238E27FC236}">
                <a16:creationId xmlns:a16="http://schemas.microsoft.com/office/drawing/2014/main" id="{978C9B1A-457F-4208-A7F9-A14D1BD49264}"/>
              </a:ext>
            </a:extLst>
          </p:cNvPr>
          <p:cNvSpPr/>
          <p:nvPr/>
        </p:nvSpPr>
        <p:spPr>
          <a:xfrm>
            <a:off x="4065011" y="199066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27" name="Custom Shape44">
            <a:extLst>
              <a:ext uri="{FF2B5EF4-FFF2-40B4-BE49-F238E27FC236}">
                <a16:creationId xmlns:a16="http://schemas.microsoft.com/office/drawing/2014/main" id="{E4715FF6-361B-44D9-B18B-165578F1A25C}"/>
              </a:ext>
            </a:extLst>
          </p:cNvPr>
          <p:cNvSpPr/>
          <p:nvPr/>
        </p:nvSpPr>
        <p:spPr>
          <a:xfrm>
            <a:off x="4183110" y="199066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28" name="Custom Shape45">
            <a:extLst>
              <a:ext uri="{FF2B5EF4-FFF2-40B4-BE49-F238E27FC236}">
                <a16:creationId xmlns:a16="http://schemas.microsoft.com/office/drawing/2014/main" id="{BACE96A8-5B68-4A42-B5CE-A54C161EFAC4}"/>
              </a:ext>
            </a:extLst>
          </p:cNvPr>
          <p:cNvSpPr/>
          <p:nvPr/>
        </p:nvSpPr>
        <p:spPr>
          <a:xfrm>
            <a:off x="3921507" y="1990661"/>
            <a:ext cx="109181"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29" name="Custom Shape46">
            <a:extLst>
              <a:ext uri="{FF2B5EF4-FFF2-40B4-BE49-F238E27FC236}">
                <a16:creationId xmlns:a16="http://schemas.microsoft.com/office/drawing/2014/main" id="{346E89EF-976A-4FDA-B4B2-4647651B412B}"/>
              </a:ext>
            </a:extLst>
          </p:cNvPr>
          <p:cNvSpPr/>
          <p:nvPr/>
        </p:nvSpPr>
        <p:spPr>
          <a:xfrm rot="5460000">
            <a:off x="4752389" y="1876619"/>
            <a:ext cx="144854" cy="586982"/>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30" name="Custom Shape47">
            <a:extLst>
              <a:ext uri="{FF2B5EF4-FFF2-40B4-BE49-F238E27FC236}">
                <a16:creationId xmlns:a16="http://schemas.microsoft.com/office/drawing/2014/main" id="{7BD36EB8-A467-4EDB-A918-2FE9525C84E7}"/>
              </a:ext>
            </a:extLst>
          </p:cNvPr>
          <p:cNvSpPr/>
          <p:nvPr/>
        </p:nvSpPr>
        <p:spPr>
          <a:xfrm>
            <a:off x="5359238" y="199066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31" name="Custom Shape48">
            <a:extLst>
              <a:ext uri="{FF2B5EF4-FFF2-40B4-BE49-F238E27FC236}">
                <a16:creationId xmlns:a16="http://schemas.microsoft.com/office/drawing/2014/main" id="{4A796C93-646F-4162-8AF3-DACF6ADAB042}"/>
              </a:ext>
            </a:extLst>
          </p:cNvPr>
          <p:cNvSpPr/>
          <p:nvPr/>
        </p:nvSpPr>
        <p:spPr>
          <a:xfrm>
            <a:off x="5480310" y="199066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32" name="Custom Shape49">
            <a:extLst>
              <a:ext uri="{FF2B5EF4-FFF2-40B4-BE49-F238E27FC236}">
                <a16:creationId xmlns:a16="http://schemas.microsoft.com/office/drawing/2014/main" id="{1DB609AB-D158-4126-87C9-940CB355597D}"/>
              </a:ext>
            </a:extLst>
          </p:cNvPr>
          <p:cNvSpPr/>
          <p:nvPr/>
        </p:nvSpPr>
        <p:spPr>
          <a:xfrm>
            <a:off x="5218708" y="1990661"/>
            <a:ext cx="109181"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nvGrpSpPr>
          <p:cNvPr id="33" name="blank group object13">
            <a:extLst>
              <a:ext uri="{FF2B5EF4-FFF2-40B4-BE49-F238E27FC236}">
                <a16:creationId xmlns:a16="http://schemas.microsoft.com/office/drawing/2014/main" id="{2D606BE0-D81C-4A3D-A45A-E94036D0B3E1}"/>
              </a:ext>
            </a:extLst>
          </p:cNvPr>
          <p:cNvGrpSpPr/>
          <p:nvPr/>
        </p:nvGrpSpPr>
        <p:grpSpPr>
          <a:xfrm>
            <a:off x="5810285" y="1674199"/>
            <a:ext cx="650763" cy="302680"/>
            <a:chOff x="6221519" y="2230200"/>
            <a:chExt cx="866881" cy="403200"/>
          </a:xfrm>
        </p:grpSpPr>
        <p:pic>
          <p:nvPicPr>
            <p:cNvPr id="34" name="Picture 33">
              <a:extLst>
                <a:ext uri="{FF2B5EF4-FFF2-40B4-BE49-F238E27FC236}">
                  <a16:creationId xmlns:a16="http://schemas.microsoft.com/office/drawing/2014/main" id="{CFE06C61-AC2E-4277-8CBE-B755053AA383}"/>
                </a:ext>
              </a:extLst>
            </p:cNvPr>
            <p:cNvPicPr>
              <a:picLocks noChangeAspect="1"/>
            </p:cNvPicPr>
            <p:nvPr/>
          </p:nvPicPr>
          <p:blipFill>
            <a:blip r:embed="rId3">
              <a:lum/>
              <a:alphaModFix/>
            </a:blip>
            <a:srcRect/>
            <a:stretch>
              <a:fillRect/>
            </a:stretch>
          </p:blipFill>
          <p:spPr>
            <a:xfrm>
              <a:off x="6408360" y="2230200"/>
              <a:ext cx="680040" cy="403200"/>
            </a:xfrm>
            <a:prstGeom prst="rect">
              <a:avLst/>
            </a:prstGeom>
            <a:noFill/>
            <a:ln>
              <a:noFill/>
            </a:ln>
          </p:spPr>
        </p:pic>
        <p:sp>
          <p:nvSpPr>
            <p:cNvPr id="35" name="Freeform: Shape 34">
              <a:extLst>
                <a:ext uri="{FF2B5EF4-FFF2-40B4-BE49-F238E27FC236}">
                  <a16:creationId xmlns:a16="http://schemas.microsoft.com/office/drawing/2014/main" id="{3ACB879B-7619-4293-BEC9-482DE7E27296}"/>
                </a:ext>
              </a:extLst>
            </p:cNvPr>
            <p:cNvSpPr/>
            <p:nvPr/>
          </p:nvSpPr>
          <p:spPr>
            <a:xfrm>
              <a:off x="6221519" y="2375640"/>
              <a:ext cx="802440" cy="13752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none" lIns="0" tIns="0" rIns="0" bIns="0" anchor="t" anchorCtr="0" compatLnSpc="1">
              <a:noAutofit/>
            </a:bodyPr>
            <a:lstStyle/>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676" b="1">
                  <a:solidFill>
                    <a:srgbClr val="000000"/>
                  </a:solidFill>
                  <a:latin typeface="Arial Narrow" pitchFamily="34"/>
                  <a:ea typeface="MS PGothic" pitchFamily="34"/>
                  <a:cs typeface="MS PGothic" pitchFamily="34"/>
                </a:rPr>
                <a:t>        Q Apply1</a:t>
              </a:r>
            </a:p>
          </p:txBody>
        </p:sp>
      </p:grpSp>
      <p:cxnSp>
        <p:nvCxnSpPr>
          <p:cNvPr id="36" name="Object Connectors9">
            <a:extLst>
              <a:ext uri="{FF2B5EF4-FFF2-40B4-BE49-F238E27FC236}">
                <a16:creationId xmlns:a16="http://schemas.microsoft.com/office/drawing/2014/main" id="{4E1A5E66-C8D6-4D6A-B4F0-ACBED95A75A3}"/>
              </a:ext>
            </a:extLst>
          </p:cNvPr>
          <p:cNvCxnSpPr/>
          <p:nvPr/>
        </p:nvCxnSpPr>
        <p:spPr>
          <a:xfrm>
            <a:off x="6205661" y="1976879"/>
            <a:ext cx="601307" cy="189445"/>
          </a:xfrm>
          <a:prstGeom prst="curvedConnector3">
            <a:avLst/>
          </a:prstGeom>
          <a:noFill/>
          <a:ln w="19080">
            <a:solidFill>
              <a:srgbClr val="000000"/>
            </a:solidFill>
            <a:prstDash val="solid"/>
            <a:miter/>
            <a:tailEnd type="arrow"/>
          </a:ln>
        </p:spPr>
      </p:cxnSp>
      <p:cxnSp>
        <p:nvCxnSpPr>
          <p:cNvPr id="37" name="Object Connectors10">
            <a:extLst>
              <a:ext uri="{FF2B5EF4-FFF2-40B4-BE49-F238E27FC236}">
                <a16:creationId xmlns:a16="http://schemas.microsoft.com/office/drawing/2014/main" id="{75587DAC-392E-433A-BA9D-A48AB74BCE67}"/>
              </a:ext>
            </a:extLst>
          </p:cNvPr>
          <p:cNvCxnSpPr>
            <a:stCxn id="29" idx="8"/>
            <a:endCxn id="34" idx="1"/>
          </p:cNvCxnSpPr>
          <p:nvPr/>
        </p:nvCxnSpPr>
        <p:spPr>
          <a:xfrm flipV="1">
            <a:off x="4823553" y="1825538"/>
            <a:ext cx="1126993" cy="416987"/>
          </a:xfrm>
          <a:prstGeom prst="curvedConnector3">
            <a:avLst>
              <a:gd name="adj1" fmla="val 50000"/>
            </a:avLst>
          </a:prstGeom>
          <a:noFill/>
          <a:ln w="28440">
            <a:solidFill>
              <a:srgbClr val="000000"/>
            </a:solidFill>
            <a:prstDash val="solid"/>
            <a:miter/>
            <a:tailEnd type="arrow"/>
          </a:ln>
        </p:spPr>
      </p:cxnSp>
      <p:sp>
        <p:nvSpPr>
          <p:cNvPr id="38" name="Custom Shape50">
            <a:extLst>
              <a:ext uri="{FF2B5EF4-FFF2-40B4-BE49-F238E27FC236}">
                <a16:creationId xmlns:a16="http://schemas.microsoft.com/office/drawing/2014/main" id="{520D5BE3-601D-443B-B6B6-DE298BCBC4A5}"/>
              </a:ext>
            </a:extLst>
          </p:cNvPr>
          <p:cNvSpPr/>
          <p:nvPr/>
        </p:nvSpPr>
        <p:spPr>
          <a:xfrm>
            <a:off x="5045749" y="963171"/>
            <a:ext cx="1522047" cy="140124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w="1908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nvGrpSpPr>
          <p:cNvPr id="39" name="blank group object14">
            <a:extLst>
              <a:ext uri="{FF2B5EF4-FFF2-40B4-BE49-F238E27FC236}">
                <a16:creationId xmlns:a16="http://schemas.microsoft.com/office/drawing/2014/main" id="{5A2845E6-8E6C-40D1-857F-B7CA366E779E}"/>
              </a:ext>
            </a:extLst>
          </p:cNvPr>
          <p:cNvGrpSpPr/>
          <p:nvPr/>
        </p:nvGrpSpPr>
        <p:grpSpPr>
          <a:xfrm>
            <a:off x="3179221" y="2412252"/>
            <a:ext cx="1113070" cy="352282"/>
            <a:chOff x="2716678" y="3213360"/>
            <a:chExt cx="1482721" cy="469275"/>
          </a:xfrm>
        </p:grpSpPr>
        <p:sp>
          <p:nvSpPr>
            <p:cNvPr id="40" name="Freeform: Shape 39">
              <a:extLst>
                <a:ext uri="{FF2B5EF4-FFF2-40B4-BE49-F238E27FC236}">
                  <a16:creationId xmlns:a16="http://schemas.microsoft.com/office/drawing/2014/main" id="{0385D74B-3622-46D7-BAC2-28A3A90DE09E}"/>
                </a:ext>
              </a:extLst>
            </p:cNvPr>
            <p:cNvSpPr/>
            <p:nvPr/>
          </p:nvSpPr>
          <p:spPr>
            <a:xfrm rot="5460000">
              <a:off x="2975698" y="3141375"/>
              <a:ext cx="282240" cy="800280"/>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1" name="Freeform: Shape 40">
              <a:extLst>
                <a:ext uri="{FF2B5EF4-FFF2-40B4-BE49-F238E27FC236}">
                  <a16:creationId xmlns:a16="http://schemas.microsoft.com/office/drawing/2014/main" id="{4BA704AA-FC55-4B10-B77C-3E5D204FC691}"/>
                </a:ext>
              </a:extLst>
            </p:cNvPr>
            <p:cNvSpPr/>
            <p:nvPr/>
          </p:nvSpPr>
          <p:spPr>
            <a:xfrm>
              <a:off x="3881159" y="3213360"/>
              <a:ext cx="140400" cy="83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2" name="Freeform: Shape 41">
              <a:extLst>
                <a:ext uri="{FF2B5EF4-FFF2-40B4-BE49-F238E27FC236}">
                  <a16:creationId xmlns:a16="http://schemas.microsoft.com/office/drawing/2014/main" id="{963252E4-8A69-4A91-BB26-F6E480C3AC33}"/>
                </a:ext>
              </a:extLst>
            </p:cNvPr>
            <p:cNvSpPr/>
            <p:nvPr/>
          </p:nvSpPr>
          <p:spPr>
            <a:xfrm>
              <a:off x="4063679" y="3213360"/>
              <a:ext cx="135720" cy="83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3" name="Freeform: Shape 42">
              <a:extLst>
                <a:ext uri="{FF2B5EF4-FFF2-40B4-BE49-F238E27FC236}">
                  <a16:creationId xmlns:a16="http://schemas.microsoft.com/office/drawing/2014/main" id="{A804EE5F-971F-4454-8B74-B8E0983A680E}"/>
                </a:ext>
              </a:extLst>
            </p:cNvPr>
            <p:cNvSpPr/>
            <p:nvPr/>
          </p:nvSpPr>
          <p:spPr>
            <a:xfrm>
              <a:off x="3703319" y="3213360"/>
              <a:ext cx="140400" cy="83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sp>
        <p:nvSpPr>
          <p:cNvPr id="44" name="Custom Shape51">
            <a:extLst>
              <a:ext uri="{FF2B5EF4-FFF2-40B4-BE49-F238E27FC236}">
                <a16:creationId xmlns:a16="http://schemas.microsoft.com/office/drawing/2014/main" id="{E6F27E1A-AF94-4953-A85A-C4BD49975ECA}"/>
              </a:ext>
            </a:extLst>
          </p:cNvPr>
          <p:cNvSpPr/>
          <p:nvPr/>
        </p:nvSpPr>
        <p:spPr>
          <a:xfrm rot="5460000">
            <a:off x="3416273" y="2306857"/>
            <a:ext cx="144854" cy="586982"/>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5" name="Custom Shape52">
            <a:extLst>
              <a:ext uri="{FF2B5EF4-FFF2-40B4-BE49-F238E27FC236}">
                <a16:creationId xmlns:a16="http://schemas.microsoft.com/office/drawing/2014/main" id="{21CF7076-9552-4FD3-88B9-E753BE72801B}"/>
              </a:ext>
            </a:extLst>
          </p:cNvPr>
          <p:cNvSpPr/>
          <p:nvPr/>
        </p:nvSpPr>
        <p:spPr>
          <a:xfrm>
            <a:off x="4065011" y="2423332"/>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6" name="Custom Shape53">
            <a:extLst>
              <a:ext uri="{FF2B5EF4-FFF2-40B4-BE49-F238E27FC236}">
                <a16:creationId xmlns:a16="http://schemas.microsoft.com/office/drawing/2014/main" id="{85829037-9030-42A3-83AF-3E0EABD2CFC0}"/>
              </a:ext>
            </a:extLst>
          </p:cNvPr>
          <p:cNvSpPr/>
          <p:nvPr/>
        </p:nvSpPr>
        <p:spPr>
          <a:xfrm>
            <a:off x="4183110" y="2421980"/>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7" name="Custom Shape54">
            <a:extLst>
              <a:ext uri="{FF2B5EF4-FFF2-40B4-BE49-F238E27FC236}">
                <a16:creationId xmlns:a16="http://schemas.microsoft.com/office/drawing/2014/main" id="{6874FFEB-083E-48A8-9439-6B87C3E66AC6}"/>
              </a:ext>
            </a:extLst>
          </p:cNvPr>
          <p:cNvSpPr/>
          <p:nvPr/>
        </p:nvSpPr>
        <p:spPr>
          <a:xfrm>
            <a:off x="3921507" y="2421980"/>
            <a:ext cx="109181"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8" name="Custom Shape55">
            <a:extLst>
              <a:ext uri="{FF2B5EF4-FFF2-40B4-BE49-F238E27FC236}">
                <a16:creationId xmlns:a16="http://schemas.microsoft.com/office/drawing/2014/main" id="{10C15575-13EA-49B3-BA0C-40E75BE0B93C}"/>
              </a:ext>
            </a:extLst>
          </p:cNvPr>
          <p:cNvSpPr/>
          <p:nvPr/>
        </p:nvSpPr>
        <p:spPr>
          <a:xfrm rot="5460000">
            <a:off x="4751308" y="3053827"/>
            <a:ext cx="144854" cy="586982"/>
          </a:xfrm>
          <a:custGeom>
            <a:avLst>
              <a:gd name="f0" fmla="val 2674"/>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gradFill>
            <a:gsLst>
              <a:gs pos="0">
                <a:srgbClr val="525252"/>
              </a:gs>
              <a:gs pos="50000">
                <a:srgbClr val="B2B2B2"/>
              </a:gs>
              <a:gs pos="100000">
                <a:srgbClr val="525252"/>
              </a:gs>
            </a:gsLst>
            <a:lin ang="5400000"/>
          </a:gra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49" name="Custom Shape56">
            <a:extLst>
              <a:ext uri="{FF2B5EF4-FFF2-40B4-BE49-F238E27FC236}">
                <a16:creationId xmlns:a16="http://schemas.microsoft.com/office/drawing/2014/main" id="{BEACD30E-6BD2-4B05-9798-3E7972B5CE60}"/>
              </a:ext>
            </a:extLst>
          </p:cNvPr>
          <p:cNvSpPr/>
          <p:nvPr/>
        </p:nvSpPr>
        <p:spPr>
          <a:xfrm>
            <a:off x="5359238" y="316814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50" name="Custom Shape57">
            <a:extLst>
              <a:ext uri="{FF2B5EF4-FFF2-40B4-BE49-F238E27FC236}">
                <a16:creationId xmlns:a16="http://schemas.microsoft.com/office/drawing/2014/main" id="{F969E565-FE67-4606-BCDA-A6305758F2BA}"/>
              </a:ext>
            </a:extLst>
          </p:cNvPr>
          <p:cNvSpPr/>
          <p:nvPr/>
        </p:nvSpPr>
        <p:spPr>
          <a:xfrm>
            <a:off x="5480310" y="3168141"/>
            <a:ext cx="110532"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51" name="Custom Shape58">
            <a:extLst>
              <a:ext uri="{FF2B5EF4-FFF2-40B4-BE49-F238E27FC236}">
                <a16:creationId xmlns:a16="http://schemas.microsoft.com/office/drawing/2014/main" id="{40A16CCD-6F38-4C56-ACE5-B8CC7B6DAE36}"/>
              </a:ext>
            </a:extLst>
          </p:cNvPr>
          <p:cNvSpPr/>
          <p:nvPr/>
        </p:nvSpPr>
        <p:spPr>
          <a:xfrm>
            <a:off x="5218708" y="3168141"/>
            <a:ext cx="109181" cy="4756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343391"/>
          </a:solidFill>
          <a:ln w="1260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cxnSp>
        <p:nvCxnSpPr>
          <p:cNvPr id="52" name="Object Connectors11">
            <a:extLst>
              <a:ext uri="{FF2B5EF4-FFF2-40B4-BE49-F238E27FC236}">
                <a16:creationId xmlns:a16="http://schemas.microsoft.com/office/drawing/2014/main" id="{202DEAB9-FE22-414F-870A-3A20F6A1C9BF}"/>
              </a:ext>
            </a:extLst>
          </p:cNvPr>
          <p:cNvCxnSpPr>
            <a:stCxn id="44" idx="8"/>
            <a:endCxn id="48" idx="6"/>
          </p:cNvCxnSpPr>
          <p:nvPr/>
        </p:nvCxnSpPr>
        <p:spPr>
          <a:xfrm>
            <a:off x="3487437" y="2672763"/>
            <a:ext cx="1337563" cy="602138"/>
          </a:xfrm>
          <a:prstGeom prst="curvedConnector3">
            <a:avLst>
              <a:gd name="adj1" fmla="val 118150"/>
            </a:avLst>
          </a:prstGeom>
          <a:noFill/>
          <a:ln w="28440">
            <a:solidFill>
              <a:srgbClr val="000000"/>
            </a:solidFill>
            <a:prstDash val="solid"/>
            <a:miter/>
            <a:tailEnd type="arrow"/>
          </a:ln>
        </p:spPr>
      </p:cxnSp>
      <p:grpSp>
        <p:nvGrpSpPr>
          <p:cNvPr id="53" name="blank group object15">
            <a:extLst>
              <a:ext uri="{FF2B5EF4-FFF2-40B4-BE49-F238E27FC236}">
                <a16:creationId xmlns:a16="http://schemas.microsoft.com/office/drawing/2014/main" id="{92D8A6D4-D20C-4B24-AE2E-3625896D307D}"/>
              </a:ext>
            </a:extLst>
          </p:cNvPr>
          <p:cNvGrpSpPr/>
          <p:nvPr/>
        </p:nvGrpSpPr>
        <p:grpSpPr>
          <a:xfrm>
            <a:off x="1459577" y="1691225"/>
            <a:ext cx="1201261" cy="1397733"/>
            <a:chOff x="457200" y="2252880"/>
            <a:chExt cx="1600200" cy="1861920"/>
          </a:xfrm>
        </p:grpSpPr>
        <p:sp>
          <p:nvSpPr>
            <p:cNvPr id="54" name="Freeform: Shape 53">
              <a:extLst>
                <a:ext uri="{FF2B5EF4-FFF2-40B4-BE49-F238E27FC236}">
                  <a16:creationId xmlns:a16="http://schemas.microsoft.com/office/drawing/2014/main" id="{BD79E4AB-C8A5-422D-BD68-9D2D58858802}"/>
                </a:ext>
              </a:extLst>
            </p:cNvPr>
            <p:cNvSpPr/>
            <p:nvPr/>
          </p:nvSpPr>
          <p:spPr>
            <a:xfrm>
              <a:off x="457200" y="2252880"/>
              <a:ext cx="1600200" cy="1861920"/>
            </a:xfrm>
            <a:custGeom>
              <a:avLst>
                <a:gd name="f0" fmla="val 6750"/>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solidFill>
              <a:srgbClr val="66FF66"/>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55" name="Freeform: Shape 54">
              <a:extLst>
                <a:ext uri="{FF2B5EF4-FFF2-40B4-BE49-F238E27FC236}">
                  <a16:creationId xmlns:a16="http://schemas.microsoft.com/office/drawing/2014/main" id="{3B5133CF-DE5C-4EED-A55D-056EACA0B6C0}"/>
                </a:ext>
              </a:extLst>
            </p:cNvPr>
            <p:cNvSpPr/>
            <p:nvPr/>
          </p:nvSpPr>
          <p:spPr>
            <a:xfrm>
              <a:off x="818640" y="2275919"/>
              <a:ext cx="818280" cy="5666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noAutofit/>
            </a:bodyPr>
            <a:lstStyle/>
            <a:p>
              <a:pPr algn="ctr" hangingPunct="1">
                <a:spcBef>
                  <a:spcPts val="655"/>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051" b="1">
                  <a:solidFill>
                    <a:srgbClr val="0000FF"/>
                  </a:solidFill>
                  <a:latin typeface="Arial Narrow" pitchFamily="34"/>
                  <a:ea typeface="Times New Roman" pitchFamily="18"/>
                  <a:cs typeface="Times New Roman" pitchFamily="18"/>
                </a:rPr>
                <a:t>DB2</a:t>
              </a:r>
            </a:p>
          </p:txBody>
        </p:sp>
      </p:grpSp>
      <p:grpSp>
        <p:nvGrpSpPr>
          <p:cNvPr id="56" name="blank group object16">
            <a:extLst>
              <a:ext uri="{FF2B5EF4-FFF2-40B4-BE49-F238E27FC236}">
                <a16:creationId xmlns:a16="http://schemas.microsoft.com/office/drawing/2014/main" id="{AE6C9449-51E0-4165-9E10-0402DBA323CC}"/>
              </a:ext>
            </a:extLst>
          </p:cNvPr>
          <p:cNvGrpSpPr/>
          <p:nvPr/>
        </p:nvGrpSpPr>
        <p:grpSpPr>
          <a:xfrm>
            <a:off x="6802913" y="1591232"/>
            <a:ext cx="1172345" cy="1840943"/>
            <a:chOff x="7543799" y="2119680"/>
            <a:chExt cx="1561680" cy="2452320"/>
          </a:xfrm>
        </p:grpSpPr>
        <p:sp>
          <p:nvSpPr>
            <p:cNvPr id="57" name="Freeform: Shape 56">
              <a:extLst>
                <a:ext uri="{FF2B5EF4-FFF2-40B4-BE49-F238E27FC236}">
                  <a16:creationId xmlns:a16="http://schemas.microsoft.com/office/drawing/2014/main" id="{85CE05ED-E6B9-4A74-90EC-B222623F27C7}"/>
                </a:ext>
              </a:extLst>
            </p:cNvPr>
            <p:cNvSpPr/>
            <p:nvPr/>
          </p:nvSpPr>
          <p:spPr>
            <a:xfrm>
              <a:off x="7543799" y="2119680"/>
              <a:ext cx="1561680" cy="2452320"/>
            </a:xfrm>
            <a:custGeom>
              <a:avLst>
                <a:gd name="f0" fmla="val 6750"/>
              </a:avLst>
              <a:gdLst>
                <a:gd name="f1" fmla="val 10800000"/>
                <a:gd name="f2" fmla="val 5400000"/>
                <a:gd name="f3" fmla="val 180"/>
                <a:gd name="f4" fmla="val w"/>
                <a:gd name="f5" fmla="val h"/>
                <a:gd name="f6" fmla="val 0"/>
                <a:gd name="f7" fmla="val 88"/>
                <a:gd name="f8" fmla="val 21600"/>
                <a:gd name="f9" fmla="val 44"/>
                <a:gd name="f10" fmla="val -2147483647"/>
                <a:gd name="f11" fmla="val 2147483647"/>
                <a:gd name="f12" fmla="val 10800"/>
                <a:gd name="f13" fmla="val 20"/>
                <a:gd name="f14" fmla="val 68"/>
                <a:gd name="f15" fmla="+- 0 0 0"/>
                <a:gd name="f16" fmla="*/ f4 1 88"/>
                <a:gd name="f17" fmla="*/ f5 1 21600"/>
                <a:gd name="f18" fmla="pin 0 f0 10800"/>
                <a:gd name="f19" fmla="*/ f15 f1 1"/>
                <a:gd name="f20" fmla="*/ f18 2 1"/>
                <a:gd name="f21" fmla="*/ f9 f16 1"/>
                <a:gd name="f22" fmla="*/ f18 f17 1"/>
                <a:gd name="f23" fmla="*/ 0 f16 1"/>
                <a:gd name="f24" fmla="*/ 88 f16 1"/>
                <a:gd name="f25" fmla="*/ 44 f16 1"/>
                <a:gd name="f26" fmla="*/ f19 1 f3"/>
                <a:gd name="f27" fmla="*/ 0 f17 1"/>
                <a:gd name="f28" fmla="*/ 10800 f17 1"/>
                <a:gd name="f29" fmla="*/ 21600 f17 1"/>
                <a:gd name="f30" fmla="*/ f20 1 4"/>
                <a:gd name="f31" fmla="*/ f20 1 2"/>
                <a:gd name="f32" fmla="+- f26 0 f2"/>
                <a:gd name="f33" fmla="*/ f30 6 1"/>
                <a:gd name="f34" fmla="+- 21600 0 f30"/>
                <a:gd name="f35" fmla="*/ f31 f17 1"/>
                <a:gd name="f36" fmla="*/ f33 1 11"/>
                <a:gd name="f37" fmla="*/ f34 f17 1"/>
                <a:gd name="f38" fmla="+- f30 0 f36"/>
                <a:gd name="f39" fmla="+- f34 f36 0"/>
                <a:gd name="f40" fmla="+- f30 f36 0"/>
              </a:gdLst>
              <a:ahLst>
                <a:ahXY gdRefY="f0" minY="f6" maxY="f12">
                  <a:pos x="f21" y="f22"/>
                </a:ahXY>
              </a:ahLst>
              <a:cxnLst>
                <a:cxn ang="3cd4">
                  <a:pos x="hc" y="t"/>
                </a:cxn>
                <a:cxn ang="0">
                  <a:pos x="r" y="vc"/>
                </a:cxn>
                <a:cxn ang="cd4">
                  <a:pos x="hc" y="b"/>
                </a:cxn>
                <a:cxn ang="cd2">
                  <a:pos x="l" y="vc"/>
                </a:cxn>
                <a:cxn ang="f32">
                  <a:pos x="f25" y="f35"/>
                </a:cxn>
                <a:cxn ang="f32">
                  <a:pos x="f25" y="f27"/>
                </a:cxn>
                <a:cxn ang="f32">
                  <a:pos x="f23" y="f28"/>
                </a:cxn>
                <a:cxn ang="f32">
                  <a:pos x="f25" y="f29"/>
                </a:cxn>
                <a:cxn ang="f32">
                  <a:pos x="f24" y="f28"/>
                </a:cxn>
              </a:cxnLst>
              <a:rect l="f23" t="f35" r="f24" b="f37"/>
              <a:pathLst>
                <a:path w="88" h="21600">
                  <a:moveTo>
                    <a:pt x="f9" y="f6"/>
                  </a:moveTo>
                  <a:cubicBezTo>
                    <a:pt x="f13" y="f6"/>
                    <a:pt x="f6" y="f38"/>
                    <a:pt x="f6" y="f30"/>
                  </a:cubicBezTo>
                  <a:lnTo>
                    <a:pt x="f6" y="f34"/>
                  </a:lnTo>
                  <a:cubicBezTo>
                    <a:pt x="f6" y="f39"/>
                    <a:pt x="f13" y="f8"/>
                    <a:pt x="f9" y="f8"/>
                  </a:cubicBezTo>
                  <a:cubicBezTo>
                    <a:pt x="f14" y="f8"/>
                    <a:pt x="f7" y="f39"/>
                    <a:pt x="f7" y="f34"/>
                  </a:cubicBezTo>
                  <a:lnTo>
                    <a:pt x="f7" y="f30"/>
                  </a:lnTo>
                  <a:cubicBezTo>
                    <a:pt x="f7" y="f38"/>
                    <a:pt x="f14" y="f6"/>
                    <a:pt x="f9" y="f6"/>
                  </a:cubicBezTo>
                  <a:close/>
                </a:path>
                <a:path w="88" h="21600">
                  <a:moveTo>
                    <a:pt x="f9" y="f6"/>
                  </a:moveTo>
                  <a:cubicBezTo>
                    <a:pt x="f13" y="f6"/>
                    <a:pt x="f6" y="f38"/>
                    <a:pt x="f6" y="f30"/>
                  </a:cubicBezTo>
                  <a:cubicBezTo>
                    <a:pt x="f6" y="f40"/>
                    <a:pt x="f13" y="f31"/>
                    <a:pt x="f9" y="f31"/>
                  </a:cubicBezTo>
                  <a:cubicBezTo>
                    <a:pt x="f14" y="f31"/>
                    <a:pt x="f7" y="f40"/>
                    <a:pt x="f7" y="f30"/>
                  </a:cubicBezTo>
                  <a:cubicBezTo>
                    <a:pt x="f7" y="f38"/>
                    <a:pt x="f14" y="f6"/>
                    <a:pt x="f9" y="f6"/>
                  </a:cubicBezTo>
                  <a:close/>
                </a:path>
              </a:pathLst>
            </a:custGeom>
            <a:solidFill>
              <a:srgbClr val="66FF66"/>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58" name="Freeform: Shape 57">
              <a:extLst>
                <a:ext uri="{FF2B5EF4-FFF2-40B4-BE49-F238E27FC236}">
                  <a16:creationId xmlns:a16="http://schemas.microsoft.com/office/drawing/2014/main" id="{4E2DA691-AAAE-4D1E-8FC9-839A21922583}"/>
                </a:ext>
              </a:extLst>
            </p:cNvPr>
            <p:cNvSpPr/>
            <p:nvPr/>
          </p:nvSpPr>
          <p:spPr>
            <a:xfrm>
              <a:off x="7897320" y="2149200"/>
              <a:ext cx="797759" cy="6771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0" tIns="0" rIns="0" bIns="0" anchor="t" anchorCtr="0" compatLnSpc="1">
              <a:noAutofit/>
            </a:bodyPr>
            <a:lstStyle/>
            <a:p>
              <a:pPr algn="ctr" hangingPunct="1">
                <a:spcBef>
                  <a:spcPts val="655"/>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051" b="1">
                  <a:solidFill>
                    <a:srgbClr val="0000FF"/>
                  </a:solidFill>
                  <a:latin typeface="Arial Narrow" pitchFamily="34"/>
                  <a:ea typeface="Times New Roman" pitchFamily="18"/>
                  <a:cs typeface="Times New Roman" pitchFamily="18"/>
                </a:rPr>
                <a:t>DB2</a:t>
              </a:r>
            </a:p>
          </p:txBody>
        </p:sp>
      </p:grpSp>
      <p:sp>
        <p:nvSpPr>
          <p:cNvPr id="59" name="Custom Shape59">
            <a:extLst>
              <a:ext uri="{FF2B5EF4-FFF2-40B4-BE49-F238E27FC236}">
                <a16:creationId xmlns:a16="http://schemas.microsoft.com/office/drawing/2014/main" id="{13BB9C55-2ED8-4DB0-90D1-43EE0A60129A}"/>
              </a:ext>
            </a:extLst>
          </p:cNvPr>
          <p:cNvSpPr/>
          <p:nvPr/>
        </p:nvSpPr>
        <p:spPr>
          <a:xfrm flipH="1">
            <a:off x="4118418" y="4303956"/>
            <a:ext cx="2313070" cy="368891"/>
          </a:xfrm>
          <a:custGeom>
            <a:avLst>
              <a:gd name="f0" fmla="val 12806"/>
              <a:gd name="f1" fmla="val -77671"/>
            </a:avLst>
            <a:gdLst>
              <a:gd name="f2" fmla="val 10800000"/>
              <a:gd name="f3" fmla="val 5400000"/>
              <a:gd name="f4" fmla="val 18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0 0 0"/>
              <a:gd name="f17" fmla="*/ f5 1 21600"/>
              <a:gd name="f18" fmla="*/ f6 1 21600"/>
              <a:gd name="f19" fmla="pin -2147483647 f0 2147483647"/>
              <a:gd name="f20" fmla="pin -2147483647 f1 2147483647"/>
              <a:gd name="f21" fmla="*/ f16 f2 1"/>
              <a:gd name="f22" fmla="+- f19 0 10800"/>
              <a:gd name="f23" fmla="+- f20 0 10800"/>
              <a:gd name="f24" fmla="+- f20 0 21600"/>
              <a:gd name="f25" fmla="+- f19 0 21600"/>
              <a:gd name="f26" fmla="val f19"/>
              <a:gd name="f27" fmla="val f20"/>
              <a:gd name="f28" fmla="*/ f19 f17 1"/>
              <a:gd name="f29" fmla="*/ f20 f18 1"/>
              <a:gd name="f30" fmla="*/ 0 f17 1"/>
              <a:gd name="f31" fmla="*/ 21600 f17 1"/>
              <a:gd name="f32" fmla="*/ 21600 f18 1"/>
              <a:gd name="f33" fmla="*/ 0 f18 1"/>
              <a:gd name="f34" fmla="*/ 10800 f17 1"/>
              <a:gd name="f35" fmla="*/ f21 1 f4"/>
              <a:gd name="f36" fmla="*/ 10800 f18 1"/>
              <a:gd name="f37" fmla="abs f22"/>
              <a:gd name="f38" fmla="abs f23"/>
              <a:gd name="f39" fmla="+- f35 0 f3"/>
              <a:gd name="f40" fmla="*/ f26 f17 1"/>
              <a:gd name="f41" fmla="*/ f27 f18 1"/>
              <a:gd name="f42" fmla="+- f37 0 f38"/>
              <a:gd name="f43" fmla="+- f38 0 f37"/>
              <a:gd name="f44" fmla="?: f23 f9 f42"/>
              <a:gd name="f45" fmla="?: f23 f42 f9"/>
              <a:gd name="f46" fmla="?: f22 f9 f43"/>
              <a:gd name="f47" fmla="?: f22 f43 f9"/>
              <a:gd name="f48" fmla="?: f19 f9 f44"/>
              <a:gd name="f49" fmla="?: f19 f9 f45"/>
              <a:gd name="f50" fmla="?: f24 f46 f9"/>
              <a:gd name="f51" fmla="?: f24 f47 f9"/>
              <a:gd name="f52" fmla="?: f25 f45 f9"/>
              <a:gd name="f53" fmla="?: f25 f44 f9"/>
              <a:gd name="f54" fmla="?: f20 f9 f47"/>
              <a:gd name="f55" fmla="?: f20 f9 f46"/>
              <a:gd name="f56" fmla="?: f52 f19 21600"/>
              <a:gd name="f57" fmla="?: f52 f20 15320"/>
              <a:gd name="f58" fmla="?: f53 f19 21600"/>
              <a:gd name="f59" fmla="?: f53 f20 6280"/>
              <a:gd name="f60" fmla="?: f54 f19 15320"/>
              <a:gd name="f61" fmla="?: f54 f20 0"/>
              <a:gd name="f62" fmla="?: f55 f19 6280"/>
              <a:gd name="f63" fmla="?: f55 f20 0"/>
              <a:gd name="f64" fmla="?: f48 f19 0"/>
              <a:gd name="f65" fmla="?: f48 f20 6280"/>
              <a:gd name="f66" fmla="?: f49 f19 0"/>
              <a:gd name="f67" fmla="?: f49 f20 15320"/>
              <a:gd name="f68" fmla="?: f50 f19 6280"/>
              <a:gd name="f69" fmla="?: f50 f20 21600"/>
              <a:gd name="f70" fmla="?: f51 f19 15320"/>
              <a:gd name="f71" fmla="?: f51 f20 21600"/>
            </a:gdLst>
            <a:ahLst>
              <a:ahXY gdRefX="f0" minX="f10" maxX="f11" gdRefY="f1" minY="f10" maxY="f11">
                <a:pos x="f28" y="f29"/>
              </a:ahXY>
            </a:ahLst>
            <a:cxnLst>
              <a:cxn ang="3cd4">
                <a:pos x="hc" y="t"/>
              </a:cxn>
              <a:cxn ang="0">
                <a:pos x="r" y="vc"/>
              </a:cxn>
              <a:cxn ang="cd4">
                <a:pos x="hc" y="b"/>
              </a:cxn>
              <a:cxn ang="cd2">
                <a:pos x="l" y="vc"/>
              </a:cxn>
              <a:cxn ang="f39">
                <a:pos x="f34" y="f33"/>
              </a:cxn>
              <a:cxn ang="f39">
                <a:pos x="f30" y="f36"/>
              </a:cxn>
              <a:cxn ang="f39">
                <a:pos x="f34" y="f32"/>
              </a:cxn>
              <a:cxn ang="f39">
                <a:pos x="f31" y="f36"/>
              </a:cxn>
              <a:cxn ang="f39">
                <a:pos x="f40" y="f41"/>
              </a:cxn>
            </a:cxnLst>
            <a:rect l="f30" t="f33" r="f31" b="f32"/>
            <a:pathLst>
              <a:path w="21600" h="21600">
                <a:moveTo>
                  <a:pt x="f7" y="f7"/>
                </a:moveTo>
                <a:lnTo>
                  <a:pt x="f7" y="f12"/>
                </a:lnTo>
                <a:lnTo>
                  <a:pt x="f64" y="f65"/>
                </a:lnTo>
                <a:lnTo>
                  <a:pt x="f7" y="f13"/>
                </a:lnTo>
                <a:lnTo>
                  <a:pt x="f7" y="f14"/>
                </a:lnTo>
                <a:lnTo>
                  <a:pt x="f66" y="f67"/>
                </a:lnTo>
                <a:lnTo>
                  <a:pt x="f7" y="f15"/>
                </a:lnTo>
                <a:lnTo>
                  <a:pt x="f7" y="f8"/>
                </a:lnTo>
                <a:lnTo>
                  <a:pt x="f12" y="f8"/>
                </a:lnTo>
                <a:lnTo>
                  <a:pt x="f68" y="f69"/>
                </a:lnTo>
                <a:lnTo>
                  <a:pt x="f13" y="f8"/>
                </a:lnTo>
                <a:lnTo>
                  <a:pt x="f14" y="f8"/>
                </a:lnTo>
                <a:lnTo>
                  <a:pt x="f70" y="f71"/>
                </a:lnTo>
                <a:lnTo>
                  <a:pt x="f15" y="f8"/>
                </a:lnTo>
                <a:lnTo>
                  <a:pt x="f8" y="f8"/>
                </a:lnTo>
                <a:lnTo>
                  <a:pt x="f8" y="f15"/>
                </a:lnTo>
                <a:lnTo>
                  <a:pt x="f56" y="f57"/>
                </a:lnTo>
                <a:lnTo>
                  <a:pt x="f8" y="f14"/>
                </a:lnTo>
                <a:lnTo>
                  <a:pt x="f8" y="f13"/>
                </a:lnTo>
                <a:lnTo>
                  <a:pt x="f58" y="f59"/>
                </a:lnTo>
                <a:lnTo>
                  <a:pt x="f8" y="f12"/>
                </a:lnTo>
                <a:lnTo>
                  <a:pt x="f8" y="f7"/>
                </a:lnTo>
                <a:lnTo>
                  <a:pt x="f15" y="f7"/>
                </a:lnTo>
                <a:lnTo>
                  <a:pt x="f60" y="f61"/>
                </a:lnTo>
                <a:lnTo>
                  <a:pt x="f14" y="f7"/>
                </a:lnTo>
                <a:lnTo>
                  <a:pt x="f13" y="f7"/>
                </a:lnTo>
                <a:lnTo>
                  <a:pt x="f62" y="f63"/>
                </a:lnTo>
                <a:lnTo>
                  <a:pt x="f12" y="f7"/>
                </a:lnTo>
                <a:lnTo>
                  <a:pt x="f7" y="f7"/>
                </a:lnTo>
                <a:close/>
              </a:path>
            </a:pathLst>
          </a:custGeom>
          <a:solidFill>
            <a:srgbClr val="EEEEEE"/>
          </a:solidFill>
          <a:ln w="9360">
            <a:solidFill>
              <a:srgbClr val="000000"/>
            </a:solidFill>
            <a:prstDash val="solid"/>
            <a:miter/>
          </a:ln>
        </p:spPr>
        <p:txBody>
          <a:bodyPr vert="horz" wrap="square" lIns="34322" tIns="35133" rIns="34322" bIns="35133" anchor="t" anchorCtr="0" compatLnSpc="1">
            <a:noAutofit/>
          </a:bodyPr>
          <a:lstStyle/>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Empty – everything applied</a:t>
            </a:r>
          </a:p>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in current Apply interval</a:t>
            </a:r>
          </a:p>
        </p:txBody>
      </p:sp>
      <p:cxnSp>
        <p:nvCxnSpPr>
          <p:cNvPr id="60" name="Object Connectors12">
            <a:extLst>
              <a:ext uri="{FF2B5EF4-FFF2-40B4-BE49-F238E27FC236}">
                <a16:creationId xmlns:a16="http://schemas.microsoft.com/office/drawing/2014/main" id="{B4604F6F-BD89-47D5-9099-2CF30CF740F7}"/>
              </a:ext>
            </a:extLst>
          </p:cNvPr>
          <p:cNvCxnSpPr>
            <a:stCxn id="25" idx="8"/>
            <a:endCxn id="29" idx="6"/>
          </p:cNvCxnSpPr>
          <p:nvPr/>
        </p:nvCxnSpPr>
        <p:spPr>
          <a:xfrm flipV="1">
            <a:off x="3487437" y="2097694"/>
            <a:ext cx="1338644" cy="144832"/>
          </a:xfrm>
          <a:prstGeom prst="curvedConnector5">
            <a:avLst>
              <a:gd name="adj1" fmla="val 44495"/>
              <a:gd name="adj2" fmla="val 371130"/>
              <a:gd name="adj3" fmla="val 112820"/>
            </a:avLst>
          </a:prstGeom>
          <a:noFill/>
          <a:ln w="28440">
            <a:solidFill>
              <a:srgbClr val="000000"/>
            </a:solidFill>
            <a:prstDash val="solid"/>
            <a:miter/>
            <a:tailEnd type="arrow"/>
          </a:ln>
        </p:spPr>
      </p:cxnSp>
      <p:grpSp>
        <p:nvGrpSpPr>
          <p:cNvPr id="61" name="blank group object17">
            <a:extLst>
              <a:ext uri="{FF2B5EF4-FFF2-40B4-BE49-F238E27FC236}">
                <a16:creationId xmlns:a16="http://schemas.microsoft.com/office/drawing/2014/main" id="{BA0F8A2E-2885-46D7-A816-9A354D426A19}"/>
              </a:ext>
            </a:extLst>
          </p:cNvPr>
          <p:cNvGrpSpPr/>
          <p:nvPr/>
        </p:nvGrpSpPr>
        <p:grpSpPr>
          <a:xfrm>
            <a:off x="7002629" y="2433061"/>
            <a:ext cx="902635" cy="873718"/>
            <a:chOff x="7809840" y="3241080"/>
            <a:chExt cx="1202400" cy="1163880"/>
          </a:xfrm>
        </p:grpSpPr>
        <p:grpSp>
          <p:nvGrpSpPr>
            <p:cNvPr id="62" name="Group 61">
              <a:extLst>
                <a:ext uri="{FF2B5EF4-FFF2-40B4-BE49-F238E27FC236}">
                  <a16:creationId xmlns:a16="http://schemas.microsoft.com/office/drawing/2014/main" id="{AF818261-094D-403F-A2C2-CC0DE59E844F}"/>
                </a:ext>
              </a:extLst>
            </p:cNvPr>
            <p:cNvGrpSpPr/>
            <p:nvPr/>
          </p:nvGrpSpPr>
          <p:grpSpPr>
            <a:xfrm>
              <a:off x="8315280" y="3241080"/>
              <a:ext cx="696960" cy="603000"/>
              <a:chOff x="8315280" y="3241080"/>
              <a:chExt cx="696960" cy="603000"/>
            </a:xfrm>
          </p:grpSpPr>
          <p:sp>
            <p:nvSpPr>
              <p:cNvPr id="63" name="Freeform: Shape 62">
                <a:extLst>
                  <a:ext uri="{FF2B5EF4-FFF2-40B4-BE49-F238E27FC236}">
                    <a16:creationId xmlns:a16="http://schemas.microsoft.com/office/drawing/2014/main" id="{88414F11-8596-4DEC-87DB-EA2FD355DF74}"/>
                  </a:ext>
                </a:extLst>
              </p:cNvPr>
              <p:cNvSpPr/>
              <p:nvPr/>
            </p:nvSpPr>
            <p:spPr>
              <a:xfrm>
                <a:off x="8315280" y="3241080"/>
                <a:ext cx="696960" cy="60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4" name="Straight Connector 63">
                <a:extLst>
                  <a:ext uri="{FF2B5EF4-FFF2-40B4-BE49-F238E27FC236}">
                    <a16:creationId xmlns:a16="http://schemas.microsoft.com/office/drawing/2014/main" id="{DAC2D28C-B8ED-4EB0-B5B7-E5886FDCE178}"/>
                  </a:ext>
                </a:extLst>
              </p:cNvPr>
              <p:cNvSpPr/>
              <p:nvPr/>
            </p:nvSpPr>
            <p:spPr>
              <a:xfrm>
                <a:off x="8315280" y="336312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5" name="Straight Connector 64">
                <a:extLst>
                  <a:ext uri="{FF2B5EF4-FFF2-40B4-BE49-F238E27FC236}">
                    <a16:creationId xmlns:a16="http://schemas.microsoft.com/office/drawing/2014/main" id="{032FCD37-D529-432B-830C-957D30A88CC8}"/>
                  </a:ext>
                </a:extLst>
              </p:cNvPr>
              <p:cNvSpPr/>
              <p:nvPr/>
            </p:nvSpPr>
            <p:spPr>
              <a:xfrm>
                <a:off x="8315280" y="348552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6" name="Straight Connector 65">
                <a:extLst>
                  <a:ext uri="{FF2B5EF4-FFF2-40B4-BE49-F238E27FC236}">
                    <a16:creationId xmlns:a16="http://schemas.microsoft.com/office/drawing/2014/main" id="{670A2E1D-12AA-4A73-A213-A90C83E89BB0}"/>
                  </a:ext>
                </a:extLst>
              </p:cNvPr>
              <p:cNvSpPr/>
              <p:nvPr/>
            </p:nvSpPr>
            <p:spPr>
              <a:xfrm>
                <a:off x="8315280" y="360936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7" name="Straight Connector 66">
                <a:extLst>
                  <a:ext uri="{FF2B5EF4-FFF2-40B4-BE49-F238E27FC236}">
                    <a16:creationId xmlns:a16="http://schemas.microsoft.com/office/drawing/2014/main" id="{C304B61C-6DD4-4F2F-BF60-A0DFEA22E517}"/>
                  </a:ext>
                </a:extLst>
              </p:cNvPr>
              <p:cNvSpPr/>
              <p:nvPr/>
            </p:nvSpPr>
            <p:spPr>
              <a:xfrm>
                <a:off x="8315280" y="373176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8" name="Straight Connector 67">
                <a:extLst>
                  <a:ext uri="{FF2B5EF4-FFF2-40B4-BE49-F238E27FC236}">
                    <a16:creationId xmlns:a16="http://schemas.microsoft.com/office/drawing/2014/main" id="{187C73A2-303B-454C-9B09-2480F074C18C}"/>
                  </a:ext>
                </a:extLst>
              </p:cNvPr>
              <p:cNvSpPr/>
              <p:nvPr/>
            </p:nvSpPr>
            <p:spPr>
              <a:xfrm>
                <a:off x="8466480" y="324108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69" name="Straight Connector 68">
                <a:extLst>
                  <a:ext uri="{FF2B5EF4-FFF2-40B4-BE49-F238E27FC236}">
                    <a16:creationId xmlns:a16="http://schemas.microsoft.com/office/drawing/2014/main" id="{153F9597-C4A3-44B7-8888-FF53B1ADD33A}"/>
                  </a:ext>
                </a:extLst>
              </p:cNvPr>
              <p:cNvSpPr/>
              <p:nvPr/>
            </p:nvSpPr>
            <p:spPr>
              <a:xfrm>
                <a:off x="8617680" y="324108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0" name="Straight Connector 69">
                <a:extLst>
                  <a:ext uri="{FF2B5EF4-FFF2-40B4-BE49-F238E27FC236}">
                    <a16:creationId xmlns:a16="http://schemas.microsoft.com/office/drawing/2014/main" id="{19287B59-E5F4-4540-9CCF-3C4E4983D981}"/>
                  </a:ext>
                </a:extLst>
              </p:cNvPr>
              <p:cNvSpPr/>
              <p:nvPr/>
            </p:nvSpPr>
            <p:spPr>
              <a:xfrm>
                <a:off x="8769960" y="324108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grpSp>
          <p:nvGrpSpPr>
            <p:cNvPr id="71" name="Group 70">
              <a:extLst>
                <a:ext uri="{FF2B5EF4-FFF2-40B4-BE49-F238E27FC236}">
                  <a16:creationId xmlns:a16="http://schemas.microsoft.com/office/drawing/2014/main" id="{92A0736A-073E-4D73-95CA-7606E492D8D1}"/>
                </a:ext>
              </a:extLst>
            </p:cNvPr>
            <p:cNvGrpSpPr/>
            <p:nvPr/>
          </p:nvGrpSpPr>
          <p:grpSpPr>
            <a:xfrm>
              <a:off x="8075880" y="3403800"/>
              <a:ext cx="695520" cy="603000"/>
              <a:chOff x="8075880" y="3403800"/>
              <a:chExt cx="695520" cy="603000"/>
            </a:xfrm>
          </p:grpSpPr>
          <p:sp>
            <p:nvSpPr>
              <p:cNvPr id="72" name="Freeform: Shape 71">
                <a:extLst>
                  <a:ext uri="{FF2B5EF4-FFF2-40B4-BE49-F238E27FC236}">
                    <a16:creationId xmlns:a16="http://schemas.microsoft.com/office/drawing/2014/main" id="{A0FF7A89-AB5E-461D-9434-0C7C79DD5718}"/>
                  </a:ext>
                </a:extLst>
              </p:cNvPr>
              <p:cNvSpPr/>
              <p:nvPr/>
            </p:nvSpPr>
            <p:spPr>
              <a:xfrm>
                <a:off x="8075880" y="3403800"/>
                <a:ext cx="695520" cy="60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3" name="Straight Connector 72">
                <a:extLst>
                  <a:ext uri="{FF2B5EF4-FFF2-40B4-BE49-F238E27FC236}">
                    <a16:creationId xmlns:a16="http://schemas.microsoft.com/office/drawing/2014/main" id="{07DE1AA4-1566-4264-9066-024091189C28}"/>
                  </a:ext>
                </a:extLst>
              </p:cNvPr>
              <p:cNvSpPr/>
              <p:nvPr/>
            </p:nvSpPr>
            <p:spPr>
              <a:xfrm>
                <a:off x="8075880" y="352620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4" name="Straight Connector 73">
                <a:extLst>
                  <a:ext uri="{FF2B5EF4-FFF2-40B4-BE49-F238E27FC236}">
                    <a16:creationId xmlns:a16="http://schemas.microsoft.com/office/drawing/2014/main" id="{9A58B330-9C09-48B3-9BAB-13635FA68698}"/>
                  </a:ext>
                </a:extLst>
              </p:cNvPr>
              <p:cNvSpPr/>
              <p:nvPr/>
            </p:nvSpPr>
            <p:spPr>
              <a:xfrm>
                <a:off x="8075880" y="3648239"/>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5" name="Straight Connector 74">
                <a:extLst>
                  <a:ext uri="{FF2B5EF4-FFF2-40B4-BE49-F238E27FC236}">
                    <a16:creationId xmlns:a16="http://schemas.microsoft.com/office/drawing/2014/main" id="{05203A0C-7DCF-46A1-B1AF-C0022500B897}"/>
                  </a:ext>
                </a:extLst>
              </p:cNvPr>
              <p:cNvSpPr/>
              <p:nvPr/>
            </p:nvSpPr>
            <p:spPr>
              <a:xfrm>
                <a:off x="8075880" y="377244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6" name="Straight Connector 75">
                <a:extLst>
                  <a:ext uri="{FF2B5EF4-FFF2-40B4-BE49-F238E27FC236}">
                    <a16:creationId xmlns:a16="http://schemas.microsoft.com/office/drawing/2014/main" id="{672297A2-25EF-4213-8824-B4E8E5069A22}"/>
                  </a:ext>
                </a:extLst>
              </p:cNvPr>
              <p:cNvSpPr/>
              <p:nvPr/>
            </p:nvSpPr>
            <p:spPr>
              <a:xfrm>
                <a:off x="8075880" y="389448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7" name="Straight Connector 76">
                <a:extLst>
                  <a:ext uri="{FF2B5EF4-FFF2-40B4-BE49-F238E27FC236}">
                    <a16:creationId xmlns:a16="http://schemas.microsoft.com/office/drawing/2014/main" id="{5002B6D9-DDEC-404E-9F86-1CF3F570624D}"/>
                  </a:ext>
                </a:extLst>
              </p:cNvPr>
              <p:cNvSpPr/>
              <p:nvPr/>
            </p:nvSpPr>
            <p:spPr>
              <a:xfrm>
                <a:off x="8227080" y="340380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8" name="Straight Connector 77">
                <a:extLst>
                  <a:ext uri="{FF2B5EF4-FFF2-40B4-BE49-F238E27FC236}">
                    <a16:creationId xmlns:a16="http://schemas.microsoft.com/office/drawing/2014/main" id="{17C9608C-19CD-4FCF-BFEF-67C8FC8EC40E}"/>
                  </a:ext>
                </a:extLst>
              </p:cNvPr>
              <p:cNvSpPr/>
              <p:nvPr/>
            </p:nvSpPr>
            <p:spPr>
              <a:xfrm>
                <a:off x="8378280" y="340380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79" name="Straight Connector 78">
                <a:extLst>
                  <a:ext uri="{FF2B5EF4-FFF2-40B4-BE49-F238E27FC236}">
                    <a16:creationId xmlns:a16="http://schemas.microsoft.com/office/drawing/2014/main" id="{FFC4ED53-1096-4C49-AFA0-9DCCA6E39577}"/>
                  </a:ext>
                </a:extLst>
              </p:cNvPr>
              <p:cNvSpPr/>
              <p:nvPr/>
            </p:nvSpPr>
            <p:spPr>
              <a:xfrm>
                <a:off x="8529480" y="340380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grpSp>
          <p:nvGrpSpPr>
            <p:cNvPr id="80" name="Group 79">
              <a:extLst>
                <a:ext uri="{FF2B5EF4-FFF2-40B4-BE49-F238E27FC236}">
                  <a16:creationId xmlns:a16="http://schemas.microsoft.com/office/drawing/2014/main" id="{D20412FC-9B11-4CC6-9023-1BFEB358D927}"/>
                </a:ext>
              </a:extLst>
            </p:cNvPr>
            <p:cNvGrpSpPr/>
            <p:nvPr/>
          </p:nvGrpSpPr>
          <p:grpSpPr>
            <a:xfrm>
              <a:off x="7809840" y="3801600"/>
              <a:ext cx="696960" cy="603360"/>
              <a:chOff x="7809840" y="3801600"/>
              <a:chExt cx="696960" cy="603360"/>
            </a:xfrm>
          </p:grpSpPr>
          <p:grpSp>
            <p:nvGrpSpPr>
              <p:cNvPr id="81" name="Group 80">
                <a:extLst>
                  <a:ext uri="{FF2B5EF4-FFF2-40B4-BE49-F238E27FC236}">
                    <a16:creationId xmlns:a16="http://schemas.microsoft.com/office/drawing/2014/main" id="{28A4E12E-6953-4CB6-8D19-350BC9A66E81}"/>
                  </a:ext>
                </a:extLst>
              </p:cNvPr>
              <p:cNvGrpSpPr/>
              <p:nvPr/>
            </p:nvGrpSpPr>
            <p:grpSpPr>
              <a:xfrm>
                <a:off x="7809840" y="3801600"/>
                <a:ext cx="696960" cy="603360"/>
                <a:chOff x="7809840" y="3801600"/>
                <a:chExt cx="696960" cy="603360"/>
              </a:xfrm>
            </p:grpSpPr>
            <p:sp>
              <p:nvSpPr>
                <p:cNvPr id="82" name="Freeform: Shape 81">
                  <a:extLst>
                    <a:ext uri="{FF2B5EF4-FFF2-40B4-BE49-F238E27FC236}">
                      <a16:creationId xmlns:a16="http://schemas.microsoft.com/office/drawing/2014/main" id="{91973E95-EA8A-44FA-B1F2-45BCB5866DF4}"/>
                    </a:ext>
                  </a:extLst>
                </p:cNvPr>
                <p:cNvSpPr/>
                <p:nvPr/>
              </p:nvSpPr>
              <p:spPr>
                <a:xfrm>
                  <a:off x="7809840" y="3801600"/>
                  <a:ext cx="696960" cy="603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3" name="Straight Connector 82">
                  <a:extLst>
                    <a:ext uri="{FF2B5EF4-FFF2-40B4-BE49-F238E27FC236}">
                      <a16:creationId xmlns:a16="http://schemas.microsoft.com/office/drawing/2014/main" id="{A7627474-5A90-4728-9557-72487F1AB49A}"/>
                    </a:ext>
                  </a:extLst>
                </p:cNvPr>
                <p:cNvSpPr/>
                <p:nvPr/>
              </p:nvSpPr>
              <p:spPr>
                <a:xfrm>
                  <a:off x="7809840" y="392400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4" name="Straight Connector 83">
                  <a:extLst>
                    <a:ext uri="{FF2B5EF4-FFF2-40B4-BE49-F238E27FC236}">
                      <a16:creationId xmlns:a16="http://schemas.microsoft.com/office/drawing/2014/main" id="{EDD440EC-D565-4690-8F67-07C0E5D0C9F2}"/>
                    </a:ext>
                  </a:extLst>
                </p:cNvPr>
                <p:cNvSpPr/>
                <p:nvPr/>
              </p:nvSpPr>
              <p:spPr>
                <a:xfrm>
                  <a:off x="7809840" y="4046399"/>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5" name="Straight Connector 84">
                  <a:extLst>
                    <a:ext uri="{FF2B5EF4-FFF2-40B4-BE49-F238E27FC236}">
                      <a16:creationId xmlns:a16="http://schemas.microsoft.com/office/drawing/2014/main" id="{C0ACEBC9-EF24-4727-B568-BA7F88FEC6B4}"/>
                    </a:ext>
                  </a:extLst>
                </p:cNvPr>
                <p:cNvSpPr/>
                <p:nvPr/>
              </p:nvSpPr>
              <p:spPr>
                <a:xfrm>
                  <a:off x="7809840" y="416880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6" name="Straight Connector 85">
                  <a:extLst>
                    <a:ext uri="{FF2B5EF4-FFF2-40B4-BE49-F238E27FC236}">
                      <a16:creationId xmlns:a16="http://schemas.microsoft.com/office/drawing/2014/main" id="{B5053C74-9918-4ACB-9EFE-BBC22F188C21}"/>
                    </a:ext>
                  </a:extLst>
                </p:cNvPr>
                <p:cNvSpPr/>
                <p:nvPr/>
              </p:nvSpPr>
              <p:spPr>
                <a:xfrm>
                  <a:off x="7809840" y="429264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7" name="Straight Connector 86">
                  <a:extLst>
                    <a:ext uri="{FF2B5EF4-FFF2-40B4-BE49-F238E27FC236}">
                      <a16:creationId xmlns:a16="http://schemas.microsoft.com/office/drawing/2014/main" id="{66DB17AB-03AF-4E3B-B91F-71B1AEA72D5D}"/>
                    </a:ext>
                  </a:extLst>
                </p:cNvPr>
                <p:cNvSpPr/>
                <p:nvPr/>
              </p:nvSpPr>
              <p:spPr>
                <a:xfrm>
                  <a:off x="7961040" y="380160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8" name="Straight Connector 87">
                  <a:extLst>
                    <a:ext uri="{FF2B5EF4-FFF2-40B4-BE49-F238E27FC236}">
                      <a16:creationId xmlns:a16="http://schemas.microsoft.com/office/drawing/2014/main" id="{8024F2E9-6D17-4614-8C64-2E3F6937D6DE}"/>
                    </a:ext>
                  </a:extLst>
                </p:cNvPr>
                <p:cNvSpPr/>
                <p:nvPr/>
              </p:nvSpPr>
              <p:spPr>
                <a:xfrm>
                  <a:off x="8112240" y="380160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89" name="Straight Connector 88">
                  <a:extLst>
                    <a:ext uri="{FF2B5EF4-FFF2-40B4-BE49-F238E27FC236}">
                      <a16:creationId xmlns:a16="http://schemas.microsoft.com/office/drawing/2014/main" id="{5CCE7391-D613-4EEC-9AA6-AA8AE16F50E5}"/>
                    </a:ext>
                  </a:extLst>
                </p:cNvPr>
                <p:cNvSpPr/>
                <p:nvPr/>
              </p:nvSpPr>
              <p:spPr>
                <a:xfrm>
                  <a:off x="8264520" y="380160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sp>
            <p:nvSpPr>
              <p:cNvPr id="90" name="Freeform: Shape 89">
                <a:extLst>
                  <a:ext uri="{FF2B5EF4-FFF2-40B4-BE49-F238E27FC236}">
                    <a16:creationId xmlns:a16="http://schemas.microsoft.com/office/drawing/2014/main" id="{2A9FED93-B2E1-44E4-AA04-1F9AB75CD48C}"/>
                  </a:ext>
                </a:extLst>
              </p:cNvPr>
              <p:cNvSpPr/>
              <p:nvPr/>
            </p:nvSpPr>
            <p:spPr>
              <a:xfrm>
                <a:off x="7869600" y="3886560"/>
                <a:ext cx="457200" cy="228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a:noFill/>
                <a:prstDash val="solid"/>
              </a:ln>
            </p:spPr>
            <p:txBody>
              <a:bodyPr vert="horz" wrap="square" lIns="0" tIns="0" rIns="0" bIns="0" anchor="t" anchorCtr="0" compatLnSpc="1">
                <a:noAutofit/>
              </a:bodyPr>
              <a:lstStyle/>
              <a:p>
                <a:pPr algn="ctr" hangingPunct="1">
                  <a:lnSpc>
                    <a:spcPct val="90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201">
                    <a:solidFill>
                      <a:srgbClr val="000000"/>
                    </a:solidFill>
                    <a:latin typeface="Arial" pitchFamily="34"/>
                    <a:ea typeface="MS PGothic" pitchFamily="34"/>
                    <a:cs typeface="MS PGothic" pitchFamily="34"/>
                  </a:rPr>
                  <a:t>T1</a:t>
                </a:r>
              </a:p>
            </p:txBody>
          </p:sp>
        </p:grpSp>
        <p:sp>
          <p:nvSpPr>
            <p:cNvPr id="91" name="Freeform: Shape 90">
              <a:extLst>
                <a:ext uri="{FF2B5EF4-FFF2-40B4-BE49-F238E27FC236}">
                  <a16:creationId xmlns:a16="http://schemas.microsoft.com/office/drawing/2014/main" id="{C027690B-B6C8-4022-8314-C7F4775BA60D}"/>
                </a:ext>
              </a:extLst>
            </p:cNvPr>
            <p:cNvSpPr/>
            <p:nvPr/>
          </p:nvSpPr>
          <p:spPr>
            <a:xfrm>
              <a:off x="8229600" y="3657600"/>
              <a:ext cx="457200" cy="219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a:noFill/>
              <a:prstDash val="solid"/>
            </a:ln>
          </p:spPr>
          <p:txBody>
            <a:bodyPr vert="horz" wrap="square" lIns="0" tIns="0" rIns="0" bIns="0" anchor="t" anchorCtr="0" compatLnSpc="1">
              <a:noAutofit/>
            </a:bodyPr>
            <a:lstStyle/>
            <a:p>
              <a:pPr algn="ctr" hangingPunct="1">
                <a:lnSpc>
                  <a:spcPct val="90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201">
                  <a:solidFill>
                    <a:srgbClr val="000000"/>
                  </a:solidFill>
                  <a:latin typeface="Arial" pitchFamily="34"/>
                  <a:ea typeface="MS PGothic" pitchFamily="34"/>
                  <a:cs typeface="MS PGothic" pitchFamily="34"/>
                </a:rPr>
                <a:t>T2</a:t>
              </a:r>
            </a:p>
          </p:txBody>
        </p:sp>
      </p:grpSp>
      <p:grpSp>
        <p:nvGrpSpPr>
          <p:cNvPr id="92" name="blank group object18">
            <a:extLst>
              <a:ext uri="{FF2B5EF4-FFF2-40B4-BE49-F238E27FC236}">
                <a16:creationId xmlns:a16="http://schemas.microsoft.com/office/drawing/2014/main" id="{96B819C5-5DB7-43D8-8DE7-08CF88C6765D}"/>
              </a:ext>
            </a:extLst>
          </p:cNvPr>
          <p:cNvGrpSpPr/>
          <p:nvPr/>
        </p:nvGrpSpPr>
        <p:grpSpPr>
          <a:xfrm>
            <a:off x="1483043" y="2043630"/>
            <a:ext cx="902635" cy="873718"/>
            <a:chOff x="457200" y="2722320"/>
            <a:chExt cx="1202400" cy="1163880"/>
          </a:xfrm>
        </p:grpSpPr>
        <p:grpSp>
          <p:nvGrpSpPr>
            <p:cNvPr id="93" name="Group 92">
              <a:extLst>
                <a:ext uri="{FF2B5EF4-FFF2-40B4-BE49-F238E27FC236}">
                  <a16:creationId xmlns:a16="http://schemas.microsoft.com/office/drawing/2014/main" id="{502E510C-04FC-4EFD-A39F-0D2501F6D80D}"/>
                </a:ext>
              </a:extLst>
            </p:cNvPr>
            <p:cNvGrpSpPr/>
            <p:nvPr/>
          </p:nvGrpSpPr>
          <p:grpSpPr>
            <a:xfrm>
              <a:off x="962640" y="2722320"/>
              <a:ext cx="696960" cy="603000"/>
              <a:chOff x="962640" y="2722320"/>
              <a:chExt cx="696960" cy="603000"/>
            </a:xfrm>
          </p:grpSpPr>
          <p:sp>
            <p:nvSpPr>
              <p:cNvPr id="94" name="Freeform: Shape 93">
                <a:extLst>
                  <a:ext uri="{FF2B5EF4-FFF2-40B4-BE49-F238E27FC236}">
                    <a16:creationId xmlns:a16="http://schemas.microsoft.com/office/drawing/2014/main" id="{F573683A-2000-4EA9-9004-EBB7846F7AAB}"/>
                  </a:ext>
                </a:extLst>
              </p:cNvPr>
              <p:cNvSpPr/>
              <p:nvPr/>
            </p:nvSpPr>
            <p:spPr>
              <a:xfrm>
                <a:off x="962640" y="2722320"/>
                <a:ext cx="696960" cy="60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95" name="Straight Connector 94">
                <a:extLst>
                  <a:ext uri="{FF2B5EF4-FFF2-40B4-BE49-F238E27FC236}">
                    <a16:creationId xmlns:a16="http://schemas.microsoft.com/office/drawing/2014/main" id="{FB02BBE3-10F6-422A-9D25-210131B0363B}"/>
                  </a:ext>
                </a:extLst>
              </p:cNvPr>
              <p:cNvSpPr/>
              <p:nvPr/>
            </p:nvSpPr>
            <p:spPr>
              <a:xfrm>
                <a:off x="962640" y="2844360"/>
                <a:ext cx="696959"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96" name="Straight Connector 95">
                <a:extLst>
                  <a:ext uri="{FF2B5EF4-FFF2-40B4-BE49-F238E27FC236}">
                    <a16:creationId xmlns:a16="http://schemas.microsoft.com/office/drawing/2014/main" id="{87A40352-0351-497D-B657-2315B727AD2F}"/>
                  </a:ext>
                </a:extLst>
              </p:cNvPr>
              <p:cNvSpPr/>
              <p:nvPr/>
            </p:nvSpPr>
            <p:spPr>
              <a:xfrm>
                <a:off x="962640" y="2966759"/>
                <a:ext cx="696959"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97" name="Straight Connector 96">
                <a:extLst>
                  <a:ext uri="{FF2B5EF4-FFF2-40B4-BE49-F238E27FC236}">
                    <a16:creationId xmlns:a16="http://schemas.microsoft.com/office/drawing/2014/main" id="{DC41CA15-8C1E-450E-8E9C-AE846C12E5AF}"/>
                  </a:ext>
                </a:extLst>
              </p:cNvPr>
              <p:cNvSpPr/>
              <p:nvPr/>
            </p:nvSpPr>
            <p:spPr>
              <a:xfrm>
                <a:off x="962640" y="3090600"/>
                <a:ext cx="696959"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98" name="Straight Connector 97">
                <a:extLst>
                  <a:ext uri="{FF2B5EF4-FFF2-40B4-BE49-F238E27FC236}">
                    <a16:creationId xmlns:a16="http://schemas.microsoft.com/office/drawing/2014/main" id="{9AD19ECA-8E95-40BA-85F2-25F2CAFB74C8}"/>
                  </a:ext>
                </a:extLst>
              </p:cNvPr>
              <p:cNvSpPr/>
              <p:nvPr/>
            </p:nvSpPr>
            <p:spPr>
              <a:xfrm>
                <a:off x="962640" y="3213000"/>
                <a:ext cx="696959"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99" name="Straight Connector 98">
                <a:extLst>
                  <a:ext uri="{FF2B5EF4-FFF2-40B4-BE49-F238E27FC236}">
                    <a16:creationId xmlns:a16="http://schemas.microsoft.com/office/drawing/2014/main" id="{06B383D0-C89A-49C7-B89D-230835DCE3B8}"/>
                  </a:ext>
                </a:extLst>
              </p:cNvPr>
              <p:cNvSpPr/>
              <p:nvPr/>
            </p:nvSpPr>
            <p:spPr>
              <a:xfrm>
                <a:off x="1113840" y="272232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0" name="Straight Connector 99">
                <a:extLst>
                  <a:ext uri="{FF2B5EF4-FFF2-40B4-BE49-F238E27FC236}">
                    <a16:creationId xmlns:a16="http://schemas.microsoft.com/office/drawing/2014/main" id="{79BF7925-419A-4B30-8667-37975F312C3D}"/>
                  </a:ext>
                </a:extLst>
              </p:cNvPr>
              <p:cNvSpPr/>
              <p:nvPr/>
            </p:nvSpPr>
            <p:spPr>
              <a:xfrm>
                <a:off x="1265040" y="272232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1" name="Straight Connector 100">
                <a:extLst>
                  <a:ext uri="{FF2B5EF4-FFF2-40B4-BE49-F238E27FC236}">
                    <a16:creationId xmlns:a16="http://schemas.microsoft.com/office/drawing/2014/main" id="{428DA05C-6032-440E-88C5-297533255C61}"/>
                  </a:ext>
                </a:extLst>
              </p:cNvPr>
              <p:cNvSpPr/>
              <p:nvPr/>
            </p:nvSpPr>
            <p:spPr>
              <a:xfrm>
                <a:off x="1417320" y="2722320"/>
                <a:ext cx="0" cy="602999"/>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grpSp>
          <p:nvGrpSpPr>
            <p:cNvPr id="102" name="Group 101">
              <a:extLst>
                <a:ext uri="{FF2B5EF4-FFF2-40B4-BE49-F238E27FC236}">
                  <a16:creationId xmlns:a16="http://schemas.microsoft.com/office/drawing/2014/main" id="{8582FB9C-CD20-4432-B5B1-60EEB988B3EC}"/>
                </a:ext>
              </a:extLst>
            </p:cNvPr>
            <p:cNvGrpSpPr/>
            <p:nvPr/>
          </p:nvGrpSpPr>
          <p:grpSpPr>
            <a:xfrm>
              <a:off x="723240" y="2885039"/>
              <a:ext cx="695520" cy="603001"/>
              <a:chOff x="723240" y="2885039"/>
              <a:chExt cx="695520" cy="603001"/>
            </a:xfrm>
          </p:grpSpPr>
          <p:sp>
            <p:nvSpPr>
              <p:cNvPr id="103" name="Freeform: Shape 102">
                <a:extLst>
                  <a:ext uri="{FF2B5EF4-FFF2-40B4-BE49-F238E27FC236}">
                    <a16:creationId xmlns:a16="http://schemas.microsoft.com/office/drawing/2014/main" id="{11603924-5171-45A6-B6DF-67AE3C30CC9F}"/>
                  </a:ext>
                </a:extLst>
              </p:cNvPr>
              <p:cNvSpPr/>
              <p:nvPr/>
            </p:nvSpPr>
            <p:spPr>
              <a:xfrm>
                <a:off x="723240" y="2885039"/>
                <a:ext cx="695520" cy="603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4" name="Straight Connector 103">
                <a:extLst>
                  <a:ext uri="{FF2B5EF4-FFF2-40B4-BE49-F238E27FC236}">
                    <a16:creationId xmlns:a16="http://schemas.microsoft.com/office/drawing/2014/main" id="{D8904EE3-5588-4140-93AD-8AF9676F9C20}"/>
                  </a:ext>
                </a:extLst>
              </p:cNvPr>
              <p:cNvSpPr/>
              <p:nvPr/>
            </p:nvSpPr>
            <p:spPr>
              <a:xfrm>
                <a:off x="723240" y="300744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5" name="Straight Connector 104">
                <a:extLst>
                  <a:ext uri="{FF2B5EF4-FFF2-40B4-BE49-F238E27FC236}">
                    <a16:creationId xmlns:a16="http://schemas.microsoft.com/office/drawing/2014/main" id="{EDDE4B32-9205-4AFC-8017-FC597A5939C3}"/>
                  </a:ext>
                </a:extLst>
              </p:cNvPr>
              <p:cNvSpPr/>
              <p:nvPr/>
            </p:nvSpPr>
            <p:spPr>
              <a:xfrm>
                <a:off x="723240" y="312948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6" name="Straight Connector 105">
                <a:extLst>
                  <a:ext uri="{FF2B5EF4-FFF2-40B4-BE49-F238E27FC236}">
                    <a16:creationId xmlns:a16="http://schemas.microsoft.com/office/drawing/2014/main" id="{49B2DE95-C854-4190-A87E-7CE9CAAE17BF}"/>
                  </a:ext>
                </a:extLst>
              </p:cNvPr>
              <p:cNvSpPr/>
              <p:nvPr/>
            </p:nvSpPr>
            <p:spPr>
              <a:xfrm>
                <a:off x="723240" y="3253679"/>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7" name="Straight Connector 106">
                <a:extLst>
                  <a:ext uri="{FF2B5EF4-FFF2-40B4-BE49-F238E27FC236}">
                    <a16:creationId xmlns:a16="http://schemas.microsoft.com/office/drawing/2014/main" id="{9F8C7BE3-B1B2-4220-8A8A-83698A803645}"/>
                  </a:ext>
                </a:extLst>
              </p:cNvPr>
              <p:cNvSpPr/>
              <p:nvPr/>
            </p:nvSpPr>
            <p:spPr>
              <a:xfrm>
                <a:off x="723240" y="3375720"/>
                <a:ext cx="69552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8" name="Straight Connector 107">
                <a:extLst>
                  <a:ext uri="{FF2B5EF4-FFF2-40B4-BE49-F238E27FC236}">
                    <a16:creationId xmlns:a16="http://schemas.microsoft.com/office/drawing/2014/main" id="{7C8B633B-749F-4976-A3C0-19AE47A31B8D}"/>
                  </a:ext>
                </a:extLst>
              </p:cNvPr>
              <p:cNvSpPr/>
              <p:nvPr/>
            </p:nvSpPr>
            <p:spPr>
              <a:xfrm>
                <a:off x="874439" y="2885039"/>
                <a:ext cx="0" cy="603001"/>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09" name="Straight Connector 108">
                <a:extLst>
                  <a:ext uri="{FF2B5EF4-FFF2-40B4-BE49-F238E27FC236}">
                    <a16:creationId xmlns:a16="http://schemas.microsoft.com/office/drawing/2014/main" id="{4A789EE9-6B72-45EA-9858-759428565CC3}"/>
                  </a:ext>
                </a:extLst>
              </p:cNvPr>
              <p:cNvSpPr/>
              <p:nvPr/>
            </p:nvSpPr>
            <p:spPr>
              <a:xfrm>
                <a:off x="1025639" y="2885039"/>
                <a:ext cx="0" cy="603001"/>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0" name="Straight Connector 109">
                <a:extLst>
                  <a:ext uri="{FF2B5EF4-FFF2-40B4-BE49-F238E27FC236}">
                    <a16:creationId xmlns:a16="http://schemas.microsoft.com/office/drawing/2014/main" id="{FDE924D1-7F5A-4B41-B30A-E7EA5A8A2F24}"/>
                  </a:ext>
                </a:extLst>
              </p:cNvPr>
              <p:cNvSpPr/>
              <p:nvPr/>
            </p:nvSpPr>
            <p:spPr>
              <a:xfrm>
                <a:off x="1176840" y="2885039"/>
                <a:ext cx="0" cy="603001"/>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grpSp>
          <p:nvGrpSpPr>
            <p:cNvPr id="111" name="Group 110">
              <a:extLst>
                <a:ext uri="{FF2B5EF4-FFF2-40B4-BE49-F238E27FC236}">
                  <a16:creationId xmlns:a16="http://schemas.microsoft.com/office/drawing/2014/main" id="{C7C27A7C-5E4A-4B05-9605-C92837EEC6AE}"/>
                </a:ext>
              </a:extLst>
            </p:cNvPr>
            <p:cNvGrpSpPr/>
            <p:nvPr/>
          </p:nvGrpSpPr>
          <p:grpSpPr>
            <a:xfrm>
              <a:off x="457200" y="3282840"/>
              <a:ext cx="696960" cy="603360"/>
              <a:chOff x="457200" y="3282840"/>
              <a:chExt cx="696960" cy="603360"/>
            </a:xfrm>
          </p:grpSpPr>
          <p:grpSp>
            <p:nvGrpSpPr>
              <p:cNvPr id="112" name="Group 111">
                <a:extLst>
                  <a:ext uri="{FF2B5EF4-FFF2-40B4-BE49-F238E27FC236}">
                    <a16:creationId xmlns:a16="http://schemas.microsoft.com/office/drawing/2014/main" id="{6477B0E8-3C4B-4637-A119-40CAEB380155}"/>
                  </a:ext>
                </a:extLst>
              </p:cNvPr>
              <p:cNvGrpSpPr/>
              <p:nvPr/>
            </p:nvGrpSpPr>
            <p:grpSpPr>
              <a:xfrm>
                <a:off x="457200" y="3282840"/>
                <a:ext cx="696960" cy="603360"/>
                <a:chOff x="457200" y="3282840"/>
                <a:chExt cx="696960" cy="603360"/>
              </a:xfrm>
            </p:grpSpPr>
            <p:sp>
              <p:nvSpPr>
                <p:cNvPr id="113" name="Freeform: Shape 112">
                  <a:extLst>
                    <a:ext uri="{FF2B5EF4-FFF2-40B4-BE49-F238E27FC236}">
                      <a16:creationId xmlns:a16="http://schemas.microsoft.com/office/drawing/2014/main" id="{8D116B46-6F9E-494B-A0D2-EEFEE689F473}"/>
                    </a:ext>
                  </a:extLst>
                </p:cNvPr>
                <p:cNvSpPr/>
                <p:nvPr/>
              </p:nvSpPr>
              <p:spPr>
                <a:xfrm>
                  <a:off x="457200" y="3282840"/>
                  <a:ext cx="696960" cy="60336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w="9360">
                  <a:solidFill>
                    <a:srgbClr val="000000"/>
                  </a:solidFill>
                  <a:prstDash val="solid"/>
                  <a:miter/>
                </a:ln>
              </p:spPr>
              <p:txBody>
                <a:bodyPr vert="horz" wrap="none" lIns="67563" tIns="35133" rIns="67563" bIns="35133" anchor="ctr"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4" name="Straight Connector 113">
                  <a:extLst>
                    <a:ext uri="{FF2B5EF4-FFF2-40B4-BE49-F238E27FC236}">
                      <a16:creationId xmlns:a16="http://schemas.microsoft.com/office/drawing/2014/main" id="{34520A72-6718-4B13-A57C-6DE0248555A3}"/>
                    </a:ext>
                  </a:extLst>
                </p:cNvPr>
                <p:cNvSpPr/>
                <p:nvPr/>
              </p:nvSpPr>
              <p:spPr>
                <a:xfrm>
                  <a:off x="457200" y="340524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5" name="Straight Connector 114">
                  <a:extLst>
                    <a:ext uri="{FF2B5EF4-FFF2-40B4-BE49-F238E27FC236}">
                      <a16:creationId xmlns:a16="http://schemas.microsoft.com/office/drawing/2014/main" id="{0D81DF15-E750-4101-9D03-5221E4C350B4}"/>
                    </a:ext>
                  </a:extLst>
                </p:cNvPr>
                <p:cNvSpPr/>
                <p:nvPr/>
              </p:nvSpPr>
              <p:spPr>
                <a:xfrm>
                  <a:off x="457200" y="352764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6" name="Straight Connector 115">
                  <a:extLst>
                    <a:ext uri="{FF2B5EF4-FFF2-40B4-BE49-F238E27FC236}">
                      <a16:creationId xmlns:a16="http://schemas.microsoft.com/office/drawing/2014/main" id="{E3027DA7-0DCA-4DDE-839E-48379E05DEC6}"/>
                    </a:ext>
                  </a:extLst>
                </p:cNvPr>
                <p:cNvSpPr/>
                <p:nvPr/>
              </p:nvSpPr>
              <p:spPr>
                <a:xfrm>
                  <a:off x="457200" y="3650039"/>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7" name="Straight Connector 116">
                  <a:extLst>
                    <a:ext uri="{FF2B5EF4-FFF2-40B4-BE49-F238E27FC236}">
                      <a16:creationId xmlns:a16="http://schemas.microsoft.com/office/drawing/2014/main" id="{3BC4F74C-12AC-4CC7-98FB-AD339284E689}"/>
                    </a:ext>
                  </a:extLst>
                </p:cNvPr>
                <p:cNvSpPr/>
                <p:nvPr/>
              </p:nvSpPr>
              <p:spPr>
                <a:xfrm>
                  <a:off x="457200" y="3773880"/>
                  <a:ext cx="696960" cy="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8" name="Straight Connector 117">
                  <a:extLst>
                    <a:ext uri="{FF2B5EF4-FFF2-40B4-BE49-F238E27FC236}">
                      <a16:creationId xmlns:a16="http://schemas.microsoft.com/office/drawing/2014/main" id="{D1D4CDF9-2268-4922-BD72-62B912BC0C03}"/>
                    </a:ext>
                  </a:extLst>
                </p:cNvPr>
                <p:cNvSpPr/>
                <p:nvPr/>
              </p:nvSpPr>
              <p:spPr>
                <a:xfrm>
                  <a:off x="608400" y="328284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19" name="Straight Connector 118">
                  <a:extLst>
                    <a:ext uri="{FF2B5EF4-FFF2-40B4-BE49-F238E27FC236}">
                      <a16:creationId xmlns:a16="http://schemas.microsoft.com/office/drawing/2014/main" id="{472C4BF4-E12A-42FB-A6E6-EEB20EA07E03}"/>
                    </a:ext>
                  </a:extLst>
                </p:cNvPr>
                <p:cNvSpPr/>
                <p:nvPr/>
              </p:nvSpPr>
              <p:spPr>
                <a:xfrm>
                  <a:off x="759600" y="328284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sp>
              <p:nvSpPr>
                <p:cNvPr id="120" name="Straight Connector 119">
                  <a:extLst>
                    <a:ext uri="{FF2B5EF4-FFF2-40B4-BE49-F238E27FC236}">
                      <a16:creationId xmlns:a16="http://schemas.microsoft.com/office/drawing/2014/main" id="{7782F1DD-A477-4948-BDAD-D273A71A1F72}"/>
                    </a:ext>
                  </a:extLst>
                </p:cNvPr>
                <p:cNvSpPr/>
                <p:nvPr/>
              </p:nvSpPr>
              <p:spPr>
                <a:xfrm>
                  <a:off x="911880" y="3282840"/>
                  <a:ext cx="0" cy="603360"/>
                </a:xfrm>
                <a:prstGeom prst="line">
                  <a:avLst/>
                </a:prstGeom>
                <a:noFill/>
                <a:ln w="9360">
                  <a:solidFill>
                    <a:srgbClr val="000000"/>
                  </a:solidFill>
                  <a:prstDash val="solid"/>
                  <a:miter/>
                </a:ln>
              </p:spPr>
              <p:txBody>
                <a:bodyPr vert="horz" wrap="square" lIns="67563" tIns="35133" rIns="67563" bIns="35133" anchor="t" anchorCtr="0" compatLnSpc="1">
                  <a:noAutofit/>
                </a:bodyPr>
                <a:lstStyle/>
                <a:p>
                  <a:pPr hangingPunct="1">
                    <a:lnSpc>
                      <a:spcPts val="1098"/>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endParaRPr lang="en-US" sz="1051">
                    <a:solidFill>
                      <a:srgbClr val="A50021"/>
                    </a:solidFill>
                    <a:latin typeface="Arial" pitchFamily="34"/>
                    <a:ea typeface="Arial" pitchFamily="34"/>
                    <a:cs typeface="Arial" pitchFamily="34"/>
                  </a:endParaRPr>
                </a:p>
              </p:txBody>
            </p:sp>
          </p:grpSp>
          <p:sp>
            <p:nvSpPr>
              <p:cNvPr id="121" name="Freeform: Shape 120">
                <a:extLst>
                  <a:ext uri="{FF2B5EF4-FFF2-40B4-BE49-F238E27FC236}">
                    <a16:creationId xmlns:a16="http://schemas.microsoft.com/office/drawing/2014/main" id="{01022B9E-4DD9-4B56-9DE8-BC79DE493F20}"/>
                  </a:ext>
                </a:extLst>
              </p:cNvPr>
              <p:cNvSpPr/>
              <p:nvPr/>
            </p:nvSpPr>
            <p:spPr>
              <a:xfrm>
                <a:off x="516960" y="3367800"/>
                <a:ext cx="457200" cy="228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a:noFill/>
                <a:prstDash val="solid"/>
              </a:ln>
            </p:spPr>
            <p:txBody>
              <a:bodyPr vert="horz" wrap="square" lIns="0" tIns="0" rIns="0" bIns="0" anchor="t" anchorCtr="0" compatLnSpc="1">
                <a:noAutofit/>
              </a:bodyPr>
              <a:lstStyle/>
              <a:p>
                <a:pPr algn="ctr" hangingPunct="1">
                  <a:lnSpc>
                    <a:spcPct val="90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201">
                    <a:solidFill>
                      <a:srgbClr val="000000"/>
                    </a:solidFill>
                    <a:latin typeface="Arial" pitchFamily="34"/>
                    <a:ea typeface="MS PGothic" pitchFamily="34"/>
                    <a:cs typeface="MS PGothic" pitchFamily="34"/>
                  </a:rPr>
                  <a:t>T1</a:t>
                </a:r>
              </a:p>
            </p:txBody>
          </p:sp>
        </p:grpSp>
        <p:sp>
          <p:nvSpPr>
            <p:cNvPr id="122" name="Freeform: Shape 121">
              <a:extLst>
                <a:ext uri="{FF2B5EF4-FFF2-40B4-BE49-F238E27FC236}">
                  <a16:creationId xmlns:a16="http://schemas.microsoft.com/office/drawing/2014/main" id="{49D6E675-C010-4605-B936-2EBCB322B218}"/>
                </a:ext>
              </a:extLst>
            </p:cNvPr>
            <p:cNvSpPr/>
            <p:nvPr/>
          </p:nvSpPr>
          <p:spPr>
            <a:xfrm>
              <a:off x="876959" y="3138840"/>
              <a:ext cx="457200" cy="21924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FFFFFF"/>
            </a:solidFill>
            <a:ln>
              <a:noFill/>
              <a:prstDash val="solid"/>
            </a:ln>
          </p:spPr>
          <p:txBody>
            <a:bodyPr vert="horz" wrap="square" lIns="0" tIns="0" rIns="0" bIns="0" anchor="t" anchorCtr="0" compatLnSpc="1">
              <a:noAutofit/>
            </a:bodyPr>
            <a:lstStyle/>
            <a:p>
              <a:pPr algn="ctr" hangingPunct="1">
                <a:lnSpc>
                  <a:spcPct val="90000"/>
                </a:lnSpc>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pPr>
              <a:r>
                <a:rPr lang="en-US" sz="1201">
                  <a:solidFill>
                    <a:srgbClr val="000000"/>
                  </a:solidFill>
                  <a:latin typeface="Arial" pitchFamily="34"/>
                  <a:ea typeface="MS PGothic" pitchFamily="34"/>
                  <a:cs typeface="MS PGothic" pitchFamily="34"/>
                </a:rPr>
                <a:t>T2</a:t>
              </a:r>
            </a:p>
          </p:txBody>
        </p:sp>
      </p:grpSp>
      <p:sp>
        <p:nvSpPr>
          <p:cNvPr id="123" name="Custom Shape60">
            <a:extLst>
              <a:ext uri="{FF2B5EF4-FFF2-40B4-BE49-F238E27FC236}">
                <a16:creationId xmlns:a16="http://schemas.microsoft.com/office/drawing/2014/main" id="{8AB85A60-B284-4AC6-8F10-C580D689C007}"/>
              </a:ext>
            </a:extLst>
          </p:cNvPr>
          <p:cNvSpPr/>
          <p:nvPr/>
        </p:nvSpPr>
        <p:spPr>
          <a:xfrm flipH="1">
            <a:off x="830930" y="3859467"/>
            <a:ext cx="2745740" cy="858314"/>
          </a:xfrm>
          <a:custGeom>
            <a:avLst>
              <a:gd name="f0" fmla="val -12338"/>
              <a:gd name="f1" fmla="val -59935"/>
            </a:avLst>
            <a:gdLst>
              <a:gd name="f2" fmla="val 10800000"/>
              <a:gd name="f3" fmla="val 5400000"/>
              <a:gd name="f4" fmla="val 180"/>
              <a:gd name="f5" fmla="val w"/>
              <a:gd name="f6" fmla="val h"/>
              <a:gd name="f7" fmla="val 0"/>
              <a:gd name="f8" fmla="val 21600"/>
              <a:gd name="f9" fmla="+- 0 0 1"/>
              <a:gd name="f10" fmla="val -2147483647"/>
              <a:gd name="f11" fmla="val 2147483647"/>
              <a:gd name="f12" fmla="val 3590"/>
              <a:gd name="f13" fmla="val 8970"/>
              <a:gd name="f14" fmla="val 12630"/>
              <a:gd name="f15" fmla="val 18010"/>
              <a:gd name="f16" fmla="+- 0 0 0"/>
              <a:gd name="f17" fmla="*/ f5 1 21600"/>
              <a:gd name="f18" fmla="*/ f6 1 21600"/>
              <a:gd name="f19" fmla="pin -2147483647 f0 2147483647"/>
              <a:gd name="f20" fmla="pin -2147483647 f1 2147483647"/>
              <a:gd name="f21" fmla="*/ f16 f2 1"/>
              <a:gd name="f22" fmla="+- f19 0 10800"/>
              <a:gd name="f23" fmla="+- f20 0 10800"/>
              <a:gd name="f24" fmla="+- f20 0 21600"/>
              <a:gd name="f25" fmla="+- f19 0 21600"/>
              <a:gd name="f26" fmla="val f19"/>
              <a:gd name="f27" fmla="val f20"/>
              <a:gd name="f28" fmla="*/ f19 f17 1"/>
              <a:gd name="f29" fmla="*/ f20 f18 1"/>
              <a:gd name="f30" fmla="*/ 0 f17 1"/>
              <a:gd name="f31" fmla="*/ 21600 f17 1"/>
              <a:gd name="f32" fmla="*/ 21600 f18 1"/>
              <a:gd name="f33" fmla="*/ 0 f18 1"/>
              <a:gd name="f34" fmla="*/ 10800 f17 1"/>
              <a:gd name="f35" fmla="*/ f21 1 f4"/>
              <a:gd name="f36" fmla="*/ 10800 f18 1"/>
              <a:gd name="f37" fmla="abs f22"/>
              <a:gd name="f38" fmla="abs f23"/>
              <a:gd name="f39" fmla="+- f35 0 f3"/>
              <a:gd name="f40" fmla="*/ f26 f17 1"/>
              <a:gd name="f41" fmla="*/ f27 f18 1"/>
              <a:gd name="f42" fmla="+- f37 0 f38"/>
              <a:gd name="f43" fmla="+- f38 0 f37"/>
              <a:gd name="f44" fmla="?: f23 f9 f42"/>
              <a:gd name="f45" fmla="?: f23 f42 f9"/>
              <a:gd name="f46" fmla="?: f22 f9 f43"/>
              <a:gd name="f47" fmla="?: f22 f43 f9"/>
              <a:gd name="f48" fmla="?: f19 f9 f44"/>
              <a:gd name="f49" fmla="?: f19 f9 f45"/>
              <a:gd name="f50" fmla="?: f24 f46 f9"/>
              <a:gd name="f51" fmla="?: f24 f47 f9"/>
              <a:gd name="f52" fmla="?: f25 f45 f9"/>
              <a:gd name="f53" fmla="?: f25 f44 f9"/>
              <a:gd name="f54" fmla="?: f20 f9 f47"/>
              <a:gd name="f55" fmla="?: f20 f9 f46"/>
              <a:gd name="f56" fmla="?: f52 f19 21600"/>
              <a:gd name="f57" fmla="?: f52 f20 15320"/>
              <a:gd name="f58" fmla="?: f53 f19 21600"/>
              <a:gd name="f59" fmla="?: f53 f20 6280"/>
              <a:gd name="f60" fmla="?: f54 f19 15320"/>
              <a:gd name="f61" fmla="?: f54 f20 0"/>
              <a:gd name="f62" fmla="?: f55 f19 6280"/>
              <a:gd name="f63" fmla="?: f55 f20 0"/>
              <a:gd name="f64" fmla="?: f48 f19 0"/>
              <a:gd name="f65" fmla="?: f48 f20 6280"/>
              <a:gd name="f66" fmla="?: f49 f19 0"/>
              <a:gd name="f67" fmla="?: f49 f20 15320"/>
              <a:gd name="f68" fmla="?: f50 f19 6280"/>
              <a:gd name="f69" fmla="?: f50 f20 21600"/>
              <a:gd name="f70" fmla="?: f51 f19 15320"/>
              <a:gd name="f71" fmla="?: f51 f20 21600"/>
            </a:gdLst>
            <a:ahLst>
              <a:ahXY gdRefX="f0" minX="f10" maxX="f11" gdRefY="f1" minY="f10" maxY="f11">
                <a:pos x="f28" y="f29"/>
              </a:ahXY>
            </a:ahLst>
            <a:cxnLst>
              <a:cxn ang="3cd4">
                <a:pos x="hc" y="t"/>
              </a:cxn>
              <a:cxn ang="0">
                <a:pos x="r" y="vc"/>
              </a:cxn>
              <a:cxn ang="cd4">
                <a:pos x="hc" y="b"/>
              </a:cxn>
              <a:cxn ang="cd2">
                <a:pos x="l" y="vc"/>
              </a:cxn>
              <a:cxn ang="f39">
                <a:pos x="f34" y="f33"/>
              </a:cxn>
              <a:cxn ang="f39">
                <a:pos x="f30" y="f36"/>
              </a:cxn>
              <a:cxn ang="f39">
                <a:pos x="f34" y="f32"/>
              </a:cxn>
              <a:cxn ang="f39">
                <a:pos x="f31" y="f36"/>
              </a:cxn>
              <a:cxn ang="f39">
                <a:pos x="f40" y="f41"/>
              </a:cxn>
            </a:cxnLst>
            <a:rect l="f30" t="f33" r="f31" b="f32"/>
            <a:pathLst>
              <a:path w="21600" h="21600">
                <a:moveTo>
                  <a:pt x="f7" y="f7"/>
                </a:moveTo>
                <a:lnTo>
                  <a:pt x="f7" y="f12"/>
                </a:lnTo>
                <a:lnTo>
                  <a:pt x="f64" y="f65"/>
                </a:lnTo>
                <a:lnTo>
                  <a:pt x="f7" y="f13"/>
                </a:lnTo>
                <a:lnTo>
                  <a:pt x="f7" y="f14"/>
                </a:lnTo>
                <a:lnTo>
                  <a:pt x="f66" y="f67"/>
                </a:lnTo>
                <a:lnTo>
                  <a:pt x="f7" y="f15"/>
                </a:lnTo>
                <a:lnTo>
                  <a:pt x="f7" y="f8"/>
                </a:lnTo>
                <a:lnTo>
                  <a:pt x="f12" y="f8"/>
                </a:lnTo>
                <a:lnTo>
                  <a:pt x="f68" y="f69"/>
                </a:lnTo>
                <a:lnTo>
                  <a:pt x="f13" y="f8"/>
                </a:lnTo>
                <a:lnTo>
                  <a:pt x="f14" y="f8"/>
                </a:lnTo>
                <a:lnTo>
                  <a:pt x="f70" y="f71"/>
                </a:lnTo>
                <a:lnTo>
                  <a:pt x="f15" y="f8"/>
                </a:lnTo>
                <a:lnTo>
                  <a:pt x="f8" y="f8"/>
                </a:lnTo>
                <a:lnTo>
                  <a:pt x="f8" y="f15"/>
                </a:lnTo>
                <a:lnTo>
                  <a:pt x="f56" y="f57"/>
                </a:lnTo>
                <a:lnTo>
                  <a:pt x="f8" y="f14"/>
                </a:lnTo>
                <a:lnTo>
                  <a:pt x="f8" y="f13"/>
                </a:lnTo>
                <a:lnTo>
                  <a:pt x="f58" y="f59"/>
                </a:lnTo>
                <a:lnTo>
                  <a:pt x="f8" y="f12"/>
                </a:lnTo>
                <a:lnTo>
                  <a:pt x="f8" y="f7"/>
                </a:lnTo>
                <a:lnTo>
                  <a:pt x="f15" y="f7"/>
                </a:lnTo>
                <a:lnTo>
                  <a:pt x="f60" y="f61"/>
                </a:lnTo>
                <a:lnTo>
                  <a:pt x="f14" y="f7"/>
                </a:lnTo>
                <a:lnTo>
                  <a:pt x="f13" y="f7"/>
                </a:lnTo>
                <a:lnTo>
                  <a:pt x="f62" y="f63"/>
                </a:lnTo>
                <a:lnTo>
                  <a:pt x="f12" y="f7"/>
                </a:lnTo>
                <a:lnTo>
                  <a:pt x="f7" y="f7"/>
                </a:lnTo>
                <a:close/>
              </a:path>
            </a:pathLst>
          </a:custGeom>
          <a:solidFill>
            <a:srgbClr val="EEEEEE"/>
          </a:solidFill>
          <a:ln w="9360">
            <a:solidFill>
              <a:srgbClr val="000000"/>
            </a:solidFill>
            <a:prstDash val="solid"/>
            <a:miter/>
          </a:ln>
        </p:spPr>
        <p:txBody>
          <a:bodyPr vert="horz" wrap="square" lIns="34322" tIns="35133" rIns="34322" bIns="35133" anchor="t" anchorCtr="0" compatLnSpc="1">
            <a:noAutofit/>
          </a:bodyPr>
          <a:lstStyle/>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Tx 1: commit 12:10</a:t>
            </a:r>
          </a:p>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Tx 2: commit 12:13</a:t>
            </a:r>
          </a:p>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Tx 3: commit 12:20</a:t>
            </a:r>
          </a:p>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endParaRPr lang="en-US" sz="901" b="1">
              <a:solidFill>
                <a:srgbClr val="000000"/>
              </a:solidFill>
              <a:latin typeface="Arial" pitchFamily="34"/>
              <a:ea typeface="Arial" pitchFamily="34"/>
              <a:cs typeface="Arial" pitchFamily="34"/>
            </a:endParaRPr>
          </a:p>
          <a:p>
            <a:pPr algn="ctr" hangingPunct="1">
              <a:spcBef>
                <a:spcPts val="0"/>
              </a:spcBef>
              <a:spcAft>
                <a:spcPts val="0"/>
              </a:spcAft>
              <a:tabLst>
                <a:tab pos="0" algn="l"/>
                <a:tab pos="343220" algn="l"/>
                <a:tab pos="686440" algn="l"/>
                <a:tab pos="1029659" algn="l"/>
                <a:tab pos="1372880" algn="l"/>
                <a:tab pos="1716100" algn="l"/>
                <a:tab pos="2059319" algn="l"/>
                <a:tab pos="2402540" algn="l"/>
                <a:tab pos="2745760" algn="l"/>
                <a:tab pos="3088980" algn="l"/>
                <a:tab pos="3432200" algn="l"/>
                <a:tab pos="3775420" algn="l"/>
                <a:tab pos="4118640" algn="l"/>
                <a:tab pos="4461861" algn="l"/>
                <a:tab pos="4805080" algn="l"/>
                <a:tab pos="5148301" algn="l"/>
                <a:tab pos="5491521" algn="l"/>
                <a:tab pos="5834741" algn="l"/>
                <a:tab pos="6177961" algn="l"/>
                <a:tab pos="6521181" algn="l"/>
                <a:tab pos="6864401" algn="l"/>
              </a:tabLst>
              <a:defRPr sz="1640"/>
            </a:pPr>
            <a:r>
              <a:rPr lang="en-US" sz="901" b="1">
                <a:solidFill>
                  <a:srgbClr val="000000"/>
                </a:solidFill>
                <a:latin typeface="Arial" pitchFamily="34"/>
                <a:ea typeface="Arial" pitchFamily="34"/>
                <a:cs typeface="Arial" pitchFamily="34"/>
              </a:rPr>
              <a:t>held back... will be applied in next Apply interval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txBox="1">
            <a:spLocks noGrp="1"/>
          </p:cNvSpPr>
          <p:nvPr>
            <p:ph type="title"/>
          </p:nvPr>
        </p:nvSpPr>
        <p:spPr/>
        <p:txBody>
          <a:bodyPr/>
          <a:lstStyle/>
          <a:p>
            <a:pPr eaLnBrk="1"/>
            <a:r>
              <a:rPr altLang="en-US" sz="1802" dirty="0">
                <a:solidFill>
                  <a:schemeClr val="accent2"/>
                </a:solidFill>
                <a:latin typeface="Arial" panose="020B0604020202020204" pitchFamily="34" charset="0"/>
                <a:cs typeface="Tahoma" panose="020B0604030504040204" pitchFamily="34" charset="0"/>
              </a:rPr>
              <a:t>Q Apply 1140 ASNCATM program  </a:t>
            </a:r>
          </a:p>
        </p:txBody>
      </p:sp>
      <p:sp>
        <p:nvSpPr>
          <p:cNvPr id="30723" name="Content Placeholder 2">
            <a:extLst/>
          </p:cNvPr>
          <p:cNvSpPr txBox="1">
            <a:spLocks noGrp="1"/>
          </p:cNvSpPr>
          <p:nvPr>
            <p:ph idx="1"/>
          </p:nvPr>
        </p:nvSpPr>
        <p:spPr>
          <a:xfrm>
            <a:off x="266700" y="1046375"/>
            <a:ext cx="8240486" cy="3068425"/>
          </a:xfrm>
        </p:spPr>
        <p:txBody>
          <a:bodyPr/>
          <a:lstStyle/>
          <a:p>
            <a:pPr marL="0" indent="0" eaLnBrk="1">
              <a:buNone/>
              <a:defRPr/>
            </a:pPr>
            <a:r>
              <a:rPr lang="en-US" altLang="en-US" sz="1501" dirty="0">
                <a:latin typeface="Arial" panose="020B0604020202020204" pitchFamily="34" charset="0"/>
                <a:cs typeface="Tahoma" panose="020B0604030504040204" pitchFamily="34" charset="0"/>
              </a:rPr>
              <a:t>Program SASNSAMP(ASNCATM) </a:t>
            </a:r>
            <a:r>
              <a:rPr lang="en-US" altLang="en-US" sz="1351" dirty="0">
                <a:latin typeface="Arial" panose="020B0604020202020204" pitchFamily="34" charset="0"/>
                <a:cs typeface="Tahoma" panose="020B0604030504040204" pitchFamily="34" charset="0"/>
              </a:rPr>
              <a:t>to upgrade the Q Apply control tables to  1140 latest function level. You can use the utility to activate program function to a specified level or to check the control tables</a:t>
            </a:r>
          </a:p>
          <a:p>
            <a:pPr lvl="1" eaLnBrk="1">
              <a:buClrTx/>
              <a:defRPr/>
            </a:pPr>
            <a:r>
              <a:rPr lang="en-US" altLang="en-US" sz="1351" dirty="0">
                <a:latin typeface="Arial" panose="020B0604020202020204" pitchFamily="34" charset="0"/>
                <a:cs typeface="Tahoma" panose="020B0604030504040204" pitchFamily="34" charset="0"/>
              </a:rPr>
              <a:t>New plan ASNCATM</a:t>
            </a:r>
          </a:p>
          <a:p>
            <a:pPr lvl="1" eaLnBrk="1">
              <a:buClrTx/>
              <a:defRPr/>
            </a:pPr>
            <a:r>
              <a:rPr lang="en-US" altLang="en-US" sz="1351" dirty="0">
                <a:latin typeface="Arial" panose="020B0604020202020204" pitchFamily="34" charset="0"/>
                <a:cs typeface="Tahoma" panose="020B0604030504040204" pitchFamily="34" charset="0"/>
              </a:rPr>
              <a:t>You can run this program with ACTIVATE=LATEST/function level</a:t>
            </a:r>
          </a:p>
          <a:p>
            <a:pPr lvl="1" eaLnBrk="1">
              <a:buClrTx/>
              <a:defRPr/>
            </a:pPr>
            <a:r>
              <a:rPr lang="en-US" altLang="en-US" sz="1351" dirty="0">
                <a:latin typeface="Arial" panose="020B0604020202020204" pitchFamily="34" charset="0"/>
                <a:cs typeface="Tahoma" panose="020B0604030504040204" pitchFamily="34" charset="0"/>
              </a:rPr>
              <a:t>This will generate the script  for you to run or update the control tables for Q Apply</a:t>
            </a:r>
          </a:p>
          <a:p>
            <a:pPr lvl="1" eaLnBrk="1">
              <a:buClrTx/>
              <a:defRPr/>
            </a:pPr>
            <a:r>
              <a:rPr lang="en-US" altLang="en-US" dirty="0">
                <a:latin typeface="Arial" panose="020B0604020202020204" pitchFamily="34" charset="0"/>
                <a:cs typeface="Tahoma" panose="020B0604030504040204" pitchFamily="34" charset="0"/>
              </a:rPr>
              <a:t>Generates the script  !HLQ.SSTR.SCHEMA.ASNCATM.QAPP.SQL similar to this:</a:t>
            </a:r>
          </a:p>
          <a:p>
            <a:pPr marL="514830" lvl="2" indent="0" eaLnBrk="1">
              <a:buClrTx/>
              <a:buNone/>
              <a:defRPr/>
            </a:pPr>
            <a:endParaRPr lang="en-US" altLang="en-US" sz="1051" dirty="0">
              <a:latin typeface="Arial" panose="020B0604020202020204" pitchFamily="34" charset="0"/>
              <a:cs typeface="Tahoma" panose="020B0604030504040204" pitchFamily="34" charset="0"/>
            </a:endParaRPr>
          </a:p>
          <a:p>
            <a:pPr marL="514830" lvl="2" indent="0" eaLnBrk="1">
              <a:buClrTx/>
              <a:buNone/>
              <a:defRPr/>
            </a:pPr>
            <a:r>
              <a:rPr lang="en-US" altLang="en-US" sz="1051" dirty="0">
                <a:latin typeface="Arial" panose="020B0604020202020204" pitchFamily="34" charset="0"/>
                <a:cs typeface="Tahoma" panose="020B0604030504040204" pitchFamily="34" charset="0"/>
              </a:rPr>
              <a:t>UPDATE !ASH.IBMQREP_APPLYPARMS  SET ARCH_LEVEL='1140'; </a:t>
            </a:r>
            <a:br>
              <a:rPr lang="en-US" altLang="en-US" sz="1051" dirty="0">
                <a:latin typeface="Arial" panose="020B0604020202020204" pitchFamily="34" charset="0"/>
                <a:cs typeface="Tahoma" panose="020B0604030504040204" pitchFamily="34" charset="0"/>
              </a:rPr>
            </a:br>
            <a:r>
              <a:rPr lang="en-US" altLang="en-US" sz="1051" dirty="0">
                <a:latin typeface="Arial" panose="020B0604020202020204" pitchFamily="34" charset="0"/>
                <a:cs typeface="Tahoma" panose="020B0604030504040204" pitchFamily="34" charset="0"/>
              </a:rPr>
              <a:t>UPDATE !ASH.IBMQREP_APPLYPARMS  SET CONTROL_TABLES_LEVEL='1140.103’;</a:t>
            </a:r>
          </a:p>
          <a:p>
            <a:pPr marL="514830" lvl="2" indent="0" eaLnBrk="1">
              <a:buClrTx/>
              <a:buNone/>
              <a:defRPr/>
            </a:pPr>
            <a:r>
              <a:rPr lang="en-US" altLang="en-US" sz="1051" dirty="0">
                <a:latin typeface="Arial" panose="020B0604020202020204" pitchFamily="34" charset="0"/>
                <a:cs typeface="Tahoma" panose="020B0604030504040204" pitchFamily="34" charset="0"/>
              </a:rPr>
              <a:t>UPDATE !ASH.IBMQREP_APPLYPARMS  SET CURRENT_LEVEL='1140.103’;</a:t>
            </a:r>
          </a:p>
          <a:p>
            <a:pPr marL="514830" lvl="2" indent="0" eaLnBrk="1">
              <a:buNone/>
              <a:defRPr/>
            </a:pPr>
            <a:endParaRPr lang="en-US" altLang="en-US" sz="1051" dirty="0">
              <a:latin typeface="Arial" panose="020B0604020202020204" pitchFamily="34" charset="0"/>
              <a:cs typeface="Tahoma" panose="020B0604030504040204" pitchFamily="34" charset="0"/>
            </a:endParaRPr>
          </a:p>
          <a:p>
            <a:pPr marL="0" indent="0" eaLnBrk="1">
              <a:buNone/>
              <a:defRPr/>
            </a:pPr>
            <a:r>
              <a:rPr lang="en-US" altLang="en-US" sz="1351" dirty="0">
                <a:latin typeface="Arial" panose="020B0604020202020204" pitchFamily="34" charset="0"/>
                <a:cs typeface="Tahoma" panose="020B0604030504040204" pitchFamily="34" charset="0"/>
              </a:rPr>
              <a:t>Migration can be done using ASNCATM. No need to add ACTIVATE to Q Apply tasks</a:t>
            </a:r>
          </a:p>
        </p:txBody>
      </p:sp>
    </p:spTree>
    <p:extLst>
      <p:ext uri="{BB962C8B-B14F-4D97-AF65-F5344CB8AC3E}">
        <p14:creationId xmlns:p14="http://schemas.microsoft.com/office/powerpoint/2010/main" val="282961463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txBox="1">
            <a:spLocks noGrp="1"/>
          </p:cNvSpPr>
          <p:nvPr>
            <p:ph type="title"/>
          </p:nvPr>
        </p:nvSpPr>
        <p:spPr/>
        <p:txBody>
          <a:bodyPr/>
          <a:lstStyle/>
          <a:p>
            <a:pPr eaLnBrk="1"/>
            <a:r>
              <a:rPr altLang="en-US" sz="1802" dirty="0">
                <a:solidFill>
                  <a:schemeClr val="accent2"/>
                </a:solidFill>
                <a:latin typeface="Arial" panose="020B0604020202020204" pitchFamily="34" charset="0"/>
                <a:cs typeface="Tahoma" panose="020B0604030504040204" pitchFamily="34" charset="0"/>
              </a:rPr>
              <a:t>IIDR 1140 ASNCATM for Q Apply</a:t>
            </a:r>
          </a:p>
        </p:txBody>
      </p:sp>
      <p:sp>
        <p:nvSpPr>
          <p:cNvPr id="36867" name="Content Placeholder 2">
            <a:extLst/>
          </p:cNvPr>
          <p:cNvSpPr txBox="1">
            <a:spLocks noGrp="1"/>
          </p:cNvSpPr>
          <p:nvPr>
            <p:ph idx="1"/>
          </p:nvPr>
        </p:nvSpPr>
        <p:spPr>
          <a:xfrm>
            <a:off x="265113" y="899418"/>
            <a:ext cx="8542338" cy="3864990"/>
          </a:xfrm>
        </p:spPr>
        <p:txBody>
          <a:bodyPr/>
          <a:lstStyle/>
          <a:p>
            <a:pPr marL="0" indent="-26218" eaLnBrk="1">
              <a:buNone/>
              <a:defRPr/>
            </a:pPr>
            <a:r>
              <a:rPr lang="en-US" altLang="en-US" sz="1351" dirty="0">
                <a:latin typeface="Arial" panose="020B0604020202020204" pitchFamily="34" charset="0"/>
                <a:cs typeface="Tahoma" panose="020B0604030504040204" pitchFamily="34" charset="0"/>
              </a:rPr>
              <a:t>Sample job SANSAMP(ASNCATM):</a:t>
            </a:r>
          </a:p>
          <a:p>
            <a:pPr marL="471928" lvl="1" indent="-214513" eaLnBrk="1">
              <a:buClrTx/>
              <a:defRPr/>
            </a:pPr>
            <a:r>
              <a:rPr lang="en-US" altLang="en-US" sz="1200" dirty="0">
                <a:latin typeface="Arial" panose="020B0604020202020204" pitchFamily="34" charset="0"/>
                <a:cs typeface="Tahoma" panose="020B0604030504040204" pitchFamily="34" charset="0"/>
              </a:rPr>
              <a:t>Generate the new migration script  (</a:t>
            </a:r>
            <a:r>
              <a:rPr lang="en-US" altLang="en-US" sz="1200" b="1" dirty="0">
                <a:solidFill>
                  <a:schemeClr val="accent2"/>
                </a:solidFill>
                <a:latin typeface="Arial" panose="020B0604020202020204" pitchFamily="34" charset="0"/>
                <a:cs typeface="Tahoma" panose="020B0604030504040204" pitchFamily="34" charset="0"/>
              </a:rPr>
              <a:t>RUNNOW=N </a:t>
            </a:r>
            <a:r>
              <a:rPr lang="en-US" altLang="en-US" sz="1200" dirty="0">
                <a:latin typeface="Arial" panose="020B0604020202020204" pitchFamily="34" charset="0"/>
                <a:cs typeface="Tahoma" panose="020B0604030504040204" pitchFamily="34" charset="0"/>
              </a:rPr>
              <a:t>), do not update the Apply  control tables</a:t>
            </a:r>
          </a:p>
          <a:p>
            <a:pPr marL="471928" lvl="1" indent="-214513" eaLnBrk="1">
              <a:buClrTx/>
              <a:defRPr/>
            </a:pPr>
            <a:r>
              <a:rPr lang="en-US" altLang="en-US" sz="1200" dirty="0">
                <a:latin typeface="Arial" panose="020B0604020202020204" pitchFamily="34" charset="0"/>
                <a:cs typeface="Tahoma" panose="020B0604030504040204" pitchFamily="34" charset="0"/>
              </a:rPr>
              <a:t>Go to the latest 1140 function level (</a:t>
            </a:r>
            <a:r>
              <a:rPr lang="en-US" altLang="en-US" sz="1200" b="1" dirty="0">
                <a:solidFill>
                  <a:schemeClr val="accent2"/>
                </a:solidFill>
                <a:latin typeface="Arial" panose="020B0604020202020204" pitchFamily="34" charset="0"/>
                <a:cs typeface="Tahoma" panose="020B0604030504040204" pitchFamily="34" charset="0"/>
              </a:rPr>
              <a:t>ACTIVATE=LATEST</a:t>
            </a:r>
            <a:r>
              <a:rPr lang="en-US" altLang="en-US" sz="1200" b="1" dirty="0">
                <a:latin typeface="Arial" panose="020B0604020202020204" pitchFamily="34" charset="0"/>
                <a:cs typeface="Tahoma" panose="020B0604030504040204" pitchFamily="34" charset="0"/>
              </a:rPr>
              <a:t>)</a:t>
            </a:r>
          </a:p>
          <a:p>
            <a:pPr marL="471928" lvl="1" indent="-214513" eaLnBrk="1">
              <a:buClrTx/>
              <a:defRPr/>
            </a:pPr>
            <a:r>
              <a:rPr lang="en-US" altLang="en-US" sz="1200" b="1" dirty="0">
                <a:solidFill>
                  <a:schemeClr val="accent2"/>
                </a:solidFill>
                <a:latin typeface="Arial" panose="020B0604020202020204" pitchFamily="34" charset="0"/>
                <a:cs typeface="Tahoma" panose="020B0604030504040204" pitchFamily="34" charset="0"/>
              </a:rPr>
              <a:t>CONTROL_TABLE_LEVEL=LATEST UPGRADE </a:t>
            </a:r>
            <a:r>
              <a:rPr lang="en-US" altLang="en-US" sz="1200" dirty="0">
                <a:latin typeface="Arial" panose="020B0604020202020204" pitchFamily="34" charset="0"/>
                <a:cs typeface="Tahoma" panose="020B0604030504040204" pitchFamily="34" charset="0"/>
              </a:rPr>
              <a:t>will generate all the new tables and columns for the latest function level for Q Apply</a:t>
            </a:r>
          </a:p>
          <a:p>
            <a:pPr marL="471928" lvl="1" indent="-214513" eaLnBrk="1">
              <a:buClrTx/>
              <a:defRPr/>
            </a:pPr>
            <a:r>
              <a:rPr lang="en-US" altLang="en-US" sz="1200" dirty="0">
                <a:latin typeface="Arial" panose="020B0604020202020204" pitchFamily="34" charset="0"/>
                <a:cs typeface="Tahoma" panose="020B0604030504040204" pitchFamily="34" charset="0"/>
              </a:rPr>
              <a:t>The generated file will be under !HLQ.</a:t>
            </a:r>
            <a:r>
              <a:rPr lang="en-US" sz="1200" b="1" dirty="0"/>
              <a:t>!DSN.!CSH.ASNCATM.QAPP.SQL </a:t>
            </a:r>
          </a:p>
          <a:p>
            <a:pPr marL="471928" lvl="1" indent="-214513" eaLnBrk="1">
              <a:buClrTx/>
              <a:defRPr/>
            </a:pPr>
            <a:r>
              <a:rPr lang="en-US" altLang="en-US" sz="1200" dirty="0">
                <a:latin typeface="Arial" panose="020B0604020202020204" pitchFamily="34" charset="0"/>
                <a:cs typeface="Tahoma" panose="020B0604030504040204" pitchFamily="34" charset="0"/>
              </a:rPr>
              <a:t>Run the generated  script and start Apply</a:t>
            </a:r>
          </a:p>
          <a:p>
            <a:pPr marL="471928" lvl="1" indent="-214513" eaLnBrk="1">
              <a:buClrTx/>
              <a:defRPr/>
            </a:pPr>
            <a:endParaRPr lang="en-US" altLang="en-US" sz="1200" dirty="0">
              <a:latin typeface="Arial" panose="020B0604020202020204" pitchFamily="34" charset="0"/>
              <a:cs typeface="Tahoma" panose="020B0604030504040204" pitchFamily="34" charset="0"/>
            </a:endParaRPr>
          </a:p>
          <a:p>
            <a:pPr marL="0" indent="-26218" eaLnBrk="1">
              <a:lnSpc>
                <a:spcPts val="300"/>
              </a:lnSpc>
              <a:buNone/>
              <a:defRPr/>
            </a:pPr>
            <a:r>
              <a:rPr lang="en-US" altLang="en-US" sz="1051" dirty="0">
                <a:latin typeface="Arial" panose="020B0604020202020204" pitchFamily="34" charset="0"/>
                <a:cs typeface="Tahoma" panose="020B0604030504040204" pitchFamily="34" charset="0"/>
              </a:rPr>
              <a:t>//ASNCATM  EXEC PGM=ASNCATM,REGION=0M,                               </a:t>
            </a:r>
          </a:p>
          <a:p>
            <a:pPr marL="0" indent="-26218" eaLnBrk="1">
              <a:lnSpc>
                <a:spcPts val="300"/>
              </a:lnSpc>
              <a:buNone/>
              <a:defRPr/>
            </a:pPr>
            <a:r>
              <a:rPr lang="en-US" altLang="en-US" sz="1051" dirty="0">
                <a:latin typeface="Arial" panose="020B0604020202020204" pitchFamily="34" charset="0"/>
                <a:cs typeface="Tahoma" panose="020B0604030504040204" pitchFamily="34" charset="0"/>
              </a:rPr>
              <a:t>// PARM='/UPGRADE </a:t>
            </a:r>
            <a:r>
              <a:rPr lang="en-US" altLang="en-US" sz="1051" b="1" dirty="0">
                <a:latin typeface="Arial" panose="020B0604020202020204" pitchFamily="34" charset="0"/>
                <a:cs typeface="Tahoma" panose="020B0604030504040204" pitchFamily="34" charset="0"/>
              </a:rPr>
              <a:t>QAPP</a:t>
            </a:r>
            <a:r>
              <a:rPr lang="en-US" altLang="en-US" sz="1051" dirty="0">
                <a:latin typeface="Arial" panose="020B0604020202020204" pitchFamily="34" charset="0"/>
                <a:cs typeface="Tahoma" panose="020B0604030504040204" pitchFamily="34" charset="0"/>
              </a:rPr>
              <a:t> </a:t>
            </a:r>
            <a:r>
              <a:rPr lang="en-US" altLang="en-US" sz="1051" b="1" dirty="0">
                <a:solidFill>
                  <a:schemeClr val="accent2"/>
                </a:solidFill>
                <a:latin typeface="Arial" panose="020B0604020202020204" pitchFamily="34" charset="0"/>
                <a:cs typeface="Tahoma" panose="020B0604030504040204" pitchFamily="34" charset="0"/>
              </a:rPr>
              <a:t>CONTROL_TABLE_LEVEL=LATEST </a:t>
            </a:r>
            <a:r>
              <a:rPr lang="en-US" altLang="en-US" sz="1051" dirty="0">
                <a:latin typeface="Arial" panose="020B0604020202020204" pitchFamily="34" charset="0"/>
                <a:cs typeface="Tahoma" panose="020B0604030504040204" pitchFamily="34" charset="0"/>
              </a:rPr>
              <a:t>DB=!DSN           </a:t>
            </a:r>
          </a:p>
          <a:p>
            <a:pPr marL="0" indent="-26218" eaLnBrk="1">
              <a:lnSpc>
                <a:spcPts val="300"/>
              </a:lnSpc>
              <a:buNone/>
              <a:defRPr/>
            </a:pPr>
            <a:r>
              <a:rPr lang="en-US" altLang="en-US" sz="1051" dirty="0">
                <a:latin typeface="Arial" panose="020B0604020202020204" pitchFamily="34" charset="0"/>
                <a:cs typeface="Tahoma" panose="020B0604030504040204" pitchFamily="34" charset="0"/>
              </a:rPr>
              <a:t>//             ASNPATH</a:t>
            </a:r>
            <a:r>
              <a:rPr lang="en-US" altLang="en-US" sz="1051" b="1" dirty="0">
                <a:solidFill>
                  <a:schemeClr val="accent2"/>
                </a:solidFill>
                <a:latin typeface="Arial" panose="020B0604020202020204" pitchFamily="34" charset="0"/>
                <a:cs typeface="Tahoma" panose="020B0604030504040204" pitchFamily="34" charset="0"/>
              </a:rPr>
              <a:t>=//'‘HLQ</a:t>
            </a:r>
            <a:r>
              <a:rPr lang="en-US" altLang="en-US" sz="1051" dirty="0">
                <a:solidFill>
                  <a:schemeClr val="accent2"/>
                </a:solidFill>
                <a:latin typeface="Arial" panose="020B0604020202020204" pitchFamily="34" charset="0"/>
                <a:cs typeface="Tahoma" panose="020B0604030504040204" pitchFamily="34" charset="0"/>
              </a:rPr>
              <a:t>'                                  </a:t>
            </a:r>
          </a:p>
          <a:p>
            <a:pPr marL="0" indent="-26218" eaLnBrk="1">
              <a:lnSpc>
                <a:spcPts val="300"/>
              </a:lnSpc>
              <a:buNone/>
              <a:defRPr/>
            </a:pPr>
            <a:r>
              <a:rPr lang="en-US" altLang="en-US" sz="1051" dirty="0">
                <a:latin typeface="Arial" panose="020B0604020202020204" pitchFamily="34" charset="0"/>
                <a:cs typeface="Tahoma" panose="020B0604030504040204" pitchFamily="34" charset="0"/>
              </a:rPr>
              <a:t>//STEPLIB  DD  DSN=DPROPR.XXX.SASNLOAD,DISP=SHR,UNIT=SYSDA</a:t>
            </a:r>
          </a:p>
          <a:p>
            <a:pPr marL="0" indent="-26218" eaLnBrk="1">
              <a:lnSpc>
                <a:spcPts val="300"/>
              </a:lnSpc>
              <a:buNone/>
              <a:defRPr/>
            </a:pPr>
            <a:r>
              <a:rPr lang="en-US" altLang="en-US" sz="1051" dirty="0">
                <a:latin typeface="Arial" panose="020B0604020202020204" pitchFamily="34" charset="0"/>
                <a:cs typeface="Tahoma" panose="020B0604030504040204" pitchFamily="34" charset="0"/>
              </a:rPr>
              <a:t>//MSGS     DD PATH='/opt/</a:t>
            </a:r>
            <a:r>
              <a:rPr lang="en-US" altLang="en-US" sz="1051" dirty="0" err="1">
                <a:latin typeface="Arial" panose="020B0604020202020204" pitchFamily="34" charset="0"/>
                <a:cs typeface="Tahoma" panose="020B0604030504040204" pitchFamily="34" charset="0"/>
              </a:rPr>
              <a:t>usr</a:t>
            </a:r>
            <a:r>
              <a:rPr lang="en-US" altLang="en-US" sz="1051" dirty="0">
                <a:latin typeface="Arial" panose="020B0604020202020204" pitchFamily="34" charset="0"/>
                <a:cs typeface="Tahoma" panose="020B0604030504040204" pitchFamily="34" charset="0"/>
              </a:rPr>
              <a:t>/</a:t>
            </a:r>
            <a:r>
              <a:rPr lang="en-US" altLang="en-US" sz="1051" dirty="0" err="1">
                <a:latin typeface="Arial" panose="020B0604020202020204" pitchFamily="34" charset="0"/>
                <a:cs typeface="Tahoma" panose="020B0604030504040204" pitchFamily="34" charset="0"/>
              </a:rPr>
              <a:t>lpp</a:t>
            </a:r>
            <a:r>
              <a:rPr lang="en-US" altLang="en-US" sz="1051" dirty="0">
                <a:latin typeface="Arial" panose="020B0604020202020204" pitchFamily="34" charset="0"/>
                <a:cs typeface="Tahoma" panose="020B0604030504040204" pitchFamily="34" charset="0"/>
              </a:rPr>
              <a:t>/db2repl_08_02/</a:t>
            </a:r>
            <a:r>
              <a:rPr lang="en-US" altLang="en-US" sz="1051" dirty="0" err="1">
                <a:latin typeface="Arial" panose="020B0604020202020204" pitchFamily="34" charset="0"/>
                <a:cs typeface="Tahoma" panose="020B0604030504040204" pitchFamily="34" charset="0"/>
              </a:rPr>
              <a:t>msg</a:t>
            </a:r>
            <a:r>
              <a:rPr lang="en-US" altLang="en-US" sz="1051" dirty="0">
                <a:latin typeface="Arial" panose="020B0604020202020204" pitchFamily="34" charset="0"/>
                <a:cs typeface="Tahoma" panose="020B0604030504040204" pitchFamily="34" charset="0"/>
              </a:rPr>
              <a:t>/</a:t>
            </a:r>
            <a:r>
              <a:rPr lang="en-US" altLang="en-US" sz="1051" dirty="0" err="1">
                <a:latin typeface="Arial" panose="020B0604020202020204" pitchFamily="34" charset="0"/>
                <a:cs typeface="Tahoma" panose="020B0604030504040204" pitchFamily="34" charset="0"/>
              </a:rPr>
              <a:t>En_US</a:t>
            </a:r>
            <a:r>
              <a:rPr lang="en-US" altLang="en-US" sz="1051" dirty="0">
                <a:latin typeface="Arial" panose="020B0604020202020204" pitchFamily="34" charset="0"/>
                <a:cs typeface="Tahoma" panose="020B0604030504040204" pitchFamily="34" charset="0"/>
              </a:rPr>
              <a:t>/db2asn.cat' </a:t>
            </a:r>
          </a:p>
          <a:p>
            <a:pPr marL="0" indent="-26218" eaLnBrk="1">
              <a:lnSpc>
                <a:spcPts val="300"/>
              </a:lnSpc>
              <a:buNone/>
              <a:defRPr/>
            </a:pPr>
            <a:r>
              <a:rPr lang="en-US" altLang="en-US" sz="1051" dirty="0">
                <a:latin typeface="Arial" panose="020B0604020202020204" pitchFamily="34" charset="0"/>
                <a:cs typeface="Tahoma" panose="020B0604030504040204" pitchFamily="34" charset="0"/>
              </a:rPr>
              <a:t>//CEEDUMP  DD SYSOUT=*                                               </a:t>
            </a:r>
          </a:p>
          <a:p>
            <a:pPr marL="0" indent="-26218" eaLnBrk="1">
              <a:lnSpc>
                <a:spcPts val="300"/>
              </a:lnSpc>
              <a:buNone/>
              <a:defRPr/>
            </a:pPr>
            <a:r>
              <a:rPr lang="en-US" altLang="en-US" sz="1051" dirty="0">
                <a:latin typeface="Arial" panose="020B0604020202020204" pitchFamily="34" charset="0"/>
                <a:cs typeface="Tahoma" panose="020B0604030504040204" pitchFamily="34" charset="0"/>
              </a:rPr>
              <a:t>//SYSPRINT DD SYSOUT=*                                               </a:t>
            </a:r>
          </a:p>
          <a:p>
            <a:pPr marL="0" indent="-26218" eaLnBrk="1">
              <a:lnSpc>
                <a:spcPts val="300"/>
              </a:lnSpc>
              <a:buNone/>
              <a:defRPr/>
            </a:pPr>
            <a:r>
              <a:rPr lang="en-US" altLang="en-US" sz="1051" dirty="0">
                <a:latin typeface="Arial" panose="020B0604020202020204" pitchFamily="34" charset="0"/>
                <a:cs typeface="Tahoma" panose="020B0604030504040204" pitchFamily="34" charset="0"/>
              </a:rPr>
              <a:t>//SYSTERM  DD DUMMY                                                  </a:t>
            </a:r>
          </a:p>
          <a:p>
            <a:pPr marL="0" indent="-26218" eaLnBrk="1">
              <a:lnSpc>
                <a:spcPts val="300"/>
              </a:lnSpc>
              <a:buNone/>
              <a:defRPr/>
            </a:pPr>
            <a:r>
              <a:rPr lang="en-US" altLang="en-US" sz="1051" dirty="0">
                <a:latin typeface="Arial" panose="020B0604020202020204" pitchFamily="34" charset="0"/>
                <a:cs typeface="Tahoma" panose="020B0604030504040204" pitchFamily="34" charset="0"/>
              </a:rPr>
              <a:t>//SYSIN    DD *                                                      </a:t>
            </a:r>
          </a:p>
          <a:p>
            <a:pPr marL="0" indent="-26218" eaLnBrk="1">
              <a:lnSpc>
                <a:spcPts val="300"/>
              </a:lnSpc>
              <a:buNone/>
              <a:defRPr/>
            </a:pPr>
            <a:r>
              <a:rPr lang="en-US" altLang="en-US" sz="1051" dirty="0">
                <a:latin typeface="Arial" panose="020B0604020202020204" pitchFamily="34" charset="0"/>
                <a:cs typeface="Tahoma" panose="020B0604030504040204" pitchFamily="34" charset="0"/>
              </a:rPr>
              <a:t>SCHEMA=!CSH </a:t>
            </a:r>
            <a:r>
              <a:rPr lang="en-US" altLang="en-US" sz="1051" b="1" dirty="0">
                <a:solidFill>
                  <a:schemeClr val="accent2"/>
                </a:solidFill>
                <a:latin typeface="Arial" panose="020B0604020202020204" pitchFamily="34" charset="0"/>
                <a:cs typeface="Tahoma" panose="020B0604030504040204" pitchFamily="34" charset="0"/>
              </a:rPr>
              <a:t>RUNNOW=N</a:t>
            </a:r>
            <a:r>
              <a:rPr lang="en-US" altLang="en-US" sz="1051" dirty="0">
                <a:solidFill>
                  <a:schemeClr val="accent2"/>
                </a:solidFill>
                <a:latin typeface="Arial" panose="020B0604020202020204" pitchFamily="34" charset="0"/>
                <a:cs typeface="Tahoma" panose="020B0604030504040204" pitchFamily="34" charset="0"/>
              </a:rPr>
              <a:t> </a:t>
            </a:r>
            <a:r>
              <a:rPr lang="en-US" altLang="en-US" sz="1051" dirty="0">
                <a:latin typeface="Arial" panose="020B0604020202020204" pitchFamily="34" charset="0"/>
                <a:cs typeface="Tahoma" panose="020B0604030504040204" pitchFamily="34" charset="0"/>
              </a:rPr>
              <a:t>DEBUG=N </a:t>
            </a:r>
            <a:r>
              <a:rPr lang="en-US" altLang="en-US" sz="1051" dirty="0">
                <a:solidFill>
                  <a:schemeClr val="accent2"/>
                </a:solidFill>
                <a:latin typeface="Arial" panose="020B0604020202020204" pitchFamily="34" charset="0"/>
                <a:cs typeface="Tahoma" panose="020B0604030504040204" pitchFamily="34" charset="0"/>
              </a:rPr>
              <a:t>A</a:t>
            </a:r>
            <a:r>
              <a:rPr lang="en-US" altLang="en-US" sz="1051" b="1" dirty="0">
                <a:solidFill>
                  <a:schemeClr val="accent2"/>
                </a:solidFill>
                <a:latin typeface="Arial" panose="020B0604020202020204" pitchFamily="34" charset="0"/>
                <a:cs typeface="Tahoma" panose="020B0604030504040204" pitchFamily="34" charset="0"/>
              </a:rPr>
              <a:t>CTIVATE=LATEST</a:t>
            </a:r>
            <a:r>
              <a:rPr lang="en-US" altLang="en-US" sz="1051" dirty="0">
                <a:solidFill>
                  <a:schemeClr val="accent2"/>
                </a:solidFill>
                <a:latin typeface="Arial" panose="020B0604020202020204" pitchFamily="34" charset="0"/>
                <a:cs typeface="Tahoma" panose="020B0604030504040204" pitchFamily="34" charset="0"/>
              </a:rPr>
              <a:t> </a:t>
            </a:r>
          </a:p>
        </p:txBody>
      </p:sp>
    </p:spTree>
    <p:extLst>
      <p:ext uri="{BB962C8B-B14F-4D97-AF65-F5344CB8AC3E}">
        <p14:creationId xmlns:p14="http://schemas.microsoft.com/office/powerpoint/2010/main" val="208646795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txBox="1">
            <a:spLocks noGrp="1"/>
          </p:cNvSpPr>
          <p:nvPr>
            <p:ph type="title"/>
          </p:nvPr>
        </p:nvSpPr>
        <p:spPr/>
        <p:txBody>
          <a:bodyPr/>
          <a:lstStyle/>
          <a:p>
            <a:pPr eaLnBrk="1"/>
            <a:r>
              <a:rPr altLang="en-US" sz="1802" dirty="0">
                <a:solidFill>
                  <a:schemeClr val="accent2"/>
                </a:solidFill>
                <a:latin typeface="Arial" panose="020B0604020202020204" pitchFamily="34" charset="0"/>
                <a:cs typeface="Tahoma" panose="020B0604030504040204" pitchFamily="34" charset="0"/>
              </a:rPr>
              <a:t>1140 ASNCATM program</a:t>
            </a:r>
          </a:p>
        </p:txBody>
      </p:sp>
      <p:sp>
        <p:nvSpPr>
          <p:cNvPr id="93187" name="Content Placeholder 2">
            <a:extLst/>
          </p:cNvPr>
          <p:cNvSpPr txBox="1">
            <a:spLocks noGrp="1"/>
          </p:cNvSpPr>
          <p:nvPr>
            <p:ph idx="1"/>
          </p:nvPr>
        </p:nvSpPr>
        <p:spPr>
          <a:xfrm>
            <a:off x="359229" y="922565"/>
            <a:ext cx="7421335" cy="3412672"/>
          </a:xfrm>
        </p:spPr>
        <p:txBody>
          <a:bodyPr/>
          <a:lstStyle/>
          <a:p>
            <a:pPr marL="0" indent="0" eaLnBrk="1">
              <a:buNone/>
              <a:defRPr/>
            </a:pPr>
            <a:r>
              <a:rPr lang="en-US" altLang="en-US" sz="1501" dirty="0">
                <a:latin typeface="Arial" panose="020B0604020202020204" pitchFamily="34" charset="0"/>
                <a:cs typeface="Tahoma" panose="020B0604030504040204" pitchFamily="34" charset="0"/>
              </a:rPr>
              <a:t>Program SASNSAMP(ASNCATM) </a:t>
            </a:r>
            <a:r>
              <a:rPr lang="en-US" altLang="en-US" sz="1351" dirty="0">
                <a:latin typeface="Arial" panose="020B0604020202020204" pitchFamily="34" charset="0"/>
                <a:cs typeface="Tahoma" panose="020B0604030504040204" pitchFamily="34" charset="0"/>
              </a:rPr>
              <a:t>to upgrade control tables to 1140 latest  or a function level. You can use the utility to activate program function to a specified level or to check the control tables</a:t>
            </a:r>
          </a:p>
          <a:p>
            <a:pPr lvl="1" eaLnBrk="1">
              <a:buClrTx/>
              <a:defRPr/>
            </a:pPr>
            <a:r>
              <a:rPr lang="en-US" altLang="en-US" sz="1351" dirty="0">
                <a:latin typeface="Arial" panose="020B0604020202020204" pitchFamily="34" charset="0"/>
                <a:cs typeface="Tahoma" panose="020B0604030504040204" pitchFamily="34" charset="0"/>
              </a:rPr>
              <a:t>You can run this program with ACTIVATE=function level and not the latest if you do not want the new functions.  But we recommend LATEST.</a:t>
            </a:r>
          </a:p>
          <a:p>
            <a:pPr lvl="1" eaLnBrk="1">
              <a:buClrTx/>
              <a:defRPr/>
            </a:pPr>
            <a:r>
              <a:rPr lang="en-US" altLang="en-US" sz="1351" dirty="0">
                <a:latin typeface="Arial" panose="020B0604020202020204" pitchFamily="34" charset="0"/>
                <a:cs typeface="Tahoma" panose="020B0604030504040204" pitchFamily="34" charset="0"/>
              </a:rPr>
              <a:t>You can also specify UPGRADE  (QCAP/QAP) CONTROL_TABLE_LEVEL=function level and not latest if you do not want to activate the latest function level and do not want to create the new columns and tables needed for the latest function level</a:t>
            </a:r>
          </a:p>
          <a:p>
            <a:pPr lvl="1" eaLnBrk="1">
              <a:buClrTx/>
              <a:defRPr/>
            </a:pPr>
            <a:r>
              <a:rPr lang="en-US" altLang="en-US" sz="1351" dirty="0">
                <a:latin typeface="Arial" panose="020B0604020202020204" pitchFamily="34" charset="0"/>
                <a:cs typeface="Tahoma" panose="020B0604030504040204" pitchFamily="34" charset="0"/>
              </a:rPr>
              <a:t>You can specify RUNNOW=Y, if you want ASNCATM to update the control tables directly or specify RUNNOW=N if you want to check the script and run manually from the generated script</a:t>
            </a:r>
          </a:p>
          <a:p>
            <a:pPr lvl="1" eaLnBrk="1">
              <a:buClrTx/>
              <a:defRPr/>
            </a:pPr>
            <a:r>
              <a:rPr lang="en-US" altLang="en-US" sz="1351" dirty="0">
                <a:latin typeface="Arial" panose="020B0604020202020204" pitchFamily="34" charset="0"/>
                <a:cs typeface="Tahoma" panose="020B0604030504040204" pitchFamily="34" charset="0"/>
              </a:rPr>
              <a:t>You can also check the control tables by specifying CHECK QCAP/QAPP to check the control tables and generate the missing columns or tables</a:t>
            </a:r>
          </a:p>
        </p:txBody>
      </p:sp>
    </p:spTree>
    <p:extLst>
      <p:ext uri="{BB962C8B-B14F-4D97-AF65-F5344CB8AC3E}">
        <p14:creationId xmlns:p14="http://schemas.microsoft.com/office/powerpoint/2010/main" val="4171869073"/>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txBox="1">
            <a:spLocks noGrp="1"/>
          </p:cNvSpPr>
          <p:nvPr>
            <p:ph type="title"/>
          </p:nvPr>
        </p:nvSpPr>
        <p:spPr/>
        <p:txBody>
          <a:bodyPr/>
          <a:lstStyle/>
          <a:p>
            <a:pPr eaLnBrk="1"/>
            <a:r>
              <a:rPr altLang="en-US" sz="1802" dirty="0">
                <a:solidFill>
                  <a:schemeClr val="accent2"/>
                </a:solidFill>
                <a:latin typeface="Arial" panose="020B0604020202020204" pitchFamily="34" charset="0"/>
                <a:cs typeface="Tahoma" panose="020B0604030504040204" pitchFamily="34" charset="0"/>
              </a:rPr>
              <a:t>Q Replication 1140 ASNCATM parameters</a:t>
            </a:r>
          </a:p>
        </p:txBody>
      </p:sp>
      <p:sp>
        <p:nvSpPr>
          <p:cNvPr id="37891" name="Content Placeholder 2"/>
          <p:cNvSpPr txBox="1">
            <a:spLocks noGrp="1"/>
          </p:cNvSpPr>
          <p:nvPr>
            <p:ph idx="1"/>
          </p:nvPr>
        </p:nvSpPr>
        <p:spPr>
          <a:xfrm>
            <a:off x="265113" y="940239"/>
            <a:ext cx="7971064" cy="3713404"/>
          </a:xfrm>
        </p:spPr>
        <p:txBody>
          <a:bodyPr/>
          <a:lstStyle/>
          <a:p>
            <a:pPr lvl="1" eaLnBrk="1">
              <a:buClrTx/>
            </a:pPr>
            <a:r>
              <a:rPr lang="en-US" altLang="en-US" sz="1200" dirty="0">
                <a:latin typeface="Arial" panose="020B0604020202020204" pitchFamily="34" charset="0"/>
                <a:cs typeface="Tahoma" panose="020B0604030504040204" pitchFamily="34" charset="0"/>
              </a:rPr>
              <a:t>UPGRADE QCAP/QAPP or CHECK  QCAP/QAPP</a:t>
            </a:r>
          </a:p>
          <a:p>
            <a:pPr lvl="1" eaLnBrk="1">
              <a:buClrTx/>
            </a:pPr>
            <a:r>
              <a:rPr lang="en-US" altLang="en-US" sz="1200" dirty="0">
                <a:latin typeface="Arial" panose="020B0604020202020204" pitchFamily="34" charset="0"/>
                <a:cs typeface="Tahoma" panose="020B0604030504040204" pitchFamily="34" charset="0"/>
              </a:rPr>
              <a:t>UPGRADE QCAP/QAPP  =&gt; Migrates Q Capture/Q Apply control tables to specified function level.</a:t>
            </a:r>
          </a:p>
          <a:p>
            <a:pPr lvl="1" eaLnBrk="1">
              <a:buClrTx/>
            </a:pPr>
            <a:r>
              <a:rPr lang="en-US" altLang="en-US" sz="1200" dirty="0">
                <a:latin typeface="Arial" panose="020B0604020202020204" pitchFamily="34" charset="0"/>
                <a:cs typeface="Tahoma" panose="020B0604030504040204" pitchFamily="34" charset="0"/>
              </a:rPr>
              <a:t>CHECK QCAP/QAPP      =&gt;  Checks Q Capture / Q Apply control  tables are correctly defined and if not generates the SQL scripts  to correct them. </a:t>
            </a:r>
          </a:p>
          <a:p>
            <a:pPr lvl="1" eaLnBrk="1">
              <a:buClrTx/>
            </a:pPr>
            <a:r>
              <a:rPr lang="en-US" altLang="en-US" sz="1200" dirty="0">
                <a:latin typeface="Arial" panose="020B0604020202020204" pitchFamily="34" charset="0"/>
                <a:cs typeface="Tahoma" panose="020B0604030504040204" pitchFamily="34" charset="0"/>
              </a:rPr>
              <a:t>DB=&lt;db2 subsystem&gt;    =&gt;  Specifies the name of the DB2 subsystem where this job will run</a:t>
            </a:r>
          </a:p>
          <a:p>
            <a:pPr lvl="1" eaLnBrk="1">
              <a:buClrTx/>
            </a:pPr>
            <a:r>
              <a:rPr lang="en-US" altLang="en-US" sz="1200" dirty="0">
                <a:latin typeface="Arial" panose="020B0604020202020204" pitchFamily="34" charset="0"/>
                <a:cs typeface="Tahoma" panose="020B0604030504040204" pitchFamily="34" charset="0"/>
              </a:rPr>
              <a:t>SCHEMA=&lt;</a:t>
            </a:r>
            <a:r>
              <a:rPr lang="en-US" altLang="en-US" sz="1200" dirty="0" err="1">
                <a:latin typeface="Arial" panose="020B0604020202020204" pitchFamily="34" charset="0"/>
                <a:cs typeface="Tahoma" panose="020B0604030504040204" pitchFamily="34" charset="0"/>
              </a:rPr>
              <a:t>schema_name</a:t>
            </a:r>
            <a:r>
              <a:rPr lang="en-US" altLang="en-US" sz="1200" dirty="0">
                <a:latin typeface="Arial" panose="020B0604020202020204" pitchFamily="34" charset="0"/>
                <a:cs typeface="Tahoma" panose="020B0604030504040204" pitchFamily="34" charset="0"/>
              </a:rPr>
              <a:t>&gt;   =&gt;  Specifies the Schema name associated  with Q Capture/Q Apply control tables schema. Default is 'ASN'.</a:t>
            </a:r>
          </a:p>
          <a:p>
            <a:pPr lvl="1" eaLnBrk="1">
              <a:buClrTx/>
            </a:pPr>
            <a:r>
              <a:rPr lang="en-US" altLang="en-US" sz="1200" dirty="0">
                <a:latin typeface="Arial" panose="020B0604020202020204" pitchFamily="34" charset="0"/>
                <a:cs typeface="Tahoma" panose="020B0604030504040204" pitchFamily="34" charset="0"/>
              </a:rPr>
              <a:t>CONTROL_TABLE_LEVEL=&lt;level&gt; =&gt;  (Valid only for 'UPGRADE’  action).  Specifies the function level to migrate control tables to.  Default is 'LATEST'.</a:t>
            </a:r>
          </a:p>
          <a:p>
            <a:pPr lvl="1" eaLnBrk="1">
              <a:buClrTx/>
            </a:pPr>
            <a:r>
              <a:rPr lang="en-US" altLang="en-US" sz="1200" dirty="0">
                <a:latin typeface="Arial" panose="020B0604020202020204" pitchFamily="34" charset="0"/>
                <a:cs typeface="Tahoma" panose="020B0604030504040204" pitchFamily="34" charset="0"/>
              </a:rPr>
              <a:t>ASNPATH=&lt;path-name&gt;   =&gt;  Specifies the path(or MVS dataset HLQ)  where you want ASNCATM program to write its log and output SQL files. This is similar to CAPTURE_PATH and APPLY_PATH </a:t>
            </a:r>
            <a:r>
              <a:rPr lang="en-US" altLang="en-US" sz="1200" dirty="0" err="1">
                <a:latin typeface="Arial" panose="020B0604020202020204" pitchFamily="34" charset="0"/>
                <a:cs typeface="Tahoma" panose="020B0604030504040204" pitchFamily="34" charset="0"/>
              </a:rPr>
              <a:t>parm</a:t>
            </a:r>
            <a:r>
              <a:rPr lang="en-US" altLang="en-US" sz="1200" dirty="0">
                <a:latin typeface="Arial" panose="020B0604020202020204" pitchFamily="34" charset="0"/>
                <a:cs typeface="Tahoma" panose="020B0604030504040204" pitchFamily="34" charset="0"/>
              </a:rPr>
              <a:t>.</a:t>
            </a:r>
          </a:p>
          <a:p>
            <a:pPr lvl="1" eaLnBrk="1">
              <a:buClrTx/>
            </a:pPr>
            <a:r>
              <a:rPr lang="en-US" altLang="en-US" sz="1200" dirty="0">
                <a:latin typeface="Arial" panose="020B0604020202020204" pitchFamily="34" charset="0"/>
                <a:cs typeface="Tahoma" panose="020B0604030504040204" pitchFamily="34" charset="0"/>
              </a:rPr>
              <a:t>RUNNOW=Y/N      =&gt;  Indicates if ASNCATM should additionally  execute the SQL generated for the UPGRADE/CHECK actions. //* Default is 'N' where SQL script is only generated and written  to ASNPATH data set</a:t>
            </a:r>
          </a:p>
          <a:p>
            <a:pPr lvl="1" eaLnBrk="1">
              <a:buClrTx/>
            </a:pPr>
            <a:r>
              <a:rPr lang="en-US" altLang="en-US" sz="1200" dirty="0">
                <a:latin typeface="Arial" panose="020B0604020202020204" pitchFamily="34" charset="0"/>
                <a:cs typeface="Tahoma" panose="020B0604030504040204" pitchFamily="34" charset="0"/>
              </a:rPr>
              <a:t>ACTIVATE=LATEST/1140.nnn =&gt;  This option will update CONTROL_TABLES_LEVEL and CURRENT_LEVEL  to the latest or the specified level for Capture and/or  Apply server.</a:t>
            </a:r>
          </a:p>
          <a:p>
            <a:pPr lvl="1" eaLnBrk="1">
              <a:buClrTx/>
            </a:pPr>
            <a:r>
              <a:rPr lang="en-US" altLang="en-US" sz="1200" dirty="0">
                <a:latin typeface="Arial" panose="020B0604020202020204" pitchFamily="34" charset="0"/>
                <a:cs typeface="Tahoma" panose="020B0604030504040204" pitchFamily="34" charset="0"/>
              </a:rPr>
              <a:t>LATEST for the latest level or specify a certain level like 1140.103 </a:t>
            </a:r>
          </a:p>
        </p:txBody>
      </p:sp>
    </p:spTree>
    <p:extLst>
      <p:ext uri="{BB962C8B-B14F-4D97-AF65-F5344CB8AC3E}">
        <p14:creationId xmlns:p14="http://schemas.microsoft.com/office/powerpoint/2010/main" val="333483710"/>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09D22E35-A12A-4615-9CE4-FE0559E1B200}"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18</a:t>
            </a:fld>
            <a:endParaRPr lang="en-US" sz="676">
              <a:solidFill>
                <a:srgbClr val="8B8B8B"/>
              </a:solidFill>
              <a:latin typeface="Arial" pitchFamily="18"/>
              <a:ea typeface="Arial Unicode MS" pitchFamily="2"/>
              <a:cs typeface="Tahoma" pitchFamily="2"/>
            </a:endParaRPr>
          </a:p>
        </p:txBody>
      </p:sp>
      <p:sp>
        <p:nvSpPr>
          <p:cNvPr id="73731" name="Text Placeholder 5">
            <a:extLst/>
          </p:cNvPr>
          <p:cNvSpPr txBox="1">
            <a:spLocks noGrp="1"/>
          </p:cNvSpPr>
          <p:nvPr>
            <p:ph type="body" idx="4294967295"/>
          </p:nvPr>
        </p:nvSpPr>
        <p:spPr>
          <a:xfrm>
            <a:off x="1362269" y="2304801"/>
            <a:ext cx="5472822" cy="345601"/>
          </a:xfrm>
        </p:spPr>
        <p:txBody>
          <a:bodyPr>
            <a:normAutofit fontScale="85000" lnSpcReduction="20000"/>
          </a:bodyPr>
          <a:lstStyle/>
          <a:p>
            <a:pPr eaLnBrk="1">
              <a:spcBef>
                <a:spcPts val="432"/>
              </a:spcBef>
              <a:spcAft>
                <a:spcPts val="338"/>
              </a:spcAft>
              <a:buNone/>
              <a:defRPr/>
            </a:pPr>
            <a:r>
              <a:rPr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Q </a:t>
            </a:r>
            <a:r>
              <a:rPr lang="en-US"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Capture supports of compatibility at Q level</a:t>
            </a:r>
            <a:endParaRPr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28003491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txBox="1">
            <a:spLocks noGrp="1"/>
          </p:cNvSpPr>
          <p:nvPr>
            <p:ph type="title"/>
          </p:nvPr>
        </p:nvSpPr>
        <p:spPr>
          <a:xfrm>
            <a:off x="265113" y="538843"/>
            <a:ext cx="5058001" cy="507532"/>
          </a:xfrm>
        </p:spPr>
        <p:txBody>
          <a:bodyPr/>
          <a:lstStyle/>
          <a:p>
            <a:pPr eaLnBrk="1"/>
            <a:r>
              <a:rPr altLang="en-US" sz="1802" dirty="0">
                <a:solidFill>
                  <a:schemeClr val="accent2"/>
                </a:solidFill>
                <a:latin typeface="Arial" panose="020B0604020202020204" pitchFamily="34" charset="0"/>
                <a:cs typeface="Tahoma" panose="020B0604030504040204" pitchFamily="34" charset="0"/>
              </a:rPr>
              <a:t>How Q Capture compatibility works (pre 1140)</a:t>
            </a:r>
          </a:p>
        </p:txBody>
      </p:sp>
      <p:sp>
        <p:nvSpPr>
          <p:cNvPr id="41987" name="Content Placeholder 2"/>
          <p:cNvSpPr txBox="1">
            <a:spLocks noGrp="1"/>
          </p:cNvSpPr>
          <p:nvPr>
            <p:ph idx="1"/>
          </p:nvPr>
        </p:nvSpPr>
        <p:spPr>
          <a:xfrm>
            <a:off x="266700" y="1046375"/>
            <a:ext cx="7048500" cy="3076589"/>
          </a:xfrm>
        </p:spPr>
        <p:txBody>
          <a:bodyPr/>
          <a:lstStyle/>
          <a:p>
            <a:pPr eaLnBrk="1">
              <a:buClrTx/>
            </a:pPr>
            <a:r>
              <a:rPr lang="en-US" altLang="en-US" sz="1600" dirty="0">
                <a:latin typeface="Arial" panose="020B0604020202020204" pitchFamily="34" charset="0"/>
                <a:cs typeface="Tahoma" panose="020B0604030504040204" pitchFamily="34" charset="0"/>
              </a:rPr>
              <a:t>Capture/Apply parameter </a:t>
            </a:r>
            <a:r>
              <a:rPr lang="en-US" altLang="en-US" sz="1600" b="1" dirty="0">
                <a:solidFill>
                  <a:srgbClr val="C00000"/>
                </a:solidFill>
                <a:latin typeface="Arial" panose="020B0604020202020204" pitchFamily="34" charset="0"/>
                <a:cs typeface="Tahoma" panose="020B0604030504040204" pitchFamily="34" charset="0"/>
              </a:rPr>
              <a:t>ARCH_LEVEL</a:t>
            </a:r>
            <a:r>
              <a:rPr lang="en-US" altLang="en-US" sz="1600" dirty="0">
                <a:latin typeface="Arial" panose="020B0604020202020204" pitchFamily="34" charset="0"/>
                <a:cs typeface="Tahoma" panose="020B0604030504040204" pitchFamily="34" charset="0"/>
              </a:rPr>
              <a:t>  represents  engine code level</a:t>
            </a:r>
          </a:p>
          <a:p>
            <a:pPr lvl="1" eaLnBrk="1">
              <a:buClrTx/>
            </a:pPr>
            <a:r>
              <a:rPr lang="en-US" altLang="en-US" dirty="0">
                <a:latin typeface="Arial" panose="020B0604020202020204" pitchFamily="34" charset="0"/>
                <a:cs typeface="Tahoma" panose="020B0604030504040204" pitchFamily="34" charset="0"/>
              </a:rPr>
              <a:t>It is queried by admin tools, </a:t>
            </a:r>
            <a:r>
              <a:rPr lang="en-US" altLang="en-US" dirty="0" err="1">
                <a:latin typeface="Arial" panose="020B0604020202020204" pitchFamily="34" charset="0"/>
                <a:cs typeface="Tahoma" panose="020B0604030504040204" pitchFamily="34" charset="0"/>
              </a:rPr>
              <a:t>asnclp</a:t>
            </a:r>
            <a:r>
              <a:rPr lang="en-US" altLang="en-US" dirty="0">
                <a:latin typeface="Arial" panose="020B0604020202020204" pitchFamily="34" charset="0"/>
                <a:cs typeface="Tahoma" panose="020B0604030504040204" pitchFamily="34" charset="0"/>
              </a:rPr>
              <a:t> to determine if a function is available.</a:t>
            </a:r>
          </a:p>
          <a:p>
            <a:pPr eaLnBrk="1">
              <a:buClrTx/>
            </a:pPr>
            <a:r>
              <a:rPr lang="en-US" altLang="en-US" sz="1600" dirty="0">
                <a:latin typeface="Arial" panose="020B0604020202020204" pitchFamily="34" charset="0"/>
                <a:cs typeface="Tahoma" panose="020B0604030504040204" pitchFamily="34" charset="0"/>
              </a:rPr>
              <a:t>Capture parameter </a:t>
            </a:r>
            <a:r>
              <a:rPr lang="en-US" altLang="en-US" sz="1600" b="1" dirty="0">
                <a:solidFill>
                  <a:srgbClr val="C00000"/>
                </a:solidFill>
                <a:latin typeface="Arial" panose="020B0604020202020204" pitchFamily="34" charset="0"/>
                <a:cs typeface="Tahoma" panose="020B0604030504040204" pitchFamily="34" charset="0"/>
              </a:rPr>
              <a:t>COMPATIBILITY</a:t>
            </a:r>
            <a:r>
              <a:rPr lang="en-US" altLang="en-US" sz="1600" dirty="0">
                <a:latin typeface="Arial" panose="020B0604020202020204" pitchFamily="34" charset="0"/>
                <a:cs typeface="Tahoma" panose="020B0604030504040204" pitchFamily="34" charset="0"/>
              </a:rPr>
              <a:t> tells capture what is lowest  level  of Apply programs this Capture is feeding (users have to update it)</a:t>
            </a:r>
          </a:p>
          <a:p>
            <a:pPr lvl="1" eaLnBrk="1">
              <a:buClrTx/>
            </a:pPr>
            <a:r>
              <a:rPr lang="en-US" altLang="en-US" dirty="0">
                <a:latin typeface="Arial" panose="020B0604020202020204" pitchFamily="34" charset="0"/>
                <a:cs typeface="Tahoma" panose="020B0604030504040204" pitchFamily="34" charset="0"/>
              </a:rPr>
              <a:t>Used for independently migrating Capture and Apply programs</a:t>
            </a:r>
          </a:p>
          <a:p>
            <a:pPr lvl="1" eaLnBrk="1">
              <a:buClrTx/>
            </a:pPr>
            <a:r>
              <a:rPr lang="en-US" altLang="en-US" dirty="0">
                <a:latin typeface="Arial" panose="020B0604020202020204" pitchFamily="34" charset="0"/>
                <a:cs typeface="Tahoma" panose="020B0604030504040204" pitchFamily="34" charset="0"/>
              </a:rPr>
              <a:t>But, ONLY ONE parameter for all targets: Need to upgrade ALL apply programs before enabling the new function</a:t>
            </a:r>
          </a:p>
          <a:p>
            <a:pPr lvl="1" eaLnBrk="1"/>
            <a:endParaRPr lang="en-US" altLang="en-US" sz="105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253810869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txBox="1">
            <a:spLocks noGrp="1"/>
          </p:cNvSpPr>
          <p:nvPr>
            <p:ph type="title"/>
          </p:nvPr>
        </p:nvSpPr>
        <p:spPr/>
        <p:txBody>
          <a:bodyPr/>
          <a:lstStyle/>
          <a:p>
            <a:pPr eaLnBrk="1" hangingPunct="1"/>
            <a:r>
              <a:rPr altLang="en-US" sz="1802" dirty="0" err="1">
                <a:solidFill>
                  <a:schemeClr val="accent2"/>
                </a:solidFill>
                <a:latin typeface="Arial" panose="020B0604020202020204" pitchFamily="34" charset="0"/>
                <a:ea typeface="MS Gothic" panose="020B0609070205080204" pitchFamily="49" charset="-128"/>
                <a:cs typeface="Tahoma" panose="020B0604030504040204" pitchFamily="34" charset="0"/>
              </a:rPr>
              <a:t>InfoSphere</a:t>
            </a:r>
            <a:r>
              <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 Data Replication for DB2 for z/OS V11.4.0</a:t>
            </a:r>
          </a:p>
        </p:txBody>
      </p:sp>
      <p:sp>
        <p:nvSpPr>
          <p:cNvPr id="9219" name="Text Placeholder 2"/>
          <p:cNvSpPr txBox="1">
            <a:spLocks noGrp="1"/>
          </p:cNvSpPr>
          <p:nvPr>
            <p:ph idx="1"/>
          </p:nvPr>
        </p:nvSpPr>
        <p:spPr>
          <a:xfrm>
            <a:off x="266700" y="1046375"/>
            <a:ext cx="8216474" cy="3103003"/>
          </a:xfrm>
        </p:spPr>
        <p:txBody>
          <a:bodyPr/>
          <a:lstStyle/>
          <a:p>
            <a:pPr marL="0" indent="0" eaLnBrk="1">
              <a:spcBef>
                <a:spcPts val="319"/>
              </a:spcBef>
              <a:spcAft>
                <a:spcPts val="338"/>
              </a:spcAft>
              <a:buClrTx/>
              <a:buSzPct val="45000"/>
              <a:buNone/>
              <a:defRPr/>
            </a:pPr>
            <a:r>
              <a:rPr altLang="en-US" sz="1351" dirty="0">
                <a:latin typeface="Arial" panose="020B0604020202020204" pitchFamily="34" charset="0"/>
                <a:cs typeface="Arial" panose="020B0604020202020204" pitchFamily="34" charset="0"/>
              </a:rPr>
              <a:t>Program Number 5655-DRQ includes</a:t>
            </a:r>
            <a:r>
              <a:rPr lang="en-US" altLang="en-US" sz="1351" dirty="0">
                <a:latin typeface="Arial" panose="020B0604020202020204" pitchFamily="34" charset="0"/>
                <a:cs typeface="Arial" panose="020B0604020202020204" pitchFamily="34" charset="0"/>
              </a:rPr>
              <a:t> CDC,</a:t>
            </a:r>
            <a:r>
              <a:rPr altLang="en-US" sz="1351" dirty="0">
                <a:latin typeface="Arial" panose="020B0604020202020204" pitchFamily="34" charset="0"/>
                <a:cs typeface="Arial" panose="020B0604020202020204" pitchFamily="34" charset="0"/>
              </a:rPr>
              <a:t> Q and SQL Replication feature in the following FMIDs:</a:t>
            </a:r>
            <a:endParaRPr lang="en-US" altLang="en-US" sz="1351" dirty="0">
              <a:latin typeface="Arial" panose="020B0604020202020204" pitchFamily="34" charset="0"/>
              <a:cs typeface="Arial" panose="020B0604020202020204" pitchFamily="34" charset="0"/>
            </a:endParaRPr>
          </a:p>
          <a:p>
            <a:pPr eaLnBrk="1">
              <a:spcBef>
                <a:spcPts val="319"/>
              </a:spcBef>
              <a:spcAft>
                <a:spcPts val="338"/>
              </a:spcAft>
              <a:buClrTx/>
              <a:buSzPct val="45000"/>
              <a:defRPr/>
            </a:pPr>
            <a:endParaRPr altLang="en-US" sz="1351" dirty="0">
              <a:latin typeface="Arial" panose="020B0604020202020204" pitchFamily="34" charset="0"/>
              <a:cs typeface="Arial" panose="020B0604020202020204" pitchFamily="34" charset="0"/>
            </a:endParaRPr>
          </a:p>
          <a:p>
            <a:pPr eaLnBrk="1">
              <a:spcBef>
                <a:spcPts val="319"/>
              </a:spcBef>
              <a:spcAft>
                <a:spcPts val="338"/>
              </a:spcAft>
              <a:buClrTx/>
              <a:buSzPct val="71000"/>
              <a:defRPr/>
            </a:pPr>
            <a:r>
              <a:rPr altLang="en-US" sz="1351" dirty="0">
                <a:latin typeface="Arial" panose="020B0604020202020204" pitchFamily="34" charset="0"/>
                <a:cs typeface="Arial" panose="020B0604020202020204" pitchFamily="34" charset="0"/>
              </a:rPr>
              <a:t> HAAWB33 - Q and SQL Replication Common Base</a:t>
            </a:r>
          </a:p>
          <a:p>
            <a:pPr eaLnBrk="1">
              <a:spcBef>
                <a:spcPts val="319"/>
              </a:spcBef>
              <a:spcAft>
                <a:spcPts val="338"/>
              </a:spcAft>
              <a:buClrTx/>
              <a:buSzPct val="71000"/>
              <a:defRPr/>
            </a:pPr>
            <a:r>
              <a:rPr altLang="en-US" sz="1351" dirty="0">
                <a:latin typeface="Arial" panose="020B0604020202020204" pitchFamily="34" charset="0"/>
                <a:cs typeface="Arial" panose="020B0604020202020204" pitchFamily="34" charset="0"/>
              </a:rPr>
              <a:t> JAAWB34 - Q Capture and EP</a:t>
            </a:r>
          </a:p>
          <a:p>
            <a:pPr eaLnBrk="1">
              <a:spcBef>
                <a:spcPts val="319"/>
              </a:spcBef>
              <a:spcAft>
                <a:spcPts val="338"/>
              </a:spcAft>
              <a:buClrTx/>
              <a:buSzPct val="71000"/>
              <a:defRPr/>
            </a:pPr>
            <a:r>
              <a:rPr altLang="en-US" sz="1351" dirty="0">
                <a:latin typeface="Arial" panose="020B0604020202020204" pitchFamily="34" charset="0"/>
                <a:cs typeface="Arial" panose="020B0604020202020204" pitchFamily="34" charset="0"/>
              </a:rPr>
              <a:t> JAAWB35 - Q Apply</a:t>
            </a:r>
          </a:p>
          <a:p>
            <a:pPr eaLnBrk="1">
              <a:spcBef>
                <a:spcPts val="319"/>
              </a:spcBef>
              <a:spcAft>
                <a:spcPts val="338"/>
              </a:spcAft>
              <a:buClrTx/>
              <a:buSzPct val="71000"/>
              <a:defRPr/>
            </a:pPr>
            <a:r>
              <a:rPr altLang="en-US" sz="1351" dirty="0">
                <a:latin typeface="Arial" panose="020B0604020202020204" pitchFamily="34" charset="0"/>
                <a:cs typeface="Arial" panose="020B0604020202020204" pitchFamily="34" charset="0"/>
              </a:rPr>
              <a:t> JAAWB36 - SQL Replication</a:t>
            </a:r>
          </a:p>
          <a:p>
            <a:pPr eaLnBrk="1">
              <a:spcBef>
                <a:spcPts val="319"/>
              </a:spcBef>
              <a:spcAft>
                <a:spcPts val="338"/>
              </a:spcAft>
              <a:buClrTx/>
              <a:buSzPct val="71000"/>
              <a:defRPr/>
            </a:pPr>
            <a:r>
              <a:rPr altLang="en-US" sz="1351" dirty="0">
                <a:latin typeface="Arial" panose="020B0604020202020204" pitchFamily="34" charset="0"/>
                <a:cs typeface="Arial" panose="020B0604020202020204" pitchFamily="34" charset="0"/>
              </a:rPr>
              <a:t> HCHCA21 - Change Data Capture</a:t>
            </a:r>
          </a:p>
          <a:p>
            <a:pPr marL="0" indent="0" eaLnBrk="1">
              <a:spcAft>
                <a:spcPts val="338"/>
              </a:spcAft>
              <a:buClr>
                <a:srgbClr val="00CC00"/>
              </a:buClr>
              <a:buSzPct val="45000"/>
              <a:buNone/>
              <a:defRPr/>
            </a:pPr>
            <a:endParaRPr altLang="en-US" sz="1351" dirty="0">
              <a:latin typeface="Arial" panose="020B0604020202020204" pitchFamily="34" charset="0"/>
              <a:cs typeface="Arial" panose="020B0604020202020204" pitchFamily="34" charset="0"/>
            </a:endParaRPr>
          </a:p>
          <a:p>
            <a:pPr eaLnBrk="1">
              <a:spcAft>
                <a:spcPts val="338"/>
              </a:spcAft>
              <a:buNone/>
              <a:defRPr/>
            </a:pPr>
            <a:r>
              <a:rPr lang="en-US" altLang="en-US" sz="1351" dirty="0">
                <a:solidFill>
                  <a:srgbClr val="0000FF"/>
                </a:solidFill>
                <a:latin typeface="Arial" panose="020B0604020202020204" pitchFamily="34" charset="0"/>
                <a:cs typeface="Arial" panose="020B0604020202020204" pitchFamily="34" charset="0"/>
              </a:rPr>
              <a:t>* </a:t>
            </a:r>
            <a:r>
              <a:rPr lang="en-US" altLang="en-US" sz="1351" dirty="0">
                <a:solidFill>
                  <a:schemeClr val="accent6"/>
                </a:solidFill>
                <a:latin typeface="Arial" panose="020B0604020202020204" pitchFamily="34" charset="0"/>
                <a:cs typeface="Arial" panose="020B0604020202020204" pitchFamily="34" charset="0"/>
              </a:rPr>
              <a:t>Please get IIDR 1140 APAR </a:t>
            </a:r>
            <a:r>
              <a:rPr lang="en-US" dirty="0">
                <a:solidFill>
                  <a:schemeClr val="accent2"/>
                </a:solidFill>
              </a:rPr>
              <a:t>PH16629 (CURRENT_LEVEL 1140.103)</a:t>
            </a:r>
            <a:endParaRPr altLang="en-US" sz="1351" dirty="0">
              <a:solidFill>
                <a:schemeClr val="accent2"/>
              </a:solidFill>
              <a:latin typeface="Arial" panose="020B0604020202020204" pitchFamily="34" charset="0"/>
              <a:cs typeface="Arial" panose="020B0604020202020204" pitchFamily="34" charset="0"/>
            </a:endParaRPr>
          </a:p>
          <a:p>
            <a:pPr eaLnBrk="1">
              <a:spcAft>
                <a:spcPts val="338"/>
              </a:spcAft>
              <a:buNone/>
              <a:defRPr/>
            </a:pPr>
            <a:endParaRPr altLang="en-US" sz="135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2641893"/>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txBox="1">
            <a:spLocks noGrp="1"/>
          </p:cNvSpPr>
          <p:nvPr>
            <p:ph type="title"/>
          </p:nvPr>
        </p:nvSpPr>
        <p:spPr>
          <a:xfrm>
            <a:off x="266701" y="538843"/>
            <a:ext cx="6697436" cy="375557"/>
          </a:xfrm>
        </p:spPr>
        <p:txBody>
          <a:bodyPr/>
          <a:lstStyle/>
          <a:p>
            <a:pPr eaLnBrk="1"/>
            <a:r>
              <a:rPr altLang="en-US" sz="1802" dirty="0">
                <a:solidFill>
                  <a:schemeClr val="accent2"/>
                </a:solidFill>
                <a:latin typeface="Arial" panose="020B0604020202020204" pitchFamily="34" charset="0"/>
                <a:cs typeface="Tahoma" panose="020B0604030504040204" pitchFamily="34" charset="0"/>
              </a:rPr>
              <a:t>IIDR 1140 IBMQREP_SENDQUEUES APPLY_LEVEL</a:t>
            </a:r>
          </a:p>
        </p:txBody>
      </p:sp>
      <p:sp>
        <p:nvSpPr>
          <p:cNvPr id="44035" name="Content Placeholder 2"/>
          <p:cNvSpPr txBox="1">
            <a:spLocks noGrp="1"/>
          </p:cNvSpPr>
          <p:nvPr>
            <p:ph idx="1"/>
          </p:nvPr>
        </p:nvSpPr>
        <p:spPr>
          <a:xfrm>
            <a:off x="372837" y="979715"/>
            <a:ext cx="7889420" cy="3600450"/>
          </a:xfrm>
        </p:spPr>
        <p:txBody>
          <a:bodyPr/>
          <a:lstStyle/>
          <a:p>
            <a:pPr eaLnBrk="1">
              <a:buClrTx/>
            </a:pPr>
            <a:r>
              <a:rPr lang="en-US" altLang="en-US" sz="1400" dirty="0">
                <a:latin typeface="Arial" panose="020B0604020202020204" pitchFamily="34" charset="0"/>
                <a:cs typeface="Tahoma" panose="020B0604030504040204" pitchFamily="34" charset="0"/>
              </a:rPr>
              <a:t>Allowing clients to send different version messages to different Applies</a:t>
            </a:r>
          </a:p>
          <a:p>
            <a:pPr lvl="1" eaLnBrk="1">
              <a:buClrTx/>
            </a:pPr>
            <a:r>
              <a:rPr lang="en-US" altLang="en-US" sz="1400" dirty="0">
                <a:latin typeface="Arial" panose="020B0604020202020204" pitchFamily="34" charset="0"/>
                <a:cs typeface="Tahoma" panose="020B0604030504040204" pitchFamily="34" charset="0"/>
              </a:rPr>
              <a:t>IBMQREP_SENDQUEUES table new column APPLY_LEVEL(this value reflects the </a:t>
            </a:r>
            <a:r>
              <a:rPr lang="en-US" altLang="en-US" sz="1400" dirty="0" err="1">
                <a:latin typeface="Arial" panose="020B0604020202020204" pitchFamily="34" charset="0"/>
                <a:cs typeface="Tahoma" panose="020B0604030504040204" pitchFamily="34" charset="0"/>
              </a:rPr>
              <a:t>arch_level</a:t>
            </a:r>
            <a:r>
              <a:rPr lang="en-US" altLang="en-US" sz="1400" dirty="0">
                <a:latin typeface="Arial" panose="020B0604020202020204" pitchFamily="34" charset="0"/>
                <a:cs typeface="Tahoma" panose="020B0604030504040204" pitchFamily="34" charset="0"/>
              </a:rPr>
              <a:t> and function level of the target Apply)</a:t>
            </a:r>
          </a:p>
          <a:p>
            <a:pPr lvl="1" eaLnBrk="1">
              <a:buClrTx/>
            </a:pPr>
            <a:r>
              <a:rPr lang="en-US" altLang="en-US" sz="1400" dirty="0">
                <a:latin typeface="Arial" panose="020B0604020202020204" pitchFamily="34" charset="0"/>
                <a:cs typeface="Tahoma" panose="020B0604030504040204" pitchFamily="34" charset="0"/>
              </a:rPr>
              <a:t>To start with the APPLY_LEVEL will be 1021 for a brand new set up</a:t>
            </a:r>
          </a:p>
          <a:p>
            <a:pPr lvl="1" eaLnBrk="1">
              <a:buClrTx/>
            </a:pPr>
            <a:r>
              <a:rPr lang="en-US" altLang="en-US" sz="1400" dirty="0">
                <a:latin typeface="Arial" panose="020B0604020202020204" pitchFamily="34" charset="0"/>
                <a:cs typeface="Tahoma" panose="020B0604030504040204" pitchFamily="34" charset="0"/>
              </a:rPr>
              <a:t>It will have the value of the IBMQREP_CAPPARMS COMPATIBILITY when you are migrating to 1140.  So it can be 1001 or 1021 to start with.</a:t>
            </a:r>
          </a:p>
          <a:p>
            <a:pPr lvl="1" eaLnBrk="1">
              <a:buClrTx/>
            </a:pPr>
            <a:r>
              <a:rPr lang="en-US" altLang="en-US" sz="1400" dirty="0" err="1">
                <a:latin typeface="Arial" panose="020B0604020202020204" pitchFamily="34" charset="0"/>
                <a:cs typeface="Tahoma" panose="020B0604030504040204" pitchFamily="34" charset="0"/>
              </a:rPr>
              <a:t>Apply_level</a:t>
            </a:r>
            <a:r>
              <a:rPr lang="en-US" altLang="en-US" sz="1400" dirty="0">
                <a:latin typeface="Arial" panose="020B0604020202020204" pitchFamily="34" charset="0"/>
                <a:cs typeface="Tahoma" panose="020B0604030504040204" pitchFamily="34" charset="0"/>
              </a:rPr>
              <a:t>  tells Capture what version of message to send in that </a:t>
            </a:r>
            <a:r>
              <a:rPr lang="en-US" altLang="en-US" sz="1400" dirty="0" err="1">
                <a:latin typeface="Arial" panose="020B0604020202020204" pitchFamily="34" charset="0"/>
                <a:cs typeface="Tahoma" panose="020B0604030504040204" pitchFamily="34" charset="0"/>
              </a:rPr>
              <a:t>sendqueues</a:t>
            </a:r>
            <a:r>
              <a:rPr lang="en-US" altLang="en-US" sz="1400" dirty="0">
                <a:latin typeface="Arial" panose="020B0604020202020204" pitchFamily="34" charset="0"/>
                <a:cs typeface="Tahoma" panose="020B0604030504040204" pitchFamily="34" charset="0"/>
              </a:rPr>
              <a:t> to the target Apply</a:t>
            </a:r>
          </a:p>
          <a:p>
            <a:pPr lvl="1" eaLnBrk="1">
              <a:buClrTx/>
            </a:pPr>
            <a:r>
              <a:rPr lang="en-US" altLang="en-US" sz="1400" dirty="0">
                <a:latin typeface="Arial" panose="020B0604020202020204" pitchFamily="34" charset="0"/>
                <a:cs typeface="Tahoma" panose="020B0604030504040204" pitchFamily="34" charset="0"/>
              </a:rPr>
              <a:t>If the target Apply for the queue is 1140,  Q Apply 1140  (every time it starts) will send a message thru the </a:t>
            </a:r>
            <a:r>
              <a:rPr lang="en-US" altLang="en-US" sz="1400" dirty="0" err="1">
                <a:latin typeface="Arial" panose="020B0604020202020204" pitchFamily="34" charset="0"/>
                <a:cs typeface="Tahoma" panose="020B0604030504040204" pitchFamily="34" charset="0"/>
              </a:rPr>
              <a:t>adminq</a:t>
            </a:r>
            <a:r>
              <a:rPr lang="en-US" altLang="en-US" sz="1400" dirty="0">
                <a:latin typeface="Arial" panose="020B0604020202020204" pitchFamily="34" charset="0"/>
                <a:cs typeface="Tahoma" panose="020B0604030504040204" pitchFamily="34" charset="0"/>
              </a:rPr>
              <a:t> to Q Capture telling its </a:t>
            </a:r>
            <a:r>
              <a:rPr lang="en-US" altLang="en-US" sz="1400" dirty="0" err="1">
                <a:latin typeface="Arial" panose="020B0604020202020204" pitchFamily="34" charset="0"/>
                <a:cs typeface="Tahoma" panose="020B0604030504040204" pitchFamily="34" charset="0"/>
              </a:rPr>
              <a:t>function_level</a:t>
            </a:r>
            <a:r>
              <a:rPr lang="en-US" altLang="en-US" sz="1400" dirty="0">
                <a:latin typeface="Arial" panose="020B0604020202020204" pitchFamily="34" charset="0"/>
                <a:cs typeface="Tahoma" panose="020B0604030504040204" pitchFamily="34" charset="0"/>
              </a:rPr>
              <a:t> (1140.0 , 1140.100 </a:t>
            </a:r>
            <a:r>
              <a:rPr lang="en-US" altLang="en-US" sz="1400" dirty="0" err="1">
                <a:latin typeface="Arial" panose="020B0604020202020204" pitchFamily="34" charset="0"/>
                <a:cs typeface="Tahoma" panose="020B0604030504040204" pitchFamily="34" charset="0"/>
              </a:rPr>
              <a:t>etc</a:t>
            </a:r>
            <a:r>
              <a:rPr lang="en-US" altLang="en-US" sz="1400" dirty="0">
                <a:latin typeface="Arial" panose="020B0604020202020204" pitchFamily="34" charset="0"/>
                <a:cs typeface="Tahoma" panose="020B0604030504040204" pitchFamily="34" charset="0"/>
              </a:rPr>
              <a:t>).  If this 1140 Apply has multiple queues, it will send multiple messages to Q Capture</a:t>
            </a:r>
          </a:p>
          <a:p>
            <a:pPr lvl="1" eaLnBrk="1">
              <a:buClrTx/>
            </a:pPr>
            <a:r>
              <a:rPr lang="en-US" altLang="en-US" sz="1400" dirty="0">
                <a:latin typeface="Arial" panose="020B0604020202020204" pitchFamily="34" charset="0"/>
                <a:cs typeface="Tahoma" panose="020B0604030504040204" pitchFamily="34" charset="0"/>
              </a:rPr>
              <a:t>Q Capture will update the </a:t>
            </a:r>
            <a:r>
              <a:rPr lang="en-US" altLang="en-US" sz="1400" dirty="0" err="1">
                <a:latin typeface="Arial" panose="020B0604020202020204" pitchFamily="34" charset="0"/>
                <a:cs typeface="Tahoma" panose="020B0604030504040204" pitchFamily="34" charset="0"/>
              </a:rPr>
              <a:t>Apply_level</a:t>
            </a:r>
            <a:r>
              <a:rPr lang="en-US" altLang="en-US" sz="1400" dirty="0">
                <a:latin typeface="Arial" panose="020B0604020202020204" pitchFamily="34" charset="0"/>
                <a:cs typeface="Tahoma" panose="020B0604030504040204" pitchFamily="34" charset="0"/>
              </a:rPr>
              <a:t> when it gets the admin message from Q Apply</a:t>
            </a:r>
          </a:p>
          <a:p>
            <a:pPr lvl="1" eaLnBrk="1">
              <a:buClrTx/>
            </a:pPr>
            <a:r>
              <a:rPr lang="en-US" altLang="en-US" sz="1400" dirty="0">
                <a:latin typeface="Arial" panose="020B0604020202020204" pitchFamily="34" charset="0"/>
                <a:cs typeface="Tahoma" panose="020B0604030504040204" pitchFamily="34" charset="0"/>
              </a:rPr>
              <a:t>If the Q Apply is lower than 1140, the </a:t>
            </a:r>
            <a:r>
              <a:rPr lang="en-US" altLang="en-US" sz="1400" dirty="0" err="1">
                <a:latin typeface="Arial" panose="020B0604020202020204" pitchFamily="34" charset="0"/>
                <a:cs typeface="Tahoma" panose="020B0604030504040204" pitchFamily="34" charset="0"/>
              </a:rPr>
              <a:t>Apply_level</a:t>
            </a:r>
            <a:r>
              <a:rPr lang="en-US" altLang="en-US" sz="1400" dirty="0">
                <a:latin typeface="Arial" panose="020B0604020202020204" pitchFamily="34" charset="0"/>
                <a:cs typeface="Tahoma" panose="020B0604030504040204" pitchFamily="34" charset="0"/>
              </a:rPr>
              <a:t> in the </a:t>
            </a:r>
            <a:r>
              <a:rPr lang="en-US" altLang="en-US" sz="1400" dirty="0" err="1">
                <a:latin typeface="Arial" panose="020B0604020202020204" pitchFamily="34" charset="0"/>
                <a:cs typeface="Tahoma" panose="020B0604030504040204" pitchFamily="34" charset="0"/>
              </a:rPr>
              <a:t>sendqueue</a:t>
            </a:r>
            <a:r>
              <a:rPr lang="en-US" altLang="en-US" sz="1400" dirty="0">
                <a:latin typeface="Arial" panose="020B0604020202020204" pitchFamily="34" charset="0"/>
                <a:cs typeface="Tahoma" panose="020B0604030504040204" pitchFamily="34" charset="0"/>
              </a:rPr>
              <a:t> will not be updated</a:t>
            </a:r>
          </a:p>
          <a:p>
            <a:pPr lvl="1" eaLnBrk="1">
              <a:buClrTx/>
            </a:pPr>
            <a:r>
              <a:rPr lang="en-US" altLang="en-US" sz="1400" dirty="0">
                <a:latin typeface="Arial" panose="020B0604020202020204" pitchFamily="34" charset="0"/>
                <a:cs typeface="Tahoma" panose="020B0604030504040204" pitchFamily="34" charset="0"/>
              </a:rPr>
              <a:t>E.g., Capture can have one target queue at level 1021 and another target queue at level 1140.100 and another at 1140.103</a:t>
            </a:r>
          </a:p>
        </p:txBody>
      </p:sp>
    </p:spTree>
    <p:extLst>
      <p:ext uri="{BB962C8B-B14F-4D97-AF65-F5344CB8AC3E}">
        <p14:creationId xmlns:p14="http://schemas.microsoft.com/office/powerpoint/2010/main" val="52050215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txBox="1">
            <a:spLocks noGrp="1"/>
          </p:cNvSpPr>
          <p:nvPr>
            <p:ph type="title"/>
          </p:nvPr>
        </p:nvSpPr>
        <p:spPr/>
        <p:txBody>
          <a:bodyPr/>
          <a:lstStyle/>
          <a:p>
            <a:pPr eaLnBrk="1"/>
            <a:r>
              <a:rPr altLang="en-US" sz="1802" dirty="0">
                <a:solidFill>
                  <a:schemeClr val="accent2"/>
                </a:solidFill>
                <a:latin typeface="Arial" panose="020B0604020202020204" pitchFamily="34" charset="0"/>
                <a:cs typeface="Tahoma" panose="020B0604030504040204" pitchFamily="34" charset="0"/>
              </a:rPr>
              <a:t>Q Replication IBMQREP_SENDQUEUES changes</a:t>
            </a:r>
          </a:p>
        </p:txBody>
      </p:sp>
      <p:sp>
        <p:nvSpPr>
          <p:cNvPr id="46083" name="Content Placeholder 2"/>
          <p:cNvSpPr txBox="1">
            <a:spLocks noGrp="1"/>
          </p:cNvSpPr>
          <p:nvPr>
            <p:ph idx="1"/>
          </p:nvPr>
        </p:nvSpPr>
        <p:spPr>
          <a:xfrm>
            <a:off x="333375" y="926302"/>
            <a:ext cx="7350579" cy="3509296"/>
          </a:xfrm>
        </p:spPr>
        <p:txBody>
          <a:bodyPr/>
          <a:lstStyle/>
          <a:p>
            <a:pPr eaLnBrk="1">
              <a:buFont typeface="Arial" panose="020B0604020202020204" pitchFamily="34" charset="0"/>
              <a:buNone/>
            </a:pPr>
            <a:r>
              <a:rPr lang="en-US" altLang="en-US" sz="1201" b="1" dirty="0">
                <a:solidFill>
                  <a:srgbClr val="C00000"/>
                </a:solidFill>
                <a:latin typeface="Arial" panose="020B0604020202020204" pitchFamily="34" charset="0"/>
                <a:cs typeface="Tahoma" panose="020B0604030504040204" pitchFamily="34" charset="0"/>
              </a:rPr>
              <a:t>IBMQREP_SENDQUEUES APPLY_LEVEL  </a:t>
            </a:r>
          </a:p>
          <a:p>
            <a:pPr lvl="1" eaLnBrk="1">
              <a:buClrTx/>
            </a:pPr>
            <a:r>
              <a:rPr lang="en-US" altLang="en-US" sz="1400" dirty="0">
                <a:latin typeface="Arial" panose="020B0604020202020204" pitchFamily="34" charset="0"/>
                <a:cs typeface="Tahoma" panose="020B0604030504040204" pitchFamily="34" charset="0"/>
              </a:rPr>
              <a:t>The column is updated by the Capture  upon receiving the  function level message from 1140 Apply. </a:t>
            </a:r>
          </a:p>
          <a:p>
            <a:pPr lvl="1" eaLnBrk="1">
              <a:buClrTx/>
            </a:pPr>
            <a:endParaRPr lang="en-US" altLang="en-US" sz="1400" dirty="0">
              <a:latin typeface="Arial" panose="020B0604020202020204" pitchFamily="34" charset="0"/>
              <a:cs typeface="Tahoma" panose="020B0604030504040204" pitchFamily="34" charset="0"/>
            </a:endParaRPr>
          </a:p>
          <a:p>
            <a:pPr lvl="1" eaLnBrk="1">
              <a:buClrTx/>
            </a:pPr>
            <a:r>
              <a:rPr lang="en-US" altLang="en-US" sz="1400" dirty="0">
                <a:latin typeface="Arial" panose="020B0604020202020204" pitchFamily="34" charset="0"/>
                <a:cs typeface="Tahoma" panose="020B0604030504040204" pitchFamily="34" charset="0"/>
              </a:rPr>
              <a:t>Apply sends a message to Capture with its currently active level when a new function level is activated; and each time the queue is started, and on startup.  Upon receiving the function level message from Apply, Capture updates this column and starts sending messages in the new format thereafter, as long as function is also active on the Capture side.</a:t>
            </a:r>
          </a:p>
          <a:p>
            <a:pPr lvl="1" eaLnBrk="1">
              <a:buClrTx/>
            </a:pPr>
            <a:endParaRPr lang="en-US" altLang="en-US" sz="1400" dirty="0">
              <a:latin typeface="Arial" panose="020B0604020202020204" pitchFamily="34" charset="0"/>
              <a:cs typeface="Tahoma" panose="020B0604030504040204" pitchFamily="34" charset="0"/>
            </a:endParaRPr>
          </a:p>
          <a:p>
            <a:pPr marL="358713" lvl="2" eaLnBrk="1">
              <a:spcAft>
                <a:spcPts val="1061"/>
              </a:spcAft>
              <a:buClrTx/>
              <a:buSzPct val="75000"/>
              <a:buFont typeface="StarSymbol"/>
              <a:buChar char="–"/>
            </a:pPr>
            <a:r>
              <a:rPr lang="en-US" altLang="en-US" dirty="0">
                <a:latin typeface="Arial" panose="020B0604020202020204" pitchFamily="34" charset="0"/>
                <a:cs typeface="Tahoma" panose="020B0604030504040204" pitchFamily="34" charset="0"/>
              </a:rPr>
              <a:t>Apply sends the message only if  IBMQREP_RECVQUEUES(CAPTURE_LEVEL) is 1140 or </a:t>
            </a:r>
            <a:r>
              <a:rPr lang="en-US" altLang="en-US" dirty="0" err="1">
                <a:latin typeface="Arial" panose="020B0604020202020204" pitchFamily="34" charset="0"/>
                <a:cs typeface="Tahoma" panose="020B0604030504040204" pitchFamily="34" charset="0"/>
              </a:rPr>
              <a:t>higher.A</a:t>
            </a:r>
            <a:r>
              <a:rPr lang="en-US" altLang="en-US" dirty="0">
                <a:latin typeface="Arial" panose="020B0604020202020204" pitchFamily="34" charset="0"/>
                <a:cs typeface="Tahoma" panose="020B0604030504040204" pitchFamily="34" charset="0"/>
              </a:rPr>
              <a:t> user can also set this column and restart the Capture queue, allowing for upgrades where the Capture/Apply might be stopped. Note that Apply will report an error and follow </a:t>
            </a:r>
            <a:r>
              <a:rPr lang="en-US" altLang="en-US" dirty="0" err="1">
                <a:latin typeface="Arial" panose="020B0604020202020204" pitchFamily="34" charset="0"/>
                <a:cs typeface="Tahoma" panose="020B0604030504040204" pitchFamily="34" charset="0"/>
              </a:rPr>
              <a:t>error_action</a:t>
            </a:r>
            <a:r>
              <a:rPr lang="en-US" altLang="en-US" dirty="0">
                <a:latin typeface="Arial" panose="020B0604020202020204" pitchFamily="34" charset="0"/>
                <a:cs typeface="Tahoma" panose="020B0604030504040204" pitchFamily="34" charset="0"/>
              </a:rPr>
              <a:t>, if it receives a message at a higher version than what is currently active.</a:t>
            </a:r>
          </a:p>
        </p:txBody>
      </p:sp>
    </p:spTree>
    <p:extLst>
      <p:ext uri="{BB962C8B-B14F-4D97-AF65-F5344CB8AC3E}">
        <p14:creationId xmlns:p14="http://schemas.microsoft.com/office/powerpoint/2010/main" val="2349227381"/>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_2"/>
          <p:cNvSpPr txBox="1">
            <a:spLocks noGrp="1"/>
          </p:cNvSpPr>
          <p:nvPr>
            <p:ph type="title"/>
          </p:nvPr>
        </p:nvSpPr>
        <p:spPr/>
        <p:txBody>
          <a:bodyPr/>
          <a:lstStyle/>
          <a:p>
            <a:pPr eaLnBrk="1"/>
            <a:r>
              <a:rPr altLang="en-US" sz="1802" dirty="0">
                <a:solidFill>
                  <a:schemeClr val="accent2"/>
                </a:solidFill>
                <a:latin typeface="Arial" panose="020B0604020202020204" pitchFamily="34" charset="0"/>
                <a:cs typeface="Tahoma" panose="020B0604030504040204" pitchFamily="34" charset="0"/>
              </a:rPr>
              <a:t>Q Replication IBMQREP_RECVQUEUES changes</a:t>
            </a:r>
          </a:p>
        </p:txBody>
      </p:sp>
      <p:sp>
        <p:nvSpPr>
          <p:cNvPr id="48131" name="Content Placeholder 2_2"/>
          <p:cNvSpPr txBox="1">
            <a:spLocks noGrp="1"/>
          </p:cNvSpPr>
          <p:nvPr>
            <p:ph idx="1"/>
          </p:nvPr>
        </p:nvSpPr>
        <p:spPr>
          <a:xfrm>
            <a:off x="266700" y="1046375"/>
            <a:ext cx="7726136" cy="3452146"/>
          </a:xfrm>
        </p:spPr>
        <p:txBody>
          <a:bodyPr/>
          <a:lstStyle/>
          <a:p>
            <a:pPr eaLnBrk="1">
              <a:buFont typeface="Arial" panose="020B0604020202020204" pitchFamily="34" charset="0"/>
              <a:buNone/>
            </a:pPr>
            <a:r>
              <a:rPr lang="en-US" altLang="en-US" sz="1201" b="1" dirty="0">
                <a:solidFill>
                  <a:srgbClr val="C00000"/>
                </a:solidFill>
                <a:latin typeface="Arial" panose="020B0604020202020204" pitchFamily="34" charset="0"/>
                <a:cs typeface="Tahoma" panose="020B0604030504040204" pitchFamily="34" charset="0"/>
              </a:rPr>
              <a:t>IBMQREP_RECVQUEUES</a:t>
            </a:r>
          </a:p>
          <a:p>
            <a:pPr marL="214513" lvl="1" indent="-214513" eaLnBrk="1">
              <a:spcAft>
                <a:spcPts val="1061"/>
              </a:spcAft>
              <a:buClrTx/>
            </a:pPr>
            <a:r>
              <a:rPr lang="en-US" altLang="en-US" dirty="0">
                <a:latin typeface="Arial" panose="020B0604020202020204" pitchFamily="34" charset="0"/>
                <a:cs typeface="Tahoma" panose="020B0604030504040204" pitchFamily="34" charset="0"/>
              </a:rPr>
              <a:t>CAPTURE_LEVEL – The column is updated by Q Apply by receiving the information by Capture for this queue.</a:t>
            </a:r>
          </a:p>
          <a:p>
            <a:pPr eaLnBrk="1">
              <a:buClrTx/>
              <a:buFont typeface="Arial" panose="020B0604020202020204" pitchFamily="34" charset="0"/>
              <a:buNone/>
            </a:pPr>
            <a:r>
              <a:rPr lang="en-US" altLang="en-US" sz="1600" b="1" dirty="0">
                <a:latin typeface="Arial" panose="020B0604020202020204" pitchFamily="34" charset="0"/>
                <a:cs typeface="Tahoma" panose="020B0604030504040204" pitchFamily="34" charset="0"/>
              </a:rPr>
              <a:t>	</a:t>
            </a:r>
            <a:r>
              <a:rPr lang="en-US" altLang="en-US" sz="1600" dirty="0">
                <a:solidFill>
                  <a:schemeClr val="accent2"/>
                </a:solidFill>
                <a:latin typeface="Arial" panose="020B0604020202020204" pitchFamily="34" charset="0"/>
                <a:cs typeface="Tahoma" panose="020B0604030504040204" pitchFamily="34" charset="0"/>
              </a:rPr>
              <a:t>**This is not modified when installing new code or migrating from 1021. </a:t>
            </a:r>
          </a:p>
          <a:p>
            <a:pPr eaLnBrk="1">
              <a:buClrTx/>
              <a:buFont typeface="Arial" panose="020B0604020202020204" pitchFamily="34" charset="0"/>
              <a:buNone/>
            </a:pPr>
            <a:endParaRPr lang="en-US" altLang="en-US" sz="1600" b="1" dirty="0">
              <a:solidFill>
                <a:schemeClr val="accent2"/>
              </a:solidFill>
              <a:latin typeface="Arial" panose="020B0604020202020204" pitchFamily="34" charset="0"/>
              <a:cs typeface="Tahoma" panose="020B0604030504040204" pitchFamily="34" charset="0"/>
            </a:endParaRPr>
          </a:p>
          <a:p>
            <a:pPr marL="214513" lvl="1" indent="-214513" eaLnBrk="1">
              <a:spcAft>
                <a:spcPts val="1061"/>
              </a:spcAft>
              <a:buClrTx/>
            </a:pPr>
            <a:r>
              <a:rPr lang="en-US" altLang="en-US" dirty="0">
                <a:latin typeface="Arial" panose="020B0604020202020204" pitchFamily="34" charset="0"/>
                <a:cs typeface="Tahoma" panose="020B0604030504040204" pitchFamily="34" charset="0"/>
              </a:rPr>
              <a:t>Capture sends a message to Apply with its currently active level when the level is activated; each time the queue or Capture is started.  The message is sent only if APPLY_LEVEL is 1140 or later.  Upon receiving this message Apply updates the CAPTURE_LEVEL in the </a:t>
            </a:r>
            <a:r>
              <a:rPr lang="en-US" altLang="en-US" dirty="0" err="1">
                <a:latin typeface="Arial" panose="020B0604020202020204" pitchFamily="34" charset="0"/>
                <a:cs typeface="Tahoma" panose="020B0604030504040204" pitchFamily="34" charset="0"/>
              </a:rPr>
              <a:t>recvqueues</a:t>
            </a:r>
            <a:r>
              <a:rPr lang="en-US" altLang="en-US" dirty="0">
                <a:latin typeface="Arial" panose="020B0604020202020204" pitchFamily="34" charset="0"/>
                <a:cs typeface="Tahoma" panose="020B0604030504040204" pitchFamily="34" charset="0"/>
              </a:rPr>
              <a:t>. </a:t>
            </a:r>
          </a:p>
          <a:p>
            <a:pPr marL="214513" lvl="1" indent="-214513" eaLnBrk="1">
              <a:spcAft>
                <a:spcPts val="1061"/>
              </a:spcAft>
              <a:buClrTx/>
            </a:pPr>
            <a:r>
              <a:rPr lang="en-US" altLang="en-US" dirty="0">
                <a:latin typeface="Arial" panose="020B0604020202020204" pitchFamily="34" charset="0"/>
                <a:cs typeface="Tahoma" panose="020B0604030504040204" pitchFamily="34" charset="0"/>
              </a:rPr>
              <a:t>USERS are not expected to update this column, they must rely on Apply receiving the message on the receive queue</a:t>
            </a:r>
          </a:p>
          <a:p>
            <a:pPr lvl="2" eaLnBrk="1"/>
            <a:endParaRPr lang="en-US" altLang="en-US" sz="1051" dirty="0">
              <a:latin typeface="Arial" panose="020B0604020202020204" pitchFamily="34" charset="0"/>
              <a:cs typeface="Tahoma" panose="020B0604030504040204" pitchFamily="34" charset="0"/>
            </a:endParaRPr>
          </a:p>
          <a:p>
            <a:pPr marL="214513" lvl="1" indent="-214513" eaLnBrk="1"/>
            <a:endParaRPr lang="en-US" altLang="en-US" sz="105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3365377804"/>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52776CFF-2E1E-44F1-A5AD-4FA967FAD67E}"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23</a:t>
            </a:fld>
            <a:endParaRPr lang="en-US" sz="676">
              <a:solidFill>
                <a:srgbClr val="8B8B8B"/>
              </a:solidFill>
              <a:latin typeface="Arial" pitchFamily="18"/>
              <a:ea typeface="Arial Unicode MS" pitchFamily="2"/>
              <a:cs typeface="Tahoma" pitchFamily="2"/>
            </a:endParaRPr>
          </a:p>
        </p:txBody>
      </p:sp>
      <p:sp>
        <p:nvSpPr>
          <p:cNvPr id="73731" name="Text Placeholder 5">
            <a:extLst/>
          </p:cNvPr>
          <p:cNvSpPr txBox="1">
            <a:spLocks noGrp="1"/>
          </p:cNvSpPr>
          <p:nvPr>
            <p:ph type="body" idx="4294967295"/>
          </p:nvPr>
        </p:nvSpPr>
        <p:spPr>
          <a:xfrm>
            <a:off x="1287624" y="2304801"/>
            <a:ext cx="5547467" cy="345601"/>
          </a:xfrm>
        </p:spPr>
        <p:txBody>
          <a:bodyPr>
            <a:normAutofit fontScale="85000" lnSpcReduction="20000"/>
          </a:bodyPr>
          <a:lstStyle/>
          <a:p>
            <a:pPr eaLnBrk="1">
              <a:spcBef>
                <a:spcPts val="432"/>
              </a:spcBef>
              <a:spcAft>
                <a:spcPts val="338"/>
              </a:spcAft>
              <a:buNone/>
              <a:defRPr/>
            </a:pPr>
            <a:r>
              <a:rPr lang="en-US"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IIDR 1021 and 1140 supports DB2 V12</a:t>
            </a:r>
            <a:endParaRPr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2882073987"/>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1140 supports DB2 V12</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9459" name="Text Placeholder 2">
            <a:extLst/>
          </p:cNvPr>
          <p:cNvSpPr txBox="1">
            <a:spLocks noGrp="1"/>
          </p:cNvSpPr>
          <p:nvPr>
            <p:ph idx="1"/>
          </p:nvPr>
        </p:nvSpPr>
        <p:spPr>
          <a:xfrm>
            <a:off x="268287" y="956567"/>
            <a:ext cx="7296295" cy="3569251"/>
          </a:xfrm>
        </p:spPr>
        <p:txBody>
          <a:bodyPr/>
          <a:lstStyle/>
          <a:p>
            <a:pPr eaLnBrk="1" hangingPunct="1">
              <a:lnSpc>
                <a:spcPct val="91000"/>
              </a:lnSpc>
              <a:spcBef>
                <a:spcPts val="460"/>
              </a:spcBef>
              <a:spcAft>
                <a:spcPts val="197"/>
              </a:spcAft>
              <a:buClrTx/>
              <a:buNone/>
              <a:defRPr/>
            </a:pPr>
            <a:r>
              <a:rPr lang="en-US" altLang="en-US" sz="1501" dirty="0">
                <a:solidFill>
                  <a:schemeClr val="accent2"/>
                </a:solidFill>
                <a:latin typeface="Arial" panose="020B0604020202020204" pitchFamily="34" charset="0"/>
                <a:cs typeface="Tahoma" panose="020B0604030504040204" pitchFamily="34" charset="0"/>
              </a:rPr>
              <a:t>DB2 V12 Enhancements</a:t>
            </a:r>
            <a:r>
              <a:rPr lang="en-US" altLang="en-US" sz="1501" dirty="0">
                <a:solidFill>
                  <a:schemeClr val="accent1"/>
                </a:solidFill>
                <a:latin typeface="Arial" panose="020B0604020202020204" pitchFamily="34" charset="0"/>
                <a:cs typeface="Tahoma" panose="020B0604030504040204" pitchFamily="34" charset="0"/>
              </a:rPr>
              <a:t>:</a:t>
            </a:r>
            <a:endParaRPr lang="en-US" altLang="en-US" sz="1501" dirty="0">
              <a:solidFill>
                <a:schemeClr val="accent1"/>
              </a:solidFill>
              <a:latin typeface="Arial" panose="020B0604020202020204" pitchFamily="34" charset="0"/>
              <a:cs typeface="Times New Roman" panose="02020603050405020304" pitchFamily="18" charset="0"/>
            </a:endParaRPr>
          </a:p>
          <a:p>
            <a:pPr eaLnBrk="1" hangingPunct="1">
              <a:lnSpc>
                <a:spcPct val="91000"/>
              </a:lnSpc>
              <a:spcBef>
                <a:spcPts val="460"/>
              </a:spcBef>
              <a:spcAft>
                <a:spcPts val="197"/>
              </a:spcAft>
              <a:buClrTx/>
              <a:buNone/>
              <a:defRPr/>
            </a:pPr>
            <a:endParaRPr lang="en-US" altLang="en-US" sz="1501" dirty="0">
              <a:latin typeface="Arial" panose="020B0604020202020204" pitchFamily="34" charset="0"/>
              <a:cs typeface="Times New Roman" panose="02020603050405020304" pitchFamily="18" charset="0"/>
            </a:endParaRPr>
          </a:p>
          <a:p>
            <a:pPr eaLnBrk="1" hangingPunct="1">
              <a:lnSpc>
                <a:spcPct val="91000"/>
              </a:lnSpc>
              <a:spcBef>
                <a:spcPts val="460"/>
              </a:spcBef>
              <a:spcAft>
                <a:spcPts val="197"/>
              </a:spcAft>
              <a:buClrTx/>
              <a:defRPr/>
            </a:pPr>
            <a:r>
              <a:rPr lang="en-US" altLang="en-US" sz="1802" dirty="0">
                <a:latin typeface="Arial" panose="020B0604020202020204" pitchFamily="34" charset="0"/>
                <a:cs typeface="Times New Roman" panose="02020603050405020304" pitchFamily="18" charset="0"/>
              </a:rPr>
              <a:t>DB2 V12 will provide the before and after value of the log records in the current version. </a:t>
            </a:r>
            <a:r>
              <a:rPr lang="en-US" altLang="en-US" sz="1802" dirty="0">
                <a:latin typeface="Arial" panose="020B0604020202020204" pitchFamily="34" charset="0"/>
                <a:cs typeface="Tahoma" panose="020B0604030504040204" pitchFamily="34" charset="0"/>
              </a:rPr>
              <a:t>Before images will be returned in the version written at the point in time the log record is written to the log.</a:t>
            </a:r>
            <a:br>
              <a:rPr lang="en-US" altLang="en-US" sz="1802" dirty="0">
                <a:latin typeface="Arial" panose="020B0604020202020204" pitchFamily="34" charset="0"/>
                <a:cs typeface="Tahoma" panose="020B0604030504040204" pitchFamily="34" charset="0"/>
              </a:rPr>
            </a:br>
            <a:endParaRPr lang="en-US" altLang="en-US" sz="1802" dirty="0">
              <a:latin typeface="Arial" panose="020B0604020202020204" pitchFamily="34" charset="0"/>
              <a:cs typeface="Times New Roman" panose="02020603050405020304" pitchFamily="18" charset="0"/>
            </a:endParaRPr>
          </a:p>
          <a:p>
            <a:pPr eaLnBrk="1" hangingPunct="1">
              <a:lnSpc>
                <a:spcPct val="91000"/>
              </a:lnSpc>
              <a:spcBef>
                <a:spcPts val="460"/>
              </a:spcBef>
              <a:spcAft>
                <a:spcPts val="197"/>
              </a:spcAft>
              <a:buClrTx/>
              <a:defRPr/>
            </a:pPr>
            <a:r>
              <a:rPr lang="en-US" altLang="en-US" sz="1802" dirty="0">
                <a:latin typeface="Arial" panose="020B0604020202020204" pitchFamily="34" charset="0"/>
                <a:cs typeface="Times New Roman" panose="02020603050405020304" pitchFamily="18" charset="0"/>
              </a:rPr>
              <a:t>This will remove the requirement for REORG of the tablespace </a:t>
            </a:r>
            <a:r>
              <a:rPr lang="en-US" altLang="en-US" sz="1802" dirty="0">
                <a:latin typeface="Arial" panose="020B0604020202020204" pitchFamily="34" charset="0"/>
                <a:cs typeface="Tahoma" panose="020B0604030504040204" pitchFamily="34" charset="0"/>
              </a:rPr>
              <a:t>prior to adding it to replication (</a:t>
            </a:r>
            <a:r>
              <a:rPr lang="en-US" altLang="en-US" sz="1802" dirty="0" err="1">
                <a:latin typeface="Arial" panose="020B0604020202020204" pitchFamily="34" charset="0"/>
                <a:cs typeface="Times New Roman" panose="02020603050405020304" pitchFamily="18" charset="0"/>
              </a:rPr>
              <a:t>capstarting</a:t>
            </a:r>
            <a:r>
              <a:rPr lang="en-US" altLang="en-US" sz="1802" dirty="0">
                <a:latin typeface="Arial" panose="020B0604020202020204" pitchFamily="34" charset="0"/>
                <a:cs typeface="Times New Roman" panose="02020603050405020304" pitchFamily="18" charset="0"/>
              </a:rPr>
              <a:t> the registration or subscription )</a:t>
            </a:r>
            <a:r>
              <a:rPr lang="en-US" altLang="en-US" sz="1802" dirty="0">
                <a:latin typeface="Arial" panose="020B0604020202020204" pitchFamily="34" charset="0"/>
                <a:cs typeface="Tahoma" panose="020B0604030504040204" pitchFamily="34" charset="0"/>
              </a:rPr>
              <a:t> if it has been altered.</a:t>
            </a:r>
            <a:br>
              <a:rPr lang="en-US" altLang="en-US" sz="1802" dirty="0">
                <a:latin typeface="Arial" panose="020B0604020202020204" pitchFamily="34" charset="0"/>
                <a:cs typeface="Tahoma" panose="020B0604030504040204" pitchFamily="34" charset="0"/>
              </a:rPr>
            </a:br>
            <a:endParaRPr lang="en-US" altLang="en-US" sz="1802" dirty="0">
              <a:latin typeface="Arial" panose="020B0604020202020204" pitchFamily="34" charset="0"/>
              <a:cs typeface="Tahoma" panose="020B0604030504040204" pitchFamily="34" charset="0"/>
            </a:endParaRPr>
          </a:p>
          <a:p>
            <a:pPr eaLnBrk="1" hangingPunct="1">
              <a:lnSpc>
                <a:spcPct val="91000"/>
              </a:lnSpc>
              <a:spcBef>
                <a:spcPts val="460"/>
              </a:spcBef>
              <a:spcAft>
                <a:spcPts val="197"/>
              </a:spcAft>
              <a:buClrTx/>
              <a:buFont typeface="Arial" panose="020B0604020202020204" pitchFamily="34" charset="0"/>
              <a:buChar char="•"/>
              <a:defRPr/>
            </a:pPr>
            <a:r>
              <a:rPr lang="en-US" sz="1400" dirty="0">
                <a:solidFill>
                  <a:schemeClr val="accent2"/>
                </a:solidFill>
              </a:rPr>
              <a:t>Db2 V12 APAR  PI93252</a:t>
            </a:r>
            <a:r>
              <a:rPr lang="en-US" sz="1400" b="1" dirty="0">
                <a:solidFill>
                  <a:schemeClr val="accent2"/>
                </a:solidFill>
              </a:rPr>
              <a:t> , </a:t>
            </a:r>
            <a:r>
              <a:rPr lang="en-US" sz="1400" dirty="0">
                <a:solidFill>
                  <a:schemeClr val="accent2"/>
                </a:solidFill>
              </a:rPr>
              <a:t>PH01117  (please check with Db2 for other APARs)</a:t>
            </a:r>
          </a:p>
          <a:p>
            <a:pPr eaLnBrk="1" hangingPunct="1">
              <a:lnSpc>
                <a:spcPct val="91000"/>
              </a:lnSpc>
              <a:spcBef>
                <a:spcPts val="460"/>
              </a:spcBef>
              <a:spcAft>
                <a:spcPts val="197"/>
              </a:spcAft>
              <a:buClrTx/>
              <a:buFont typeface="Arial" panose="020B0604020202020204" pitchFamily="34" charset="0"/>
              <a:buChar char="•"/>
              <a:defRPr/>
            </a:pPr>
            <a:r>
              <a:rPr lang="en-US" sz="1400" dirty="0">
                <a:solidFill>
                  <a:schemeClr val="accent2"/>
                </a:solidFill>
              </a:rPr>
              <a:t>IIDR </a:t>
            </a:r>
            <a:r>
              <a:rPr lang="en-US" altLang="en-US" sz="1400" dirty="0">
                <a:solidFill>
                  <a:schemeClr val="accent2"/>
                </a:solidFill>
                <a:latin typeface="Arial" panose="020B0604020202020204" pitchFamily="34" charset="0"/>
                <a:cs typeface="Tahoma" panose="020B0604030504040204" pitchFamily="34" charset="0"/>
              </a:rPr>
              <a:t>1021 APAR PH11468 and 1140 APAR PH08369</a:t>
            </a:r>
            <a:endParaRPr lang="en-US" sz="1400" dirty="0">
              <a:solidFill>
                <a:schemeClr val="accent2"/>
              </a:solidFill>
            </a:endParaRPr>
          </a:p>
          <a:p>
            <a:pPr eaLnBrk="1" hangingPunct="1">
              <a:lnSpc>
                <a:spcPct val="91000"/>
              </a:lnSpc>
              <a:spcBef>
                <a:spcPts val="460"/>
              </a:spcBef>
              <a:spcAft>
                <a:spcPts val="197"/>
              </a:spcAft>
              <a:buClrTx/>
              <a:buFont typeface="Arial" panose="020B0604020202020204" pitchFamily="34" charset="0"/>
              <a:buChar char="•"/>
              <a:defRPr/>
            </a:pPr>
            <a:endParaRPr lang="en-US" sz="1400" dirty="0">
              <a:solidFill>
                <a:schemeClr val="accent2"/>
              </a:solidFill>
            </a:endParaRPr>
          </a:p>
          <a:p>
            <a:pPr eaLnBrk="1" hangingPunct="1">
              <a:lnSpc>
                <a:spcPct val="91000"/>
              </a:lnSpc>
              <a:spcBef>
                <a:spcPts val="460"/>
              </a:spcBef>
              <a:spcAft>
                <a:spcPts val="197"/>
              </a:spcAft>
              <a:buClrTx/>
              <a:buFont typeface="Arial" panose="020B0604020202020204" pitchFamily="34" charset="0"/>
              <a:buChar char="•"/>
              <a:defRPr/>
            </a:pPr>
            <a:endParaRPr lang="en-US" altLang="en-US" sz="1400" dirty="0">
              <a:solidFill>
                <a:schemeClr val="accent2"/>
              </a:solidFill>
              <a:latin typeface="Arial" panose="020B0604020202020204" pitchFamily="34" charset="0"/>
              <a:cs typeface="Times New Roman" panose="02020603050405020304" pitchFamily="18" charset="0"/>
            </a:endParaRPr>
          </a:p>
          <a:p>
            <a:pPr marL="0" indent="0">
              <a:buNone/>
              <a:defRPr/>
            </a:pPr>
            <a:r>
              <a:rPr lang="en-US" altLang="en-US" sz="1351" dirty="0">
                <a:solidFill>
                  <a:srgbClr val="0000FF"/>
                </a:solidFill>
                <a:latin typeface="Arial" panose="020B0604020202020204" pitchFamily="34" charset="0"/>
                <a:cs typeface="Arial" panose="020B0604020202020204" pitchFamily="34" charset="0"/>
              </a:rPr>
              <a:t>  </a:t>
            </a:r>
            <a:endParaRPr altLang="en-US" sz="135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3880002"/>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1376979" y="258605"/>
            <a:ext cx="6120712" cy="3599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1600">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63" tIns="70535" rIns="67563" bIns="35133" anchor="b"/>
          <a:lstStyle>
            <a:lvl1pPr>
              <a:lnSpc>
                <a:spcPct val="110000"/>
              </a:lnSpc>
              <a:spcAft>
                <a:spcPts val="150"/>
              </a:spcAft>
              <a:buClr>
                <a:srgbClr val="21B04B"/>
              </a:buClr>
              <a:buSzPct val="120000"/>
              <a:buFont typeface="Arial" panose="020B0604020202020204"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500">
                <a:solidFill>
                  <a:srgbClr val="000000"/>
                </a:solidFill>
                <a:latin typeface="Arial" panose="020B0604020202020204" pitchFamily="34" charset="0"/>
                <a:ea typeface="ＭＳ Ｐゴシック" panose="020B0600070205080204" pitchFamily="34" charset="-128"/>
                <a:cs typeface="Tahoma" panose="020B0604030504040204" pitchFamily="34" charset="0"/>
              </a:defRPr>
            </a:lvl1pPr>
            <a:lvl2pPr marL="512763" indent="-223838">
              <a:lnSpc>
                <a:spcPct val="110000"/>
              </a:lnSpc>
              <a:spcAft>
                <a:spcPts val="150"/>
              </a:spcAft>
              <a:buClr>
                <a:srgbClr val="21B04B"/>
              </a:buClr>
              <a:buSzPct val="120000"/>
              <a:buFont typeface="Arial" panose="020B0604020202020204"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500">
                <a:solidFill>
                  <a:srgbClr val="000000"/>
                </a:solidFill>
                <a:latin typeface="Arial" panose="020B0604020202020204" pitchFamily="34" charset="0"/>
                <a:ea typeface="ＭＳ Ｐゴシック" panose="020B0600070205080204" pitchFamily="34" charset="-128"/>
                <a:cs typeface="Tahoma" panose="020B0604030504040204" pitchFamily="34" charset="0"/>
              </a:defRPr>
            </a:lvl2pPr>
            <a:lvl3pPr marL="801688" indent="-169863">
              <a:lnSpc>
                <a:spcPct val="110000"/>
              </a:lnSpc>
              <a:spcAft>
                <a:spcPts val="150"/>
              </a:spcAft>
              <a:buClr>
                <a:srgbClr val="21B04B"/>
              </a:buClr>
              <a:buSzPct val="120000"/>
              <a:buFont typeface="Arial" panose="020B0604020202020204"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ea typeface="ＭＳ Ｐゴシック" panose="020B0600070205080204" pitchFamily="34" charset="-128"/>
                <a:cs typeface="Tahoma" panose="020B0604030504040204" pitchFamily="34" charset="0"/>
              </a:defRPr>
            </a:lvl3pPr>
            <a:lvl4pPr marL="1427163" indent="-174625">
              <a:lnSpc>
                <a:spcPct val="110000"/>
              </a:lnSpc>
              <a:spcAft>
                <a:spcPts val="150"/>
              </a:spcAft>
              <a:buClr>
                <a:srgbClr val="21B04B"/>
              </a:buClr>
              <a:buSzPct val="120000"/>
              <a:buFont typeface="Arial" panose="020B0604020202020204"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ea typeface="ＭＳ Ｐゴシック" panose="020B0600070205080204" pitchFamily="34" charset="-128"/>
                <a:cs typeface="Tahoma" panose="020B0604030504040204" pitchFamily="34" charset="0"/>
              </a:defRPr>
            </a:lvl4pPr>
            <a:lvl5pPr marL="3435350" indent="-12700">
              <a:lnSpc>
                <a:spcPct val="110000"/>
              </a:lnSpc>
              <a:spcAft>
                <a:spcPts val="150"/>
              </a:spcAft>
              <a:buClr>
                <a:srgbClr val="21B04B"/>
              </a:buClr>
              <a:buSzPct val="120000"/>
              <a:buFont typeface="Arial" panose="020B0604020202020204"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ea typeface="ＭＳ Ｐゴシック" panose="020B0600070205080204" pitchFamily="34" charset="-128"/>
                <a:cs typeface="Tahoma" panose="020B0604030504040204" pitchFamily="34" charset="0"/>
              </a:defRPr>
            </a:lvl5pPr>
            <a:lvl6pPr marL="3892550" indent="-12700" eaLnBrk="0" fontAlgn="base" hangingPunct="0">
              <a:lnSpc>
                <a:spcPct val="110000"/>
              </a:lnSpc>
              <a:spcBef>
                <a:spcPct val="0"/>
              </a:spcBef>
              <a:spcAft>
                <a:spcPts val="150"/>
              </a:spcAft>
              <a:buClr>
                <a:srgbClr val="21B04B"/>
              </a:buClr>
              <a:buSzPct val="120000"/>
              <a:buFont typeface="Arial" panose="020B0604020202020204"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ea typeface="ＭＳ Ｐゴシック" panose="020B0600070205080204" pitchFamily="34" charset="-128"/>
                <a:cs typeface="Tahoma" panose="020B0604030504040204" pitchFamily="34" charset="0"/>
              </a:defRPr>
            </a:lvl6pPr>
            <a:lvl7pPr marL="4349750" indent="-12700" eaLnBrk="0" fontAlgn="base" hangingPunct="0">
              <a:lnSpc>
                <a:spcPct val="110000"/>
              </a:lnSpc>
              <a:spcBef>
                <a:spcPct val="0"/>
              </a:spcBef>
              <a:spcAft>
                <a:spcPts val="150"/>
              </a:spcAft>
              <a:buClr>
                <a:srgbClr val="21B04B"/>
              </a:buClr>
              <a:buSzPct val="120000"/>
              <a:buFont typeface="Arial" panose="020B0604020202020204"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ea typeface="ＭＳ Ｐゴシック" panose="020B0600070205080204" pitchFamily="34" charset="-128"/>
                <a:cs typeface="Tahoma" panose="020B0604030504040204" pitchFamily="34" charset="0"/>
              </a:defRPr>
            </a:lvl7pPr>
            <a:lvl8pPr marL="4806950" indent="-12700" eaLnBrk="0" fontAlgn="base" hangingPunct="0">
              <a:lnSpc>
                <a:spcPct val="110000"/>
              </a:lnSpc>
              <a:spcBef>
                <a:spcPct val="0"/>
              </a:spcBef>
              <a:spcAft>
                <a:spcPts val="150"/>
              </a:spcAft>
              <a:buClr>
                <a:srgbClr val="21B04B"/>
              </a:buClr>
              <a:buSzPct val="120000"/>
              <a:buFont typeface="Arial" panose="020B0604020202020204"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ea typeface="ＭＳ Ｐゴシック" panose="020B0600070205080204" pitchFamily="34" charset="-128"/>
                <a:cs typeface="Tahoma" panose="020B0604030504040204" pitchFamily="34" charset="0"/>
              </a:defRPr>
            </a:lvl8pPr>
            <a:lvl9pPr marL="5264150" indent="-12700" eaLnBrk="0" fontAlgn="base" hangingPunct="0">
              <a:lnSpc>
                <a:spcPct val="110000"/>
              </a:lnSpc>
              <a:spcBef>
                <a:spcPct val="0"/>
              </a:spcBef>
              <a:spcAft>
                <a:spcPts val="150"/>
              </a:spcAft>
              <a:buClr>
                <a:srgbClr val="21B04B"/>
              </a:buClr>
              <a:buSzPct val="120000"/>
              <a:buFont typeface="Arial" panose="020B0604020202020204"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panose="020B0604020202020204" pitchFamily="34" charset="0"/>
                <a:ea typeface="ＭＳ Ｐゴシック" panose="020B0600070205080204" pitchFamily="34" charset="-128"/>
                <a:cs typeface="Tahoma" panose="020B0604030504040204" pitchFamily="34" charset="0"/>
              </a:defRPr>
            </a:lvl9pPr>
          </a:lstStyle>
          <a:p>
            <a:pPr eaLnBrk="1">
              <a:lnSpc>
                <a:spcPct val="84000"/>
              </a:lnSpc>
              <a:spcAft>
                <a:spcPct val="0"/>
              </a:spcAft>
              <a:buClrTx/>
              <a:buSzPct val="100000"/>
              <a:buFontTx/>
              <a:buNone/>
            </a:pPr>
            <a:endParaRPr lang="en-US" altLang="en-US" sz="1802" dirty="0">
              <a:solidFill>
                <a:schemeClr val="accent1"/>
              </a:solidFill>
            </a:endParaRPr>
          </a:p>
        </p:txBody>
      </p:sp>
      <p:graphicFrame>
        <p:nvGraphicFramePr>
          <p:cNvPr id="23555" name="Group 3">
            <a:extLst/>
          </p:cNvPr>
          <p:cNvGraphicFramePr>
            <a:graphicFrameLocks noGrp="1"/>
          </p:cNvGraphicFramePr>
          <p:nvPr>
            <p:extLst>
              <p:ext uri="{D42A27DB-BD31-4B8C-83A1-F6EECF244321}">
                <p14:modId xmlns:p14="http://schemas.microsoft.com/office/powerpoint/2010/main" val="2819990267"/>
              </p:ext>
            </p:extLst>
          </p:nvPr>
        </p:nvGraphicFramePr>
        <p:xfrm>
          <a:off x="453359" y="1721224"/>
          <a:ext cx="6946365" cy="2601137"/>
        </p:xfrm>
        <a:graphic>
          <a:graphicData uri="http://schemas.openxmlformats.org/drawingml/2006/table">
            <a:tbl>
              <a:tblPr/>
              <a:tblGrid>
                <a:gridCol w="5085685">
                  <a:extLst>
                    <a:ext uri="{9D8B030D-6E8A-4147-A177-3AD203B41FA5}">
                      <a16:colId xmlns:a16="http://schemas.microsoft.com/office/drawing/2014/main" val="20000"/>
                    </a:ext>
                  </a:extLst>
                </a:gridCol>
                <a:gridCol w="919723">
                  <a:extLst>
                    <a:ext uri="{9D8B030D-6E8A-4147-A177-3AD203B41FA5}">
                      <a16:colId xmlns:a16="http://schemas.microsoft.com/office/drawing/2014/main" val="20001"/>
                    </a:ext>
                  </a:extLst>
                </a:gridCol>
                <a:gridCol w="940957">
                  <a:extLst>
                    <a:ext uri="{9D8B030D-6E8A-4147-A177-3AD203B41FA5}">
                      <a16:colId xmlns:a16="http://schemas.microsoft.com/office/drawing/2014/main" val="20002"/>
                    </a:ext>
                  </a:extLst>
                </a:gridCol>
              </a:tblGrid>
              <a:tr h="628431">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Situation</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Reorg needed </a:t>
                      </a:r>
                    </a:p>
                    <a:p>
                      <a:pPr marL="0" marR="0" lvl="0" indent="0" algn="l"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Pre V12</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Reorg needed </a:t>
                      </a:r>
                    </a:p>
                    <a:p>
                      <a:pPr marL="0" marR="0" lvl="0" indent="0" algn="l"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V12</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10000"/>
                  </a:ext>
                </a:extLst>
              </a:tr>
              <a:tr h="434615">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cs typeface="Arial" panose="020B0604020202020204" pitchFamily="34" charset="0"/>
                        </a:rPr>
                        <a:t>Column was altered when table was not being replicated</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Yes</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No</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1"/>
                  </a:ext>
                </a:extLst>
              </a:tr>
              <a:tr h="628431">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cs typeface="Arial" panose="020B0604020202020204" pitchFamily="34" charset="0"/>
                        </a:rPr>
                        <a:t>Column was altered when the table was being replicated (Q Capture or Capture maintains schema history information in the version tables)</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No</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No</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r h="817180">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l"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cs typeface="Arial" panose="020B0604020202020204" pitchFamily="34" charset="0"/>
                        </a:rPr>
                        <a:t>Q subscription or registration was stopped and started without any ALTER ADD COLUMN to the table while stopped (Q Capture or Capture has current schema history information in the version tables)</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No </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lvl1pPr>
                        <a:spcBef>
                          <a:spcPts val="400"/>
                        </a:spcBef>
                        <a:buFont typeface="Wingdings" panose="05000000000000000000" pitchFamily="2"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1pPr>
                      <a:lvl2pPr marL="512763" indent="-223838">
                        <a:spcBef>
                          <a:spcPts val="400"/>
                        </a:spcBef>
                        <a:buFont typeface="Symbol" panose="05050102010706020507" pitchFamily="18" charset="2"/>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2pPr>
                      <a:lvl3pPr marL="801688" indent="-169863">
                        <a:spcBef>
                          <a:spcPts val="4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anose="020B0604020202020204" pitchFamily="34" charset="0"/>
                          <a:ea typeface="ＭＳ Ｐゴシック" panose="020B0600070205080204" pitchFamily="34" charset="-128"/>
                        </a:defRPr>
                      </a:lvl3pPr>
                      <a:lvl4pPr marL="1427163" indent="-174625">
                        <a:spcBef>
                          <a:spcPts val="35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Arial" panose="020B0604020202020204" pitchFamily="34" charset="0"/>
                          <a:ea typeface="ＭＳ Ｐゴシック" panose="020B0600070205080204" pitchFamily="34" charset="-128"/>
                        </a:defRPr>
                      </a:lvl4pPr>
                      <a:lvl5pPr marL="3435350" indent="-12700">
                        <a:spcBef>
                          <a:spcPts val="300"/>
                        </a:spcBef>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5pPr>
                      <a:lvl6pPr marL="38925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6pPr>
                      <a:lvl7pPr marL="43497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7pPr>
                      <a:lvl8pPr marL="48069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8pPr>
                      <a:lvl9pPr marL="5264150" indent="-12700" defTabSz="457200" eaLnBrk="0" fontAlgn="base" hangingPunct="0">
                        <a:spcBef>
                          <a:spcPts val="300"/>
                        </a:spcBef>
                        <a:spcAft>
                          <a:spcPct val="0"/>
                        </a:spcAft>
                        <a:buClr>
                          <a:srgbClr val="000000"/>
                        </a:buClr>
                        <a:buSzPct val="100000"/>
                        <a:buFont typeface="Arial" panose="020B0604020202020204" pitchFamily="34"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000">
                          <a:solidFill>
                            <a:srgbClr val="000000"/>
                          </a:solidFill>
                          <a:latin typeface="Arial" panose="020B0604020202020204" pitchFamily="34" charset="0"/>
                          <a:ea typeface="ＭＳ Ｐゴシック" panose="020B0600070205080204" pitchFamily="34" charset="-128"/>
                        </a:defRPr>
                      </a:lvl9pPr>
                    </a:lstStyle>
                    <a:p>
                      <a:pPr marL="0" marR="0" lvl="0" indent="0" algn="ctr" defTabSz="457200" rtl="0" eaLnBrk="1" fontAlgn="base" latinLnBrk="0" hangingPunct="1">
                        <a:lnSpc>
                          <a:spcPct val="87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No</a:t>
                      </a:r>
                    </a:p>
                  </a:txBody>
                  <a:tcPr marL="67563" marR="67563" marT="68342" marB="35130" anchor="ctr" horzOverflow="overflow">
                    <a:lnL w="11520" cap="flat" cmpd="sng" algn="ctr">
                      <a:solidFill>
                        <a:srgbClr val="000000"/>
                      </a:solidFill>
                      <a:prstDash val="solid"/>
                      <a:round/>
                      <a:headEnd type="none" w="med" len="med"/>
                      <a:tailEnd type="none" w="med" len="med"/>
                    </a:lnL>
                    <a:lnR w="11520" cap="flat" cmpd="sng" algn="ctr">
                      <a:solidFill>
                        <a:srgbClr val="000000"/>
                      </a:solidFill>
                      <a:prstDash val="solid"/>
                      <a:round/>
                      <a:headEnd type="none" w="med" len="med"/>
                      <a:tailEnd type="none" w="med" len="med"/>
                    </a:lnR>
                    <a:lnT w="11520" cap="flat" cmpd="sng" algn="ctr">
                      <a:solidFill>
                        <a:srgbClr val="000000"/>
                      </a:solidFill>
                      <a:prstDash val="solid"/>
                      <a:round/>
                      <a:headEnd type="none" w="med" len="med"/>
                      <a:tailEnd type="none" w="med" len="med"/>
                    </a:lnT>
                    <a:lnB w="1152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3"/>
                  </a:ext>
                </a:extLst>
              </a:tr>
            </a:tbl>
          </a:graphicData>
        </a:graphic>
      </p:graphicFrame>
      <p:sp>
        <p:nvSpPr>
          <p:cNvPr id="2" name="Title 1"/>
          <p:cNvSpPr>
            <a:spLocks noGrp="1"/>
          </p:cNvSpPr>
          <p:nvPr>
            <p:ph type="title"/>
          </p:nvPr>
        </p:nvSpPr>
        <p:spPr/>
        <p:txBody>
          <a:bodyPr/>
          <a:lstStyle/>
          <a:p>
            <a:r>
              <a:rPr lang="en-US" altLang="en-US" sz="2000" dirty="0">
                <a:solidFill>
                  <a:schemeClr val="accent2"/>
                </a:solidFill>
              </a:rPr>
              <a:t>DB2 V12 REORG Requirements</a:t>
            </a:r>
            <a:br>
              <a:rPr lang="en-US" altLang="en-US" sz="2000" dirty="0">
                <a:solidFill>
                  <a:schemeClr val="accent1"/>
                </a:solidFill>
              </a:rPr>
            </a:br>
            <a:endParaRPr lang="en-US" dirty="0"/>
          </a:p>
        </p:txBody>
      </p:sp>
      <p:sp>
        <p:nvSpPr>
          <p:cNvPr id="3" name="Content Placeholder 2"/>
          <p:cNvSpPr>
            <a:spLocks noGrp="1"/>
          </p:cNvSpPr>
          <p:nvPr>
            <p:ph idx="1"/>
          </p:nvPr>
        </p:nvSpPr>
        <p:spPr>
          <a:xfrm>
            <a:off x="266700" y="1046375"/>
            <a:ext cx="5897336" cy="308896"/>
          </a:xfrm>
        </p:spPr>
        <p:txBody>
          <a:bodyPr/>
          <a:lstStyle/>
          <a:p>
            <a:r>
              <a:rPr lang="en-US" altLang="en-US" dirty="0"/>
              <a:t>No reorg required for altered tables in DB2 V12</a:t>
            </a:r>
          </a:p>
          <a:p>
            <a:endParaRPr lang="en-US" dirty="0"/>
          </a:p>
        </p:txBody>
      </p:sp>
    </p:spTree>
    <p:extLst>
      <p:ext uri="{BB962C8B-B14F-4D97-AF65-F5344CB8AC3E}">
        <p14:creationId xmlns:p14="http://schemas.microsoft.com/office/powerpoint/2010/main" val="4605731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Apply extended support of temporal tables with Db2 V12(1)</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6700" y="1046375"/>
            <a:ext cx="7489371" cy="3264368"/>
          </a:xfrm>
        </p:spPr>
        <p:txBody>
          <a:bodyPr/>
          <a:lstStyle/>
          <a:p>
            <a:pPr>
              <a:buClrTx/>
              <a:defRPr/>
            </a:pPr>
            <a:r>
              <a:rPr lang="en-US" sz="1400" dirty="0"/>
              <a:t>Currently Q Apply supports replication of  temporal table with</a:t>
            </a:r>
            <a:r>
              <a:rPr lang="en-US" sz="1400" b="1" dirty="0"/>
              <a:t> these</a:t>
            </a:r>
            <a:r>
              <a:rPr lang="en-US" sz="1400" dirty="0"/>
              <a:t> 3 columns (TRANSACTION START ID, ROW BEGIN and ROW END)  by calling the stored procedure SYSPROC.SET_MAINT_MODE_RECORD_NO_TEMPORALHISTORY .</a:t>
            </a:r>
          </a:p>
          <a:p>
            <a:pPr marL="0" indent="0">
              <a:buClrTx/>
              <a:buNone/>
              <a:defRPr/>
            </a:pPr>
            <a:r>
              <a:rPr lang="en-US" sz="1200" dirty="0">
                <a:solidFill>
                  <a:schemeClr val="accent2"/>
                </a:solidFill>
              </a:rPr>
              <a:t>	</a:t>
            </a:r>
            <a:r>
              <a:rPr lang="en-US" sz="1050" dirty="0">
                <a:solidFill>
                  <a:schemeClr val="accent2"/>
                </a:solidFill>
              </a:rPr>
              <a:t>SYS_START TIMESTAMP(12) NOT NULL GENERATED ALWAYS AS ROW BEGIN, </a:t>
            </a:r>
            <a:br>
              <a:rPr lang="en-US" sz="1050" dirty="0">
                <a:solidFill>
                  <a:schemeClr val="accent2"/>
                </a:solidFill>
              </a:rPr>
            </a:br>
            <a:r>
              <a:rPr lang="en-US" sz="1050" dirty="0">
                <a:solidFill>
                  <a:schemeClr val="accent2"/>
                </a:solidFill>
              </a:rPr>
              <a:t>	SYS_END    TIMESTAMP(12) NOT NULL  GENERATED ALWAYS AS ROW END, </a:t>
            </a:r>
            <a:br>
              <a:rPr lang="en-US" sz="1050" dirty="0">
                <a:solidFill>
                  <a:schemeClr val="accent2"/>
                </a:solidFill>
              </a:rPr>
            </a:br>
            <a:r>
              <a:rPr lang="en-US" sz="1050" dirty="0">
                <a:solidFill>
                  <a:schemeClr val="accent2"/>
                </a:solidFill>
              </a:rPr>
              <a:t>	CREATE_ID TIMESTAMP(12) NOT NULL  GENERATED ALWAYS AS TRANSACTION START ID,</a:t>
            </a:r>
          </a:p>
          <a:p>
            <a:pPr>
              <a:buClrTx/>
              <a:defRPr/>
            </a:pPr>
            <a:r>
              <a:rPr lang="en-US" sz="1600" dirty="0"/>
              <a:t>Db2 has added more columns to temporal tables and Q Apply will get -798 error  when it tries to insert to the new columns , like  OP_CODE in this example.</a:t>
            </a:r>
          </a:p>
          <a:p>
            <a:pPr marL="0" indent="0">
              <a:buNone/>
              <a:defRPr/>
            </a:pPr>
            <a:r>
              <a:rPr lang="en-US" sz="1201" dirty="0">
                <a:solidFill>
                  <a:srgbClr val="FF0000"/>
                </a:solidFill>
              </a:rPr>
              <a:t>ASN0552E  "Q Apply" : "QASN1" : "BR00001AG001" : The program encountered an SQL error. The server name is "*". The SQL reis "PREPARE". The table name is "ADMF001.TG_V12_POLICY_INFO" SQLCODE is "-798". The SQLSTATE is "428C9". The SQLERRMC is "OP_CODE". The SQLERRP is "DSNXOFF </a:t>
            </a:r>
            <a:r>
              <a:rPr lang="en-US" sz="1201" dirty="0"/>
              <a:t>".   </a:t>
            </a:r>
          </a:p>
          <a:p>
            <a:pPr marL="0" indent="0">
              <a:buNone/>
              <a:defRPr/>
            </a:pPr>
            <a:r>
              <a:rPr lang="en-US" sz="1201" dirty="0"/>
              <a:t>** </a:t>
            </a:r>
            <a:r>
              <a:rPr lang="en-US" sz="1201" dirty="0">
                <a:solidFill>
                  <a:schemeClr val="accent2"/>
                </a:solidFill>
              </a:rPr>
              <a:t>1140 APAR </a:t>
            </a:r>
            <a:r>
              <a:rPr lang="en-US" altLang="en-US" sz="1400" dirty="0">
                <a:solidFill>
                  <a:schemeClr val="accent2"/>
                </a:solidFill>
                <a:latin typeface="Arial" panose="020B0604020202020204" pitchFamily="34" charset="0"/>
                <a:cs typeface="Tahoma" panose="020B0604030504040204" pitchFamily="34" charset="0"/>
              </a:rPr>
              <a:t>PH16629 </a:t>
            </a:r>
            <a:r>
              <a:rPr lang="en-US" sz="1201" dirty="0">
                <a:solidFill>
                  <a:schemeClr val="accent2"/>
                </a:solidFill>
              </a:rPr>
              <a:t> is needed for Q Apply to automatically alter add the new columns to target</a:t>
            </a:r>
          </a:p>
        </p:txBody>
      </p:sp>
    </p:spTree>
    <p:extLst>
      <p:ext uri="{BB962C8B-B14F-4D97-AF65-F5344CB8AC3E}">
        <p14:creationId xmlns:p14="http://schemas.microsoft.com/office/powerpoint/2010/main" val="2638784443"/>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Apply extended support of temporal tables for Db2 V12(2)</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6700" y="1046375"/>
            <a:ext cx="7603671" cy="3533789"/>
          </a:xfrm>
        </p:spPr>
        <p:txBody>
          <a:bodyPr/>
          <a:lstStyle/>
          <a:p>
            <a:pPr>
              <a:buClrTx/>
              <a:defRPr/>
            </a:pPr>
            <a:r>
              <a:rPr lang="en-US" sz="1351" dirty="0"/>
              <a:t>With Db2 V12 FL (function level) 503 and IIDR 1021 APAR </a:t>
            </a:r>
            <a:r>
              <a:rPr lang="en-US" sz="1351" b="1" dirty="0"/>
              <a:t>PI99590</a:t>
            </a:r>
            <a:r>
              <a:rPr lang="en-US" sz="1351" dirty="0"/>
              <a:t> and 11.4 APAR PI99238, Q Apply will support all temporal Generated expression columns in temporal target, like SESSION_USER and DATA CHANGE OPERATION and others.</a:t>
            </a:r>
          </a:p>
          <a:p>
            <a:pPr>
              <a:buClrTx/>
              <a:defRPr/>
            </a:pPr>
            <a:r>
              <a:rPr lang="en-US" sz="1351" dirty="0"/>
              <a:t>Q Apply will use a Db2 global variable and not call the stored procedure.	</a:t>
            </a:r>
          </a:p>
          <a:p>
            <a:pPr>
              <a:buClrTx/>
              <a:defRPr/>
            </a:pPr>
            <a:r>
              <a:rPr lang="en-US" sz="1351" dirty="0"/>
              <a:t>You need to rebind Q Apply when you go to Db2 V12 FL 503.  The replication packages must have APPLCOMPAT V12R1M503. To access this feature, you must go to Db2 V12 FL 503 and either bind the Q Apply packages or rebind the packages to get APPLCOMPAT(V12R1M503).</a:t>
            </a:r>
          </a:p>
          <a:p>
            <a:pPr>
              <a:buClrTx/>
              <a:defRPr/>
            </a:pPr>
            <a:endParaRPr lang="en-US" sz="1201" dirty="0"/>
          </a:p>
          <a:p>
            <a:pPr marL="0" indent="0">
              <a:lnSpc>
                <a:spcPts val="300"/>
              </a:lnSpc>
              <a:buNone/>
              <a:defRPr/>
            </a:pPr>
            <a:r>
              <a:rPr lang="en-US" sz="1201" dirty="0">
                <a:solidFill>
                  <a:schemeClr val="accent2"/>
                </a:solidFill>
              </a:rPr>
              <a:t>REBIND PACKAGE(ASNCOMMON.*) APPLCOMPAT(V12R1M503)</a:t>
            </a:r>
          </a:p>
          <a:p>
            <a:pPr marL="0" indent="0">
              <a:lnSpc>
                <a:spcPts val="300"/>
              </a:lnSpc>
              <a:buNone/>
              <a:defRPr/>
            </a:pPr>
            <a:r>
              <a:rPr lang="en-US" sz="1201" dirty="0">
                <a:solidFill>
                  <a:schemeClr val="accent2"/>
                </a:solidFill>
              </a:rPr>
              <a:t>REBIND PACKAGE(ASNQAPPLY.*) APPLCOMPAT(V12R1M503)</a:t>
            </a:r>
          </a:p>
          <a:p>
            <a:pPr marL="0" indent="0">
              <a:buNone/>
              <a:defRPr/>
            </a:pPr>
            <a:r>
              <a:rPr lang="en-US" sz="1201" dirty="0"/>
              <a:t>*</a:t>
            </a:r>
            <a:r>
              <a:rPr lang="en-US" sz="1201" dirty="0">
                <a:solidFill>
                  <a:schemeClr val="accent2"/>
                </a:solidFill>
              </a:rPr>
              <a:t>This support will be limited to Q rep for now.  </a:t>
            </a:r>
          </a:p>
        </p:txBody>
      </p:sp>
    </p:spTree>
    <p:extLst>
      <p:ext uri="{BB962C8B-B14F-4D97-AF65-F5344CB8AC3E}">
        <p14:creationId xmlns:p14="http://schemas.microsoft.com/office/powerpoint/2010/main" val="1892145022"/>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txBox="1">
            <a:spLocks noGrp="1"/>
          </p:cNvSpPr>
          <p:nvPr>
            <p:ph type="title"/>
          </p:nvPr>
        </p:nvSpPr>
        <p:spPr/>
        <p:txBody>
          <a:bodyPr/>
          <a:lstStyle/>
          <a:p>
            <a:pPr eaLnBrk="1" hangingPunct="1"/>
            <a:r>
              <a:rPr lang="en-US" altLang="en-US" sz="1800" dirty="0">
                <a:solidFill>
                  <a:schemeClr val="accent2"/>
                </a:solidFill>
                <a:latin typeface="Arial" panose="020B0604020202020204" pitchFamily="34" charset="0"/>
                <a:ea typeface="MS Gothic" panose="020B0609070205080204" pitchFamily="49" charset="-128"/>
                <a:cs typeface="Tahoma" panose="020B0604030504040204" pitchFamily="34" charset="0"/>
              </a:rPr>
              <a:t>Q Apply extended support of temporal table columns (3)</a:t>
            </a:r>
            <a:endParaRPr altLang="en-US" sz="1800"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60419" name="Text Placeholder 2"/>
          <p:cNvSpPr txBox="1">
            <a:spLocks noGrp="1"/>
          </p:cNvSpPr>
          <p:nvPr>
            <p:ph idx="1"/>
          </p:nvPr>
        </p:nvSpPr>
        <p:spPr>
          <a:xfrm>
            <a:off x="333375" y="917066"/>
            <a:ext cx="7545161" cy="3615432"/>
          </a:xfrm>
        </p:spPr>
        <p:txBody>
          <a:bodyPr/>
          <a:lstStyle/>
          <a:p>
            <a:pPr marL="0" indent="0">
              <a:buNone/>
            </a:pPr>
            <a:r>
              <a:rPr lang="en-US" altLang="en-US" sz="1051" dirty="0">
                <a:latin typeface="Arial" panose="020B0604020202020204" pitchFamily="34" charset="0"/>
                <a:cs typeface="Tahoma" panose="020B0604030504040204" pitchFamily="34" charset="0"/>
              </a:rPr>
              <a:t>CREATE TABLE E37289.TB_AUDITING_BI_TEMPORAL </a:t>
            </a:r>
            <a:br>
              <a:rPr lang="en-US" altLang="en-US" sz="1051" dirty="0">
                <a:latin typeface="Arial" panose="020B0604020202020204" pitchFamily="34" charset="0"/>
                <a:cs typeface="Tahoma" panose="020B0604030504040204" pitchFamily="34" charset="0"/>
              </a:rPr>
            </a:br>
            <a:r>
              <a:rPr lang="en-US" altLang="en-US" sz="1051" dirty="0">
                <a:latin typeface="Arial" panose="020B0604020202020204" pitchFamily="34" charset="0"/>
                <a:cs typeface="Tahoma" panose="020B0604030504040204" pitchFamily="34" charset="0"/>
              </a:rPr>
              <a:t>(POLICY_ID CHAR(4) NOT NULL, </a:t>
            </a:r>
            <a:br>
              <a:rPr lang="en-US" altLang="en-US" sz="1051" dirty="0">
                <a:latin typeface="Arial" panose="020B0604020202020204" pitchFamily="34" charset="0"/>
                <a:cs typeface="Tahoma" panose="020B0604030504040204" pitchFamily="34" charset="0"/>
              </a:rPr>
            </a:br>
            <a:r>
              <a:rPr lang="en-US" altLang="en-US" sz="1051" dirty="0">
                <a:latin typeface="Arial" panose="020B0604020202020204" pitchFamily="34" charset="0"/>
                <a:cs typeface="Tahoma" panose="020B0604030504040204" pitchFamily="34" charset="0"/>
              </a:rPr>
              <a:t>COVERAGE INT NOT NULL, </a:t>
            </a:r>
            <a:br>
              <a:rPr lang="en-US" altLang="en-US" sz="1051" dirty="0">
                <a:latin typeface="Arial" panose="020B0604020202020204" pitchFamily="34" charset="0"/>
                <a:cs typeface="Tahoma" panose="020B0604030504040204" pitchFamily="34" charset="0"/>
              </a:rPr>
            </a:br>
            <a:r>
              <a:rPr lang="en-US" altLang="en-US" sz="1051" dirty="0">
                <a:latin typeface="Arial" panose="020B0604020202020204" pitchFamily="34" charset="0"/>
                <a:cs typeface="Tahoma" panose="020B0604030504040204" pitchFamily="34" charset="0"/>
              </a:rPr>
              <a:t>BUS_START DATE NOT NULL, </a:t>
            </a:r>
            <a:br>
              <a:rPr lang="en-US" altLang="en-US" sz="1051" dirty="0">
                <a:latin typeface="Arial" panose="020B0604020202020204" pitchFamily="34" charset="0"/>
                <a:cs typeface="Tahoma" panose="020B0604030504040204" pitchFamily="34" charset="0"/>
              </a:rPr>
            </a:br>
            <a:r>
              <a:rPr lang="en-US" altLang="en-US" sz="1051" dirty="0">
                <a:latin typeface="Arial" panose="020B0604020202020204" pitchFamily="34" charset="0"/>
                <a:cs typeface="Tahoma" panose="020B0604030504040204" pitchFamily="34" charset="0"/>
              </a:rPr>
              <a:t>BUS_END DATE NOT NULL, </a:t>
            </a:r>
            <a:br>
              <a:rPr lang="en-US" altLang="en-US" sz="1051" dirty="0">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OP_CODE CHAR(1) GENERATED ALWAYS AS (DATA CHANGE OPERATION),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ACCTNG VARCHAR(255) GENERATED ALWAYS AS (CURRENT CLIENT_ACCTNG),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APPLNAME VARCHAR(255) GENERATED ALWAYS AS (CURRENT CLIENT_APPLNAME),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CORR_TOKEN VARCHAR(255) GENERATED ALWAYS AS (CURRENT CLIENT_CORR_TOKEN),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USERID VARCHAR(255) GENERATED ALWAYS AS (CURRENT CLIENT_USERID),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WRKSTNNAME VARCHAR(255) GENERATED ALWAYS AS (CURRENT CLIENT_WRKSTNNAME),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SERVER CHAR(16) GENERATED ALWAYS AS (CURRENT SERVER),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SQLID VARCHAR(128) GENERATED ALWAYS AS (CURRENT SQLID),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SUSER VARCHAR(128) GENERATED ALWAYS AS  (SESSION_USER),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PACKNAME VARCHAR(128) GENERATED ALWAYS AS (SYSIBM.PACKAGE_NAME),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PACKSCHEMA VARCHAR(128) GENERATED ALWAYS AS (SYSIBM.PACKAGE_SCHEMA),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dirty="0">
                <a:solidFill>
                  <a:schemeClr val="accent2"/>
                </a:solidFill>
                <a:latin typeface="Arial" panose="020B0604020202020204" pitchFamily="34" charset="0"/>
                <a:cs typeface="Tahoma" panose="020B0604030504040204" pitchFamily="34" charset="0"/>
              </a:rPr>
              <a:t>PACKVER VARCHAR(122) GENERATED ALWAYS AS (SYSIBM.PACKAGE_VERSION), </a:t>
            </a:r>
            <a:br>
              <a:rPr lang="en-US" altLang="en-US" sz="1051" dirty="0">
                <a:solidFill>
                  <a:schemeClr val="accent2"/>
                </a:solidFill>
                <a:latin typeface="Arial" panose="020B0604020202020204" pitchFamily="34" charset="0"/>
                <a:cs typeface="Tahoma" panose="020B0604030504040204" pitchFamily="34" charset="0"/>
              </a:rPr>
            </a:br>
            <a:r>
              <a:rPr lang="en-US" altLang="en-US" sz="1051" b="1" dirty="0">
                <a:latin typeface="Arial" panose="020B0604020202020204" pitchFamily="34" charset="0"/>
                <a:cs typeface="Tahoma" panose="020B0604030504040204" pitchFamily="34" charset="0"/>
              </a:rPr>
              <a:t>SYS_START TIMESTAMP(12) NOT NULL GENERATED ALWAYS AS ROW BEGIN, </a:t>
            </a:r>
            <a:br>
              <a:rPr lang="en-US" altLang="en-US" sz="1051" b="1" dirty="0">
                <a:latin typeface="Arial" panose="020B0604020202020204" pitchFamily="34" charset="0"/>
                <a:cs typeface="Tahoma" panose="020B0604030504040204" pitchFamily="34" charset="0"/>
              </a:rPr>
            </a:br>
            <a:r>
              <a:rPr lang="en-US" altLang="en-US" sz="1051" b="1" dirty="0">
                <a:latin typeface="Arial" panose="020B0604020202020204" pitchFamily="34" charset="0"/>
                <a:cs typeface="Tahoma" panose="020B0604030504040204" pitchFamily="34" charset="0"/>
              </a:rPr>
              <a:t>SYS_END    TIMESTAMP(12) NOT NULL  GENERATED ALWAYS AS ROW END, </a:t>
            </a:r>
            <a:br>
              <a:rPr lang="en-US" altLang="en-US" sz="1051" b="1" dirty="0">
                <a:latin typeface="Arial" panose="020B0604020202020204" pitchFamily="34" charset="0"/>
                <a:cs typeface="Tahoma" panose="020B0604030504040204" pitchFamily="34" charset="0"/>
              </a:rPr>
            </a:br>
            <a:r>
              <a:rPr lang="en-US" altLang="en-US" sz="1051" b="1" dirty="0">
                <a:latin typeface="Arial" panose="020B0604020202020204" pitchFamily="34" charset="0"/>
                <a:cs typeface="Tahoma" panose="020B0604030504040204" pitchFamily="34" charset="0"/>
              </a:rPr>
              <a:t>CREATE_ID TIMESTAMP(12) NOT NULL  GENERATED ALWAYS AS TRANSACTION START ID,</a:t>
            </a:r>
            <a:br>
              <a:rPr lang="en-US" altLang="en-US" sz="1051" dirty="0">
                <a:latin typeface="Arial" panose="020B0604020202020204" pitchFamily="34" charset="0"/>
                <a:cs typeface="Tahoma" panose="020B0604030504040204" pitchFamily="34" charset="0"/>
              </a:rPr>
            </a:br>
            <a:r>
              <a:rPr lang="en-US" altLang="en-US" sz="1051" dirty="0">
                <a:latin typeface="Arial" panose="020B0604020202020204" pitchFamily="34" charset="0"/>
                <a:cs typeface="Tahoma" panose="020B0604030504040204" pitchFamily="34" charset="0"/>
              </a:rPr>
              <a:t>PERIOD BUSINESS_TIME(BUS_START, BUS_END), </a:t>
            </a:r>
            <a:br>
              <a:rPr lang="en-US" altLang="en-US" sz="1051" dirty="0">
                <a:latin typeface="Arial" panose="020B0604020202020204" pitchFamily="34" charset="0"/>
                <a:cs typeface="Tahoma" panose="020B0604030504040204" pitchFamily="34" charset="0"/>
              </a:rPr>
            </a:br>
            <a:r>
              <a:rPr lang="en-US" altLang="en-US" sz="1051" dirty="0">
                <a:latin typeface="Arial" panose="020B0604020202020204" pitchFamily="34" charset="0"/>
                <a:cs typeface="Tahoma" panose="020B0604030504040204" pitchFamily="34" charset="0"/>
              </a:rPr>
              <a:t>PERIOD SYSTEM_TIME(SYS_START, SYS_END)); </a:t>
            </a:r>
          </a:p>
        </p:txBody>
      </p:sp>
    </p:spTree>
    <p:extLst>
      <p:ext uri="{BB962C8B-B14F-4D97-AF65-F5344CB8AC3E}">
        <p14:creationId xmlns:p14="http://schemas.microsoft.com/office/powerpoint/2010/main" val="1167952695"/>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4DF8B35E-068C-4AC8-B9C1-7EE7B572C55C}"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29</a:t>
            </a:fld>
            <a:endParaRPr lang="en-US" sz="676">
              <a:solidFill>
                <a:srgbClr val="8B8B8B"/>
              </a:solidFill>
              <a:latin typeface="Arial" pitchFamily="18"/>
              <a:ea typeface="Arial Unicode MS" pitchFamily="2"/>
              <a:cs typeface="Tahoma" pitchFamily="2"/>
            </a:endParaRPr>
          </a:p>
        </p:txBody>
      </p:sp>
      <p:sp>
        <p:nvSpPr>
          <p:cNvPr id="73731" name="Text Placeholder 5">
            <a:extLst/>
          </p:cNvPr>
          <p:cNvSpPr txBox="1">
            <a:spLocks noGrp="1"/>
          </p:cNvSpPr>
          <p:nvPr>
            <p:ph type="body" idx="4294967295"/>
          </p:nvPr>
        </p:nvSpPr>
        <p:spPr>
          <a:xfrm>
            <a:off x="1966884" y="2304801"/>
            <a:ext cx="4868207" cy="345601"/>
          </a:xfrm>
        </p:spPr>
        <p:txBody>
          <a:bodyPr>
            <a:normAutofit fontScale="85000" lnSpcReduction="20000"/>
          </a:bodyPr>
          <a:lstStyle/>
          <a:p>
            <a:pPr eaLnBrk="1">
              <a:spcBef>
                <a:spcPts val="432"/>
              </a:spcBef>
              <a:spcAft>
                <a:spcPts val="338"/>
              </a:spcAft>
              <a:buNone/>
              <a:defRPr/>
            </a:pPr>
            <a:r>
              <a:rPr lang="en-US"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Q subscription by table partitions</a:t>
            </a:r>
            <a:endParaRPr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26060513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Q replication 11.4.0:  What is new </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1267" name="Text Placeholder 2"/>
          <p:cNvSpPr txBox="1">
            <a:spLocks noGrp="1"/>
          </p:cNvSpPr>
          <p:nvPr>
            <p:ph idx="1"/>
          </p:nvPr>
        </p:nvSpPr>
        <p:spPr>
          <a:xfrm>
            <a:off x="265113" y="862637"/>
            <a:ext cx="8242818" cy="3422988"/>
          </a:xfrm>
        </p:spPr>
        <p:txBody>
          <a:bodyPr/>
          <a:lstStyle/>
          <a:p>
            <a:pPr lvl="1" eaLnBrk="1">
              <a:spcBef>
                <a:spcPts val="432"/>
              </a:spcBef>
              <a:spcAft>
                <a:spcPts val="338"/>
              </a:spcAft>
              <a:buClrTx/>
            </a:pPr>
            <a:r>
              <a:rPr lang="en-US" altLang="en-US" sz="1501" dirty="0">
                <a:latin typeface="Arial" panose="020B0604020202020204" pitchFamily="34" charset="0"/>
                <a:ea typeface="Microsoft YaHei" panose="020B0503020204020204" pitchFamily="34" charset="-122"/>
                <a:cs typeface="Tahoma" panose="020B0604030504040204" pitchFamily="34" charset="0"/>
              </a:rPr>
              <a:t>Q Replication 1140 concepts for continuous availability </a:t>
            </a:r>
          </a:p>
          <a:p>
            <a:pPr lvl="1" eaLnBrk="1">
              <a:spcBef>
                <a:spcPts val="432"/>
              </a:spcBef>
              <a:spcAft>
                <a:spcPts val="338"/>
              </a:spcAft>
              <a:buClrTx/>
            </a:pPr>
            <a:r>
              <a:rPr lang="en-US" altLang="en-US" sz="1501" dirty="0">
                <a:latin typeface="Arial" panose="020B0604020202020204" pitchFamily="34" charset="0"/>
                <a:ea typeface="Microsoft YaHei" panose="020B0503020204020204" pitchFamily="34" charset="-122"/>
                <a:cs typeface="Tahoma" panose="020B0604030504040204" pitchFamily="34" charset="0"/>
              </a:rPr>
              <a:t>Q Replication 1140 program ASNCATM  for function level migration and verifying replication control tables</a:t>
            </a:r>
          </a:p>
          <a:p>
            <a:pPr lvl="1" eaLnBrk="1">
              <a:spcBef>
                <a:spcPts val="432"/>
              </a:spcBef>
              <a:spcAft>
                <a:spcPts val="338"/>
              </a:spcAft>
              <a:buClrTx/>
            </a:pPr>
            <a:r>
              <a:rPr lang="en-US" altLang="en-US" sz="1501" dirty="0">
                <a:latin typeface="Arial" panose="020B0604020202020204" pitchFamily="34" charset="0"/>
                <a:cs typeface="Tahoma" panose="020B0604030504040204" pitchFamily="34" charset="0"/>
              </a:rPr>
              <a:t>Q Capture supports different compatibility at </a:t>
            </a:r>
            <a:r>
              <a:rPr lang="en-US" altLang="en-US" sz="1501" dirty="0" err="1">
                <a:latin typeface="Arial" panose="020B0604020202020204" pitchFamily="34" charset="0"/>
                <a:cs typeface="Tahoma" panose="020B0604030504040204" pitchFamily="34" charset="0"/>
              </a:rPr>
              <a:t>sendqueues</a:t>
            </a:r>
            <a:r>
              <a:rPr lang="en-US" altLang="en-US" sz="1501" dirty="0">
                <a:latin typeface="Arial" panose="020B0604020202020204" pitchFamily="34" charset="0"/>
                <a:cs typeface="Tahoma" panose="020B0604030504040204" pitchFamily="34" charset="0"/>
              </a:rPr>
              <a:t> level.  One Capture can send higher level messages to a higher level Apply and send lower level messages to lower level Apply</a:t>
            </a:r>
          </a:p>
          <a:p>
            <a:pPr lvl="1">
              <a:buClrTx/>
            </a:pPr>
            <a:r>
              <a:rPr lang="en-US" altLang="en-US" sz="1501" dirty="0">
                <a:latin typeface="Arial" panose="020B0604020202020204" pitchFamily="34" charset="0"/>
                <a:cs typeface="Tahoma" panose="020B0604030504040204" pitchFamily="34" charset="0"/>
              </a:rPr>
              <a:t>Replication products (Q , SQL and CDC ) support DB2 V12  (1021 and 1140)</a:t>
            </a:r>
          </a:p>
          <a:p>
            <a:pPr lvl="1">
              <a:buClrTx/>
            </a:pPr>
            <a:r>
              <a:rPr lang="en-US" altLang="en-US" sz="1501" dirty="0">
                <a:latin typeface="Arial" panose="020B0604020202020204" pitchFamily="34" charset="0"/>
                <a:cs typeface="Tahoma" panose="020B0604030504040204" pitchFamily="34" charset="0"/>
              </a:rPr>
              <a:t>Q Replication option to replicate subscriptions by  table partitions </a:t>
            </a:r>
          </a:p>
          <a:p>
            <a:pPr lvl="1">
              <a:buClrTx/>
            </a:pPr>
            <a:r>
              <a:rPr lang="fr-FR" altLang="en-US" sz="1351" dirty="0">
                <a:latin typeface="Arial" panose="020B0604020202020204" pitchFamily="34" charset="0"/>
                <a:cs typeface="Tahoma" panose="020B0604030504040204" pitchFamily="34" charset="0"/>
              </a:rPr>
              <a:t>Q Capture EP message changes and </a:t>
            </a:r>
            <a:r>
              <a:rPr lang="fr-FR" altLang="en-US" sz="1351" dirty="0" err="1">
                <a:latin typeface="Arial" panose="020B0604020202020204" pitchFamily="34" charset="0"/>
                <a:cs typeface="Tahoma" panose="020B0604030504040204" pitchFamily="34" charset="0"/>
              </a:rPr>
              <a:t>codepage</a:t>
            </a:r>
            <a:r>
              <a:rPr lang="fr-FR" altLang="en-US" sz="1351" dirty="0">
                <a:latin typeface="Arial" panose="020B0604020202020204" pitchFamily="34" charset="0"/>
                <a:cs typeface="Tahoma" panose="020B0604030504040204" pitchFamily="34" charset="0"/>
              </a:rPr>
              <a:t> conversion change for </a:t>
            </a:r>
            <a:r>
              <a:rPr lang="fr-FR" altLang="en-US" sz="1351" dirty="0" err="1">
                <a:latin typeface="Arial" panose="020B0604020202020204" pitchFamily="34" charset="0"/>
                <a:cs typeface="Tahoma" panose="020B0604030504040204" pitchFamily="34" charset="0"/>
              </a:rPr>
              <a:t>codepage</a:t>
            </a:r>
            <a:r>
              <a:rPr lang="fr-FR" altLang="en-US" sz="1351" dirty="0">
                <a:latin typeface="Arial" panose="020B0604020202020204" pitchFamily="34" charset="0"/>
                <a:cs typeface="Tahoma" panose="020B0604030504040204" pitchFamily="34" charset="0"/>
              </a:rPr>
              <a:t> 37 and 500 (APAR </a:t>
            </a:r>
            <a:r>
              <a:rPr lang="fr-FR" sz="1400" dirty="0"/>
              <a:t>PH16629</a:t>
            </a:r>
            <a:r>
              <a:rPr lang="fr-FR" altLang="en-US" sz="1351" dirty="0">
                <a:latin typeface="Arial" panose="020B0604020202020204" pitchFamily="34" charset="0"/>
                <a:cs typeface="Tahoma" panose="020B0604030504040204" pitchFamily="34" charset="0"/>
              </a:rPr>
              <a:t>)</a:t>
            </a:r>
          </a:p>
          <a:p>
            <a:pPr lvl="1">
              <a:buClrTx/>
            </a:pPr>
            <a:r>
              <a:rPr lang="fr-FR" altLang="en-US" sz="1351" dirty="0">
                <a:latin typeface="Arial" panose="020B0604020202020204" pitchFamily="34" charset="0"/>
                <a:cs typeface="Tahoma" panose="020B0604030504040204" pitchFamily="34" charset="0"/>
              </a:rPr>
              <a:t>Q </a:t>
            </a:r>
            <a:r>
              <a:rPr lang="fr-FR" altLang="en-US" sz="1351" dirty="0" err="1">
                <a:latin typeface="Arial" panose="020B0604020202020204" pitchFamily="34" charset="0"/>
                <a:cs typeface="Tahoma" panose="020B0604030504040204" pitchFamily="34" charset="0"/>
              </a:rPr>
              <a:t>Replication</a:t>
            </a:r>
            <a:r>
              <a:rPr lang="fr-FR" altLang="en-US" sz="1351" dirty="0">
                <a:latin typeface="Arial" panose="020B0604020202020204" pitchFamily="34" charset="0"/>
                <a:cs typeface="Tahoma" panose="020B0604030504040204" pitchFamily="34" charset="0"/>
              </a:rPr>
              <a:t> LOB_SEND_OPTION=I update</a:t>
            </a:r>
          </a:p>
          <a:p>
            <a:pPr lvl="1">
              <a:buClrTx/>
            </a:pPr>
            <a:r>
              <a:rPr lang="fr-FR" altLang="en-US" sz="1351" dirty="0">
                <a:latin typeface="Arial" panose="020B0604020202020204" pitchFamily="34" charset="0"/>
                <a:cs typeface="Tahoma" panose="020B0604030504040204" pitchFamily="34" charset="0"/>
              </a:rPr>
              <a:t>Q Capture proxy mode support</a:t>
            </a:r>
          </a:p>
          <a:p>
            <a:pPr lvl="1">
              <a:buClrTx/>
            </a:pPr>
            <a:r>
              <a:rPr lang="fr-FR" altLang="en-US" sz="1351" dirty="0">
                <a:latin typeface="Arial" panose="020B0604020202020204" pitchFamily="34" charset="0"/>
                <a:cs typeface="Tahoma" panose="020B0604030504040204" pitchFamily="34" charset="0"/>
              </a:rPr>
              <a:t>Q </a:t>
            </a:r>
            <a:r>
              <a:rPr lang="fr-FR" altLang="en-US" sz="1351" dirty="0" err="1">
                <a:latin typeface="Arial" panose="020B0604020202020204" pitchFamily="34" charset="0"/>
                <a:cs typeface="Tahoma" panose="020B0604030504040204" pitchFamily="34" charset="0"/>
              </a:rPr>
              <a:t>Replication</a:t>
            </a:r>
            <a:r>
              <a:rPr lang="fr-FR" altLang="en-US" sz="1351" dirty="0">
                <a:latin typeface="Arial" panose="020B0604020202020204" pitchFamily="34" charset="0"/>
                <a:cs typeface="Tahoma" panose="020B0604030504040204" pitchFamily="34" charset="0"/>
              </a:rPr>
              <a:t>  support for </a:t>
            </a:r>
            <a:r>
              <a:rPr lang="fr-FR" altLang="en-US" sz="1351" dirty="0" err="1">
                <a:latin typeface="Arial" panose="020B0604020202020204" pitchFamily="34" charset="0"/>
                <a:cs typeface="Tahoma" panose="020B0604030504040204" pitchFamily="34" charset="0"/>
              </a:rPr>
              <a:t>altering</a:t>
            </a:r>
            <a:r>
              <a:rPr lang="fr-FR" altLang="en-US" sz="1351" dirty="0">
                <a:latin typeface="Arial" panose="020B0604020202020204" pitchFamily="34" charset="0"/>
                <a:cs typeface="Tahoma" panose="020B0604030504040204" pitchFamily="34" charset="0"/>
              </a:rPr>
              <a:t> </a:t>
            </a:r>
            <a:r>
              <a:rPr lang="fr-FR" altLang="en-US" sz="1351" dirty="0" err="1">
                <a:latin typeface="Arial" panose="020B0604020202020204" pitchFamily="34" charset="0"/>
                <a:cs typeface="Tahoma" panose="020B0604030504040204" pitchFamily="34" charset="0"/>
              </a:rPr>
              <a:t>replication</a:t>
            </a:r>
            <a:r>
              <a:rPr lang="fr-FR" altLang="en-US" sz="1351" dirty="0">
                <a:latin typeface="Arial" panose="020B0604020202020204" pitchFamily="34" charset="0"/>
                <a:cs typeface="Tahoma" panose="020B0604030504040204" pitchFamily="34" charset="0"/>
              </a:rPr>
              <a:t> key (APAR </a:t>
            </a:r>
            <a:r>
              <a:rPr lang="en-US" dirty="0"/>
              <a:t>PH16629</a:t>
            </a:r>
            <a:r>
              <a:rPr lang="fr-FR" altLang="en-US" sz="1351" dirty="0">
                <a:latin typeface="Arial" panose="020B0604020202020204" pitchFamily="34" charset="0"/>
                <a:cs typeface="Tahoma" panose="020B0604030504040204" pitchFamily="34" charset="0"/>
              </a:rPr>
              <a:t>)</a:t>
            </a:r>
          </a:p>
        </p:txBody>
      </p:sp>
    </p:spTree>
    <p:extLst>
      <p:ext uri="{BB962C8B-B14F-4D97-AF65-F5344CB8AC3E}">
        <p14:creationId xmlns:p14="http://schemas.microsoft.com/office/powerpoint/2010/main" val="1034614191"/>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txBox="1">
            <a:spLocks noGrp="1"/>
          </p:cNvSpPr>
          <p:nvPr>
            <p:ph type="title"/>
          </p:nvPr>
        </p:nvSpPr>
        <p:spPr/>
        <p:txBody>
          <a:bodyPr/>
          <a:lstStyle/>
          <a:p>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1140 </a:t>
            </a:r>
            <a:r>
              <a:rPr lang="en-US" altLang="en-US" sz="1802" dirty="0">
                <a:solidFill>
                  <a:schemeClr val="accent2"/>
                </a:solidFill>
                <a:latin typeface="Arial" panose="020B0604020202020204" pitchFamily="34" charset="0"/>
                <a:cs typeface="Tahoma" panose="020B0604030504040204" pitchFamily="34" charset="0"/>
              </a:rPr>
              <a:t>Replication of table partitions on z/OS</a:t>
            </a:r>
          </a:p>
        </p:txBody>
      </p:sp>
      <p:sp>
        <p:nvSpPr>
          <p:cNvPr id="64515" name="Text Placeholder 2"/>
          <p:cNvSpPr txBox="1">
            <a:spLocks noGrp="1"/>
          </p:cNvSpPr>
          <p:nvPr>
            <p:ph idx="1"/>
          </p:nvPr>
        </p:nvSpPr>
        <p:spPr>
          <a:xfrm>
            <a:off x="265113" y="940239"/>
            <a:ext cx="7791450" cy="3770554"/>
          </a:xfrm>
        </p:spPr>
        <p:txBody>
          <a:bodyPr/>
          <a:lstStyle/>
          <a:p>
            <a:pPr lvl="1">
              <a:buClrTx/>
            </a:pPr>
            <a:r>
              <a:rPr lang="en-US" altLang="en-US" sz="1501" dirty="0">
                <a:latin typeface="Arial" panose="020B0604020202020204" pitchFamily="34" charset="0"/>
                <a:cs typeface="Tahoma" panose="020B0604030504040204" pitchFamily="34" charset="0"/>
              </a:rPr>
              <a:t>You can create Q subscriptions </a:t>
            </a:r>
            <a:r>
              <a:rPr lang="en-US" altLang="en-US" sz="1501" b="1" dirty="0">
                <a:latin typeface="Arial" panose="020B0604020202020204" pitchFamily="34" charset="0"/>
                <a:cs typeface="Tahoma" panose="020B0604030504040204" pitchFamily="34" charset="0"/>
              </a:rPr>
              <a:t>for </a:t>
            </a:r>
            <a:r>
              <a:rPr lang="en-US" altLang="en-US" sz="1501" dirty="0">
                <a:latin typeface="Arial" panose="020B0604020202020204" pitchFamily="34" charset="0"/>
                <a:cs typeface="Tahoma" panose="020B0604030504040204" pitchFamily="34" charset="0"/>
              </a:rPr>
              <a:t>range of partitions instead of the entire table.  These subscription can go to different MQ queues, providing increased parallelism and higher throughput.</a:t>
            </a:r>
          </a:p>
          <a:p>
            <a:pPr lvl="1">
              <a:buClrTx/>
            </a:pPr>
            <a:endParaRPr lang="en-US" altLang="en-US" sz="1501" dirty="0">
              <a:latin typeface="Arial" panose="020B0604020202020204" pitchFamily="34" charset="0"/>
              <a:cs typeface="Tahoma" panose="020B0604030504040204" pitchFamily="34" charset="0"/>
            </a:endParaRPr>
          </a:p>
          <a:p>
            <a:pPr lvl="1">
              <a:buClrTx/>
            </a:pPr>
            <a:r>
              <a:rPr lang="en-US" altLang="en-US" sz="1501" dirty="0">
                <a:latin typeface="Arial" panose="020B0604020202020204" pitchFamily="34" charset="0"/>
                <a:cs typeface="Tahoma" panose="020B0604030504040204" pitchFamily="34" charset="0"/>
              </a:rPr>
              <a:t>When capturing changes from the log, Q Capture checks the partition number in the log records to determine </a:t>
            </a:r>
            <a:r>
              <a:rPr lang="en-US" altLang="en-US" sz="1501" b="1" dirty="0">
                <a:latin typeface="Arial" panose="020B0604020202020204" pitchFamily="34" charset="0"/>
                <a:cs typeface="Tahoma" panose="020B0604030504040204" pitchFamily="34" charset="0"/>
              </a:rPr>
              <a:t>to </a:t>
            </a:r>
            <a:r>
              <a:rPr lang="en-US" altLang="en-US" sz="1501" dirty="0">
                <a:latin typeface="Arial" panose="020B0604020202020204" pitchFamily="34" charset="0"/>
                <a:cs typeface="Tahoma" panose="020B0604030504040204" pitchFamily="34" charset="0"/>
              </a:rPr>
              <a:t>which Q subscription the change belongs to and replicates it.  </a:t>
            </a:r>
          </a:p>
          <a:p>
            <a:pPr lvl="1">
              <a:buClrTx/>
            </a:pPr>
            <a:endParaRPr lang="en-US" altLang="en-US" sz="1501" dirty="0">
              <a:latin typeface="Arial" panose="020B0604020202020204" pitchFamily="34" charset="0"/>
              <a:cs typeface="Tahoma" panose="020B0604030504040204" pitchFamily="34" charset="0"/>
            </a:endParaRPr>
          </a:p>
          <a:p>
            <a:pPr lvl="1">
              <a:buClrTx/>
            </a:pPr>
            <a:r>
              <a:rPr lang="en-US" altLang="en-US" sz="1501" dirty="0">
                <a:latin typeface="Arial" panose="020B0604020202020204" pitchFamily="34" charset="0"/>
                <a:cs typeface="Tahoma" panose="020B0604030504040204" pitchFamily="34" charset="0"/>
              </a:rPr>
              <a:t>Q Replication handles changes that move rows between partitions and that might be replicated by different Q subscriptions. </a:t>
            </a:r>
          </a:p>
          <a:p>
            <a:pPr lvl="1">
              <a:buClrTx/>
            </a:pPr>
            <a:endParaRPr lang="en-US" altLang="en-US" sz="1501" dirty="0">
              <a:latin typeface="Arial" panose="020B0604020202020204" pitchFamily="34" charset="0"/>
              <a:cs typeface="Tahoma" panose="020B0604030504040204" pitchFamily="34" charset="0"/>
            </a:endParaRPr>
          </a:p>
          <a:p>
            <a:pPr lvl="1">
              <a:buClrTx/>
            </a:pPr>
            <a:r>
              <a:rPr lang="en-US" altLang="en-US" sz="1501" dirty="0">
                <a:latin typeface="Arial" panose="020B0604020202020204" pitchFamily="34" charset="0"/>
                <a:cs typeface="Tahoma" panose="020B0604030504040204" pitchFamily="34" charset="0"/>
              </a:rPr>
              <a:t>Replicating by table partitions gives you a higher degree of parallelism for workloads in which multiple threads concurrently update different parts of a range-partitioned table.  For example, you can define multiple Q subscriptions for the same table and have all of them replicate to the same partitioned target table.  </a:t>
            </a:r>
            <a:r>
              <a:rPr lang="en-US" altLang="en-US" sz="1351" dirty="0">
                <a:solidFill>
                  <a:srgbClr val="0000FF"/>
                </a:solidFill>
                <a:latin typeface="Arial" panose="020B0604020202020204" pitchFamily="34" charset="0"/>
                <a:cs typeface="Arial" panose="020B0604020202020204" pitchFamily="34" charset="0"/>
              </a:rPr>
              <a:t> </a:t>
            </a:r>
            <a:endParaRPr altLang="en-US" sz="135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0580008"/>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txBox="1">
            <a:spLocks noGrp="1"/>
          </p:cNvSpPr>
          <p:nvPr>
            <p:ph type="title"/>
          </p:nvPr>
        </p:nvSpPr>
        <p:spPr/>
        <p:txBody>
          <a:bodyPr/>
          <a:lstStyle/>
          <a:p>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1140 </a:t>
            </a:r>
            <a:r>
              <a:rPr lang="en-US" altLang="en-US" sz="1802" dirty="0">
                <a:solidFill>
                  <a:schemeClr val="accent2"/>
                </a:solidFill>
                <a:latin typeface="Arial" panose="020B0604020202020204" pitchFamily="34" charset="0"/>
                <a:cs typeface="Tahoma" panose="020B0604030504040204" pitchFamily="34" charset="0"/>
              </a:rPr>
              <a:t>Replication by partition restriction</a:t>
            </a:r>
          </a:p>
        </p:txBody>
      </p:sp>
      <p:sp>
        <p:nvSpPr>
          <p:cNvPr id="66563" name="Text Placeholder 2"/>
          <p:cNvSpPr txBox="1">
            <a:spLocks noGrp="1"/>
          </p:cNvSpPr>
          <p:nvPr>
            <p:ph idx="1"/>
          </p:nvPr>
        </p:nvSpPr>
        <p:spPr>
          <a:xfrm>
            <a:off x="265113" y="866760"/>
            <a:ext cx="7017430" cy="3876689"/>
          </a:xfrm>
        </p:spPr>
        <p:txBody>
          <a:bodyPr/>
          <a:lstStyle/>
          <a:p>
            <a:pPr>
              <a:buClrTx/>
            </a:pPr>
            <a:r>
              <a:rPr lang="en-US" altLang="en-US" sz="1351" dirty="0">
                <a:latin typeface="Arial" panose="020B0604020202020204" pitchFamily="34" charset="0"/>
                <a:cs typeface="Tahoma" panose="020B0604030504040204" pitchFamily="34" charset="0"/>
              </a:rPr>
              <a:t>A partitioned table must have at least one unique key. This key should be specified as the key for replication when you create the Q subscription.</a:t>
            </a:r>
          </a:p>
          <a:p>
            <a:pPr>
              <a:buClrTx/>
            </a:pPr>
            <a:r>
              <a:rPr lang="en-US" altLang="en-US" sz="1351" dirty="0">
                <a:latin typeface="Arial" panose="020B0604020202020204" pitchFamily="34" charset="0"/>
                <a:cs typeface="Tahoma" panose="020B0604030504040204" pitchFamily="34" charset="0"/>
              </a:rPr>
              <a:t>Source and target tables must have the same partitioning.</a:t>
            </a:r>
          </a:p>
          <a:p>
            <a:pPr>
              <a:buClrTx/>
            </a:pPr>
            <a:r>
              <a:rPr lang="en-US" altLang="en-US" sz="1351" dirty="0">
                <a:latin typeface="Arial" panose="020B0604020202020204" pitchFamily="34" charset="0"/>
                <a:cs typeface="Tahoma" panose="020B0604030504040204" pitchFamily="34" charset="0"/>
              </a:rPr>
              <a:t>Changes to the partition key like LIMITKEY change,  ALTER  ADD PARTITION and ROTATE PARTITION are not  supported</a:t>
            </a:r>
          </a:p>
          <a:p>
            <a:pPr>
              <a:buClrTx/>
            </a:pPr>
            <a:r>
              <a:rPr lang="en-US" altLang="en-US" sz="1351" dirty="0">
                <a:latin typeface="Arial" panose="020B0604020202020204" pitchFamily="34" charset="0"/>
                <a:cs typeface="Tahoma" panose="020B0604030504040204" pitchFamily="34" charset="0"/>
              </a:rPr>
              <a:t>The following table types and replication options are not supported:</a:t>
            </a:r>
          </a:p>
          <a:p>
            <a:pPr lvl="1">
              <a:buClrTx/>
            </a:pPr>
            <a:r>
              <a:rPr lang="en-US" altLang="en-US" sz="1351" dirty="0">
                <a:latin typeface="Arial" panose="020B0604020202020204" pitchFamily="34" charset="0"/>
                <a:cs typeface="Tahoma" panose="020B0604030504040204" pitchFamily="34" charset="0"/>
              </a:rPr>
              <a:t>Tables with referential integrity constraints</a:t>
            </a:r>
          </a:p>
          <a:p>
            <a:pPr lvl="1">
              <a:buClrTx/>
            </a:pPr>
            <a:r>
              <a:rPr lang="en-US" altLang="en-US" sz="1351" dirty="0">
                <a:latin typeface="Arial" panose="020B0604020202020204" pitchFamily="34" charset="0"/>
                <a:cs typeface="Tahoma" panose="020B0604030504040204" pitchFamily="34" charset="0"/>
              </a:rPr>
              <a:t>Partition by growth  tables (PBG)</a:t>
            </a:r>
          </a:p>
          <a:p>
            <a:pPr lvl="1">
              <a:buClrTx/>
            </a:pPr>
            <a:r>
              <a:rPr lang="en-US" altLang="en-US" sz="1351" dirty="0">
                <a:latin typeface="Arial" panose="020B0604020202020204" pitchFamily="34" charset="0"/>
                <a:cs typeface="Tahoma" panose="020B0604030504040204" pitchFamily="34" charset="0"/>
              </a:rPr>
              <a:t>Tables with large object (LOB) or XML columns that are not inline</a:t>
            </a:r>
          </a:p>
          <a:p>
            <a:pPr lvl="1">
              <a:buClrTx/>
            </a:pPr>
            <a:r>
              <a:rPr lang="en-US" altLang="en-US" sz="1351" dirty="0">
                <a:latin typeface="Arial" panose="020B0604020202020204" pitchFamily="34" charset="0"/>
                <a:cs typeface="Tahoma" panose="020B0604030504040204" pitchFamily="34" charset="0"/>
              </a:rPr>
              <a:t>Bidirectional or peer-to-peer replication</a:t>
            </a:r>
          </a:p>
          <a:p>
            <a:pPr lvl="1">
              <a:buClrTx/>
            </a:pPr>
            <a:r>
              <a:rPr lang="en-US" altLang="en-US" sz="1351" dirty="0">
                <a:latin typeface="Arial" panose="020B0604020202020204" pitchFamily="34" charset="0"/>
                <a:cs typeface="Tahoma" panose="020B0604030504040204" pitchFamily="34" charset="0"/>
              </a:rPr>
              <a:t>Search conditions</a:t>
            </a:r>
          </a:p>
          <a:p>
            <a:pPr lvl="1">
              <a:buClrTx/>
            </a:pPr>
            <a:r>
              <a:rPr lang="en-US" altLang="en-US" sz="1351" dirty="0">
                <a:latin typeface="Arial" panose="020B0604020202020204" pitchFamily="34" charset="0"/>
                <a:cs typeface="Tahoma" panose="020B0604030504040204" pitchFamily="34" charset="0"/>
              </a:rPr>
              <a:t>Replication of DROP COLUMN operations. The REPL_DROP_COL column in the IBMQREP_SUBS table must be set to N.</a:t>
            </a:r>
          </a:p>
          <a:p>
            <a:pPr lvl="1">
              <a:buClrTx/>
            </a:pPr>
            <a:r>
              <a:rPr lang="en-US" altLang="en-US" sz="1351" dirty="0">
                <a:latin typeface="Arial" panose="020B0604020202020204" pitchFamily="34" charset="0"/>
                <a:cs typeface="Tahoma" panose="020B0604030504040204" pitchFamily="34" charset="0"/>
              </a:rPr>
              <a:t>Any value for CONFLICT_ACTION other than I</a:t>
            </a:r>
          </a:p>
          <a:p>
            <a:pPr lvl="1">
              <a:buClrTx/>
            </a:pPr>
            <a:r>
              <a:rPr lang="en-US" altLang="en-US" sz="1351" dirty="0">
                <a:latin typeface="Arial" panose="020B0604020202020204" pitchFamily="34" charset="0"/>
                <a:cs typeface="Tahoma" panose="020B0604030504040204" pitchFamily="34" charset="0"/>
              </a:rPr>
              <a:t>Q Apply expressions on replication key columns and partitioning columns</a:t>
            </a:r>
            <a:r>
              <a:rPr lang="en-US" altLang="en-US" sz="1351" dirty="0">
                <a:solidFill>
                  <a:srgbClr val="0000FF"/>
                </a:solidFill>
                <a:latin typeface="Arial" panose="020B0604020202020204" pitchFamily="34" charset="0"/>
                <a:cs typeface="Arial" panose="020B0604020202020204" pitchFamily="34" charset="0"/>
              </a:rPr>
              <a:t>  </a:t>
            </a:r>
            <a:endParaRPr altLang="en-US" sz="135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3454218"/>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0B9908D3-1360-4354-BA9B-CF3ACF3D342F}"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32</a:t>
            </a:fld>
            <a:endParaRPr lang="en-US" sz="676">
              <a:solidFill>
                <a:srgbClr val="8B8B8B"/>
              </a:solidFill>
              <a:latin typeface="Arial" pitchFamily="18"/>
              <a:ea typeface="Arial Unicode MS" pitchFamily="2"/>
              <a:cs typeface="Tahoma" pitchFamily="2"/>
            </a:endParaRPr>
          </a:p>
        </p:txBody>
      </p:sp>
      <p:sp>
        <p:nvSpPr>
          <p:cNvPr id="73731" name="Text Placeholder 5">
            <a:extLst/>
          </p:cNvPr>
          <p:cNvSpPr txBox="1">
            <a:spLocks noGrp="1"/>
          </p:cNvSpPr>
          <p:nvPr>
            <p:ph type="body" idx="4294967295"/>
          </p:nvPr>
        </p:nvSpPr>
        <p:spPr>
          <a:xfrm>
            <a:off x="1753383" y="2068037"/>
            <a:ext cx="4542865" cy="345601"/>
          </a:xfrm>
        </p:spPr>
        <p:txBody>
          <a:bodyPr>
            <a:normAutofit fontScale="85000" lnSpcReduction="20000"/>
          </a:bodyPr>
          <a:lstStyle/>
          <a:p>
            <a:pPr eaLnBrk="1">
              <a:spcBef>
                <a:spcPts val="432"/>
              </a:spcBef>
              <a:spcAft>
                <a:spcPts val="338"/>
              </a:spcAft>
              <a:buNone/>
              <a:defRPr/>
            </a:pPr>
            <a:r>
              <a:rPr lang="en-US"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IIDR 1140 EP message changes</a:t>
            </a:r>
            <a:endParaRPr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856241418"/>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Capture </a:t>
            </a:r>
            <a:r>
              <a:rPr lang="en-US" altLang="en-US" sz="1802" dirty="0">
                <a:solidFill>
                  <a:schemeClr val="accent2"/>
                </a:solidFill>
                <a:latin typeface="Arial" panose="020B0604020202020204" pitchFamily="34" charset="0"/>
                <a:cs typeface="Tahoma" panose="020B0604030504040204" pitchFamily="34" charset="0"/>
              </a:rPr>
              <a:t>EP format COMMIT_TIME length change</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9459" name="Text Placeholder 2">
            <a:extLst/>
          </p:cNvPr>
          <p:cNvSpPr txBox="1">
            <a:spLocks noGrp="1"/>
          </p:cNvSpPr>
          <p:nvPr>
            <p:ph idx="1"/>
          </p:nvPr>
        </p:nvSpPr>
        <p:spPr>
          <a:xfrm>
            <a:off x="266700" y="1046375"/>
            <a:ext cx="7081157" cy="3092918"/>
          </a:xfrm>
        </p:spPr>
        <p:txBody>
          <a:bodyPr/>
          <a:lstStyle/>
          <a:p>
            <a:pPr marL="0" indent="0">
              <a:buNone/>
              <a:defRPr/>
            </a:pPr>
            <a:r>
              <a:rPr lang="en-US" sz="1400" dirty="0"/>
              <a:t>EP message format: IBMQREP_SENDQUEUES MESSAGE_FORMAT=‘D’ (Type=10)</a:t>
            </a:r>
          </a:p>
          <a:p>
            <a:pPr marL="0" indent="0">
              <a:buNone/>
              <a:defRPr/>
            </a:pPr>
            <a:r>
              <a:rPr lang="en-US" sz="1400" dirty="0" err="1"/>
              <a:t>Commit_time</a:t>
            </a:r>
            <a:r>
              <a:rPr lang="en-US" sz="1400" dirty="0"/>
              <a:t> has been expanded</a:t>
            </a:r>
          </a:p>
          <a:p>
            <a:pPr>
              <a:buClrTx/>
              <a:defRPr/>
            </a:pPr>
            <a:r>
              <a:rPr lang="en-US" sz="1400" b="1" dirty="0"/>
              <a:t>Pre-1140 format:</a:t>
            </a:r>
            <a:r>
              <a:rPr lang="en-US" sz="1400" dirty="0"/>
              <a:t> </a:t>
            </a:r>
            <a:r>
              <a:rPr lang="en-US" sz="1400" dirty="0" err="1"/>
              <a:t>HHMMSSmmmmmm</a:t>
            </a:r>
            <a:endParaRPr lang="en-US" sz="1400" dirty="0"/>
          </a:p>
          <a:p>
            <a:pPr lvl="1">
              <a:buClrTx/>
              <a:defRPr/>
            </a:pPr>
            <a:r>
              <a:rPr lang="en-US" sz="1400" b="1" dirty="0"/>
              <a:t>10</a:t>
            </a:r>
            <a:r>
              <a:rPr lang="en-US" sz="1400" dirty="0"/>
              <a:t>,"IBM","2007327","154145873640","MAKIV95","DEL1","ISRT","0000:0000:0000:0000:47ba","0000:0000:0000:07d5:6a41",”</a:t>
            </a:r>
            <a:r>
              <a:rPr lang="en-US" altLang="en-US" sz="1400" dirty="0">
                <a:latin typeface="Arial" panose="020B0604020202020204" pitchFamily="34" charset="0"/>
                <a:cs typeface="Tahoma" panose="020B0604030504040204" pitchFamily="34" charset="0"/>
              </a:rPr>
              <a:t> 2018-02-07-14.31.45</a:t>
            </a:r>
            <a:r>
              <a:rPr lang="en-US" sz="1400" dirty="0"/>
              <a:t>",,</a:t>
            </a:r>
            <a:r>
              <a:rPr lang="en-US" sz="1400" b="1" dirty="0"/>
              <a:t>0000</a:t>
            </a:r>
            <a:r>
              <a:rPr lang="en-US" sz="1400" dirty="0"/>
              <a:t>,,,,1,"AAA  ","</a:t>
            </a:r>
            <a:r>
              <a:rPr lang="en-US" altLang="en-US" sz="1400" dirty="0">
                <a:latin typeface="Arial" panose="020B0604020202020204" pitchFamily="34" charset="0"/>
                <a:cs typeface="Tahoma" panose="020B0604030504040204" pitchFamily="34" charset="0"/>
              </a:rPr>
              <a:t> 2018-02-07-14.31.45.760801</a:t>
            </a:r>
            <a:r>
              <a:rPr lang="en-US" sz="1400" dirty="0"/>
              <a:t> “</a:t>
            </a:r>
          </a:p>
          <a:p>
            <a:pPr>
              <a:buClrTx/>
              <a:defRPr/>
            </a:pPr>
            <a:r>
              <a:rPr lang="en-US" sz="1400" b="1" dirty="0"/>
              <a:t>1140 example:</a:t>
            </a:r>
            <a:r>
              <a:rPr lang="en-US" sz="1400" dirty="0"/>
              <a:t> 2007-11-23-15.41.43.340292 </a:t>
            </a:r>
          </a:p>
          <a:p>
            <a:pPr lvl="1">
              <a:buClrTx/>
              <a:defRPr/>
            </a:pPr>
            <a:r>
              <a:rPr lang="en-US" sz="1400" b="1" dirty="0"/>
              <a:t>10</a:t>
            </a:r>
            <a:r>
              <a:rPr lang="en-US" sz="1400" dirty="0"/>
              <a:t>,"IBM","2007327","154145873640","MAKIV95","DEL1","ISRT","0000:0000:0000:0000:47ba","0000:0000:0000:07d5:6a41",”</a:t>
            </a:r>
            <a:r>
              <a:rPr lang="en-US" altLang="en-US" sz="1400" dirty="0">
                <a:latin typeface="Arial" panose="020B0604020202020204" pitchFamily="34" charset="0"/>
                <a:cs typeface="Tahoma" panose="020B0604030504040204" pitchFamily="34" charset="0"/>
              </a:rPr>
              <a:t> 2018-02-07-14.31.45</a:t>
            </a:r>
            <a:r>
              <a:rPr lang="en-US" sz="1400" b="1" dirty="0"/>
              <a:t>.</a:t>
            </a:r>
            <a:r>
              <a:rPr lang="en-US" sz="1400" b="1" dirty="0">
                <a:solidFill>
                  <a:schemeClr val="accent1"/>
                </a:solidFill>
              </a:rPr>
              <a:t>340292</a:t>
            </a:r>
            <a:r>
              <a:rPr lang="en-US" sz="1400" dirty="0"/>
              <a:t>",,</a:t>
            </a:r>
            <a:r>
              <a:rPr lang="en-US" sz="1400" b="1" dirty="0"/>
              <a:t>0000</a:t>
            </a:r>
            <a:r>
              <a:rPr lang="en-US" sz="1400" dirty="0"/>
              <a:t>,,,,1,"AAA  ","</a:t>
            </a:r>
            <a:r>
              <a:rPr lang="en-US" altLang="en-US" sz="1400" dirty="0">
                <a:latin typeface="Arial" panose="020B0604020202020204" pitchFamily="34" charset="0"/>
                <a:cs typeface="Tahoma" panose="020B0604030504040204" pitchFamily="34" charset="0"/>
              </a:rPr>
              <a:t> 2018-02-07-14.31.45.760801</a:t>
            </a:r>
            <a:r>
              <a:rPr lang="en-US" sz="1400" dirty="0"/>
              <a:t>“</a:t>
            </a:r>
          </a:p>
        </p:txBody>
      </p:sp>
    </p:spTree>
    <p:extLst>
      <p:ext uri="{BB962C8B-B14F-4D97-AF65-F5344CB8AC3E}">
        <p14:creationId xmlns:p14="http://schemas.microsoft.com/office/powerpoint/2010/main" val="1938261449"/>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txBox="1">
            <a:spLocks noGrp="1"/>
          </p:cNvSpPr>
          <p:nvPr>
            <p:ph type="title"/>
          </p:nvPr>
        </p:nvSpPr>
        <p:spPr>
          <a:xfrm>
            <a:off x="265113" y="445707"/>
            <a:ext cx="6043479" cy="414906"/>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Capture New </a:t>
            </a:r>
            <a:r>
              <a:rPr lang="en-US" altLang="en-US" sz="1802" dirty="0">
                <a:solidFill>
                  <a:schemeClr val="accent2"/>
                </a:solidFill>
                <a:latin typeface="Arial" panose="020B0604020202020204" pitchFamily="34" charset="0"/>
                <a:cs typeface="Tahoma" panose="020B0604030504040204" pitchFamily="34" charset="0"/>
              </a:rPr>
              <a:t>EP </a:t>
            </a:r>
            <a:r>
              <a:rPr lang="en-US" altLang="en-US" sz="1802" dirty="0" err="1">
                <a:solidFill>
                  <a:schemeClr val="accent2"/>
                </a:solidFill>
                <a:latin typeface="Arial" panose="020B0604020202020204" pitchFamily="34" charset="0"/>
                <a:cs typeface="Tahoma" panose="020B0604030504040204" pitchFamily="34" charset="0"/>
              </a:rPr>
              <a:t>Message_format</a:t>
            </a:r>
            <a:r>
              <a:rPr lang="en-US" altLang="en-US" sz="1802" dirty="0">
                <a:solidFill>
                  <a:schemeClr val="accent2"/>
                </a:solidFill>
                <a:latin typeface="Arial" panose="020B0604020202020204" pitchFamily="34" charset="0"/>
                <a:cs typeface="Tahoma" panose="020B0604030504040204" pitchFamily="34" charset="0"/>
              </a:rPr>
              <a:t>  </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72707" name="Text Placeholder 2"/>
          <p:cNvSpPr txBox="1">
            <a:spLocks noGrp="1"/>
          </p:cNvSpPr>
          <p:nvPr>
            <p:ph idx="1"/>
          </p:nvPr>
        </p:nvSpPr>
        <p:spPr>
          <a:xfrm>
            <a:off x="266700" y="1046375"/>
            <a:ext cx="7464879" cy="3541954"/>
          </a:xfrm>
        </p:spPr>
        <p:txBody>
          <a:bodyPr/>
          <a:lstStyle/>
          <a:p>
            <a:pPr marL="0" indent="0">
              <a:buNone/>
            </a:pPr>
            <a:r>
              <a:rPr lang="en-US" altLang="en-US" sz="1600" dirty="0">
                <a:latin typeface="Arial" panose="020B0604020202020204" pitchFamily="34" charset="0"/>
                <a:cs typeface="Tahoma" panose="020B0604030504040204" pitchFamily="34" charset="0"/>
              </a:rPr>
              <a:t>New </a:t>
            </a:r>
            <a:r>
              <a:rPr lang="en-US" altLang="en-US" sz="1600" dirty="0" err="1">
                <a:latin typeface="Arial" panose="020B0604020202020204" pitchFamily="34" charset="0"/>
                <a:cs typeface="Tahoma" panose="020B0604030504040204" pitchFamily="34" charset="0"/>
              </a:rPr>
              <a:t>message_format</a:t>
            </a:r>
            <a:r>
              <a:rPr lang="en-US" altLang="en-US" sz="1600" dirty="0">
                <a:latin typeface="Arial" panose="020B0604020202020204" pitchFamily="34" charset="0"/>
                <a:cs typeface="Tahoma" panose="020B0604030504040204" pitchFamily="34" charset="0"/>
              </a:rPr>
              <a:t> = 'E'</a:t>
            </a:r>
            <a:br>
              <a:rPr lang="en-US" altLang="en-US" sz="1600" dirty="0">
                <a:latin typeface="Arial" panose="020B0604020202020204" pitchFamily="34" charset="0"/>
                <a:cs typeface="Tahoma" panose="020B0604030504040204" pitchFamily="34" charset="0"/>
              </a:rPr>
            </a:br>
            <a:br>
              <a:rPr lang="en-US" altLang="en-US" sz="1600" dirty="0">
                <a:latin typeface="Arial" panose="020B0604020202020204" pitchFamily="34" charset="0"/>
                <a:cs typeface="Tahoma" panose="020B0604030504040204" pitchFamily="34" charset="0"/>
              </a:rPr>
            </a:br>
            <a:r>
              <a:rPr lang="en-US" altLang="en-US" sz="1600" dirty="0">
                <a:latin typeface="Arial" panose="020B0604020202020204" pitchFamily="34" charset="0"/>
                <a:cs typeface="Tahoma" panose="020B0604030504040204" pitchFamily="34" charset="0"/>
              </a:rPr>
              <a:t>With this option:</a:t>
            </a:r>
          </a:p>
          <a:p>
            <a:pPr lvl="1">
              <a:buClrTx/>
            </a:pPr>
            <a:r>
              <a:rPr lang="en-US" altLang="en-US" dirty="0">
                <a:latin typeface="Arial" panose="020B0604020202020204" pitchFamily="34" charset="0"/>
                <a:cs typeface="Tahoma" panose="020B0604030504040204" pitchFamily="34" charset="0"/>
              </a:rPr>
              <a:t>The TYPE will be </a:t>
            </a:r>
            <a:r>
              <a:rPr lang="en-US" altLang="en-US" b="1" dirty="0">
                <a:latin typeface="Arial" panose="020B0604020202020204" pitchFamily="34" charset="0"/>
                <a:cs typeface="Tahoma" panose="020B0604030504040204" pitchFamily="34" charset="0"/>
              </a:rPr>
              <a:t>20</a:t>
            </a:r>
          </a:p>
          <a:p>
            <a:pPr lvl="1">
              <a:buClrTx/>
            </a:pPr>
            <a:r>
              <a:rPr lang="en-US" altLang="en-US" dirty="0">
                <a:latin typeface="Arial" panose="020B0604020202020204" pitchFamily="34" charset="0"/>
                <a:cs typeface="Tahoma" panose="020B0604030504040204" pitchFamily="34" charset="0"/>
              </a:rPr>
              <a:t>The </a:t>
            </a:r>
            <a:r>
              <a:rPr lang="en-US" altLang="en-US" b="1" dirty="0">
                <a:latin typeface="Arial" panose="020B0604020202020204" pitchFamily="34" charset="0"/>
                <a:cs typeface="Tahoma" panose="020B0604030504040204" pitchFamily="34" charset="0"/>
              </a:rPr>
              <a:t>row LRSN </a:t>
            </a:r>
            <a:r>
              <a:rPr lang="en-US" altLang="en-US" dirty="0">
                <a:latin typeface="Arial" panose="020B0604020202020204" pitchFamily="34" charset="0"/>
                <a:cs typeface="Tahoma" panose="020B0604030504040204" pitchFamily="34" charset="0"/>
              </a:rPr>
              <a:t>will be added to the EP message and it will  be right after the </a:t>
            </a:r>
            <a:r>
              <a:rPr lang="en-US" altLang="en-US" dirty="0">
                <a:solidFill>
                  <a:schemeClr val="accent2"/>
                </a:solidFill>
                <a:latin typeface="Arial" panose="020B0604020202020204" pitchFamily="34" charset="0"/>
                <a:cs typeface="Tahoma" panose="020B0604030504040204" pitchFamily="34" charset="0"/>
              </a:rPr>
              <a:t>segment number </a:t>
            </a:r>
            <a:r>
              <a:rPr lang="en-US" altLang="en-US" dirty="0">
                <a:latin typeface="Arial" panose="020B0604020202020204" pitchFamily="34" charset="0"/>
                <a:cs typeface="Tahoma" panose="020B0604030504040204" pitchFamily="34" charset="0"/>
              </a:rPr>
              <a:t>and before the data.</a:t>
            </a:r>
            <a:br>
              <a:rPr lang="en-US" altLang="en-US" sz="1600" dirty="0">
                <a:latin typeface="Arial" panose="020B0604020202020204" pitchFamily="34" charset="0"/>
                <a:cs typeface="Tahoma" panose="020B0604030504040204" pitchFamily="34" charset="0"/>
              </a:rPr>
            </a:br>
            <a:r>
              <a:rPr lang="en-US" altLang="en-US" sz="1600" dirty="0">
                <a:latin typeface="Arial" panose="020B0604020202020204" pitchFamily="34" charset="0"/>
                <a:cs typeface="Tahoma" panose="020B0604030504040204" pitchFamily="34" charset="0"/>
              </a:rPr>
              <a:t>No impact to the existing </a:t>
            </a:r>
            <a:r>
              <a:rPr lang="en-US" altLang="en-US" sz="1600" dirty="0" err="1">
                <a:latin typeface="Arial" panose="020B0604020202020204" pitchFamily="34" charset="0"/>
                <a:cs typeface="Tahoma" panose="020B0604030504040204" pitchFamily="34" charset="0"/>
              </a:rPr>
              <a:t>message_format</a:t>
            </a:r>
            <a:r>
              <a:rPr lang="en-US" altLang="en-US" sz="1600" dirty="0">
                <a:latin typeface="Arial" panose="020B0604020202020204" pitchFamily="34" charset="0"/>
                <a:cs typeface="Tahoma" panose="020B0604030504040204" pitchFamily="34" charset="0"/>
              </a:rPr>
              <a:t> D . </a:t>
            </a:r>
            <a:br>
              <a:rPr lang="en-US" altLang="en-US" sz="1600" dirty="0">
                <a:latin typeface="Arial" panose="020B0604020202020204" pitchFamily="34" charset="0"/>
                <a:cs typeface="Tahoma" panose="020B0604030504040204" pitchFamily="34" charset="0"/>
              </a:rPr>
            </a:br>
            <a:br>
              <a:rPr lang="en-US" altLang="en-US" sz="1600" dirty="0">
                <a:latin typeface="Arial" panose="020B0604020202020204" pitchFamily="34" charset="0"/>
                <a:cs typeface="Tahoma" panose="020B0604030504040204" pitchFamily="34" charset="0"/>
              </a:rPr>
            </a:br>
            <a:r>
              <a:rPr lang="en-US" altLang="en-US" sz="1400" dirty="0">
                <a:latin typeface="Arial" panose="020B0604020202020204" pitchFamily="34" charset="0"/>
                <a:cs typeface="Tahoma" panose="020B0604030504040204" pitchFamily="34" charset="0"/>
              </a:rPr>
              <a:t>**** Message size: 628 </a:t>
            </a:r>
            <a:br>
              <a:rPr lang="en-US" altLang="en-US" sz="1400" b="1" dirty="0">
                <a:latin typeface="Arial" panose="020B0604020202020204" pitchFamily="34" charset="0"/>
                <a:cs typeface="Tahoma" panose="020B0604030504040204" pitchFamily="34" charset="0"/>
              </a:rPr>
            </a:br>
            <a:r>
              <a:rPr lang="en-US" altLang="en-US" sz="1400" b="1" dirty="0">
                <a:latin typeface="Arial" panose="020B0604020202020204" pitchFamily="34" charset="0"/>
                <a:cs typeface="Tahoma" panose="020B0604030504040204" pitchFamily="34" charset="0"/>
              </a:rPr>
              <a:t>20</a:t>
            </a:r>
            <a:r>
              <a:rPr lang="en-US" altLang="en-US" sz="1400" dirty="0">
                <a:latin typeface="Arial" panose="020B0604020202020204" pitchFamily="34" charset="0"/>
                <a:cs typeface="Tahoma" panose="020B0604030504040204" pitchFamily="34" charset="0"/>
              </a:rPr>
              <a:t>,"IBM","2018038","143146145700","DEMO10","T3","ISRT","0000:0000:0000:b26</a:t>
            </a:r>
            <a:br>
              <a:rPr lang="en-US" altLang="en-US" sz="1400" dirty="0">
                <a:latin typeface="Arial" panose="020B0604020202020204" pitchFamily="34" charset="0"/>
                <a:cs typeface="Tahoma" panose="020B0604030504040204" pitchFamily="34" charset="0"/>
              </a:rPr>
            </a:br>
            <a:r>
              <a:rPr lang="en-US" altLang="en-US" sz="1400" dirty="0">
                <a:latin typeface="Arial" panose="020B0604020202020204" pitchFamily="34" charset="0"/>
                <a:cs typeface="Tahoma" panose="020B0604030504040204" pitchFamily="34" charset="0"/>
              </a:rPr>
              <a:t>1:d307:0000","0000:0000:0000:b261:e823:0000:0000:0000","2018-02-07-22.31.45.773600","DSNTEP3 ",</a:t>
            </a:r>
            <a:r>
              <a:rPr lang="en-US" altLang="en-US" sz="1400" dirty="0">
                <a:solidFill>
                  <a:schemeClr val="accent2"/>
                </a:solidFill>
                <a:latin typeface="Arial" panose="020B0604020202020204" pitchFamily="34" charset="0"/>
                <a:cs typeface="Tahoma" panose="020B0604030504040204" pitchFamily="34" charset="0"/>
              </a:rPr>
              <a:t>0000</a:t>
            </a:r>
            <a:r>
              <a:rPr lang="en-US" altLang="en-US" sz="1400" b="1" dirty="0">
                <a:solidFill>
                  <a:schemeClr val="accent2"/>
                </a:solidFill>
                <a:latin typeface="Arial" panose="020B0604020202020204" pitchFamily="34" charset="0"/>
                <a:cs typeface="Tahoma" panose="020B0604030504040204" pitchFamily="34" charset="0"/>
              </a:rPr>
              <a:t>,</a:t>
            </a:r>
            <a:r>
              <a:rPr lang="en-US" altLang="en-US" sz="1400" b="1" dirty="0">
                <a:latin typeface="Arial" panose="020B0604020202020204" pitchFamily="34" charset="0"/>
                <a:cs typeface="Tahoma" panose="020B0604030504040204" pitchFamily="34" charset="0"/>
              </a:rPr>
              <a:t> "0000:0000:0000:b261:e4cb:0000:0000:0000",</a:t>
            </a:r>
            <a:r>
              <a:rPr lang="en-US" altLang="en-US" sz="1400" dirty="0">
                <a:latin typeface="Arial" panose="020B0604020202020204" pitchFamily="34" charset="0"/>
                <a:cs typeface="Tahoma" panose="020B0604030504040204" pitchFamily="34" charset="0"/>
              </a:rPr>
              <a:t>,,,,,,,,,,2,2,2,"X ","X ",2,2,2,"X </a:t>
            </a:r>
            <a:br>
              <a:rPr lang="en-US" altLang="en-US" sz="1400" dirty="0">
                <a:latin typeface="Arial" panose="020B0604020202020204" pitchFamily="34" charset="0"/>
                <a:cs typeface="Tahoma" panose="020B0604030504040204" pitchFamily="34" charset="0"/>
              </a:rPr>
            </a:br>
            <a:r>
              <a:rPr lang="en-US" altLang="en-US" sz="1400" dirty="0">
                <a:latin typeface="Arial" panose="020B0604020202020204" pitchFamily="34" charset="0"/>
                <a:cs typeface="Tahoma" panose="020B0604030504040204" pitchFamily="34" charset="0"/>
              </a:rPr>
              <a:t>","2018-02-07-14.31.45.760801"</a:t>
            </a:r>
          </a:p>
        </p:txBody>
      </p:sp>
    </p:spTree>
    <p:extLst>
      <p:ext uri="{BB962C8B-B14F-4D97-AF65-F5344CB8AC3E}">
        <p14:creationId xmlns:p14="http://schemas.microsoft.com/office/powerpoint/2010/main" val="744975597"/>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txBox="1">
            <a:spLocks noGrp="1"/>
          </p:cNvSpPr>
          <p:nvPr>
            <p:ph type="title"/>
          </p:nvPr>
        </p:nvSpPr>
        <p:spPr>
          <a:xfrm>
            <a:off x="265113" y="445707"/>
            <a:ext cx="7887647" cy="399538"/>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Capture </a:t>
            </a:r>
            <a:r>
              <a:rPr lang="en-US" altLang="en-US" sz="1802" dirty="0">
                <a:solidFill>
                  <a:schemeClr val="accent2"/>
                </a:solidFill>
                <a:latin typeface="Arial" panose="020B0604020202020204" pitchFamily="34" charset="0"/>
                <a:cs typeface="Tahoma" panose="020B0604030504040204" pitchFamily="34" charset="0"/>
              </a:rPr>
              <a:t>EP Delimited change for codepage 37 and 500 (APAR PH16629)</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72707" name="Text Placeholder 2"/>
          <p:cNvSpPr txBox="1">
            <a:spLocks noGrp="1"/>
          </p:cNvSpPr>
          <p:nvPr>
            <p:ph idx="1"/>
          </p:nvPr>
        </p:nvSpPr>
        <p:spPr>
          <a:xfrm>
            <a:off x="266700" y="1046375"/>
            <a:ext cx="8298802" cy="3469641"/>
          </a:xfrm>
        </p:spPr>
        <p:txBody>
          <a:bodyPr/>
          <a:lstStyle/>
          <a:p>
            <a:r>
              <a:rPr lang="en-US" altLang="en-US" dirty="0">
                <a:latin typeface="Arial" panose="020B0604020202020204" pitchFamily="34" charset="0"/>
                <a:cs typeface="Tahoma" panose="020B0604030504040204" pitchFamily="34" charset="0"/>
              </a:rPr>
              <a:t>Currently customers running EP CSV with codepage 37 and specify  the same code page for </a:t>
            </a:r>
            <a:r>
              <a:rPr lang="en-US" altLang="en-US" dirty="0" err="1">
                <a:latin typeface="Arial" panose="020B0604020202020204" pitchFamily="34" charset="0"/>
                <a:cs typeface="Tahoma" panose="020B0604030504040204" pitchFamily="34" charset="0"/>
              </a:rPr>
              <a:t>message_codepage</a:t>
            </a:r>
            <a:r>
              <a:rPr lang="en-US" altLang="en-US" dirty="0">
                <a:latin typeface="Arial" panose="020B0604020202020204" pitchFamily="34" charset="0"/>
                <a:cs typeface="Tahoma" panose="020B0604030504040204" pitchFamily="34" charset="0"/>
              </a:rPr>
              <a:t> (37) , Capture still converts the data to codepage 1208 first and then converts it  back to 37 (double conversion)</a:t>
            </a:r>
          </a:p>
          <a:p>
            <a:r>
              <a:rPr lang="en-US" altLang="en-US" dirty="0">
                <a:latin typeface="Arial" panose="020B0604020202020204" pitchFamily="34" charset="0"/>
                <a:cs typeface="Tahoma" panose="020B0604030504040204" pitchFamily="34" charset="0"/>
              </a:rPr>
              <a:t>Similarly customers running with codepage 500 , specifying the same code page for </a:t>
            </a:r>
            <a:r>
              <a:rPr lang="en-US" altLang="en-US" dirty="0" err="1">
                <a:latin typeface="Arial" panose="020B0604020202020204" pitchFamily="34" charset="0"/>
                <a:cs typeface="Tahoma" panose="020B0604030504040204" pitchFamily="34" charset="0"/>
              </a:rPr>
              <a:t>message_codepage</a:t>
            </a:r>
            <a:r>
              <a:rPr lang="en-US" altLang="en-US" dirty="0">
                <a:latin typeface="Arial" panose="020B0604020202020204" pitchFamily="34" charset="0"/>
                <a:cs typeface="Tahoma" panose="020B0604030504040204" pitchFamily="34" charset="0"/>
              </a:rPr>
              <a:t> (500) , Capture still converts the data to codepage 1208 first and converts it  back to 500 (double conversion)</a:t>
            </a:r>
          </a:p>
          <a:p>
            <a:r>
              <a:rPr lang="en-US" altLang="en-US" dirty="0">
                <a:latin typeface="Arial" panose="020B0604020202020204" pitchFamily="34" charset="0"/>
                <a:cs typeface="Tahoma" panose="020B0604030504040204" pitchFamily="34" charset="0"/>
              </a:rPr>
              <a:t>With this fix if the Db2 codepage and message code pages are the same for codepage 37 or 500, Q Capture will not do the codepage conversion (CPU savings)</a:t>
            </a:r>
          </a:p>
          <a:p>
            <a:pPr marL="0" indent="0">
              <a:buNone/>
            </a:pPr>
            <a:r>
              <a:rPr lang="en-US" altLang="en-US" sz="1400" dirty="0">
                <a:solidFill>
                  <a:schemeClr val="accent2"/>
                </a:solidFill>
                <a:latin typeface="Arial" panose="020B0604020202020204" pitchFamily="34" charset="0"/>
                <a:cs typeface="Tahoma" panose="020B0604030504040204" pitchFamily="34" charset="0"/>
              </a:rPr>
              <a:t>**Some data types like float , TS  will be still be converted </a:t>
            </a:r>
          </a:p>
          <a:p>
            <a:pPr marL="0" indent="0">
              <a:buNone/>
            </a:pPr>
            <a:endParaRPr lang="en-US" altLang="en-US" sz="1400"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2753398651"/>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254AB186-D32F-4AA5-BB82-D0158E7DC9FE}"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36</a:t>
            </a:fld>
            <a:endParaRPr lang="en-US" sz="676">
              <a:solidFill>
                <a:srgbClr val="8B8B8B"/>
              </a:solidFill>
              <a:latin typeface="Arial" pitchFamily="18"/>
              <a:ea typeface="Arial Unicode MS" pitchFamily="2"/>
              <a:cs typeface="Tahoma" pitchFamily="2"/>
            </a:endParaRPr>
          </a:p>
        </p:txBody>
      </p:sp>
      <p:sp>
        <p:nvSpPr>
          <p:cNvPr id="74755" name="Text Placeholder 5"/>
          <p:cNvSpPr txBox="1">
            <a:spLocks noGrp="1"/>
          </p:cNvSpPr>
          <p:nvPr>
            <p:ph type="body" idx="4294967295"/>
          </p:nvPr>
        </p:nvSpPr>
        <p:spPr>
          <a:xfrm>
            <a:off x="1338943" y="1934936"/>
            <a:ext cx="5519057" cy="685800"/>
          </a:xfrm>
        </p:spPr>
        <p:txBody>
          <a:bodyPr/>
          <a:lstStyle/>
          <a:p>
            <a:pPr eaLnBrk="1">
              <a:spcBef>
                <a:spcPts val="432"/>
              </a:spcBef>
              <a:spcAft>
                <a:spcPts val="338"/>
              </a:spcAft>
              <a:buNone/>
            </a:pPr>
            <a:r>
              <a:rPr lang="en-US"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IIDR 1140 IBMQREP_CAPPARMS</a:t>
            </a:r>
          </a:p>
          <a:p>
            <a:pPr eaLnBrk="1">
              <a:spcBef>
                <a:spcPts val="432"/>
              </a:spcBef>
              <a:spcAft>
                <a:spcPts val="338"/>
              </a:spcAft>
              <a:buNone/>
            </a:pPr>
            <a:r>
              <a:rPr lang="en-US" altLang="en-US" sz="1501" dirty="0">
                <a:solidFill>
                  <a:schemeClr val="accent2"/>
                </a:solidFill>
                <a:latin typeface="Arial" panose="020B0604020202020204" pitchFamily="34" charset="0"/>
                <a:ea typeface="Microsoft YaHei" panose="020B0503020204020204" pitchFamily="34" charset="-122"/>
                <a:cs typeface="Tahoma" panose="020B0604030504040204" pitchFamily="34" charset="0"/>
              </a:rPr>
              <a:t>LOB_SEND_OPTION =I change (APAR PI99238)</a:t>
            </a:r>
            <a:endParaRPr altLang="en-US" sz="1501"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2532431746"/>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Capture </a:t>
            </a:r>
            <a:r>
              <a:rPr lang="en-US" altLang="en-US" sz="1802" dirty="0">
                <a:solidFill>
                  <a:schemeClr val="accent2"/>
                </a:solidFill>
                <a:latin typeface="Arial" panose="020B0604020202020204" pitchFamily="34" charset="0"/>
                <a:cs typeface="Tahoma" panose="020B0604030504040204" pitchFamily="34" charset="0"/>
              </a:rPr>
              <a:t>LOB_SEND_OPTION change</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9459" name="Text Placeholder 2">
            <a:extLst/>
          </p:cNvPr>
          <p:cNvSpPr txBox="1">
            <a:spLocks noGrp="1"/>
          </p:cNvSpPr>
          <p:nvPr>
            <p:ph idx="1"/>
          </p:nvPr>
        </p:nvSpPr>
        <p:spPr>
          <a:xfrm>
            <a:off x="265113" y="923911"/>
            <a:ext cx="7489371" cy="3721568"/>
          </a:xfrm>
        </p:spPr>
        <p:txBody>
          <a:bodyPr/>
          <a:lstStyle/>
          <a:p>
            <a:pPr marL="0" indent="0">
              <a:buNone/>
              <a:defRPr/>
            </a:pPr>
            <a:r>
              <a:rPr lang="en-US" sz="1501" dirty="0"/>
              <a:t>Pre 1140:</a:t>
            </a:r>
          </a:p>
          <a:p>
            <a:pPr>
              <a:buClrTx/>
              <a:defRPr/>
            </a:pPr>
            <a:r>
              <a:rPr lang="en-US" altLang="en-US" sz="1351" dirty="0">
                <a:solidFill>
                  <a:schemeClr val="tx1"/>
                </a:solidFill>
                <a:latin typeface="Arial" panose="020B0604020202020204" pitchFamily="34" charset="0"/>
                <a:cs typeface="Tahoma" panose="020B0604030504040204" pitchFamily="34" charset="0"/>
              </a:rPr>
              <a:t>LOB_SEND_OPTION: </a:t>
            </a:r>
            <a:r>
              <a:rPr lang="en-US" sz="1351" dirty="0">
                <a:solidFill>
                  <a:schemeClr val="tx1"/>
                </a:solidFill>
              </a:rPr>
              <a:t>A flag that indicates how the Q Capture program sends LOB data.</a:t>
            </a:r>
          </a:p>
          <a:p>
            <a:pPr lvl="1">
              <a:buClrTx/>
              <a:defRPr/>
            </a:pPr>
            <a:r>
              <a:rPr lang="en-US" sz="1351" dirty="0"/>
              <a:t>I (default) :Inline. The LOB values are sent within the transaction message. The </a:t>
            </a:r>
            <a:r>
              <a:rPr lang="en-US" sz="1351" dirty="0" err="1"/>
              <a:t>inlined</a:t>
            </a:r>
            <a:r>
              <a:rPr lang="en-US" sz="1351" dirty="0"/>
              <a:t> LOB values can improve performance.</a:t>
            </a:r>
          </a:p>
          <a:p>
            <a:pPr lvl="1">
              <a:buClrTx/>
              <a:defRPr/>
            </a:pPr>
            <a:r>
              <a:rPr lang="en-US" sz="1351" dirty="0"/>
              <a:t>S: Separate. The LOB values are sent in one or more separate LOB messages that follow the transaction message. </a:t>
            </a:r>
          </a:p>
          <a:p>
            <a:pPr lvl="1">
              <a:buClrTx/>
              <a:defRPr/>
            </a:pPr>
            <a:r>
              <a:rPr lang="en-US" sz="1351" dirty="0"/>
              <a:t>Your have to choose at Capture level if they want S or I and if you have large LOBs, you had to choose ‘S’</a:t>
            </a:r>
          </a:p>
          <a:p>
            <a:pPr lvl="1">
              <a:buClrTx/>
              <a:defRPr/>
            </a:pPr>
            <a:r>
              <a:rPr lang="en-US" sz="1351" dirty="0">
                <a:latin typeface="Arial" panose="020B0604020202020204" pitchFamily="34" charset="0"/>
                <a:cs typeface="Tahoma" panose="020B0604030504040204" pitchFamily="34" charset="0"/>
              </a:rPr>
              <a:t>Restriction of </a:t>
            </a:r>
            <a:r>
              <a:rPr lang="en-US" altLang="en-US" sz="1351" dirty="0">
                <a:latin typeface="Arial" panose="020B0604020202020204" pitchFamily="34" charset="0"/>
                <a:cs typeface="Tahoma" panose="020B0604030504040204" pitchFamily="34" charset="0"/>
              </a:rPr>
              <a:t>LOB_SEND_OPTION=S and TRANS_BATCH_SZ &gt; 1</a:t>
            </a:r>
            <a:endParaRPr lang="en-US" sz="1351" dirty="0"/>
          </a:p>
          <a:p>
            <a:pPr marL="0" indent="0">
              <a:buClrTx/>
              <a:buNone/>
              <a:defRPr/>
            </a:pPr>
            <a:r>
              <a:rPr lang="en-US" sz="1351" dirty="0">
                <a:solidFill>
                  <a:schemeClr val="tx1"/>
                </a:solidFill>
              </a:rPr>
              <a:t>1140 </a:t>
            </a:r>
            <a:r>
              <a:rPr lang="en-US" altLang="en-US" sz="1351" dirty="0">
                <a:solidFill>
                  <a:schemeClr val="tx1"/>
                </a:solidFill>
                <a:latin typeface="Arial" panose="020B0604020202020204" pitchFamily="34" charset="0"/>
                <a:cs typeface="Tahoma" panose="020B0604030504040204" pitchFamily="34" charset="0"/>
              </a:rPr>
              <a:t>LOB_SEND_OPTION=I change</a:t>
            </a:r>
            <a:endParaRPr lang="en-US" sz="1351" dirty="0">
              <a:solidFill>
                <a:schemeClr val="tx1"/>
              </a:solidFill>
            </a:endParaRPr>
          </a:p>
          <a:p>
            <a:pPr lvl="1">
              <a:buClrTx/>
              <a:defRPr/>
            </a:pPr>
            <a:r>
              <a:rPr lang="en-US" sz="1351" dirty="0"/>
              <a:t>By default Q Capture for </a:t>
            </a:r>
            <a:r>
              <a:rPr lang="en-US" altLang="en-US" sz="1351" dirty="0">
                <a:latin typeface="Arial" panose="020B0604020202020204" pitchFamily="34" charset="0"/>
                <a:cs typeface="Tahoma" panose="020B0604030504040204" pitchFamily="34" charset="0"/>
              </a:rPr>
              <a:t>LOB_SEND_OPTION=I,  Q Capture will take care of small and large LOB data.  </a:t>
            </a:r>
          </a:p>
          <a:p>
            <a:pPr lvl="1">
              <a:buClrTx/>
              <a:defRPr/>
            </a:pPr>
            <a:r>
              <a:rPr lang="en-US" sz="1351" dirty="0">
                <a:latin typeface="Arial" panose="020B0604020202020204" pitchFamily="34" charset="0"/>
                <a:cs typeface="Tahoma" panose="020B0604030504040204" pitchFamily="34" charset="0"/>
              </a:rPr>
              <a:t>For large LOBs, Q Capture will send the LOBs separately (similar to LOB_SEND_OPTION=S)</a:t>
            </a:r>
          </a:p>
          <a:p>
            <a:pPr lvl="1">
              <a:buClrTx/>
              <a:defRPr/>
            </a:pPr>
            <a:r>
              <a:rPr lang="en-US" altLang="en-US" sz="1351" dirty="0">
                <a:latin typeface="Arial" panose="020B0604020202020204" pitchFamily="34" charset="0"/>
                <a:cs typeface="Tahoma" panose="020B0604030504040204" pitchFamily="34" charset="0"/>
              </a:rPr>
              <a:t>TRANS_BATCH_SZ &gt; 1 limit is lifted for large LOBs</a:t>
            </a:r>
            <a:endParaRPr lang="en-US" sz="1051" dirty="0"/>
          </a:p>
        </p:txBody>
      </p:sp>
    </p:spTree>
    <p:extLst>
      <p:ext uri="{BB962C8B-B14F-4D97-AF65-F5344CB8AC3E}">
        <p14:creationId xmlns:p14="http://schemas.microsoft.com/office/powerpoint/2010/main" val="3548199125"/>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D579122E-DA79-478D-993F-D135F75CA3C2}"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38</a:t>
            </a:fld>
            <a:endParaRPr lang="en-US" sz="676">
              <a:solidFill>
                <a:srgbClr val="8B8B8B"/>
              </a:solidFill>
              <a:latin typeface="Arial" pitchFamily="18"/>
              <a:ea typeface="Arial Unicode MS" pitchFamily="2"/>
              <a:cs typeface="Tahoma" pitchFamily="2"/>
            </a:endParaRPr>
          </a:p>
        </p:txBody>
      </p:sp>
      <p:sp>
        <p:nvSpPr>
          <p:cNvPr id="73731" name="Text Placeholder 5">
            <a:extLst/>
          </p:cNvPr>
          <p:cNvSpPr txBox="1">
            <a:spLocks noGrp="1"/>
          </p:cNvSpPr>
          <p:nvPr>
            <p:ph type="body" idx="4294967295"/>
          </p:nvPr>
        </p:nvSpPr>
        <p:spPr>
          <a:xfrm>
            <a:off x="1147665" y="2304801"/>
            <a:ext cx="5687426" cy="345601"/>
          </a:xfrm>
        </p:spPr>
        <p:txBody>
          <a:bodyPr>
            <a:normAutofit fontScale="85000" lnSpcReduction="20000"/>
          </a:bodyPr>
          <a:lstStyle/>
          <a:p>
            <a:pPr eaLnBrk="1">
              <a:spcBef>
                <a:spcPts val="432"/>
              </a:spcBef>
              <a:spcAft>
                <a:spcPts val="338"/>
              </a:spcAft>
              <a:buNone/>
              <a:defRPr/>
            </a:pPr>
            <a:r>
              <a:rPr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Q </a:t>
            </a:r>
            <a:r>
              <a:rPr lang="en-US"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 Capture proxy mode option(1140)</a:t>
            </a:r>
            <a:endParaRPr altLang="en-US" sz="24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2116151650"/>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txBox="1">
            <a:spLocks noGrp="1"/>
          </p:cNvSpPr>
          <p:nvPr>
            <p:ph type="title" idx="4294967295"/>
          </p:nvPr>
        </p:nvSpPr>
        <p:spPr>
          <a:xfrm>
            <a:off x="395415" y="572706"/>
            <a:ext cx="6020607" cy="306274"/>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11.4.0 Q Capture proxy mode option</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80899" name="Text Placeholder 2"/>
          <p:cNvSpPr txBox="1">
            <a:spLocks noGrp="1"/>
          </p:cNvSpPr>
          <p:nvPr>
            <p:ph type="body" idx="4294967295"/>
          </p:nvPr>
        </p:nvSpPr>
        <p:spPr>
          <a:xfrm>
            <a:off x="310244" y="1012371"/>
            <a:ext cx="7434136" cy="3830809"/>
          </a:xfrm>
        </p:spPr>
        <p:txBody>
          <a:bodyPr/>
          <a:lstStyle/>
          <a:p>
            <a:pPr>
              <a:buClrTx/>
            </a:pPr>
            <a:r>
              <a:rPr lang="en-US" altLang="en-US" sz="1351" dirty="0">
                <a:latin typeface="Arial" panose="020B0604020202020204" pitchFamily="34" charset="0"/>
                <a:cs typeface="Tahoma" panose="020B0604030504040204" pitchFamily="34" charset="0"/>
              </a:rPr>
              <a:t>DB2 V11 includes a new option that enables you to mirror the source by using Peer to Peer Remote Copy (PPRC). DB2 copies its logs, compression dictionaries, and BSDS to the PPRC site. In this configuration, Q Capture 11.4.0 can run at the PPRC target, reading the log of the source that has been mirrored by DB2 (known as "proxy log read") and running in proxy mode.</a:t>
            </a:r>
          </a:p>
          <a:p>
            <a:pPr>
              <a:buClrTx/>
            </a:pPr>
            <a:endParaRPr lang="en-US" altLang="en-US" sz="1351" dirty="0">
              <a:latin typeface="Arial" panose="020B0604020202020204" pitchFamily="34" charset="0"/>
              <a:cs typeface="Tahoma" panose="020B0604030504040204" pitchFamily="34" charset="0"/>
            </a:endParaRPr>
          </a:p>
          <a:p>
            <a:pPr>
              <a:buClrTx/>
            </a:pPr>
            <a:r>
              <a:rPr lang="en-US" altLang="en-US" sz="1351" dirty="0">
                <a:latin typeface="Arial" panose="020B0604020202020204" pitchFamily="34" charset="0"/>
                <a:cs typeface="Tahoma" panose="020B0604030504040204" pitchFamily="34" charset="0"/>
              </a:rPr>
              <a:t>This  DB2 option allows customers to offload the Q Capture cost to the PPRC target and reduce CPU consumption on the production server. The new ASNCLP option REMOTE SOURCE SERVER can be used to set up the configuration. Q Capture reads the logs of the remote server but does not directly connect to it. Q Capture occasionally queries the system catalog, but only by DRDA through the CAPTURE SERVER.</a:t>
            </a:r>
          </a:p>
          <a:p>
            <a:pPr>
              <a:buClrTx/>
            </a:pPr>
            <a:endParaRPr lang="en-US" altLang="en-US" sz="1351" dirty="0">
              <a:latin typeface="Arial" panose="020B0604020202020204" pitchFamily="34" charset="0"/>
              <a:cs typeface="Tahoma" panose="020B0604030504040204" pitchFamily="34" charset="0"/>
            </a:endParaRPr>
          </a:p>
          <a:p>
            <a:pPr>
              <a:buClrTx/>
            </a:pPr>
            <a:r>
              <a:rPr lang="en-US" altLang="en-US" sz="1351" dirty="0">
                <a:latin typeface="Arial" panose="020B0604020202020204" pitchFamily="34" charset="0"/>
                <a:cs typeface="Tahoma" panose="020B0604030504040204" pitchFamily="34" charset="0"/>
              </a:rPr>
              <a:t>More information: </a:t>
            </a:r>
            <a:r>
              <a:rPr lang="en-US" altLang="en-US" sz="1351" dirty="0">
                <a:latin typeface="Arial" panose="020B0604020202020204" pitchFamily="34" charset="0"/>
                <a:cs typeface="Tahoma" panose="020B0604030504040204" pitchFamily="34" charset="0"/>
                <a:hlinkClick r:id="rId3"/>
              </a:rPr>
              <a:t>https://www.ibm.com/support/knowledgecenter/SSTRGZ_11.4.0/com.ibm.swg.im.iis.repl.qrepl.doc/topics/iiyrqcapzdlsolution.html</a:t>
            </a:r>
            <a:endParaRPr lang="en-US" altLang="en-US" sz="1351" dirty="0">
              <a:latin typeface="Arial" panose="020B0604020202020204" pitchFamily="34" charset="0"/>
              <a:cs typeface="Tahoma" panose="020B0604030504040204" pitchFamily="34" charset="0"/>
            </a:endParaRPr>
          </a:p>
          <a:p>
            <a:pPr>
              <a:buClrTx/>
            </a:pPr>
            <a:endParaRPr altLang="en-US" sz="1351" dirty="0">
              <a:solidFill>
                <a:srgbClr val="0000FF"/>
              </a:solidFill>
              <a:latin typeface="Arial" panose="020B0604020202020204" pitchFamily="34" charset="0"/>
              <a:cs typeface="Arial" panose="020B0604020202020204" pitchFamily="34" charset="0"/>
            </a:endParaRPr>
          </a:p>
          <a:p>
            <a:pPr eaLnBrk="1">
              <a:spcAft>
                <a:spcPts val="338"/>
              </a:spcAft>
              <a:buNone/>
            </a:pPr>
            <a:endParaRPr altLang="en-US" sz="135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142658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11.4.0:  Doc links</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3315" name="Text Placeholder 2"/>
          <p:cNvSpPr txBox="1">
            <a:spLocks noGrp="1"/>
          </p:cNvSpPr>
          <p:nvPr>
            <p:ph idx="1"/>
          </p:nvPr>
        </p:nvSpPr>
        <p:spPr/>
        <p:txBody>
          <a:bodyPr/>
          <a:lstStyle/>
          <a:p>
            <a:pPr eaLnBrk="1">
              <a:spcBef>
                <a:spcPts val="319"/>
              </a:spcBef>
              <a:spcAft>
                <a:spcPts val="375"/>
              </a:spcAft>
              <a:buNone/>
            </a:pPr>
            <a:r>
              <a:rPr lang="en-US" altLang="en-US" sz="1351" dirty="0">
                <a:latin typeface="Arial" panose="020B0604020202020204" pitchFamily="34" charset="0"/>
                <a:cs typeface="Tahoma" panose="020B0604030504040204" pitchFamily="34" charset="0"/>
              </a:rPr>
              <a:t>Q replication reference guide:</a:t>
            </a:r>
            <a:endParaRPr lang="en-US" altLang="en-US" sz="1351" u="sng" dirty="0">
              <a:solidFill>
                <a:schemeClr val="tx1"/>
              </a:solidFill>
              <a:latin typeface="Arial" panose="020B0604020202020204" pitchFamily="34" charset="0"/>
              <a:cs typeface="Tahoma" panose="020B0604030504040204" pitchFamily="34" charset="0"/>
              <a:hlinkClick r:id="rId3"/>
            </a:endParaRPr>
          </a:p>
          <a:p>
            <a:pPr lvl="1" eaLnBrk="1">
              <a:spcBef>
                <a:spcPts val="319"/>
              </a:spcBef>
              <a:spcAft>
                <a:spcPts val="375"/>
              </a:spcAft>
              <a:buNone/>
            </a:pPr>
            <a:r>
              <a:rPr lang="pl-PL" altLang="en-US" sz="1351" dirty="0">
                <a:latin typeface="Arial" panose="020B0604020202020204" pitchFamily="34" charset="0"/>
                <a:cs typeface="Tahoma" panose="020B0604030504040204" pitchFamily="34" charset="0"/>
                <a:hlinkClick r:id="rId4"/>
              </a:rPr>
              <a:t>http://www-01.ibm.com/common/ssi/ShowDoc.wss?docURL=/common/ssi/rep_sm/q/897/ENUS5655-DRQ/index.html&amp;lang=en&amp;request_locale=en</a:t>
            </a:r>
            <a:endParaRPr lang="en-US" altLang="en-US" sz="1351" dirty="0">
              <a:latin typeface="Arial" panose="020B0604020202020204" pitchFamily="34" charset="0"/>
              <a:cs typeface="Tahoma" panose="020B0604030504040204" pitchFamily="34" charset="0"/>
            </a:endParaRPr>
          </a:p>
          <a:p>
            <a:pPr lvl="1" eaLnBrk="1">
              <a:spcBef>
                <a:spcPts val="319"/>
              </a:spcBef>
              <a:spcAft>
                <a:spcPts val="375"/>
              </a:spcAft>
              <a:buNone/>
            </a:pPr>
            <a:endParaRPr lang="en-US" altLang="en-US" sz="1351" dirty="0">
              <a:latin typeface="Arial" panose="020B0604020202020204" pitchFamily="34" charset="0"/>
              <a:cs typeface="Tahoma" panose="020B0604030504040204" pitchFamily="34" charset="0"/>
            </a:endParaRPr>
          </a:p>
          <a:p>
            <a:pPr eaLnBrk="1">
              <a:spcBef>
                <a:spcPts val="319"/>
              </a:spcBef>
              <a:spcAft>
                <a:spcPts val="375"/>
              </a:spcAft>
              <a:buNone/>
            </a:pPr>
            <a:r>
              <a:rPr lang="en-US" altLang="en-US" sz="1351" dirty="0">
                <a:latin typeface="Arial" panose="020B0604020202020204" pitchFamily="34" charset="0"/>
                <a:cs typeface="Tahoma" panose="020B0604030504040204" pitchFamily="34" charset="0"/>
              </a:rPr>
              <a:t>Customization Guide:</a:t>
            </a:r>
            <a:endParaRPr lang="pl-PL" altLang="en-US" sz="1351" dirty="0">
              <a:latin typeface="Arial" panose="020B0604020202020204" pitchFamily="34" charset="0"/>
              <a:cs typeface="Tahoma" panose="020B0604030504040204" pitchFamily="34" charset="0"/>
            </a:endParaRPr>
          </a:p>
          <a:p>
            <a:pPr lvl="1" eaLnBrk="1">
              <a:spcBef>
                <a:spcPts val="319"/>
              </a:spcBef>
              <a:spcAft>
                <a:spcPts val="375"/>
              </a:spcAft>
              <a:buNone/>
            </a:pPr>
            <a:r>
              <a:rPr lang="pl-PL" altLang="en-US" sz="1351" u="sng" dirty="0">
                <a:latin typeface="Arial" panose="020B0604020202020204" pitchFamily="34" charset="0"/>
                <a:cs typeface="Tahoma" panose="020B0604030504040204" pitchFamily="34" charset="0"/>
                <a:hlinkClick r:id="rId5"/>
              </a:rPr>
              <a:t>https://www.ibm.com/support/knowledgecenter/SSTRGZ_11.4.0/com.ibm.swg.im.repl.zoscust.doc/topics/iiyrczoscncover.html</a:t>
            </a:r>
            <a:endParaRPr lang="en-US" altLang="en-US" sz="1351" u="sng" dirty="0">
              <a:latin typeface="Arial" panose="020B0604020202020204" pitchFamily="34" charset="0"/>
              <a:cs typeface="Tahoma" panose="020B0604030504040204" pitchFamily="34" charset="0"/>
            </a:endParaRPr>
          </a:p>
          <a:p>
            <a:pPr lvl="1" eaLnBrk="1">
              <a:spcBef>
                <a:spcPts val="319"/>
              </a:spcBef>
              <a:spcAft>
                <a:spcPts val="375"/>
              </a:spcAft>
              <a:buNone/>
            </a:pPr>
            <a:endParaRPr lang="en-US" altLang="en-US" sz="1351" u="sng" dirty="0">
              <a:latin typeface="Arial" panose="020B0604020202020204" pitchFamily="34" charset="0"/>
              <a:cs typeface="Tahoma" panose="020B0604030504040204" pitchFamily="34" charset="0"/>
            </a:endParaRPr>
          </a:p>
          <a:p>
            <a:pPr eaLnBrk="1">
              <a:spcBef>
                <a:spcPts val="319"/>
              </a:spcBef>
              <a:spcAft>
                <a:spcPts val="375"/>
              </a:spcAft>
              <a:buNone/>
            </a:pPr>
            <a:r>
              <a:rPr lang="en-US" altLang="en-US" sz="1351" dirty="0">
                <a:latin typeface="Arial" panose="020B0604020202020204" pitchFamily="34" charset="0"/>
                <a:cs typeface="Tahoma" panose="020B0604030504040204" pitchFamily="34" charset="0"/>
              </a:rPr>
              <a:t>Migrating to Version 11.4 with ARCH_LEVEL 1140 (z/OS)</a:t>
            </a:r>
            <a:endParaRPr lang="en-US" altLang="en-US" sz="1351" u="sng" dirty="0">
              <a:latin typeface="Arial" panose="020B0604020202020204" pitchFamily="34" charset="0"/>
              <a:cs typeface="Tahoma" panose="020B0604030504040204" pitchFamily="34" charset="0"/>
            </a:endParaRPr>
          </a:p>
          <a:p>
            <a:pPr lvl="1" eaLnBrk="1">
              <a:spcBef>
                <a:spcPts val="319"/>
              </a:spcBef>
              <a:spcAft>
                <a:spcPts val="375"/>
              </a:spcAft>
              <a:buNone/>
            </a:pPr>
            <a:r>
              <a:rPr lang="pl-PL" altLang="en-US" sz="1351" dirty="0">
                <a:solidFill>
                  <a:schemeClr val="accent1"/>
                </a:solidFill>
                <a:latin typeface="Arial" panose="020B0604020202020204" pitchFamily="34" charset="0"/>
                <a:cs typeface="Tahoma" panose="020B0604030504040204" pitchFamily="34" charset="0"/>
                <a:hlinkClick r:id="rId6"/>
              </a:rPr>
              <a:t>https://www.ibm.com/support/knowledgecenter/en/SSTRGZ_11.4.0/com.ibm.swg.im.iis.repl.qmig.doc/topics/iiyrqmig1140z.html</a:t>
            </a:r>
            <a:endParaRPr lang="en-US" altLang="en-US" sz="1351" dirty="0">
              <a:solidFill>
                <a:schemeClr val="accent1"/>
              </a:solidFill>
              <a:latin typeface="Arial" panose="020B0604020202020204" pitchFamily="34" charset="0"/>
              <a:cs typeface="Tahoma" panose="020B0604030504040204" pitchFamily="34" charset="0"/>
            </a:endParaRPr>
          </a:p>
          <a:p>
            <a:pPr lvl="1" eaLnBrk="1">
              <a:spcBef>
                <a:spcPts val="319"/>
              </a:spcBef>
              <a:spcAft>
                <a:spcPts val="375"/>
              </a:spcAft>
              <a:buNone/>
            </a:pPr>
            <a:endParaRPr lang="pl-PL" altLang="en-US" sz="1351" dirty="0">
              <a:solidFill>
                <a:schemeClr val="accent1"/>
              </a:solidFill>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3667094268"/>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10E7A20B-CA32-45B9-8C9A-C122BF8AF6B8}"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40</a:t>
            </a:fld>
            <a:endParaRPr lang="en-US" sz="676">
              <a:solidFill>
                <a:srgbClr val="8B8B8B"/>
              </a:solidFill>
              <a:latin typeface="Arial" pitchFamily="18"/>
              <a:ea typeface="Arial Unicode MS" pitchFamily="2"/>
              <a:cs typeface="Tahoma" pitchFamily="2"/>
            </a:endParaRPr>
          </a:p>
        </p:txBody>
      </p:sp>
      <p:sp>
        <p:nvSpPr>
          <p:cNvPr id="82947" name="Text Placeholder 5"/>
          <p:cNvSpPr txBox="1">
            <a:spLocks noGrp="1"/>
          </p:cNvSpPr>
          <p:nvPr>
            <p:ph type="body" idx="4294967295"/>
          </p:nvPr>
        </p:nvSpPr>
        <p:spPr>
          <a:xfrm>
            <a:off x="1140441" y="2329351"/>
            <a:ext cx="4936135" cy="394461"/>
          </a:xfrm>
        </p:spPr>
        <p:txBody>
          <a:bodyPr/>
          <a:lstStyle/>
          <a:p>
            <a:pPr eaLnBrk="1">
              <a:spcBef>
                <a:spcPts val="432"/>
              </a:spcBef>
              <a:spcAft>
                <a:spcPts val="338"/>
              </a:spcAft>
              <a:buNone/>
            </a:pPr>
            <a:r>
              <a:rPr lang="en-US" altLang="en-US" sz="1802" dirty="0">
                <a:solidFill>
                  <a:schemeClr val="accent1"/>
                </a:solidFill>
                <a:latin typeface="Arial" panose="020B0604020202020204" pitchFamily="34" charset="0"/>
                <a:ea typeface="Microsoft YaHei" panose="020B0503020204020204" pitchFamily="34" charset="-122"/>
                <a:cs typeface="Tahoma" panose="020B0604030504040204" pitchFamily="34" charset="0"/>
              </a:rPr>
              <a:t>         </a:t>
            </a:r>
            <a:r>
              <a:rPr lang="en-US" altLang="en-US" sz="21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What is new in 1021 and 1140</a:t>
            </a:r>
          </a:p>
        </p:txBody>
      </p:sp>
    </p:spTree>
    <p:extLst>
      <p:ext uri="{BB962C8B-B14F-4D97-AF65-F5344CB8AC3E}">
        <p14:creationId xmlns:p14="http://schemas.microsoft.com/office/powerpoint/2010/main" val="2763301659"/>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txBox="1">
            <a:spLocks noGrp="1"/>
          </p:cNvSpPr>
          <p:nvPr>
            <p:ph type="title"/>
          </p:nvPr>
        </p:nvSpPr>
        <p:spPr>
          <a:xfrm>
            <a:off x="265113" y="445706"/>
            <a:ext cx="6535736" cy="395215"/>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Q replication 11.4.0 and 1021 :  What is new </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1267" name="Text Placeholder 2"/>
          <p:cNvSpPr txBox="1">
            <a:spLocks noGrp="1"/>
          </p:cNvSpPr>
          <p:nvPr>
            <p:ph idx="1"/>
          </p:nvPr>
        </p:nvSpPr>
        <p:spPr>
          <a:xfrm>
            <a:off x="265112" y="840921"/>
            <a:ext cx="6535737" cy="3820886"/>
          </a:xfrm>
        </p:spPr>
        <p:txBody>
          <a:bodyPr/>
          <a:lstStyle/>
          <a:p>
            <a:pPr lvl="1" eaLnBrk="1">
              <a:spcBef>
                <a:spcPts val="432"/>
              </a:spcBef>
              <a:spcAft>
                <a:spcPts val="338"/>
              </a:spcAft>
              <a:buClrTx/>
              <a:defRPr/>
            </a:pPr>
            <a:r>
              <a:rPr lang="en-US" altLang="en-US" sz="1201" dirty="0">
                <a:latin typeface="Arial" panose="020B0604020202020204" pitchFamily="34" charset="0"/>
                <a:ea typeface="Microsoft YaHei" panose="020B0503020204020204" pitchFamily="34" charset="-122"/>
                <a:cs typeface="Tahoma" panose="020B0604030504040204" pitchFamily="34" charset="0"/>
              </a:rPr>
              <a:t>Q Replication RI processing improvements </a:t>
            </a:r>
          </a:p>
          <a:p>
            <a:pPr lvl="1" eaLnBrk="1">
              <a:spcBef>
                <a:spcPts val="432"/>
              </a:spcBef>
              <a:spcAft>
                <a:spcPts val="338"/>
              </a:spcAft>
              <a:buClrTx/>
              <a:defRPr/>
            </a:pPr>
            <a:r>
              <a:rPr lang="en-US" altLang="en-US" sz="1201" dirty="0">
                <a:latin typeface="Arial" panose="020B0604020202020204" pitchFamily="34" charset="0"/>
                <a:ea typeface="Microsoft YaHei" panose="020B0503020204020204" pitchFamily="34" charset="-122"/>
                <a:cs typeface="Tahoma" panose="020B0604030504040204" pitchFamily="34" charset="0"/>
              </a:rPr>
              <a:t>Q Apply archive table support improvement</a:t>
            </a:r>
          </a:p>
          <a:p>
            <a:pPr lvl="1" eaLnBrk="1">
              <a:spcBef>
                <a:spcPts val="432"/>
              </a:spcBef>
              <a:spcAft>
                <a:spcPts val="338"/>
              </a:spcAft>
              <a:buClrTx/>
              <a:defRPr/>
            </a:pPr>
            <a:r>
              <a:rPr lang="en-US" altLang="en-US" sz="1201" dirty="0">
                <a:latin typeface="Arial" panose="020B0604020202020204" pitchFamily="34" charset="0"/>
                <a:ea typeface="MS Gothic" panose="020B0609070205080204" pitchFamily="49" charset="-128"/>
                <a:cs typeface="Tahoma" panose="020B0604030504040204" pitchFamily="34" charset="0"/>
              </a:rPr>
              <a:t>Q replication option to start internal load immediately </a:t>
            </a:r>
          </a:p>
          <a:p>
            <a:pPr lvl="1" eaLnBrk="1">
              <a:spcBef>
                <a:spcPts val="432"/>
              </a:spcBef>
              <a:spcAft>
                <a:spcPts val="338"/>
              </a:spcAft>
              <a:buClrTx/>
              <a:defRPr/>
            </a:pPr>
            <a:r>
              <a:rPr lang="en-US" altLang="en-US" sz="1201" dirty="0">
                <a:latin typeface="Arial" panose="020B0604020202020204" pitchFamily="34" charset="0"/>
                <a:ea typeface="MS Gothic" panose="020B0609070205080204" pitchFamily="49" charset="-128"/>
                <a:cs typeface="Tahoma" panose="020B0604030504040204" pitchFamily="34" charset="0"/>
              </a:rPr>
              <a:t>Q Apply supports DSNUTILU and Q replication load update (support load dummy)</a:t>
            </a:r>
          </a:p>
          <a:p>
            <a:pPr lvl="1" eaLnBrk="1">
              <a:spcBef>
                <a:spcPts val="432"/>
              </a:spcBef>
              <a:spcAft>
                <a:spcPts val="338"/>
              </a:spcAft>
              <a:buClrTx/>
              <a:defRPr/>
            </a:pPr>
            <a:r>
              <a:rPr lang="en-US" altLang="en-US" sz="1201" dirty="0">
                <a:latin typeface="Arial" panose="020B0604020202020204" pitchFamily="34" charset="0"/>
                <a:cs typeface="Tahoma" panose="020B0604030504040204" pitchFamily="34" charset="0"/>
              </a:rPr>
              <a:t>Q Capture IBMQREP_CAPMON MAX_TRANS_SIZE change</a:t>
            </a:r>
          </a:p>
          <a:p>
            <a:pPr lvl="1" eaLnBrk="1">
              <a:spcBef>
                <a:spcPts val="432"/>
              </a:spcBef>
              <a:spcAft>
                <a:spcPts val="338"/>
              </a:spcAft>
              <a:buClrTx/>
              <a:defRPr/>
            </a:pPr>
            <a:r>
              <a:rPr lang="en-US" sz="1201" dirty="0"/>
              <a:t>Q Apply </a:t>
            </a:r>
            <a:r>
              <a:rPr lang="en-US" sz="1201" dirty="0" err="1"/>
              <a:t>Report_Exceptions</a:t>
            </a:r>
            <a:r>
              <a:rPr lang="en-US" sz="1201" dirty="0"/>
              <a:t> Fix </a:t>
            </a:r>
          </a:p>
          <a:p>
            <a:pPr lvl="1" eaLnBrk="1">
              <a:spcBef>
                <a:spcPts val="432"/>
              </a:spcBef>
              <a:spcAft>
                <a:spcPts val="338"/>
              </a:spcAft>
              <a:buClrTx/>
              <a:defRPr/>
            </a:pPr>
            <a:r>
              <a:rPr lang="en-US" sz="1201" dirty="0"/>
              <a:t>Q Apply commit by ROW COUNT </a:t>
            </a:r>
          </a:p>
          <a:p>
            <a:pPr lvl="1" eaLnBrk="1">
              <a:spcBef>
                <a:spcPts val="432"/>
              </a:spcBef>
              <a:spcAft>
                <a:spcPts val="338"/>
              </a:spcAft>
              <a:buClrTx/>
              <a:defRPr/>
            </a:pPr>
            <a:r>
              <a:rPr lang="en-US" sz="1201" dirty="0"/>
              <a:t>Q Apply IBMQREP_APPLYMON OLDEST_COMMIT_TIME </a:t>
            </a:r>
          </a:p>
          <a:p>
            <a:pPr lvl="1" eaLnBrk="1">
              <a:spcBef>
                <a:spcPts val="432"/>
              </a:spcBef>
              <a:spcAft>
                <a:spcPts val="338"/>
              </a:spcAft>
              <a:buClrTx/>
              <a:defRPr/>
            </a:pPr>
            <a:r>
              <a:rPr lang="en-US" sz="1201" dirty="0"/>
              <a:t>Q Apply IBMQREP_APPLYPARMS CHKDEP_NONCONDCCD=N  </a:t>
            </a:r>
          </a:p>
          <a:p>
            <a:pPr lvl="1" eaLnBrk="1">
              <a:spcBef>
                <a:spcPts val="432"/>
              </a:spcBef>
              <a:spcAft>
                <a:spcPts val="338"/>
              </a:spcAft>
              <a:buClrTx/>
              <a:defRPr/>
            </a:pPr>
            <a:r>
              <a:rPr lang="en-US" sz="1201" dirty="0"/>
              <a:t>Q Apply run time </a:t>
            </a:r>
            <a:r>
              <a:rPr lang="en-US" sz="1201" dirty="0" err="1"/>
              <a:t>parm</a:t>
            </a:r>
            <a:r>
              <a:rPr lang="en-US" sz="1201" dirty="0"/>
              <a:t> SKIP_SPILLEDROW_TABLE=Y </a:t>
            </a:r>
          </a:p>
          <a:p>
            <a:pPr lvl="1" eaLnBrk="1">
              <a:spcBef>
                <a:spcPts val="432"/>
              </a:spcBef>
              <a:spcAft>
                <a:spcPts val="338"/>
              </a:spcAft>
              <a:buClrTx/>
              <a:defRPr/>
            </a:pPr>
            <a:r>
              <a:rPr lang="en-US" sz="1201" dirty="0"/>
              <a:t>IIDR Capture Rollback Fix </a:t>
            </a:r>
          </a:p>
          <a:p>
            <a:pPr lvl="1" eaLnBrk="1">
              <a:spcBef>
                <a:spcPts val="432"/>
              </a:spcBef>
              <a:spcAft>
                <a:spcPts val="338"/>
              </a:spcAft>
              <a:buClrTx/>
              <a:defRPr/>
            </a:pPr>
            <a:r>
              <a:rPr lang="en-US" sz="1201" dirty="0"/>
              <a:t>Q Capture option TRANS_BATCH_INFO=Y </a:t>
            </a:r>
          </a:p>
          <a:p>
            <a:pPr lvl="1" eaLnBrk="1">
              <a:spcBef>
                <a:spcPts val="432"/>
              </a:spcBef>
              <a:spcAft>
                <a:spcPts val="338"/>
              </a:spcAft>
              <a:buClrTx/>
              <a:defRPr/>
            </a:pPr>
            <a:r>
              <a:rPr lang="en-US" sz="1201" dirty="0"/>
              <a:t>Q Capture IBMQREP_CAPMON  </a:t>
            </a:r>
            <a:r>
              <a:rPr lang="en-US" sz="1200" dirty="0"/>
              <a:t>TRANS_QUEUED  and </a:t>
            </a:r>
            <a:r>
              <a:rPr lang="en-US" sz="1201" dirty="0"/>
              <a:t> PARALLEL_MQTHREAD  </a:t>
            </a:r>
          </a:p>
          <a:p>
            <a:pPr lvl="1" eaLnBrk="1">
              <a:spcBef>
                <a:spcPts val="432"/>
              </a:spcBef>
              <a:spcAft>
                <a:spcPts val="338"/>
              </a:spcAft>
              <a:buClrTx/>
              <a:defRPr/>
            </a:pPr>
            <a:r>
              <a:rPr lang="en-US" sz="1201" dirty="0"/>
              <a:t>Q Apply support of DB2 option  ACCESS(RREPL)</a:t>
            </a:r>
            <a:br>
              <a:rPr lang="en-US" sz="1201" dirty="0"/>
            </a:br>
            <a:br>
              <a:rPr lang="en-US" sz="788" dirty="0"/>
            </a:br>
            <a:endParaRPr altLang="en-US" sz="150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5197752"/>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F15C1533-A43A-4506-8000-49344F7A4751}"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42</a:t>
            </a:fld>
            <a:endParaRPr lang="en-US" sz="676">
              <a:solidFill>
                <a:srgbClr val="8B8B8B"/>
              </a:solidFill>
              <a:latin typeface="Arial" pitchFamily="18"/>
              <a:ea typeface="Arial Unicode MS" pitchFamily="2"/>
              <a:cs typeface="Tahoma" pitchFamily="2"/>
            </a:endParaRPr>
          </a:p>
        </p:txBody>
      </p:sp>
      <p:sp>
        <p:nvSpPr>
          <p:cNvPr id="87043" name="Text Placeholder 5"/>
          <p:cNvSpPr txBox="1">
            <a:spLocks noGrp="1"/>
          </p:cNvSpPr>
          <p:nvPr>
            <p:ph type="body" idx="4294967295"/>
          </p:nvPr>
        </p:nvSpPr>
        <p:spPr>
          <a:xfrm>
            <a:off x="1467013" y="2410993"/>
            <a:ext cx="4936135" cy="347984"/>
          </a:xfrm>
        </p:spPr>
        <p:txBody>
          <a:bodyPr/>
          <a:lstStyle/>
          <a:p>
            <a:pPr eaLnBrk="1">
              <a:spcBef>
                <a:spcPts val="432"/>
              </a:spcBef>
              <a:spcAft>
                <a:spcPts val="338"/>
              </a:spcAft>
              <a:buNone/>
            </a:pPr>
            <a:r>
              <a:rPr lang="en-US"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IIDR Replication RI processing improvements</a:t>
            </a:r>
            <a:endParaRPr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251012864"/>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60D612-5FE1-405F-ABFA-A9F2E15B2AF7}"/>
              </a:ext>
            </a:extLst>
          </p:cNvPr>
          <p:cNvSpPr>
            <a:spLocks noGrp="1"/>
          </p:cNvSpPr>
          <p:nvPr>
            <p:ph type="title"/>
          </p:nvPr>
        </p:nvSpPr>
        <p:spPr/>
        <p:txBody>
          <a:bodyPr/>
          <a:lstStyle/>
          <a:p>
            <a:r>
              <a:rPr lang="en-US" altLang="en-US" sz="1800" dirty="0">
                <a:solidFill>
                  <a:schemeClr val="accent2"/>
                </a:solidFill>
                <a:latin typeface="Arial" panose="020B0604020202020204" pitchFamily="34" charset="0"/>
                <a:ea typeface="MS Gothic" panose="020B0609070205080204" pitchFamily="49" charset="-128"/>
                <a:cs typeface="Tahoma" panose="020B0604030504040204" pitchFamily="34" charset="0"/>
              </a:rPr>
              <a:t>Q Replication RI improvement</a:t>
            </a:r>
            <a:br>
              <a:rPr lang="en-US" altLang="en-US" sz="2800" dirty="0">
                <a:solidFill>
                  <a:schemeClr val="accent1"/>
                </a:solidFill>
                <a:latin typeface="Arial" panose="020B0604020202020204" pitchFamily="34" charset="0"/>
                <a:ea typeface="MS Gothic" panose="020B0609070205080204" pitchFamily="49" charset="-128"/>
                <a:cs typeface="Tahoma" panose="020B0604030504040204" pitchFamily="34" charset="0"/>
              </a:rPr>
            </a:br>
            <a:endParaRPr lang="en-US" dirty="0"/>
          </a:p>
        </p:txBody>
      </p:sp>
      <p:sp>
        <p:nvSpPr>
          <p:cNvPr id="55299" name="Text Placeholder 2">
            <a:extLst/>
          </p:cNvPr>
          <p:cNvSpPr txBox="1">
            <a:spLocks noGrp="1"/>
          </p:cNvSpPr>
          <p:nvPr>
            <p:ph idx="1"/>
          </p:nvPr>
        </p:nvSpPr>
        <p:spPr>
          <a:xfrm>
            <a:off x="266700" y="1046375"/>
            <a:ext cx="7146471" cy="3378668"/>
          </a:xfrm>
        </p:spPr>
        <p:txBody>
          <a:bodyPr/>
          <a:lstStyle/>
          <a:p>
            <a:pPr eaLnBrk="1" hangingPunct="1">
              <a:lnSpc>
                <a:spcPct val="91000"/>
              </a:lnSpc>
              <a:spcBef>
                <a:spcPts val="460"/>
              </a:spcBef>
              <a:spcAft>
                <a:spcPts val="197"/>
              </a:spcAft>
              <a:buClrTx/>
              <a:buNone/>
              <a:defRPr/>
            </a:pPr>
            <a:r>
              <a:rPr lang="en-US" altLang="en-US" sz="1501" dirty="0">
                <a:solidFill>
                  <a:schemeClr val="accent2"/>
                </a:solidFill>
                <a:latin typeface="Arial" panose="020B0604020202020204" pitchFamily="34" charset="0"/>
                <a:cs typeface="Tahoma" panose="020B0604030504040204" pitchFamily="34" charset="0"/>
              </a:rPr>
              <a:t>RI  Issue:</a:t>
            </a:r>
          </a:p>
          <a:p>
            <a:pPr lvl="1" eaLnBrk="1" hangingPunct="1">
              <a:lnSpc>
                <a:spcPct val="91000"/>
              </a:lnSpc>
              <a:spcBef>
                <a:spcPts val="460"/>
              </a:spcBef>
              <a:spcAft>
                <a:spcPts val="197"/>
              </a:spcAft>
              <a:buClrTx/>
              <a:defRPr/>
            </a:pPr>
            <a:r>
              <a:rPr lang="en-US" altLang="en-US" sz="1501" dirty="0">
                <a:latin typeface="Arial" panose="020B0604020202020204" pitchFamily="34" charset="0"/>
                <a:cs typeface="Tahoma" panose="020B0604030504040204" pitchFamily="34" charset="0"/>
              </a:rPr>
              <a:t>Current method of doing RI Dependency analysis for serializing transactions is based on row Operation type only.</a:t>
            </a:r>
            <a:br>
              <a:rPr lang="en-US" altLang="en-US" sz="1501" dirty="0">
                <a:latin typeface="Arial" panose="020B0604020202020204" pitchFamily="34" charset="0"/>
                <a:cs typeface="Tahoma" panose="020B0604030504040204" pitchFamily="34" charset="0"/>
              </a:rPr>
            </a:br>
            <a:r>
              <a:rPr lang="en-US" altLang="en-US" sz="1501" dirty="0">
                <a:latin typeface="Arial" panose="020B0604020202020204" pitchFamily="34" charset="0"/>
                <a:cs typeface="Tahoma" panose="020B0604030504040204" pitchFamily="34" charset="0"/>
              </a:rPr>
              <a:t>This leads to excessive serializations since parent and child row transactions that pertain to different RI key/foreign key references are deemed dependent. </a:t>
            </a:r>
          </a:p>
          <a:p>
            <a:pPr lvl="1" eaLnBrk="1" hangingPunct="1">
              <a:lnSpc>
                <a:spcPct val="91000"/>
              </a:lnSpc>
              <a:spcBef>
                <a:spcPts val="460"/>
              </a:spcBef>
              <a:spcAft>
                <a:spcPts val="197"/>
              </a:spcAft>
              <a:buClrTx/>
              <a:defRPr/>
            </a:pPr>
            <a:r>
              <a:rPr lang="en-US" altLang="en-US" sz="1501" dirty="0">
                <a:latin typeface="Arial" panose="020B0604020202020204" pitchFamily="34" charset="0"/>
                <a:cs typeface="Tahoma" panose="020B0604030504040204" pitchFamily="34" charset="0"/>
              </a:rPr>
              <a:t>With complex, deep RI relationships, Q Apply throughput and performance falls drastically as almost every transaction may get serialized even if they touch different key values.</a:t>
            </a:r>
          </a:p>
          <a:p>
            <a:pPr lvl="1" eaLnBrk="1" hangingPunct="1">
              <a:lnSpc>
                <a:spcPct val="91000"/>
              </a:lnSpc>
              <a:spcBef>
                <a:spcPts val="460"/>
              </a:spcBef>
              <a:spcAft>
                <a:spcPts val="197"/>
              </a:spcAft>
              <a:buClrTx/>
              <a:defRPr/>
            </a:pPr>
            <a:r>
              <a:rPr lang="en-US" altLang="en-US" sz="1501" dirty="0">
                <a:latin typeface="Arial" panose="020B0604020202020204" pitchFamily="34" charset="0"/>
                <a:cs typeface="Tahoma" panose="020B0604030504040204" pitchFamily="34" charset="0"/>
              </a:rPr>
              <a:t>RI dependency analysis is pessimistically based on row Operation types only and actual data values were not considered, resulting in over-serialization (often massive).</a:t>
            </a:r>
          </a:p>
          <a:p>
            <a:pPr marL="0" indent="0" eaLnBrk="1" hangingPunct="1">
              <a:lnSpc>
                <a:spcPct val="91000"/>
              </a:lnSpc>
              <a:spcBef>
                <a:spcPts val="460"/>
              </a:spcBef>
              <a:spcAft>
                <a:spcPts val="197"/>
              </a:spcAft>
              <a:buClrTx/>
              <a:buNone/>
              <a:defRPr/>
            </a:pPr>
            <a:br>
              <a:rPr lang="en-US" altLang="en-US" sz="1501" dirty="0">
                <a:latin typeface="Arial" panose="020B0604020202020204" pitchFamily="34" charset="0"/>
                <a:cs typeface="Tahoma" panose="020B0604030504040204" pitchFamily="34" charset="0"/>
              </a:rPr>
            </a:br>
            <a:r>
              <a:rPr lang="en-US" altLang="en-US" sz="1501" dirty="0">
                <a:latin typeface="Arial" panose="020B0604020202020204" pitchFamily="34" charset="0"/>
                <a:cs typeface="Tahoma" panose="020B0604030504040204" pitchFamily="34" charset="0"/>
              </a:rPr>
              <a:t>Fix was to provide a method to do RI Dependency analysis that only serializes truly dependent transactions.</a:t>
            </a:r>
            <a:br>
              <a:rPr lang="en-US" altLang="en-US" sz="1501" dirty="0">
                <a:latin typeface="Arial" panose="020B0604020202020204" pitchFamily="34" charset="0"/>
                <a:cs typeface="Tahoma" panose="020B0604030504040204" pitchFamily="34" charset="0"/>
              </a:rPr>
            </a:br>
            <a:r>
              <a:rPr lang="en-US" altLang="en-US" sz="1351" dirty="0">
                <a:solidFill>
                  <a:srgbClr val="0000FF"/>
                </a:solidFill>
                <a:latin typeface="Arial" panose="020B0604020202020204" pitchFamily="34" charset="0"/>
                <a:cs typeface="Arial" panose="020B0604020202020204" pitchFamily="34" charset="0"/>
              </a:rPr>
              <a:t>  </a:t>
            </a:r>
            <a:endParaRPr altLang="en-US" sz="135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4587227"/>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Apply RI improvement</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9459" name="Text Placeholder 2">
            <a:extLst/>
          </p:cNvPr>
          <p:cNvSpPr txBox="1">
            <a:spLocks noGrp="1"/>
          </p:cNvSpPr>
          <p:nvPr>
            <p:ph idx="1"/>
          </p:nvPr>
        </p:nvSpPr>
        <p:spPr>
          <a:xfrm>
            <a:off x="266700" y="1046375"/>
            <a:ext cx="6730093" cy="3329682"/>
          </a:xfrm>
        </p:spPr>
        <p:txBody>
          <a:bodyPr/>
          <a:lstStyle/>
          <a:p>
            <a:pPr eaLnBrk="1" hangingPunct="1">
              <a:lnSpc>
                <a:spcPct val="91000"/>
              </a:lnSpc>
              <a:spcBef>
                <a:spcPts val="460"/>
              </a:spcBef>
              <a:spcAft>
                <a:spcPts val="197"/>
              </a:spcAft>
              <a:buClrTx/>
              <a:buNone/>
              <a:defRPr/>
            </a:pPr>
            <a:r>
              <a:rPr lang="en-US" altLang="en-US" sz="1501" dirty="0">
                <a:solidFill>
                  <a:schemeClr val="accent2"/>
                </a:solidFill>
                <a:latin typeface="Arial" panose="020B0604020202020204" pitchFamily="34" charset="0"/>
                <a:cs typeface="Tahoma" panose="020B0604030504040204" pitchFamily="34" charset="0"/>
              </a:rPr>
              <a:t>Solution:</a:t>
            </a:r>
          </a:p>
          <a:p>
            <a:pPr lvl="1" eaLnBrk="1" hangingPunct="1">
              <a:lnSpc>
                <a:spcPct val="91000"/>
              </a:lnSpc>
              <a:spcBef>
                <a:spcPts val="460"/>
              </a:spcBef>
              <a:spcAft>
                <a:spcPts val="197"/>
              </a:spcAft>
              <a:buClrTx/>
              <a:defRPr/>
            </a:pPr>
            <a:r>
              <a:rPr lang="en-US" sz="1501" dirty="0">
                <a:ea typeface="ＭＳ Ｐゴシック" charset="-128"/>
              </a:rPr>
              <a:t>Provide a method to do RI Dependency analysis that only serializes truly dependent transactions.  Referential Integrity dependency analysis to be based on actual parent primary key and child foreign key column data values. </a:t>
            </a:r>
          </a:p>
          <a:p>
            <a:pPr eaLnBrk="1" hangingPunct="1">
              <a:lnSpc>
                <a:spcPct val="91000"/>
              </a:lnSpc>
              <a:spcBef>
                <a:spcPts val="460"/>
              </a:spcBef>
              <a:spcAft>
                <a:spcPts val="197"/>
              </a:spcAft>
              <a:buClrTx/>
              <a:defRPr/>
            </a:pPr>
            <a:endParaRPr lang="en-US" sz="1501" dirty="0">
              <a:ea typeface="ＭＳ Ｐゴシック" charset="-128"/>
            </a:endParaRPr>
          </a:p>
          <a:p>
            <a:pPr lvl="1" eaLnBrk="1" hangingPunct="1">
              <a:lnSpc>
                <a:spcPct val="91000"/>
              </a:lnSpc>
              <a:spcBef>
                <a:spcPts val="460"/>
              </a:spcBef>
              <a:spcAft>
                <a:spcPts val="197"/>
              </a:spcAft>
              <a:buClrTx/>
              <a:defRPr/>
            </a:pPr>
            <a:r>
              <a:rPr lang="en-US" sz="1501" dirty="0">
                <a:ea typeface="ＭＳ Ｐゴシック" charset="-128"/>
              </a:rPr>
              <a:t>The new method uses foreign key value (hash based) dependency checks between parent and child table row changes</a:t>
            </a:r>
          </a:p>
          <a:p>
            <a:pPr eaLnBrk="1" hangingPunct="1">
              <a:lnSpc>
                <a:spcPct val="91000"/>
              </a:lnSpc>
              <a:spcBef>
                <a:spcPts val="460"/>
              </a:spcBef>
              <a:spcAft>
                <a:spcPts val="197"/>
              </a:spcAft>
              <a:buClrTx/>
              <a:defRPr/>
            </a:pPr>
            <a:endParaRPr lang="en-US" sz="1501" dirty="0">
              <a:ea typeface="ＭＳ Ｐゴシック" charset="-128"/>
            </a:endParaRPr>
          </a:p>
          <a:p>
            <a:pPr lvl="1" eaLnBrk="1" hangingPunct="1">
              <a:lnSpc>
                <a:spcPct val="91000"/>
              </a:lnSpc>
              <a:spcBef>
                <a:spcPts val="460"/>
              </a:spcBef>
              <a:spcAft>
                <a:spcPts val="197"/>
              </a:spcAft>
              <a:buClrTx/>
              <a:defRPr/>
            </a:pPr>
            <a:r>
              <a:rPr lang="en-US" sz="1501" dirty="0">
                <a:ea typeface="ＭＳ Ｐゴシック" charset="-128"/>
              </a:rPr>
              <a:t>Both child and parent rows will use parent table name when generating the hash code, so that they can generate exactly same hash code value for a matching RI key column set.</a:t>
            </a:r>
          </a:p>
          <a:p>
            <a:pPr marL="0" indent="0">
              <a:buNone/>
              <a:defRPr/>
            </a:pPr>
            <a:r>
              <a:rPr lang="en-US" altLang="en-US" sz="1501" dirty="0">
                <a:solidFill>
                  <a:srgbClr val="0000FF"/>
                </a:solidFill>
                <a:latin typeface="Arial" panose="020B0604020202020204" pitchFamily="34" charset="0"/>
                <a:cs typeface="Arial" panose="020B0604020202020204" pitchFamily="34" charset="0"/>
              </a:rPr>
              <a:t> </a:t>
            </a:r>
            <a:endParaRPr altLang="en-US" sz="150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5058453"/>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txBox="1">
            <a:spLocks noGrp="1"/>
          </p:cNvSpPr>
          <p:nvPr>
            <p:ph type="title"/>
          </p:nvPr>
        </p:nvSpPr>
        <p:spPr>
          <a:xfrm>
            <a:off x="265113" y="445707"/>
            <a:ext cx="4666116" cy="476858"/>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Replication RI improvement</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9459" name="Text Placeholder 2">
            <a:extLst/>
          </p:cNvPr>
          <p:cNvSpPr txBox="1">
            <a:spLocks noGrp="1"/>
          </p:cNvSpPr>
          <p:nvPr>
            <p:ph idx="1"/>
          </p:nvPr>
        </p:nvSpPr>
        <p:spPr>
          <a:xfrm>
            <a:off x="322729" y="1046375"/>
            <a:ext cx="7008800" cy="3590939"/>
          </a:xfrm>
        </p:spPr>
        <p:txBody>
          <a:bodyPr/>
          <a:lstStyle/>
          <a:p>
            <a:pPr eaLnBrk="1" hangingPunct="1">
              <a:lnSpc>
                <a:spcPct val="91000"/>
              </a:lnSpc>
              <a:spcBef>
                <a:spcPts val="460"/>
              </a:spcBef>
              <a:spcAft>
                <a:spcPts val="197"/>
              </a:spcAft>
              <a:buClrTx/>
              <a:buNone/>
              <a:defRPr/>
            </a:pPr>
            <a:r>
              <a:rPr lang="en-US" altLang="en-US" sz="1501" dirty="0">
                <a:solidFill>
                  <a:schemeClr val="accent2"/>
                </a:solidFill>
                <a:latin typeface="Arial" panose="020B0604020202020204" pitchFamily="34" charset="0"/>
                <a:cs typeface="Tahoma" panose="020B0604030504040204" pitchFamily="34" charset="0"/>
              </a:rPr>
              <a:t>Solution:</a:t>
            </a:r>
            <a:endParaRPr lang="en-US" altLang="en-US" sz="1501" dirty="0">
              <a:solidFill>
                <a:schemeClr val="accent2"/>
              </a:solidFill>
              <a:latin typeface="Arial" panose="020B0604020202020204" pitchFamily="34" charset="0"/>
              <a:cs typeface="Times New Roman" panose="02020603050405020304" pitchFamily="18" charset="0"/>
            </a:endParaRPr>
          </a:p>
          <a:p>
            <a:pPr marL="0" indent="0">
              <a:buNone/>
              <a:defRPr/>
            </a:pPr>
            <a:r>
              <a:rPr lang="en-US" sz="1501" dirty="0">
                <a:ea typeface="ＭＳ Ｐゴシック" charset="-128"/>
              </a:rPr>
              <a:t>Requires  source Q Capture to ensure always sending Foreign Key data values for child tables even if those columns did not change.</a:t>
            </a:r>
          </a:p>
          <a:p>
            <a:pPr lvl="1">
              <a:buClrTx/>
              <a:defRPr/>
            </a:pPr>
            <a:r>
              <a:rPr lang="en-US" sz="1351" dirty="0">
                <a:ea typeface="ＭＳ Ｐゴシック" charset="-128"/>
              </a:rPr>
              <a:t>Q Capture sending RI column data values automatically controlled by a new optional column SEND_RI_COLUMN_VALUES (='Y'/'N')  in IBMQREP_SENDQUEUES table :</a:t>
            </a:r>
            <a:endParaRPr lang="en-US" sz="1201" dirty="0">
              <a:ea typeface="ＭＳ Ｐゴシック" charset="-128"/>
            </a:endParaRPr>
          </a:p>
          <a:p>
            <a:pPr marL="0" indent="0">
              <a:buClrTx/>
              <a:buNone/>
              <a:defRPr/>
            </a:pPr>
            <a:r>
              <a:rPr lang="en-US" sz="1201" dirty="0">
                <a:ea typeface="ＭＳ Ｐゴシック" charset="-128"/>
              </a:rPr>
              <a:t>          </a:t>
            </a:r>
            <a:r>
              <a:rPr lang="en-US" sz="1201" dirty="0">
                <a:solidFill>
                  <a:schemeClr val="accent2"/>
                </a:solidFill>
                <a:ea typeface="ＭＳ Ｐゴシック" charset="-128"/>
              </a:rPr>
              <a:t>ALTER TABLE !CSH.IBMQREP_SENDQUEUES ADD COLUMN                                                       	SEND_RI_COLUMN_VALUES CHAR(1) WITH DEFAULT; </a:t>
            </a:r>
          </a:p>
          <a:p>
            <a:pPr marL="0" indent="0">
              <a:buClrTx/>
              <a:buNone/>
              <a:defRPr/>
            </a:pPr>
            <a:r>
              <a:rPr lang="en-US" sz="1201" dirty="0">
                <a:solidFill>
                  <a:schemeClr val="accent2"/>
                </a:solidFill>
                <a:ea typeface="ＭＳ Ｐゴシック" charset="-128"/>
              </a:rPr>
              <a:t>NULL</a:t>
            </a:r>
          </a:p>
          <a:p>
            <a:pPr lvl="1">
              <a:buClrTx/>
              <a:defRPr/>
            </a:pPr>
            <a:r>
              <a:rPr lang="en-US" sz="1351" dirty="0">
                <a:ea typeface="ＭＳ Ｐゴシック" charset="-128"/>
              </a:rPr>
              <a:t>Q Apply doing RI dependency by values is controlled (at RECVQ level) by a new optional column RI_DEPENDENCY_BY_VALUES (='Y'/'N') in IBMQREP_RECVQUEUES table :</a:t>
            </a:r>
            <a:br>
              <a:rPr lang="en-US" sz="1351" dirty="0">
                <a:ea typeface="ＭＳ Ｐゴシック" charset="-128"/>
              </a:rPr>
            </a:br>
            <a:r>
              <a:rPr lang="en-US" sz="1201" dirty="0">
                <a:ea typeface="ＭＳ Ｐゴシック" charset="-128"/>
              </a:rPr>
              <a:t> </a:t>
            </a:r>
            <a:br>
              <a:rPr lang="en-US" sz="1201" dirty="0">
                <a:ea typeface="ＭＳ Ｐゴシック" charset="-128"/>
              </a:rPr>
            </a:br>
            <a:r>
              <a:rPr lang="en-US" sz="1201" dirty="0">
                <a:solidFill>
                  <a:schemeClr val="accent2"/>
                </a:solidFill>
                <a:ea typeface="ＭＳ Ｐゴシック" charset="-128"/>
              </a:rPr>
              <a:t>ALTER TABLE !ASH.IBMQREP_RECVQUEUES ADD COLUMN RI_DEPENDENCY_BY_VALUES CHAR(1) WITH DEFAULT NULL</a:t>
            </a:r>
            <a:r>
              <a:rPr lang="en-US" altLang="en-US" sz="1201" dirty="0">
                <a:solidFill>
                  <a:schemeClr val="accent2"/>
                </a:solidFill>
                <a:latin typeface="Arial" panose="020B0604020202020204" pitchFamily="34" charset="0"/>
                <a:cs typeface="Arial" panose="020B0604020202020204" pitchFamily="34" charset="0"/>
              </a:rPr>
              <a:t>  </a:t>
            </a:r>
            <a:endParaRPr altLang="en-US" sz="1201" dirty="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0793740"/>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replication RI improvement</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95235" name="Text Placeholder 2"/>
          <p:cNvSpPr txBox="1">
            <a:spLocks noGrp="1"/>
          </p:cNvSpPr>
          <p:nvPr>
            <p:ph idx="1"/>
          </p:nvPr>
        </p:nvSpPr>
        <p:spPr>
          <a:xfrm>
            <a:off x="266700" y="1046375"/>
            <a:ext cx="6052457" cy="2219339"/>
          </a:xfrm>
        </p:spPr>
        <p:txBody>
          <a:bodyPr/>
          <a:lstStyle/>
          <a:p>
            <a:pPr eaLnBrk="1" hangingPunct="1">
              <a:lnSpc>
                <a:spcPct val="91000"/>
              </a:lnSpc>
              <a:spcBef>
                <a:spcPts val="460"/>
              </a:spcBef>
              <a:spcAft>
                <a:spcPts val="197"/>
              </a:spcAft>
              <a:buClrTx/>
              <a:buNone/>
            </a:pPr>
            <a:r>
              <a:rPr lang="en-US" altLang="en-US" sz="1501" dirty="0">
                <a:solidFill>
                  <a:schemeClr val="accent2"/>
                </a:solidFill>
                <a:latin typeface="Arial" panose="020B0604020202020204" pitchFamily="34" charset="0"/>
                <a:cs typeface="Tahoma" panose="020B0604030504040204" pitchFamily="34" charset="0"/>
              </a:rPr>
              <a:t>Performance test observation</a:t>
            </a:r>
            <a:r>
              <a:rPr lang="en-US" altLang="en-US" sz="1501" dirty="0">
                <a:solidFill>
                  <a:schemeClr val="accent1"/>
                </a:solidFill>
                <a:latin typeface="Arial" panose="020B0604020202020204" pitchFamily="34" charset="0"/>
                <a:cs typeface="Tahoma" panose="020B0604030504040204" pitchFamily="34" charset="0"/>
              </a:rPr>
              <a:t>:</a:t>
            </a:r>
          </a:p>
          <a:p>
            <a:pPr eaLnBrk="1" hangingPunct="1">
              <a:lnSpc>
                <a:spcPct val="91000"/>
              </a:lnSpc>
              <a:spcBef>
                <a:spcPts val="460"/>
              </a:spcBef>
              <a:spcAft>
                <a:spcPts val="197"/>
              </a:spcAft>
              <a:buClrTx/>
              <a:buNone/>
            </a:pPr>
            <a:r>
              <a:rPr lang="en-US" altLang="en-US" sz="1501" dirty="0">
                <a:latin typeface="Arial" panose="020B0604020202020204" pitchFamily="34" charset="0"/>
                <a:cs typeface="Tahoma" panose="020B0604030504040204" pitchFamily="34" charset="0"/>
              </a:rPr>
              <a:t> The effect of this  fix much faster, because the fix removed the unnecessary serialization among the agents.</a:t>
            </a:r>
          </a:p>
          <a:p>
            <a:pPr eaLnBrk="1" hangingPunct="1">
              <a:lnSpc>
                <a:spcPct val="91000"/>
              </a:lnSpc>
              <a:spcBef>
                <a:spcPts val="460"/>
              </a:spcBef>
              <a:spcAft>
                <a:spcPts val="197"/>
              </a:spcAft>
              <a:buClrTx/>
              <a:buNone/>
            </a:pPr>
            <a:endParaRPr lang="en-US" altLang="en-US" sz="1501" dirty="0">
              <a:latin typeface="Arial" panose="020B0604020202020204" pitchFamily="34" charset="0"/>
              <a:cs typeface="Tahoma" panose="020B0604030504040204" pitchFamily="34" charset="0"/>
            </a:endParaRPr>
          </a:p>
          <a:p>
            <a:pPr eaLnBrk="1" hangingPunct="1">
              <a:lnSpc>
                <a:spcPct val="91000"/>
              </a:lnSpc>
              <a:spcBef>
                <a:spcPts val="460"/>
              </a:spcBef>
              <a:spcAft>
                <a:spcPts val="197"/>
              </a:spcAft>
              <a:buClrTx/>
              <a:buNone/>
            </a:pPr>
            <a:r>
              <a:rPr lang="en-US" altLang="en-US" sz="1501" dirty="0">
                <a:latin typeface="Arial" panose="020B0604020202020204" pitchFamily="34" charset="0"/>
                <a:cs typeface="Tahoma" panose="020B0604030504040204" pitchFamily="34" charset="0"/>
              </a:rPr>
              <a:t>The parallelism contributed most to the performance boost</a:t>
            </a:r>
            <a:endParaRPr lang="en-US" altLang="en-US" sz="1501" dirty="0">
              <a:solidFill>
                <a:schemeClr val="accent1"/>
              </a:solidFill>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3717110558"/>
      </p:ext>
    </p:extLst>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txBox="1">
            <a:spLocks noGrp="1"/>
          </p:cNvSpPr>
          <p:nvPr>
            <p:ph type="title"/>
          </p:nvPr>
        </p:nvSpPr>
        <p:spPr>
          <a:xfrm>
            <a:off x="265113" y="445706"/>
            <a:ext cx="3343501" cy="329901"/>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replication new message</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9459" name="Text Placeholder 2">
            <a:extLst/>
          </p:cNvPr>
          <p:cNvSpPr txBox="1">
            <a:spLocks noGrp="1"/>
          </p:cNvSpPr>
          <p:nvPr>
            <p:ph idx="1"/>
          </p:nvPr>
        </p:nvSpPr>
        <p:spPr>
          <a:xfrm>
            <a:off x="265113" y="899418"/>
            <a:ext cx="8380866" cy="3901182"/>
          </a:xfrm>
        </p:spPr>
        <p:txBody>
          <a:bodyPr/>
          <a:lstStyle/>
          <a:p>
            <a:pPr marL="0" indent="0">
              <a:buNone/>
              <a:defRPr/>
            </a:pPr>
            <a:r>
              <a:rPr lang="en-US" sz="1051" b="1" dirty="0">
                <a:ea typeface="ＭＳ Ｐゴシック" charset="-128"/>
              </a:rPr>
              <a:t>ASN7885E</a:t>
            </a:r>
            <a:r>
              <a:rPr lang="en-US" sz="1051" dirty="0">
                <a:ea typeface="ＭＳ Ｐゴシック" charset="-128"/>
              </a:rPr>
              <a:t> ''&lt;</a:t>
            </a:r>
            <a:r>
              <a:rPr lang="en-US" sz="1051" dirty="0" err="1">
                <a:ea typeface="ＭＳ Ｐゴシック" charset="-128"/>
              </a:rPr>
              <a:t>program_name</a:t>
            </a:r>
            <a:r>
              <a:rPr lang="en-US" sz="1051" dirty="0">
                <a:ea typeface="ＭＳ Ｐゴシック" charset="-128"/>
              </a:rPr>
              <a:t>&gt;'' : ''&lt;</a:t>
            </a:r>
            <a:r>
              <a:rPr lang="en-US" sz="1051" dirty="0" err="1">
                <a:ea typeface="ＭＳ Ｐゴシック" charset="-128"/>
              </a:rPr>
              <a:t>program_identifier</a:t>
            </a:r>
            <a:r>
              <a:rPr lang="en-US" sz="1051" dirty="0">
                <a:ea typeface="ＭＳ Ｐゴシック" charset="-128"/>
              </a:rPr>
              <a:t>&gt;'' : The Q Apply browser thread, using the RI_DEPENDENCY_BY_VALUE=Y setting, was unable to perform referential integrity (RI) dependency analysis because data values for a column that is associated with an RI constraint were not sent by Q Capture for a row. The browser thread stops. The settings for SEND_RI_COLUMN_VALUES in the IBMQREP_SENDQUEUES table at the source might be incorrect. Row LSN: ''&lt;</a:t>
            </a:r>
            <a:r>
              <a:rPr lang="en-US" sz="1051" dirty="0" err="1">
                <a:ea typeface="ＭＳ Ｐゴシック" charset="-128"/>
              </a:rPr>
              <a:t>row_lsn</a:t>
            </a:r>
            <a:r>
              <a:rPr lang="en-US" sz="1051" dirty="0">
                <a:ea typeface="ＭＳ Ｐゴシック" charset="-128"/>
              </a:rPr>
              <a:t>&gt;''. Commit LSN for source transaction: ''&lt;</a:t>
            </a:r>
            <a:r>
              <a:rPr lang="en-US" sz="1051" dirty="0" err="1">
                <a:ea typeface="ＭＳ Ｐゴシック" charset="-128"/>
              </a:rPr>
              <a:t>commit_lsn</a:t>
            </a:r>
            <a:r>
              <a:rPr lang="en-US" sz="1051" dirty="0">
                <a:ea typeface="ＭＳ Ｐゴシック" charset="-128"/>
              </a:rPr>
              <a:t>&gt;''. MQ MSGID: ''&lt;</a:t>
            </a:r>
            <a:r>
              <a:rPr lang="en-US" sz="1051" dirty="0" err="1">
                <a:ea typeface="ＭＳ Ｐゴシック" charset="-128"/>
              </a:rPr>
              <a:t>mq_msgid</a:t>
            </a:r>
            <a:r>
              <a:rPr lang="en-US" sz="1051" dirty="0">
                <a:ea typeface="ＭＳ Ｐゴシック" charset="-128"/>
              </a:rPr>
              <a:t>&gt;''. Target column name: ''&lt;</a:t>
            </a:r>
            <a:r>
              <a:rPr lang="en-US" sz="1051" dirty="0" err="1">
                <a:ea typeface="ＭＳ Ｐゴシック" charset="-128"/>
              </a:rPr>
              <a:t>colname</a:t>
            </a:r>
            <a:r>
              <a:rPr lang="en-US" sz="1051" dirty="0">
                <a:ea typeface="ＭＳ Ｐゴシック" charset="-128"/>
              </a:rPr>
              <a:t>&gt;.'' RI constraint: ''&lt;</a:t>
            </a:r>
            <a:r>
              <a:rPr lang="en-US" sz="1051" dirty="0" err="1">
                <a:ea typeface="ＭＳ Ｐゴシック" charset="-128"/>
              </a:rPr>
              <a:t>constraint_name</a:t>
            </a:r>
            <a:r>
              <a:rPr lang="en-US" sz="1051" dirty="0">
                <a:ea typeface="ＭＳ Ｐゴシック" charset="-128"/>
              </a:rPr>
              <a:t>&gt;''. Q subscription: ''&lt;name&gt;''. Receive queue: ''&lt;</a:t>
            </a:r>
            <a:r>
              <a:rPr lang="en-US" sz="1051" dirty="0" err="1">
                <a:ea typeface="ＭＳ Ｐゴシック" charset="-128"/>
              </a:rPr>
              <a:t>queue_name</a:t>
            </a:r>
            <a:r>
              <a:rPr lang="en-US" sz="1051" dirty="0">
                <a:ea typeface="ＭＳ Ｐゴシック" charset="-128"/>
              </a:rPr>
              <a:t>&gt;''.</a:t>
            </a:r>
          </a:p>
          <a:p>
            <a:pPr marL="0" indent="0">
              <a:buNone/>
              <a:defRPr/>
            </a:pPr>
            <a:r>
              <a:rPr lang="en-US" sz="1051" b="1" dirty="0">
                <a:ea typeface="ＭＳ Ｐゴシック" charset="-128"/>
              </a:rPr>
              <a:t>Explanation</a:t>
            </a:r>
          </a:p>
          <a:p>
            <a:pPr>
              <a:buClrTx/>
              <a:defRPr/>
            </a:pPr>
            <a:r>
              <a:rPr lang="en-US" sz="1051" dirty="0">
                <a:ea typeface="ＭＳ Ｐゴシック" charset="-128"/>
              </a:rPr>
              <a:t>A setting of RI_DEPENDENCY_BY_VALUE=Y in the IBMQREP_RECVQUEUES table at the target requires a setting of SEND_RI_COLUMN_VALUES=Y in the IBMQREP_SENDQUEUES table at the source. These settings ensure that RI column values are always sent by Q Capture so that Q Apply can analyze RI dependencies based on column values. If SEND_RI_COLUMN_VALUES=Y is already being used at the source, then the receive queue might have older messages that were generated prior to using that setting.</a:t>
            </a:r>
          </a:p>
          <a:p>
            <a:pPr marL="0" indent="0">
              <a:buClrTx/>
              <a:buNone/>
              <a:defRPr/>
            </a:pPr>
            <a:r>
              <a:rPr lang="en-US" sz="1051" b="1" dirty="0">
                <a:ea typeface="ＭＳ Ｐゴシック" charset="-128"/>
              </a:rPr>
              <a:t>User response</a:t>
            </a:r>
          </a:p>
          <a:p>
            <a:pPr>
              <a:buClrTx/>
              <a:defRPr/>
            </a:pPr>
            <a:r>
              <a:rPr lang="en-US" sz="1051" dirty="0">
                <a:ea typeface="ＭＳ Ｐゴシック" charset="-128"/>
              </a:rPr>
              <a:t>1. At the source, set SEND_RI_COLUMN_VALUES=N in IBMQREP_SENDQUEUES and stop and restart the send queue for the settings to take effect.</a:t>
            </a:r>
          </a:p>
          <a:p>
            <a:pPr>
              <a:buClrTx/>
              <a:defRPr/>
            </a:pPr>
            <a:r>
              <a:rPr lang="en-US" sz="1051" dirty="0">
                <a:ea typeface="ＭＳ Ｐゴシック" charset="-128"/>
              </a:rPr>
              <a:t>2. At the target, temporarily use RI_DEPENDENCY_BY_VALUE=N in the IBMQREP_RECVQUEUES table, then stop and restart the receive queue for the setting to take effect.</a:t>
            </a:r>
          </a:p>
          <a:p>
            <a:pPr>
              <a:buClrTx/>
              <a:defRPr/>
            </a:pPr>
            <a:r>
              <a:rPr lang="en-US" sz="1051" dirty="0">
                <a:ea typeface="ＭＳ Ｐゴシック" charset="-128"/>
              </a:rPr>
              <a:t>3. After Q Apply finishes applying all the older messages in the queue, switch to using RI_DEPENDENCY_BY_VALUE=Y, and then stop and restart the receive queue.</a:t>
            </a:r>
            <a:endParaRPr lang="en-US" altLang="en-US" sz="1051" dirty="0">
              <a:solidFill>
                <a:schemeClr val="accent1"/>
              </a:solidFill>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1884342429"/>
      </p:ext>
    </p:extLst>
  </p:cSld>
  <p:clrMapOvr>
    <a:masterClrMapping/>
  </p:clrMapOvr>
  <p:transition spd="slow"/>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2B5EB55E-62E1-47FC-8CFB-C7C94E5195C8}"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48</a:t>
            </a:fld>
            <a:endParaRPr lang="en-US" sz="676">
              <a:solidFill>
                <a:srgbClr val="8B8B8B"/>
              </a:solidFill>
              <a:latin typeface="Arial" pitchFamily="18"/>
              <a:ea typeface="Arial Unicode MS" pitchFamily="2"/>
              <a:cs typeface="Tahoma" pitchFamily="2"/>
            </a:endParaRPr>
          </a:p>
        </p:txBody>
      </p:sp>
      <p:sp>
        <p:nvSpPr>
          <p:cNvPr id="99331" name="Text Placeholder 5"/>
          <p:cNvSpPr txBox="1">
            <a:spLocks noGrp="1"/>
          </p:cNvSpPr>
          <p:nvPr>
            <p:ph type="body" idx="4294967295"/>
          </p:nvPr>
        </p:nvSpPr>
        <p:spPr>
          <a:xfrm>
            <a:off x="1524000" y="2336978"/>
            <a:ext cx="5761564" cy="1008201"/>
          </a:xfrm>
        </p:spPr>
        <p:txBody>
          <a:bodyPr/>
          <a:lstStyle/>
          <a:p>
            <a:pPr eaLnBrk="1">
              <a:spcBef>
                <a:spcPts val="432"/>
              </a:spcBef>
              <a:spcAft>
                <a:spcPts val="338"/>
              </a:spcAft>
              <a:buNone/>
            </a:pPr>
            <a:r>
              <a:rPr lang="en-US" altLang="en-US" sz="1802" dirty="0">
                <a:solidFill>
                  <a:schemeClr val="accent1"/>
                </a:solidFill>
                <a:latin typeface="Arial" panose="020B0604020202020204" pitchFamily="34" charset="0"/>
                <a:ea typeface="Microsoft YaHei" panose="020B0503020204020204" pitchFamily="34" charset="-122"/>
                <a:cs typeface="Tahoma" panose="020B0604030504040204" pitchFamily="34" charset="0"/>
              </a:rPr>
              <a:t>         </a:t>
            </a:r>
            <a:r>
              <a:rPr lang="en-US"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Q Apply Archive table update </a:t>
            </a:r>
          </a:p>
          <a:p>
            <a:pPr eaLnBrk="1">
              <a:spcBef>
                <a:spcPts val="432"/>
              </a:spcBef>
              <a:spcAft>
                <a:spcPts val="338"/>
              </a:spcAft>
              <a:buNone/>
            </a:pPr>
            <a:r>
              <a:rPr lang="en-US" altLang="en-US" sz="1802" dirty="0">
                <a:solidFill>
                  <a:schemeClr val="accent2"/>
                </a:solidFill>
                <a:latin typeface="Arial" panose="020B0604020202020204" pitchFamily="34" charset="0"/>
                <a:cs typeface="Tahoma" panose="020B0604030504040204" pitchFamily="34" charset="0"/>
              </a:rPr>
              <a:t>1140 APAR PH02537 and 1021 APAR PH04272</a:t>
            </a:r>
            <a:br>
              <a:rPr lang="en-US" altLang="en-US" sz="1802" b="1" dirty="0">
                <a:solidFill>
                  <a:schemeClr val="accent2"/>
                </a:solidFill>
                <a:latin typeface="Arial" panose="020B0604020202020204" pitchFamily="34" charset="0"/>
                <a:cs typeface="Tahoma" panose="020B0604030504040204" pitchFamily="34" charset="0"/>
              </a:rPr>
            </a:br>
            <a:r>
              <a:rPr lang="en-US" altLang="en-US" sz="1802" dirty="0">
                <a:solidFill>
                  <a:schemeClr val="accent1"/>
                </a:solidFill>
                <a:latin typeface="Arial" panose="020B0604020202020204" pitchFamily="34" charset="0"/>
                <a:ea typeface="MS Gothic" panose="020B0609070205080204" pitchFamily="49" charset="-128"/>
                <a:cs typeface="Tahoma" panose="020B0604030504040204" pitchFamily="34" charset="0"/>
              </a:rPr>
              <a:t> </a:t>
            </a:r>
            <a:endParaRPr altLang="en-US" sz="1802" dirty="0">
              <a:solidFill>
                <a:schemeClr val="accent1"/>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3913153919"/>
      </p:ext>
    </p:extLst>
  </p:cSld>
  <p:clrMapOvr>
    <a:masterClrMapping/>
  </p:clrMapOvr>
  <p:transition spd="slow"/>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txBox="1">
            <a:spLocks noGrp="1"/>
          </p:cNvSpPr>
          <p:nvPr>
            <p:ph type="title"/>
          </p:nvPr>
        </p:nvSpPr>
        <p:spPr>
          <a:xfrm>
            <a:off x="265113" y="445706"/>
            <a:ext cx="4004808" cy="427873"/>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Support of V11 Archive table</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5113" y="873579"/>
            <a:ext cx="6992937" cy="3918857"/>
          </a:xfrm>
        </p:spPr>
        <p:txBody>
          <a:bodyPr/>
          <a:lstStyle/>
          <a:p>
            <a:pPr>
              <a:lnSpc>
                <a:spcPct val="93000"/>
              </a:lnSpc>
              <a:spcBef>
                <a:spcPts val="1050"/>
              </a:spcBef>
              <a:spcAft>
                <a:spcPts val="450"/>
              </a:spcAft>
              <a:buClr>
                <a:srgbClr val="000000"/>
              </a:buClr>
              <a:buSzPct val="50000"/>
              <a:buNone/>
            </a:pPr>
            <a:r>
              <a:rPr lang="en-US" altLang="en-US" sz="1400" dirty="0">
                <a:latin typeface="Arial" panose="020B0604020202020204" pitchFamily="34" charset="0"/>
                <a:ea typeface="ＭＳ Ｐゴシック" panose="020B0600070205080204" pitchFamily="34" charset="-128"/>
              </a:rPr>
              <a:t>DB2 for z/OS V11 supports archive tables as follows:  </a:t>
            </a:r>
          </a:p>
          <a:p>
            <a:pPr lvl="1">
              <a:lnSpc>
                <a:spcPct val="93000"/>
              </a:lnSpc>
              <a:spcBef>
                <a:spcPts val="688"/>
              </a:spcBef>
              <a:spcAft>
                <a:spcPts val="413"/>
              </a:spcAft>
              <a:buClr>
                <a:srgbClr val="000000"/>
              </a:buClr>
              <a:buSzPct val="100000"/>
              <a:buFont typeface="Arial" panose="020B0604020202020204" pitchFamily="34" charset="0"/>
              <a:buChar char="–"/>
            </a:pPr>
            <a:r>
              <a:rPr lang="en-US" altLang="en-US" sz="1400" dirty="0">
                <a:solidFill>
                  <a:srgbClr val="000000"/>
                </a:solidFill>
                <a:latin typeface="Arial" panose="020B0604020202020204" pitchFamily="34" charset="0"/>
                <a:ea typeface="ＭＳ Ｐゴシック" panose="020B0600070205080204" pitchFamily="34" charset="-128"/>
              </a:rPr>
              <a:t>Applications can query current + archive data with no SQL changes</a:t>
            </a:r>
          </a:p>
          <a:p>
            <a:pPr lvl="1">
              <a:lnSpc>
                <a:spcPct val="93000"/>
              </a:lnSpc>
              <a:spcBef>
                <a:spcPts val="688"/>
              </a:spcBef>
              <a:spcAft>
                <a:spcPts val="413"/>
              </a:spcAft>
              <a:buClr>
                <a:srgbClr val="000000"/>
              </a:buClr>
              <a:buSzPct val="100000"/>
              <a:buFont typeface="Arial" panose="020B0604020202020204" pitchFamily="34" charset="0"/>
              <a:buChar char="–"/>
            </a:pPr>
            <a:r>
              <a:rPr lang="en-US" altLang="en-US" sz="1400" dirty="0">
                <a:solidFill>
                  <a:srgbClr val="000000"/>
                </a:solidFill>
                <a:latin typeface="Arial" panose="020B0604020202020204" pitchFamily="34" charset="0"/>
                <a:ea typeface="ＭＳ Ｐゴシック" panose="020B0600070205080204" pitchFamily="34" charset="-128"/>
              </a:rPr>
              <a:t>SYSIBMADM.MOVE_TO_ARCHIVE global variable allows DELETEs to be automatically archived: a delete against a base table becomes a delete from the base table as well as an insert into the archive table</a:t>
            </a:r>
          </a:p>
          <a:p>
            <a:pPr>
              <a:lnSpc>
                <a:spcPct val="93000"/>
              </a:lnSpc>
              <a:spcBef>
                <a:spcPts val="1050"/>
              </a:spcBef>
              <a:spcAft>
                <a:spcPts val="450"/>
              </a:spcAft>
              <a:buClr>
                <a:srgbClr val="000000"/>
              </a:buClr>
              <a:buSzPct val="50000"/>
              <a:buNone/>
            </a:pPr>
            <a:r>
              <a:rPr lang="en-US" altLang="en-US" sz="1400" dirty="0">
                <a:latin typeface="Arial" panose="020B0604020202020204" pitchFamily="34" charset="0"/>
                <a:ea typeface="ＭＳ Ｐゴシック" panose="020B0600070205080204" pitchFamily="34" charset="-128"/>
              </a:rPr>
              <a:t>Q Replication can replicate</a:t>
            </a:r>
            <a:r>
              <a:rPr lang="en-US" altLang="en-US" sz="1400" dirty="0">
                <a:latin typeface="Arial" panose="020B0604020202020204" pitchFamily="34" charset="0"/>
                <a:ea typeface="ＭＳ Ｐゴシック" panose="020B0600070205080204" pitchFamily="34" charset="-128"/>
                <a:cs typeface="Times New Roman" panose="02020603050405020304" pitchFamily="18" charset="0"/>
              </a:rPr>
              <a:t> both the DB2 base table and its archive table, using 2 different subscriptions:</a:t>
            </a:r>
            <a:br>
              <a:rPr lang="en-US" altLang="en-US" sz="1400" dirty="0">
                <a:latin typeface="Arial" panose="020B0604020202020204" pitchFamily="34" charset="0"/>
                <a:ea typeface="ＭＳ Ｐゴシック" panose="020B0600070205080204" pitchFamily="34" charset="-128"/>
                <a:cs typeface="Times New Roman" panose="02020603050405020304" pitchFamily="18" charset="0"/>
              </a:rPr>
            </a:br>
            <a:br>
              <a:rPr lang="en-US" altLang="en-US" sz="1400" dirty="0">
                <a:latin typeface="Arial" panose="020B0604020202020204" pitchFamily="34" charset="0"/>
                <a:ea typeface="ＭＳ Ｐゴシック" panose="020B0600070205080204" pitchFamily="34" charset="-128"/>
                <a:cs typeface="Times New Roman" panose="02020603050405020304" pitchFamily="18" charset="0"/>
              </a:rPr>
            </a:br>
            <a:r>
              <a:rPr lang="en-US" altLang="en-US" sz="1200" dirty="0">
                <a:latin typeface="Arial" panose="020B0604020202020204" pitchFamily="34" charset="0"/>
                <a:ea typeface="ＭＳ Ｐゴシック" panose="020B0600070205080204" pitchFamily="34" charset="-128"/>
                <a:cs typeface="Times New Roman" panose="02020603050405020304" pitchFamily="18" charset="0"/>
              </a:rPr>
              <a:t>CREATE TABLE APOLICY_INFOX (POLICY_ID CHAR(10), COVERAGE  INT NOT NULL)  ;</a:t>
            </a:r>
            <a:br>
              <a:rPr lang="en-US" altLang="en-US" sz="1200" dirty="0">
                <a:latin typeface="Arial" panose="020B0604020202020204" pitchFamily="34" charset="0"/>
                <a:ea typeface="ＭＳ Ｐゴシック" panose="020B0600070205080204" pitchFamily="34" charset="-128"/>
                <a:cs typeface="Times New Roman" panose="02020603050405020304" pitchFamily="18" charset="0"/>
              </a:rPr>
            </a:br>
            <a:r>
              <a:rPr lang="en-US" altLang="en-US" sz="1200" dirty="0">
                <a:latin typeface="Arial" panose="020B0604020202020204" pitchFamily="34" charset="0"/>
                <a:ea typeface="ＭＳ Ｐゴシック" panose="020B0600070205080204" pitchFamily="34" charset="-128"/>
                <a:cs typeface="Times New Roman" panose="02020603050405020304" pitchFamily="18" charset="0"/>
              </a:rPr>
              <a:t>CREATE TABLE ARCH_APOLICY_INFOX (POLICY_ID CHAR(10),   </a:t>
            </a:r>
            <a:br>
              <a:rPr lang="en-US" altLang="en-US" sz="1200" dirty="0">
                <a:latin typeface="Arial" panose="020B0604020202020204" pitchFamily="34" charset="0"/>
                <a:ea typeface="ＭＳ Ｐゴシック" panose="020B0600070205080204" pitchFamily="34" charset="-128"/>
                <a:cs typeface="Times New Roman" panose="02020603050405020304" pitchFamily="18" charset="0"/>
              </a:rPr>
            </a:br>
            <a:r>
              <a:rPr lang="en-US" altLang="en-US" sz="1200" dirty="0">
                <a:latin typeface="Arial" panose="020B0604020202020204" pitchFamily="34" charset="0"/>
                <a:ea typeface="ＭＳ Ｐゴシック" panose="020B0600070205080204" pitchFamily="34" charset="-128"/>
                <a:cs typeface="Times New Roman" panose="02020603050405020304" pitchFamily="18" charset="0"/>
              </a:rPr>
              <a:t>COVERAGE  INT NOT NULL); </a:t>
            </a:r>
            <a:br>
              <a:rPr lang="en-US" altLang="en-US" sz="1200" dirty="0">
                <a:latin typeface="Arial" panose="020B0604020202020204" pitchFamily="34" charset="0"/>
                <a:ea typeface="ＭＳ Ｐゴシック" panose="020B0600070205080204" pitchFamily="34" charset="-128"/>
                <a:cs typeface="Times New Roman" panose="02020603050405020304" pitchFamily="18" charset="0"/>
              </a:rPr>
            </a:br>
            <a:br>
              <a:rPr lang="en-US" altLang="en-US" sz="1200" dirty="0">
                <a:latin typeface="Arial" panose="020B0604020202020204" pitchFamily="34" charset="0"/>
                <a:ea typeface="ＭＳ Ｐゴシック" panose="020B0600070205080204" pitchFamily="34" charset="-128"/>
                <a:cs typeface="Times New Roman" panose="02020603050405020304" pitchFamily="18" charset="0"/>
              </a:rPr>
            </a:br>
            <a:r>
              <a:rPr lang="en-US" altLang="en-US" sz="1200" dirty="0">
                <a:latin typeface="Arial" panose="020B0604020202020204" pitchFamily="34" charset="0"/>
                <a:ea typeface="ＭＳ Ｐゴシック" panose="020B0600070205080204" pitchFamily="34" charset="-128"/>
                <a:cs typeface="Times New Roman" panose="02020603050405020304" pitchFamily="18" charset="0"/>
              </a:rPr>
              <a:t>ALTER TABLE APOLICY_INFOX ENABLE ARCHIVE USE  ARCH_APOLICY_INFOX ;</a:t>
            </a:r>
          </a:p>
          <a:p>
            <a:pPr>
              <a:lnSpc>
                <a:spcPct val="93000"/>
              </a:lnSpc>
              <a:spcBef>
                <a:spcPts val="1050"/>
              </a:spcBef>
              <a:spcAft>
                <a:spcPts val="450"/>
              </a:spcAft>
              <a:buClr>
                <a:srgbClr val="000000"/>
              </a:buClr>
              <a:buSzPct val="45000"/>
              <a:buNone/>
            </a:pPr>
            <a:r>
              <a:rPr lang="en-US" altLang="en-US" sz="1400" dirty="0">
                <a:solidFill>
                  <a:schemeClr val="accent2"/>
                </a:solidFill>
                <a:latin typeface="Arial" panose="020B0604020202020204" pitchFamily="34" charset="0"/>
                <a:ea typeface="ＭＳ Ｐゴシック" panose="020B0600070205080204" pitchFamily="34" charset="-128"/>
                <a:cs typeface="Times New Roman" panose="02020603050405020304" pitchFamily="18" charset="0"/>
              </a:rPr>
              <a:t>** Q Apply does not issue the global variable while deleting from target.  Need to 	     replicate both base and archive table to propagate the deletes</a:t>
            </a:r>
          </a:p>
        </p:txBody>
      </p:sp>
    </p:spTree>
    <p:extLst>
      <p:ext uri="{BB962C8B-B14F-4D97-AF65-F5344CB8AC3E}">
        <p14:creationId xmlns:p14="http://schemas.microsoft.com/office/powerpoint/2010/main" val="230143630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txBox="1">
            <a:spLocks noGrp="1"/>
          </p:cNvSpPr>
          <p:nvPr>
            <p:ph type="title"/>
          </p:nvPr>
        </p:nvSpPr>
        <p:spPr>
          <a:xfrm>
            <a:off x="265113" y="514831"/>
            <a:ext cx="7418921" cy="407254"/>
          </a:xfrm>
        </p:spPr>
        <p:txBody>
          <a:bodyPr/>
          <a:lstStyle/>
          <a:p>
            <a:pPr eaLnBrk="1" hangingPunct="1"/>
            <a:r>
              <a:rPr altLang="en-US" sz="1802" dirty="0" err="1">
                <a:solidFill>
                  <a:schemeClr val="accent2"/>
                </a:solidFill>
                <a:latin typeface="Arial" panose="020B0604020202020204" pitchFamily="34" charset="0"/>
                <a:ea typeface="MS Gothic" panose="020B0609070205080204" pitchFamily="49" charset="-128"/>
                <a:cs typeface="Tahoma" panose="020B0604030504040204" pitchFamily="34" charset="0"/>
              </a:rPr>
              <a:t>InfoSphere</a:t>
            </a:r>
            <a:r>
              <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 Data Replication for DB2 for z/OS V11.4.0</a:t>
            </a:r>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 Docs</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9219" name="Text Placeholder 2"/>
          <p:cNvSpPr txBox="1">
            <a:spLocks noGrp="1"/>
          </p:cNvSpPr>
          <p:nvPr>
            <p:ph idx="1"/>
          </p:nvPr>
        </p:nvSpPr>
        <p:spPr>
          <a:xfrm>
            <a:off x="361147" y="922085"/>
            <a:ext cx="8014449" cy="3872752"/>
          </a:xfrm>
        </p:spPr>
        <p:txBody>
          <a:bodyPr/>
          <a:lstStyle/>
          <a:p>
            <a:pPr marL="0" indent="0" eaLnBrk="1">
              <a:spcBef>
                <a:spcPts val="319"/>
              </a:spcBef>
              <a:spcAft>
                <a:spcPts val="338"/>
              </a:spcAft>
              <a:buClrTx/>
              <a:buSzPct val="45000"/>
              <a:buNone/>
              <a:defRPr/>
            </a:pPr>
            <a:r>
              <a:rPr lang="en-US" altLang="en-US" sz="1351" dirty="0">
                <a:latin typeface="Arial" panose="020B0604020202020204" pitchFamily="34" charset="0"/>
                <a:cs typeface="Arial" panose="020B0604020202020204" pitchFamily="34" charset="0"/>
              </a:rPr>
              <a:t>PI77384:  QREP-00C90064 ALTER DSSIZE (Only handles DSSIZE larger ) changes shift value  (might not be fixed in DB2 V11) </a:t>
            </a:r>
          </a:p>
          <a:p>
            <a:pPr marL="0" indent="0" eaLnBrk="1">
              <a:spcBef>
                <a:spcPts val="319"/>
              </a:spcBef>
              <a:spcAft>
                <a:spcPts val="338"/>
              </a:spcAft>
              <a:buClrTx/>
              <a:buSzPct val="45000"/>
              <a:buNone/>
              <a:defRPr/>
            </a:pPr>
            <a:r>
              <a:rPr lang="en-US" altLang="en-US" sz="1351" dirty="0">
                <a:solidFill>
                  <a:schemeClr val="accent2"/>
                </a:solidFill>
                <a:latin typeface="Arial" panose="020B0604020202020204" pitchFamily="34" charset="0"/>
                <a:cs typeface="Arial" panose="020B0604020202020204" pitchFamily="34" charset="0"/>
              </a:rPr>
              <a:t>https://www.ibm.com/support/pages/replication-db2-v11-stop-table-updates-reorg-compressed-table-spaces</a:t>
            </a:r>
          </a:p>
          <a:p>
            <a:pPr marL="0" indent="0" eaLnBrk="1">
              <a:spcBef>
                <a:spcPts val="319"/>
              </a:spcBef>
              <a:spcAft>
                <a:spcPts val="338"/>
              </a:spcAft>
              <a:buClrTx/>
              <a:buSzPct val="45000"/>
              <a:buNone/>
              <a:defRPr/>
            </a:pPr>
            <a:r>
              <a:rPr lang="en-US" altLang="en-US" sz="1351" dirty="0">
                <a:latin typeface="Arial" panose="020B0604020202020204" pitchFamily="34" charset="0"/>
                <a:cs typeface="Arial" panose="020B0604020202020204" pitchFamily="34" charset="0"/>
              </a:rPr>
              <a:t>External load:</a:t>
            </a:r>
            <a:endParaRPr lang="en-US" altLang="en-US" sz="1351" dirty="0">
              <a:solidFill>
                <a:schemeClr val="accent2"/>
              </a:solidFill>
              <a:latin typeface="Arial" panose="020B0604020202020204" pitchFamily="34" charset="0"/>
              <a:cs typeface="Arial" panose="020B0604020202020204" pitchFamily="34" charset="0"/>
            </a:endParaRPr>
          </a:p>
          <a:p>
            <a:pPr marL="0" indent="0" eaLnBrk="1">
              <a:spcBef>
                <a:spcPts val="319"/>
              </a:spcBef>
              <a:spcAft>
                <a:spcPts val="338"/>
              </a:spcAft>
              <a:buClrTx/>
              <a:buSzPct val="45000"/>
              <a:buNone/>
              <a:defRPr/>
            </a:pPr>
            <a:r>
              <a:rPr lang="en-US" altLang="en-US" sz="1351" dirty="0">
                <a:solidFill>
                  <a:schemeClr val="accent2"/>
                </a:solidFill>
                <a:latin typeface="Arial" panose="020B0604020202020204" pitchFamily="34" charset="0"/>
                <a:cs typeface="Arial" panose="020B0604020202020204" pitchFamily="34" charset="0"/>
                <a:hlinkClick r:id="rId3"/>
              </a:rPr>
              <a:t>https://www.ibm.com/support/knowledgecenter/en/SSTRGZ_11.4.0/com.ibm.swg.im.iis.repl.qrepl.doc/topics/iiyrqlodcmanual0.html</a:t>
            </a:r>
            <a:endParaRPr lang="en-US" altLang="en-US" sz="1351" dirty="0">
              <a:solidFill>
                <a:schemeClr val="accent2"/>
              </a:solidFill>
              <a:latin typeface="Arial" panose="020B0604020202020204" pitchFamily="34" charset="0"/>
              <a:cs typeface="Arial" panose="020B0604020202020204" pitchFamily="34" charset="0"/>
            </a:endParaRPr>
          </a:p>
          <a:p>
            <a:pPr marL="0" indent="0">
              <a:buNone/>
            </a:pPr>
            <a:r>
              <a:rPr lang="en-US" sz="1400" dirty="0"/>
              <a:t>How Q Capture handles DDL operations at the source database</a:t>
            </a:r>
          </a:p>
          <a:p>
            <a:pPr marL="0" indent="0" eaLnBrk="1">
              <a:spcBef>
                <a:spcPts val="319"/>
              </a:spcBef>
              <a:spcAft>
                <a:spcPts val="338"/>
              </a:spcAft>
              <a:buClrTx/>
              <a:buSzPct val="45000"/>
              <a:buNone/>
              <a:defRPr/>
            </a:pPr>
            <a:r>
              <a:rPr lang="en-US" altLang="en-US" sz="1351" dirty="0">
                <a:solidFill>
                  <a:schemeClr val="accent2"/>
                </a:solidFill>
                <a:latin typeface="Arial" panose="020B0604020202020204" pitchFamily="34" charset="0"/>
                <a:cs typeface="Arial" panose="020B0604020202020204" pitchFamily="34" charset="0"/>
                <a:hlinkClick r:id="rId4"/>
              </a:rPr>
              <a:t>https://www.ibm.com/support/knowledgecenter/en/SSTRGZ_11.4.0/com.ibm.swg.im.iis.repl.qrepl.doc/topics/iiyrqcapddlhandle.html</a:t>
            </a:r>
            <a:endParaRPr lang="en-US" altLang="en-US" sz="1351" dirty="0">
              <a:solidFill>
                <a:schemeClr val="accent2"/>
              </a:solidFill>
              <a:latin typeface="Arial" panose="020B0604020202020204" pitchFamily="34" charset="0"/>
              <a:cs typeface="Arial" panose="020B0604020202020204" pitchFamily="34" charset="0"/>
            </a:endParaRPr>
          </a:p>
          <a:p>
            <a:pPr marL="0" indent="0" eaLnBrk="1">
              <a:spcBef>
                <a:spcPts val="319"/>
              </a:spcBef>
              <a:spcAft>
                <a:spcPts val="338"/>
              </a:spcAft>
              <a:buClrTx/>
              <a:buSzPct val="45000"/>
              <a:buNone/>
              <a:defRPr/>
            </a:pPr>
            <a:r>
              <a:rPr lang="en-US" altLang="en-US" sz="1351" dirty="0">
                <a:solidFill>
                  <a:schemeClr val="tx1"/>
                </a:solidFill>
                <a:latin typeface="Arial" panose="020B0604020202020204" pitchFamily="34" charset="0"/>
                <a:cs typeface="Arial" panose="020B0604020202020204" pitchFamily="34" charset="0"/>
              </a:rPr>
              <a:t>Drop table</a:t>
            </a:r>
          </a:p>
          <a:p>
            <a:pPr marL="0" indent="0" eaLnBrk="1">
              <a:spcBef>
                <a:spcPts val="319"/>
              </a:spcBef>
              <a:spcAft>
                <a:spcPts val="338"/>
              </a:spcAft>
              <a:buClrTx/>
              <a:buSzPct val="45000"/>
              <a:buNone/>
              <a:defRPr/>
            </a:pPr>
            <a:r>
              <a:rPr lang="en-US" altLang="en-US" sz="1351" dirty="0">
                <a:solidFill>
                  <a:schemeClr val="accent2"/>
                </a:solidFill>
                <a:highlight>
                  <a:srgbClr val="FFFF00"/>
                </a:highlight>
                <a:latin typeface="Arial" panose="020B0604020202020204" pitchFamily="34" charset="0"/>
                <a:cs typeface="Arial" panose="020B0604020202020204" pitchFamily="34" charset="0"/>
              </a:rPr>
              <a:t>https://books.google</a:t>
            </a:r>
            <a:r>
              <a:rPr lang="en-US" altLang="en-US" sz="1351" dirty="0">
                <a:solidFill>
                  <a:schemeClr val="accent2"/>
                </a:solidFill>
                <a:latin typeface="Arial" panose="020B0604020202020204" pitchFamily="34" charset="0"/>
                <a:cs typeface="Arial" panose="020B0604020202020204" pitchFamily="34" charset="0"/>
              </a:rPr>
              <a:t>.com/books?id=ZX3JAgAAQBAJ&amp;pg=PA195&amp;lpg=PA195&amp;dq=q+capture+drop+table&amp;source=bl&amp;ots=Td4IQyJEpq&amp;sig=ACfU3U3b8n4X_bqSeFJJhMCrrdW5O54-dg&amp;hl=en&amp;sa=X&amp;ved=2ahUKEwiFu8OkwKPlAhX3CTQIHWGOBPMQ6AEwAnoECAgQAQ#v=onepage&amp;q=q%20capture%20drop%20table&amp;f=false</a:t>
            </a:r>
          </a:p>
          <a:p>
            <a:pPr marL="0" indent="0" eaLnBrk="1">
              <a:spcBef>
                <a:spcPts val="319"/>
              </a:spcBef>
              <a:spcAft>
                <a:spcPts val="338"/>
              </a:spcAft>
              <a:buClrTx/>
              <a:buSzPct val="45000"/>
              <a:buNone/>
              <a:defRPr/>
            </a:pPr>
            <a:endParaRPr lang="en-US" altLang="en-US" sz="1351" dirty="0">
              <a:solidFill>
                <a:schemeClr val="accent2"/>
              </a:solidFill>
              <a:latin typeface="Arial" panose="020B0604020202020204" pitchFamily="34" charset="0"/>
              <a:cs typeface="Arial" panose="020B0604020202020204" pitchFamily="34" charset="0"/>
            </a:endParaRPr>
          </a:p>
          <a:p>
            <a:pPr marL="0" indent="0" eaLnBrk="1">
              <a:spcBef>
                <a:spcPts val="319"/>
              </a:spcBef>
              <a:spcAft>
                <a:spcPts val="338"/>
              </a:spcAft>
              <a:buClrTx/>
              <a:buSzPct val="45000"/>
              <a:buNone/>
              <a:defRPr/>
            </a:pPr>
            <a:endParaRPr altLang="en-US" sz="1351" dirty="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5640210"/>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Support of V11 Archive table</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6700" y="1046375"/>
            <a:ext cx="7783286" cy="3501132"/>
          </a:xfrm>
        </p:spPr>
        <p:txBody>
          <a:bodyPr/>
          <a:lstStyle/>
          <a:p>
            <a:pPr eaLnBrk="1" hangingPunct="1">
              <a:lnSpc>
                <a:spcPct val="91000"/>
              </a:lnSpc>
              <a:spcBef>
                <a:spcPts val="460"/>
              </a:spcBef>
              <a:spcAft>
                <a:spcPts val="197"/>
              </a:spcAft>
              <a:buClrTx/>
              <a:buNone/>
              <a:defRPr/>
            </a:pPr>
            <a:r>
              <a:rPr lang="en-US" altLang="en-US" sz="1501" dirty="0">
                <a:solidFill>
                  <a:schemeClr val="accent2"/>
                </a:solidFill>
                <a:latin typeface="Arial" panose="020B0604020202020204" pitchFamily="34" charset="0"/>
                <a:cs typeface="Tahoma" panose="020B0604030504040204" pitchFamily="34" charset="0"/>
              </a:rPr>
              <a:t>Issue:</a:t>
            </a:r>
          </a:p>
          <a:p>
            <a:pPr lvl="1" eaLnBrk="1" hangingPunct="1">
              <a:lnSpc>
                <a:spcPct val="91000"/>
              </a:lnSpc>
              <a:spcBef>
                <a:spcPts val="460"/>
              </a:spcBef>
              <a:spcAft>
                <a:spcPts val="197"/>
              </a:spcAft>
              <a:buClrTx/>
              <a:defRPr/>
            </a:pPr>
            <a:r>
              <a:rPr lang="en-US" altLang="en-US" sz="1501" dirty="0">
                <a:latin typeface="Arial" panose="020B0604020202020204" pitchFamily="34" charset="0"/>
                <a:cs typeface="Tahoma" panose="020B0604030504040204" pitchFamily="34" charset="0"/>
              </a:rPr>
              <a:t>Db2 </a:t>
            </a:r>
            <a:r>
              <a:rPr lang="en-US" altLang="en-US" sz="1501" dirty="0" err="1">
                <a:latin typeface="Arial" panose="020B0604020202020204" pitchFamily="34" charset="0"/>
                <a:cs typeface="Tahoma" panose="020B0604030504040204" pitchFamily="34" charset="0"/>
              </a:rPr>
              <a:t>zparm</a:t>
            </a:r>
            <a:r>
              <a:rPr lang="en-US" altLang="en-US" sz="1501" dirty="0">
                <a:latin typeface="Arial" panose="020B0604020202020204" pitchFamily="34" charset="0"/>
                <a:cs typeface="Tahoma" panose="020B0604030504040204" pitchFamily="34" charset="0"/>
              </a:rPr>
              <a:t> </a:t>
            </a:r>
            <a:r>
              <a:rPr lang="en-US" sz="1501" dirty="0"/>
              <a:t>MOVE_TO_ARCHIVE_DEFAULT =  E  or Y at target</a:t>
            </a:r>
            <a:r>
              <a:rPr lang="en-US" altLang="en-US" sz="1501" dirty="0">
                <a:latin typeface="Arial" panose="020B0604020202020204" pitchFamily="34" charset="0"/>
                <a:cs typeface="Tahoma" panose="020B0604030504040204" pitchFamily="34" charset="0"/>
              </a:rPr>
              <a:t>:</a:t>
            </a:r>
          </a:p>
          <a:p>
            <a:pPr lvl="1" eaLnBrk="1" hangingPunct="1">
              <a:lnSpc>
                <a:spcPct val="91000"/>
              </a:lnSpc>
              <a:spcBef>
                <a:spcPts val="460"/>
              </a:spcBef>
              <a:spcAft>
                <a:spcPts val="197"/>
              </a:spcAft>
              <a:buClrTx/>
              <a:defRPr/>
            </a:pPr>
            <a:r>
              <a:rPr lang="en-US" altLang="en-US" sz="1501" dirty="0">
                <a:latin typeface="Arial" panose="020B0604020202020204" pitchFamily="34" charset="0"/>
                <a:cs typeface="Tahoma" panose="020B0604030504040204" pitchFamily="34" charset="0"/>
              </a:rPr>
              <a:t>Replicate Archive base and history table </a:t>
            </a:r>
          </a:p>
          <a:p>
            <a:pPr lvl="1" eaLnBrk="1" hangingPunct="1">
              <a:lnSpc>
                <a:spcPct val="91000"/>
              </a:lnSpc>
              <a:spcBef>
                <a:spcPts val="460"/>
              </a:spcBef>
              <a:spcAft>
                <a:spcPts val="197"/>
              </a:spcAft>
              <a:buClrTx/>
              <a:defRPr/>
            </a:pPr>
            <a:r>
              <a:rPr lang="en-US" altLang="en-US" sz="1501" dirty="0">
                <a:latin typeface="Arial" panose="020B0604020202020204" pitchFamily="34" charset="0"/>
                <a:cs typeface="Tahoma" panose="020B0604030504040204" pitchFamily="34" charset="0"/>
              </a:rPr>
              <a:t>ALTER TABLE ARCHBASE  ENABLE ARCHIVE USE ARCHHIST;</a:t>
            </a:r>
          </a:p>
          <a:p>
            <a:pPr lvl="1" eaLnBrk="1" hangingPunct="1">
              <a:lnSpc>
                <a:spcPct val="91000"/>
              </a:lnSpc>
              <a:spcBef>
                <a:spcPts val="460"/>
              </a:spcBef>
              <a:spcAft>
                <a:spcPts val="197"/>
              </a:spcAft>
              <a:buClrTx/>
              <a:defRPr/>
            </a:pPr>
            <a:r>
              <a:rPr lang="en-US" altLang="en-US" sz="1501" dirty="0">
                <a:latin typeface="Arial" panose="020B0604020202020204" pitchFamily="34" charset="0"/>
                <a:cs typeface="Tahoma" panose="020B0604030504040204" pitchFamily="34" charset="0"/>
              </a:rPr>
              <a:t>Create 2 subs,  one for ARCHBASE and one for ARCHHIST</a:t>
            </a:r>
          </a:p>
          <a:p>
            <a:pPr lvl="1" eaLnBrk="1" hangingPunct="1">
              <a:lnSpc>
                <a:spcPct val="91000"/>
              </a:lnSpc>
              <a:spcBef>
                <a:spcPts val="460"/>
              </a:spcBef>
              <a:spcAft>
                <a:spcPts val="197"/>
              </a:spcAft>
              <a:buClrTx/>
              <a:defRPr/>
            </a:pPr>
            <a:r>
              <a:rPr lang="en-US" altLang="en-US" sz="1501" dirty="0">
                <a:latin typeface="Arial" panose="020B0604020202020204" pitchFamily="34" charset="0"/>
                <a:cs typeface="Tahoma" panose="020B0604030504040204" pitchFamily="34" charset="0"/>
              </a:rPr>
              <a:t>Targets also have the archive history </a:t>
            </a:r>
          </a:p>
          <a:p>
            <a:pPr lvl="1" eaLnBrk="1" hangingPunct="1">
              <a:lnSpc>
                <a:spcPct val="91000"/>
              </a:lnSpc>
              <a:spcBef>
                <a:spcPts val="460"/>
              </a:spcBef>
              <a:spcAft>
                <a:spcPts val="197"/>
              </a:spcAft>
              <a:buClrTx/>
              <a:defRPr/>
            </a:pPr>
            <a:r>
              <a:rPr lang="en-US" sz="1501" dirty="0"/>
              <a:t>Db2  </a:t>
            </a:r>
            <a:r>
              <a:rPr lang="en-US" sz="1501"/>
              <a:t>inserts the </a:t>
            </a:r>
            <a:r>
              <a:rPr lang="en-US" sz="1501" dirty="0"/>
              <a:t>archive history table when Q Apply deletes from the base table.  If  Q  Apply already replicated the inserts to the archive history table, you will see -803 for the archive base  table at target.  </a:t>
            </a:r>
          </a:p>
          <a:p>
            <a:pPr marL="0" indent="0">
              <a:buNone/>
              <a:defRPr/>
            </a:pPr>
            <a:endParaRPr lang="en-US" sz="1501" dirty="0"/>
          </a:p>
          <a:p>
            <a:pPr marL="257415" lvl="1" indent="0">
              <a:buNone/>
              <a:defRPr/>
            </a:pPr>
            <a:r>
              <a:rPr lang="en-US" sz="1051" dirty="0">
                <a:solidFill>
                  <a:srgbClr val="FF0000"/>
                </a:solidFill>
              </a:rPr>
              <a:t>19.02.16 STC00374  ASN0552E  "Q Apply" : "QASN1" : "BR00000AG003" : The program  encountered an SQL error. The server name is "*". The SQL request  is "DELETE". The table name is ""ADMF001"."TG_ARCHBASE"". The   SQLCODE is "-803". The SQLSTATE is "23505". The SQLERRMC is   "IXDA1XLI 0000000201". The SQLERRP is " “</a:t>
            </a:r>
            <a:r>
              <a:rPr lang="en-US" altLang="en-US" sz="1351" dirty="0">
                <a:solidFill>
                  <a:srgbClr val="0000FF"/>
                </a:solidFill>
                <a:latin typeface="Arial" panose="020B0604020202020204" pitchFamily="34" charset="0"/>
                <a:cs typeface="Arial" panose="020B0604020202020204" pitchFamily="34" charset="0"/>
              </a:rPr>
              <a:t>  </a:t>
            </a:r>
            <a:endParaRPr altLang="en-US" sz="135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4230970"/>
      </p:ext>
    </p:extLst>
  </p:cSld>
  <p:clrMapOvr>
    <a:masterClrMapping/>
  </p:clrMapOvr>
  <p:transition spd="slow"/>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Support of V11 Archive table</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6700" y="1046375"/>
            <a:ext cx="7179129" cy="3190889"/>
          </a:xfrm>
        </p:spPr>
        <p:txBody>
          <a:bodyPr/>
          <a:lstStyle/>
          <a:p>
            <a:pPr marL="0" indent="0">
              <a:buNone/>
              <a:defRPr/>
            </a:pPr>
            <a:r>
              <a:rPr lang="en-US" sz="1501" dirty="0"/>
              <a:t>Solution: New Q Apply </a:t>
            </a:r>
            <a:r>
              <a:rPr lang="en-US" sz="1501" dirty="0" err="1"/>
              <a:t>parm</a:t>
            </a:r>
            <a:r>
              <a:rPr lang="en-US" sz="1501" dirty="0"/>
              <a:t> ARCHIVE_DELETE </a:t>
            </a:r>
          </a:p>
          <a:p>
            <a:pPr marL="0" indent="0">
              <a:buNone/>
              <a:defRPr/>
            </a:pPr>
            <a:r>
              <a:rPr lang="en-US" sz="1501" dirty="0">
                <a:solidFill>
                  <a:schemeClr val="accent2"/>
                </a:solidFill>
              </a:rPr>
              <a:t>ALTER TABLE !ASH.IBMQREP_APPLYPARMS  ADD COLUMN   ARCHIVE_DELETE CHAR(1) WITH DEFAULT 'Y'; </a:t>
            </a:r>
          </a:p>
          <a:p>
            <a:pPr>
              <a:buClrTx/>
              <a:defRPr/>
            </a:pPr>
            <a:r>
              <a:rPr lang="en-US" sz="1501" dirty="0">
                <a:solidFill>
                  <a:schemeClr val="tx1"/>
                </a:solidFill>
              </a:rPr>
              <a:t>When you set ARCHIVE_DELETE='N',  Apply will set </a:t>
            </a:r>
            <a:r>
              <a:rPr lang="en-US" sz="1501" dirty="0" err="1">
                <a:solidFill>
                  <a:schemeClr val="tx1"/>
                </a:solidFill>
              </a:rPr>
              <a:t>SET</a:t>
            </a:r>
            <a:r>
              <a:rPr lang="en-US" sz="1501" dirty="0">
                <a:solidFill>
                  <a:schemeClr val="tx1"/>
                </a:solidFill>
              </a:rPr>
              <a:t> SYSIBMADM.MOVE_TO_ARCHIVE = 'N'  and the delete from the base table will not be replicated to the archive history table.</a:t>
            </a:r>
          </a:p>
          <a:p>
            <a:pPr>
              <a:buClrTx/>
              <a:defRPr/>
            </a:pPr>
            <a:r>
              <a:rPr lang="en-US" sz="1501" dirty="0" err="1">
                <a:solidFill>
                  <a:schemeClr val="tx1"/>
                </a:solidFill>
              </a:rPr>
              <a:t>Asnclp</a:t>
            </a:r>
            <a:r>
              <a:rPr lang="en-US" sz="1501" dirty="0">
                <a:solidFill>
                  <a:schemeClr val="tx1"/>
                </a:solidFill>
              </a:rPr>
              <a:t> needs to fixed for archive table in the future to replicate both base and history in the future.  For now users have to manually create the 2 subs.</a:t>
            </a:r>
          </a:p>
          <a:p>
            <a:pPr marL="0" indent="0" eaLnBrk="1" hangingPunct="1">
              <a:lnSpc>
                <a:spcPct val="91000"/>
              </a:lnSpc>
              <a:spcBef>
                <a:spcPts val="460"/>
              </a:spcBef>
              <a:spcAft>
                <a:spcPts val="197"/>
              </a:spcAft>
              <a:buClrTx/>
              <a:buNone/>
              <a:defRPr/>
            </a:pPr>
            <a:br>
              <a:rPr lang="en-US" altLang="en-US" sz="1501" dirty="0">
                <a:latin typeface="Arial" panose="020B0604020202020204" pitchFamily="34" charset="0"/>
                <a:cs typeface="Tahoma" panose="020B0604030504040204" pitchFamily="34" charset="0"/>
              </a:rPr>
            </a:br>
            <a:r>
              <a:rPr lang="en-US" altLang="en-US" sz="1351" dirty="0">
                <a:solidFill>
                  <a:schemeClr val="accent2"/>
                </a:solidFill>
                <a:latin typeface="Arial" panose="020B0604020202020204" pitchFamily="34" charset="0"/>
                <a:cs typeface="Arial" panose="020B0604020202020204" pitchFamily="34" charset="0"/>
              </a:rPr>
              <a:t>  *</a:t>
            </a:r>
            <a:r>
              <a:rPr lang="en-US" altLang="en-US" sz="1351" dirty="0">
                <a:solidFill>
                  <a:schemeClr val="accent2"/>
                </a:solidFill>
                <a:latin typeface="Arial" panose="020B0604020202020204" pitchFamily="34" charset="0"/>
                <a:cs typeface="Tahoma" panose="020B0604030504040204" pitchFamily="34" charset="0"/>
              </a:rPr>
              <a:t>1140 APAR </a:t>
            </a:r>
            <a:r>
              <a:rPr lang="en-US" sz="1351" dirty="0">
                <a:solidFill>
                  <a:schemeClr val="accent2"/>
                </a:solidFill>
              </a:rPr>
              <a:t>PH02537 and 1021 APAR PH04272</a:t>
            </a:r>
            <a:br>
              <a:rPr lang="en-US" altLang="en-US" sz="1351" dirty="0">
                <a:solidFill>
                  <a:schemeClr val="accent2"/>
                </a:solidFill>
                <a:latin typeface="Arial" panose="020B0604020202020204" pitchFamily="34" charset="0"/>
                <a:cs typeface="Tahoma" panose="020B0604030504040204" pitchFamily="34" charset="0"/>
              </a:rPr>
            </a:br>
            <a:endParaRPr altLang="en-US" sz="1351" dirty="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6257014"/>
      </p:ext>
    </p:extLst>
  </p:cSld>
  <p:clrMapOvr>
    <a:masterClrMapping/>
  </p:clrMapOvr>
  <p:transition spd="slow"/>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Support of V11 Archive table</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6700" y="1046375"/>
            <a:ext cx="7179129" cy="3190889"/>
          </a:xfrm>
        </p:spPr>
        <p:txBody>
          <a:bodyPr/>
          <a:lstStyle/>
          <a:p>
            <a:pPr marL="0" indent="0">
              <a:buNone/>
              <a:defRPr/>
            </a:pPr>
            <a:r>
              <a:rPr lang="en-US" sz="1501" dirty="0"/>
              <a:t>Solution: New Q Apply </a:t>
            </a:r>
            <a:r>
              <a:rPr lang="en-US" sz="1501" dirty="0" err="1"/>
              <a:t>parm</a:t>
            </a:r>
            <a:r>
              <a:rPr lang="en-US" sz="1501" dirty="0"/>
              <a:t> ARCHIVE_DELETE </a:t>
            </a:r>
          </a:p>
          <a:p>
            <a:pPr marL="0" indent="0">
              <a:buNone/>
              <a:defRPr/>
            </a:pPr>
            <a:r>
              <a:rPr lang="en-US" sz="1501" dirty="0">
                <a:solidFill>
                  <a:schemeClr val="accent2"/>
                </a:solidFill>
              </a:rPr>
              <a:t>ALTER TABLE !ASH.IBMQREP_APPLYPARMS  ADD COLUMN   ARCHIVE_DELETE CHAR(1) WITH DEFAULT 'Y'; </a:t>
            </a:r>
          </a:p>
          <a:p>
            <a:pPr>
              <a:buClrTx/>
              <a:defRPr/>
            </a:pPr>
            <a:r>
              <a:rPr lang="en-US" sz="1501" dirty="0">
                <a:solidFill>
                  <a:schemeClr val="tx1"/>
                </a:solidFill>
              </a:rPr>
              <a:t>When you set ARCHIVE_DELETE='N',  Apply will set </a:t>
            </a:r>
            <a:r>
              <a:rPr lang="en-US" sz="1501" dirty="0" err="1">
                <a:solidFill>
                  <a:schemeClr val="tx1"/>
                </a:solidFill>
              </a:rPr>
              <a:t>SET</a:t>
            </a:r>
            <a:r>
              <a:rPr lang="en-US" sz="1501" dirty="0">
                <a:solidFill>
                  <a:schemeClr val="tx1"/>
                </a:solidFill>
              </a:rPr>
              <a:t> SYSIBMADM.MOVE_TO_ARCHIVE = 'N'  and the delete from the base table will not be replicated to the archive history table.</a:t>
            </a:r>
          </a:p>
          <a:p>
            <a:pPr>
              <a:buClrTx/>
              <a:defRPr/>
            </a:pPr>
            <a:r>
              <a:rPr lang="en-US" sz="1501" dirty="0" err="1">
                <a:solidFill>
                  <a:schemeClr val="tx1"/>
                </a:solidFill>
              </a:rPr>
              <a:t>Asnclp</a:t>
            </a:r>
            <a:r>
              <a:rPr lang="en-US" sz="1501" dirty="0">
                <a:solidFill>
                  <a:schemeClr val="tx1"/>
                </a:solidFill>
              </a:rPr>
              <a:t> needs to fixed for archive table in the future to replicate both base and history in the future.  For now users have to manually create the 2 subs.</a:t>
            </a:r>
          </a:p>
          <a:p>
            <a:pPr marL="0" indent="0" eaLnBrk="1" hangingPunct="1">
              <a:lnSpc>
                <a:spcPct val="91000"/>
              </a:lnSpc>
              <a:spcBef>
                <a:spcPts val="460"/>
              </a:spcBef>
              <a:spcAft>
                <a:spcPts val="197"/>
              </a:spcAft>
              <a:buClrTx/>
              <a:buNone/>
              <a:defRPr/>
            </a:pPr>
            <a:br>
              <a:rPr lang="en-US" altLang="en-US" sz="1501" dirty="0">
                <a:latin typeface="Arial" panose="020B0604020202020204" pitchFamily="34" charset="0"/>
                <a:cs typeface="Tahoma" panose="020B0604030504040204" pitchFamily="34" charset="0"/>
              </a:rPr>
            </a:br>
            <a:r>
              <a:rPr lang="en-US" altLang="en-US" sz="1351" dirty="0">
                <a:solidFill>
                  <a:schemeClr val="accent2"/>
                </a:solidFill>
                <a:latin typeface="Arial" panose="020B0604020202020204" pitchFamily="34" charset="0"/>
                <a:cs typeface="Arial" panose="020B0604020202020204" pitchFamily="34" charset="0"/>
              </a:rPr>
              <a:t>  *</a:t>
            </a:r>
            <a:r>
              <a:rPr lang="en-US" altLang="en-US" sz="1351" dirty="0">
                <a:solidFill>
                  <a:schemeClr val="accent2"/>
                </a:solidFill>
                <a:latin typeface="Arial" panose="020B0604020202020204" pitchFamily="34" charset="0"/>
                <a:cs typeface="Tahoma" panose="020B0604030504040204" pitchFamily="34" charset="0"/>
              </a:rPr>
              <a:t>1140 APAR </a:t>
            </a:r>
            <a:r>
              <a:rPr lang="en-US" sz="1351" dirty="0">
                <a:solidFill>
                  <a:schemeClr val="accent2"/>
                </a:solidFill>
              </a:rPr>
              <a:t>PH02537 and 1021 APAR PH04272</a:t>
            </a:r>
            <a:br>
              <a:rPr lang="en-US" altLang="en-US" sz="1351" dirty="0">
                <a:solidFill>
                  <a:schemeClr val="accent2"/>
                </a:solidFill>
                <a:latin typeface="Arial" panose="020B0604020202020204" pitchFamily="34" charset="0"/>
                <a:cs typeface="Tahoma" panose="020B0604030504040204" pitchFamily="34" charset="0"/>
              </a:rPr>
            </a:br>
            <a:endParaRPr altLang="en-US" sz="1351" dirty="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7662560"/>
      </p:ext>
    </p:extLst>
  </p:cSld>
  <p:clrMapOvr>
    <a:masterClrMapping/>
  </p:clrMapOvr>
  <p:transition spd="slow"/>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2B5EB55E-62E1-47FC-8CFB-C7C94E5195C8}"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53</a:t>
            </a:fld>
            <a:endParaRPr lang="en-US" sz="676">
              <a:solidFill>
                <a:srgbClr val="8B8B8B"/>
              </a:solidFill>
              <a:latin typeface="Arial" pitchFamily="18"/>
              <a:ea typeface="Arial Unicode MS" pitchFamily="2"/>
              <a:cs typeface="Tahoma" pitchFamily="2"/>
            </a:endParaRPr>
          </a:p>
        </p:txBody>
      </p:sp>
      <p:sp>
        <p:nvSpPr>
          <p:cNvPr id="99331" name="Text Placeholder 5"/>
          <p:cNvSpPr txBox="1">
            <a:spLocks noGrp="1"/>
          </p:cNvSpPr>
          <p:nvPr>
            <p:ph type="body" idx="4294967295"/>
          </p:nvPr>
        </p:nvSpPr>
        <p:spPr>
          <a:xfrm>
            <a:off x="1524000" y="2336978"/>
            <a:ext cx="5761564" cy="1008201"/>
          </a:xfrm>
        </p:spPr>
        <p:txBody>
          <a:bodyPr/>
          <a:lstStyle/>
          <a:p>
            <a:pPr eaLnBrk="1">
              <a:spcBef>
                <a:spcPts val="432"/>
              </a:spcBef>
              <a:spcAft>
                <a:spcPts val="338"/>
              </a:spcAft>
              <a:buNone/>
            </a:pPr>
            <a:r>
              <a:rPr lang="en-US"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1140 FL 103 </a:t>
            </a:r>
            <a:r>
              <a:rPr lang="en-US" dirty="0">
                <a:solidFill>
                  <a:schemeClr val="accent2"/>
                </a:solidFill>
              </a:rPr>
              <a:t>REDEFINE_REPL_KEY  Signal</a:t>
            </a:r>
            <a:endParaRPr lang="en-US"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a:p>
            <a:pPr eaLnBrk="1">
              <a:spcBef>
                <a:spcPts val="432"/>
              </a:spcBef>
              <a:spcAft>
                <a:spcPts val="338"/>
              </a:spcAft>
              <a:buNone/>
            </a:pPr>
            <a:r>
              <a:rPr lang="en-US" altLang="en-US" sz="1802" dirty="0">
                <a:solidFill>
                  <a:schemeClr val="accent2"/>
                </a:solidFill>
                <a:latin typeface="Arial" panose="020B0604020202020204" pitchFamily="34" charset="0"/>
                <a:cs typeface="Tahoma" panose="020B0604030504040204" pitchFamily="34" charset="0"/>
              </a:rPr>
              <a:t>(APAR PH16629)</a:t>
            </a:r>
            <a:br>
              <a:rPr lang="en-US" altLang="en-US" sz="1802" b="1" dirty="0">
                <a:solidFill>
                  <a:schemeClr val="accent2"/>
                </a:solidFill>
                <a:latin typeface="Arial" panose="020B0604020202020204" pitchFamily="34" charset="0"/>
                <a:cs typeface="Tahoma" panose="020B0604030504040204" pitchFamily="34" charset="0"/>
              </a:rPr>
            </a:br>
            <a:r>
              <a:rPr lang="en-US" altLang="en-US" sz="1802" dirty="0">
                <a:solidFill>
                  <a:schemeClr val="accent1"/>
                </a:solidFill>
                <a:latin typeface="Arial" panose="020B0604020202020204" pitchFamily="34" charset="0"/>
                <a:ea typeface="MS Gothic" panose="020B0609070205080204" pitchFamily="49" charset="-128"/>
                <a:cs typeface="Tahoma" panose="020B0604030504040204" pitchFamily="34" charset="0"/>
              </a:rPr>
              <a:t> </a:t>
            </a:r>
            <a:endParaRPr altLang="en-US" sz="1802" dirty="0">
              <a:solidFill>
                <a:schemeClr val="accent1"/>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2158146171"/>
      </p:ext>
    </p:extLst>
  </p:cSld>
  <p:clrMapOvr>
    <a:masterClrMapping/>
  </p:clrMapOvr>
  <p:transition spd="slow"/>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txBox="1">
            <a:spLocks noGrp="1"/>
          </p:cNvSpPr>
          <p:nvPr>
            <p:ph type="title"/>
          </p:nvPr>
        </p:nvSpPr>
        <p:spPr>
          <a:xfrm>
            <a:off x="265113" y="445706"/>
            <a:ext cx="5389238" cy="427873"/>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Support to change replication key(1)</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5112" y="783771"/>
            <a:ext cx="8477672" cy="3918786"/>
          </a:xfrm>
        </p:spPr>
        <p:txBody>
          <a:bodyPr/>
          <a:lstStyle/>
          <a:p>
            <a:pPr>
              <a:lnSpc>
                <a:spcPct val="93000"/>
              </a:lnSpc>
              <a:spcBef>
                <a:spcPts val="1050"/>
              </a:spcBef>
              <a:spcAft>
                <a:spcPts val="450"/>
              </a:spcAft>
              <a:buClr>
                <a:srgbClr val="000000"/>
              </a:buClr>
              <a:buSzPct val="50000"/>
              <a:buNone/>
            </a:pPr>
            <a:r>
              <a:rPr lang="en-US" dirty="0"/>
              <a:t>Issue:  </a:t>
            </a:r>
          </a:p>
          <a:p>
            <a:pPr>
              <a:lnSpc>
                <a:spcPct val="93000"/>
              </a:lnSpc>
              <a:spcBef>
                <a:spcPts val="1050"/>
              </a:spcBef>
              <a:spcAft>
                <a:spcPts val="450"/>
              </a:spcAft>
              <a:buClr>
                <a:srgbClr val="000000"/>
              </a:buClr>
              <a:buSzPct val="50000"/>
              <a:buNone/>
            </a:pPr>
            <a:r>
              <a:rPr lang="en-US" dirty="0"/>
              <a:t>	Q replication only allows to add a column to the replication key via ADD_REPL_KEY_COL signal</a:t>
            </a:r>
          </a:p>
          <a:p>
            <a:pPr>
              <a:lnSpc>
                <a:spcPct val="93000"/>
              </a:lnSpc>
              <a:spcBef>
                <a:spcPts val="1050"/>
              </a:spcBef>
              <a:spcAft>
                <a:spcPts val="450"/>
              </a:spcAft>
              <a:buClr>
                <a:srgbClr val="000000"/>
              </a:buClr>
              <a:buSzPct val="50000"/>
              <a:buNone/>
            </a:pPr>
            <a:r>
              <a:rPr lang="en-US" dirty="0"/>
              <a:t>	If user wants to drop a column from the replication key or reorder or change the replication key, the user might have to drop and recreate the sub</a:t>
            </a:r>
          </a:p>
          <a:p>
            <a:pPr>
              <a:lnSpc>
                <a:spcPct val="93000"/>
              </a:lnSpc>
              <a:spcBef>
                <a:spcPts val="1050"/>
              </a:spcBef>
              <a:spcAft>
                <a:spcPts val="450"/>
              </a:spcAft>
              <a:buClr>
                <a:srgbClr val="000000"/>
              </a:buClr>
              <a:buSzPct val="50000"/>
              <a:buNone/>
            </a:pPr>
            <a:r>
              <a:rPr lang="en-US" dirty="0"/>
              <a:t>Solution: </a:t>
            </a:r>
          </a:p>
          <a:p>
            <a:pPr>
              <a:lnSpc>
                <a:spcPct val="93000"/>
              </a:lnSpc>
              <a:spcBef>
                <a:spcPts val="1050"/>
              </a:spcBef>
              <a:spcAft>
                <a:spcPts val="450"/>
              </a:spcAft>
              <a:buClr>
                <a:srgbClr val="000000"/>
              </a:buClr>
              <a:buSzPct val="50000"/>
              <a:buNone/>
            </a:pPr>
            <a:r>
              <a:rPr lang="en-US" dirty="0"/>
              <a:t>  Q Replication will provide a new signal that allows users to dynamically add, drop, and reorder the columns that make up the replication key. </a:t>
            </a:r>
          </a:p>
          <a:p>
            <a:pPr>
              <a:lnSpc>
                <a:spcPct val="93000"/>
              </a:lnSpc>
              <a:spcBef>
                <a:spcPts val="1050"/>
              </a:spcBef>
              <a:spcAft>
                <a:spcPts val="450"/>
              </a:spcAft>
              <a:buClr>
                <a:srgbClr val="000000"/>
              </a:buClr>
              <a:buSzPct val="50000"/>
              <a:buNone/>
            </a:pPr>
            <a:r>
              <a:rPr lang="en-US" dirty="0"/>
              <a:t>  </a:t>
            </a:r>
            <a:r>
              <a:rPr lang="en-US" dirty="0">
                <a:solidFill>
                  <a:schemeClr val="accent2"/>
                </a:solidFill>
              </a:rPr>
              <a:t>**</a:t>
            </a:r>
            <a:r>
              <a:rPr lang="en-US" sz="1400" dirty="0">
                <a:solidFill>
                  <a:schemeClr val="accent2"/>
                </a:solidFill>
              </a:rPr>
              <a:t>The added columns must be eligible to be part of the replication key; they can not be large object (LOB) or XML columns and the columns must exist in the source and target table and must already be part of the Q Subscription.</a:t>
            </a:r>
            <a:endParaRPr lang="en-US" altLang="en-US" sz="1100" dirty="0">
              <a:solidFill>
                <a:schemeClr val="accent2"/>
              </a:solidFill>
              <a:latin typeface="Arial" panose="020B0604020202020204" pitchFamily="34" charset="0"/>
              <a:ea typeface="ＭＳ Ｐゴシック" panose="020B0600070205080204" pitchFamily="34" charset="-128"/>
              <a:cs typeface="Times New Roman" panose="02020603050405020304" pitchFamily="18" charset="0"/>
            </a:endParaRPr>
          </a:p>
          <a:p>
            <a:pPr>
              <a:lnSpc>
                <a:spcPct val="93000"/>
              </a:lnSpc>
              <a:spcBef>
                <a:spcPts val="1050"/>
              </a:spcBef>
              <a:spcAft>
                <a:spcPts val="450"/>
              </a:spcAft>
              <a:buClr>
                <a:srgbClr val="000000"/>
              </a:buClr>
              <a:buSzPct val="50000"/>
              <a:buNone/>
            </a:pPr>
            <a:endParaRPr lang="en-US" altLang="en-US" sz="1400" dirty="0">
              <a:solidFill>
                <a:schemeClr val="accent2"/>
              </a:solidFill>
              <a:latin typeface="Arial" panose="020B0604020202020204" pitchFamily="34"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1292273530"/>
      </p:ext>
    </p:extLst>
  </p:cSld>
  <p:clrMapOvr>
    <a:masterClrMapping/>
  </p:clrMapOvr>
  <p:transition spd="slow"/>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txBox="1">
            <a:spLocks noGrp="1"/>
          </p:cNvSpPr>
          <p:nvPr>
            <p:ph type="title"/>
          </p:nvPr>
        </p:nvSpPr>
        <p:spPr>
          <a:xfrm>
            <a:off x="265113" y="445706"/>
            <a:ext cx="6247654" cy="427873"/>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new signal </a:t>
            </a:r>
            <a:r>
              <a:rPr lang="en-US" sz="1800" dirty="0">
                <a:solidFill>
                  <a:schemeClr val="accent2"/>
                </a:solidFill>
              </a:rPr>
              <a:t>REDEFINE_REPL_KEY (2)</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5113" y="873579"/>
            <a:ext cx="8095116" cy="3726413"/>
          </a:xfrm>
        </p:spPr>
        <p:txBody>
          <a:bodyPr/>
          <a:lstStyle/>
          <a:p>
            <a:pPr>
              <a:lnSpc>
                <a:spcPct val="93000"/>
              </a:lnSpc>
              <a:spcBef>
                <a:spcPts val="1050"/>
              </a:spcBef>
              <a:spcAft>
                <a:spcPts val="450"/>
              </a:spcAft>
              <a:buClr>
                <a:srgbClr val="000000"/>
              </a:buClr>
              <a:buSzPct val="50000"/>
              <a:buNone/>
            </a:pPr>
            <a:r>
              <a:rPr lang="en-US" dirty="0"/>
              <a:t>	</a:t>
            </a:r>
            <a:r>
              <a:rPr lang="en-US" sz="1600" dirty="0"/>
              <a:t>The redefine replication key function adds the new REDEFINE_REPL_KEY signal.</a:t>
            </a:r>
          </a:p>
          <a:p>
            <a:pPr>
              <a:lnSpc>
                <a:spcPct val="93000"/>
              </a:lnSpc>
              <a:spcBef>
                <a:spcPts val="1050"/>
              </a:spcBef>
              <a:spcAft>
                <a:spcPts val="450"/>
              </a:spcAft>
              <a:buClr>
                <a:srgbClr val="000000"/>
              </a:buClr>
              <a:buSzPct val="50000"/>
              <a:buNone/>
            </a:pPr>
            <a:r>
              <a:rPr lang="en-US" sz="1600" dirty="0"/>
              <a:t> 	A user or the Q Apply program can insert a REDEFINE_REPL_KEY command row into the IBMQREP_SIGNAL table .</a:t>
            </a:r>
          </a:p>
          <a:p>
            <a:pPr>
              <a:lnSpc>
                <a:spcPct val="93000"/>
              </a:lnSpc>
              <a:spcBef>
                <a:spcPts val="1050"/>
              </a:spcBef>
              <a:spcAft>
                <a:spcPts val="450"/>
              </a:spcAft>
              <a:buClr>
                <a:srgbClr val="000000"/>
              </a:buClr>
              <a:buSzPct val="50000"/>
              <a:buNone/>
            </a:pPr>
            <a:r>
              <a:rPr lang="en-US" sz="1600" dirty="0"/>
              <a:t>	The Q Capture program will read the signal row and update the IBMQREP_SRC_COLS IS_KEY  and COL_OPTIONS_FLAG columns to redefine the new replication key</a:t>
            </a:r>
          </a:p>
          <a:p>
            <a:pPr>
              <a:lnSpc>
                <a:spcPct val="93000"/>
              </a:lnSpc>
              <a:spcBef>
                <a:spcPts val="1050"/>
              </a:spcBef>
              <a:spcAft>
                <a:spcPts val="450"/>
              </a:spcAft>
              <a:buClr>
                <a:srgbClr val="000000"/>
              </a:buClr>
              <a:buSzPct val="50000"/>
              <a:buNone/>
            </a:pPr>
            <a:r>
              <a:rPr lang="en-US" sz="1600" dirty="0"/>
              <a:t> 	Q Capture will set the IS_KEY to 0 for each existing replication key column that is not in the SIGNAL_INPUT_IN</a:t>
            </a:r>
          </a:p>
          <a:p>
            <a:pPr>
              <a:lnSpc>
                <a:spcPct val="93000"/>
              </a:lnSpc>
              <a:spcBef>
                <a:spcPts val="1050"/>
              </a:spcBef>
              <a:spcAft>
                <a:spcPts val="450"/>
              </a:spcAft>
              <a:buClr>
                <a:srgbClr val="000000"/>
              </a:buClr>
              <a:buSzPct val="50000"/>
              <a:buNone/>
            </a:pPr>
            <a:r>
              <a:rPr lang="en-US" sz="1600" dirty="0"/>
              <a:t>	Q Capture will set the first character of the COL_OPTIONS_FLAG to ‘N’ for each existing replication key column that is not in the SIGNAL_INPUT_IN, except if the IBMQREP_SUBS table TARGET_TYPE is 2 (CCD).</a:t>
            </a:r>
          </a:p>
          <a:p>
            <a:pPr>
              <a:lnSpc>
                <a:spcPct val="93000"/>
              </a:lnSpc>
              <a:spcBef>
                <a:spcPts val="1050"/>
              </a:spcBef>
              <a:spcAft>
                <a:spcPts val="450"/>
              </a:spcAft>
              <a:buClr>
                <a:srgbClr val="000000"/>
              </a:buClr>
              <a:buSzPct val="50000"/>
              <a:buNone/>
            </a:pPr>
            <a:r>
              <a:rPr lang="en-US" dirty="0"/>
              <a:t> </a:t>
            </a:r>
            <a:endParaRPr lang="en-US" altLang="en-US" sz="1400" dirty="0">
              <a:solidFill>
                <a:schemeClr val="accent2"/>
              </a:solidFill>
              <a:latin typeface="Arial" panose="020B0604020202020204" pitchFamily="34"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1923676054"/>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txBox="1">
            <a:spLocks noGrp="1"/>
          </p:cNvSpPr>
          <p:nvPr>
            <p:ph type="title"/>
          </p:nvPr>
        </p:nvSpPr>
        <p:spPr>
          <a:xfrm>
            <a:off x="265113" y="445706"/>
            <a:ext cx="6247654" cy="427873"/>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new signal </a:t>
            </a:r>
            <a:r>
              <a:rPr lang="en-US" sz="1800" dirty="0">
                <a:solidFill>
                  <a:schemeClr val="accent2"/>
                </a:solidFill>
              </a:rPr>
              <a:t>REDEFINE_REPL_KEY (3)</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5113" y="976217"/>
            <a:ext cx="8039132" cy="3595784"/>
          </a:xfrm>
        </p:spPr>
        <p:txBody>
          <a:bodyPr/>
          <a:lstStyle/>
          <a:p>
            <a:pPr>
              <a:lnSpc>
                <a:spcPct val="93000"/>
              </a:lnSpc>
              <a:spcBef>
                <a:spcPts val="1050"/>
              </a:spcBef>
              <a:spcAft>
                <a:spcPts val="450"/>
              </a:spcAft>
              <a:buClr>
                <a:srgbClr val="000000"/>
              </a:buClr>
              <a:buSzPct val="50000"/>
              <a:buNone/>
            </a:pPr>
            <a:r>
              <a:rPr lang="en-US" dirty="0"/>
              <a:t>	Q Capture will set the IS_KEY to a sequence number starting with 1 for each source table column that is in the SIGNAL_INPUT_IN.</a:t>
            </a:r>
          </a:p>
          <a:p>
            <a:pPr>
              <a:lnSpc>
                <a:spcPct val="93000"/>
              </a:lnSpc>
              <a:spcBef>
                <a:spcPts val="1050"/>
              </a:spcBef>
              <a:spcAft>
                <a:spcPts val="450"/>
              </a:spcAft>
              <a:buClr>
                <a:srgbClr val="000000"/>
              </a:buClr>
              <a:buSzPct val="50000"/>
              <a:buNone/>
            </a:pPr>
            <a:r>
              <a:rPr lang="en-US" dirty="0"/>
              <a:t> 	Q Capture will set the first character of the COL_OPTIONS_FLAG to ‘Y’ for each source table column that is in the SIGNAL_INPUT_IN.</a:t>
            </a:r>
          </a:p>
          <a:p>
            <a:pPr>
              <a:lnSpc>
                <a:spcPct val="93000"/>
              </a:lnSpc>
              <a:spcBef>
                <a:spcPts val="1050"/>
              </a:spcBef>
              <a:spcAft>
                <a:spcPts val="450"/>
              </a:spcAft>
              <a:buClr>
                <a:srgbClr val="000000"/>
              </a:buClr>
              <a:buSzPct val="50000"/>
              <a:buNone/>
            </a:pPr>
            <a:r>
              <a:rPr lang="en-US" dirty="0"/>
              <a:t>	Q Capture will put a REDEFINE REPL KEY message to the send queue , reinitialize  the Q Subscription, and put a schema message to the send queue .</a:t>
            </a:r>
          </a:p>
          <a:p>
            <a:pPr>
              <a:lnSpc>
                <a:spcPct val="93000"/>
              </a:lnSpc>
              <a:spcBef>
                <a:spcPts val="1050"/>
              </a:spcBef>
              <a:spcAft>
                <a:spcPts val="450"/>
              </a:spcAft>
              <a:buClr>
                <a:srgbClr val="000000"/>
              </a:buClr>
              <a:buSzPct val="50000"/>
              <a:buNone/>
            </a:pPr>
            <a:r>
              <a:rPr lang="en-US" dirty="0"/>
              <a:t>	The Q Apply program will read the REDEFINE REPL KEY message from the receive queue and update the IBMQREP_TRG_COLS IS_KEY column to redefine the replication key. </a:t>
            </a:r>
          </a:p>
        </p:txBody>
      </p:sp>
    </p:spTree>
    <p:extLst>
      <p:ext uri="{BB962C8B-B14F-4D97-AF65-F5344CB8AC3E}">
        <p14:creationId xmlns:p14="http://schemas.microsoft.com/office/powerpoint/2010/main" val="2278554814"/>
      </p:ext>
    </p:extLst>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txBox="1">
            <a:spLocks noGrp="1"/>
          </p:cNvSpPr>
          <p:nvPr>
            <p:ph type="title"/>
          </p:nvPr>
        </p:nvSpPr>
        <p:spPr>
          <a:xfrm>
            <a:off x="265113" y="445706"/>
            <a:ext cx="6247654" cy="427873"/>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new signal </a:t>
            </a:r>
            <a:r>
              <a:rPr lang="en-US" sz="1800" dirty="0">
                <a:solidFill>
                  <a:schemeClr val="accent2"/>
                </a:solidFill>
              </a:rPr>
              <a:t>REDEFINE_REPL_KEY (3)</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5113" y="873579"/>
            <a:ext cx="7843189" cy="3918857"/>
          </a:xfrm>
        </p:spPr>
        <p:txBody>
          <a:bodyPr/>
          <a:lstStyle/>
          <a:p>
            <a:pPr>
              <a:lnSpc>
                <a:spcPct val="93000"/>
              </a:lnSpc>
              <a:spcBef>
                <a:spcPts val="1050"/>
              </a:spcBef>
              <a:spcAft>
                <a:spcPts val="450"/>
              </a:spcAft>
              <a:buClr>
                <a:srgbClr val="000000"/>
              </a:buClr>
              <a:buSzPct val="50000"/>
              <a:buNone/>
            </a:pPr>
            <a:r>
              <a:rPr lang="en-US" dirty="0"/>
              <a:t>	Q Apply will set the IS_KEY to ‘N’ for each existing replication key column that is not in the REDEFINE REPL KEY message.</a:t>
            </a:r>
          </a:p>
          <a:p>
            <a:pPr>
              <a:lnSpc>
                <a:spcPct val="93000"/>
              </a:lnSpc>
              <a:spcBef>
                <a:spcPts val="1050"/>
              </a:spcBef>
              <a:spcAft>
                <a:spcPts val="450"/>
              </a:spcAft>
              <a:buClr>
                <a:srgbClr val="000000"/>
              </a:buClr>
              <a:buSzPct val="50000"/>
              <a:buNone/>
            </a:pPr>
            <a:r>
              <a:rPr lang="en-US" dirty="0"/>
              <a:t>	Q Apply will set the IS_KEY to ‘Y’ for each replication key column that is in the REDEFINE REPL KEY message.</a:t>
            </a:r>
          </a:p>
          <a:p>
            <a:pPr>
              <a:lnSpc>
                <a:spcPct val="93000"/>
              </a:lnSpc>
              <a:spcBef>
                <a:spcPts val="1050"/>
              </a:spcBef>
              <a:spcAft>
                <a:spcPts val="450"/>
              </a:spcAft>
              <a:buClr>
                <a:srgbClr val="000000"/>
              </a:buClr>
              <a:buSzPct val="50000"/>
              <a:buNone/>
            </a:pPr>
            <a:r>
              <a:rPr lang="en-US" dirty="0"/>
              <a:t> 	Q Apply will put a REDEFINE_REPL_KEY signal to the receiving Q Capture receive queue if the Q Subscription is bidirectional . </a:t>
            </a:r>
          </a:p>
          <a:p>
            <a:pPr>
              <a:lnSpc>
                <a:spcPct val="93000"/>
              </a:lnSpc>
              <a:spcBef>
                <a:spcPts val="1050"/>
              </a:spcBef>
              <a:spcAft>
                <a:spcPts val="450"/>
              </a:spcAft>
              <a:buClr>
                <a:srgbClr val="000000"/>
              </a:buClr>
              <a:buSzPct val="50000"/>
              <a:buNone/>
            </a:pPr>
            <a:r>
              <a:rPr lang="en-US" dirty="0"/>
              <a:t>	Q Apply will also update IBMQREP_TRG_COLS </a:t>
            </a:r>
            <a:r>
              <a:rPr lang="en-US" b="1" dirty="0">
                <a:solidFill>
                  <a:schemeClr val="accent6"/>
                </a:solidFill>
              </a:rPr>
              <a:t>SRC_COL_MAP </a:t>
            </a:r>
            <a:r>
              <a:rPr lang="en-US" dirty="0"/>
              <a:t>to reflect the key </a:t>
            </a:r>
          </a:p>
          <a:p>
            <a:pPr>
              <a:lnSpc>
                <a:spcPct val="93000"/>
              </a:lnSpc>
              <a:spcBef>
                <a:spcPts val="1050"/>
              </a:spcBef>
              <a:spcAft>
                <a:spcPts val="450"/>
              </a:spcAft>
              <a:buClr>
                <a:srgbClr val="000000"/>
              </a:buClr>
              <a:buSzPct val="50000"/>
              <a:buNone/>
            </a:pPr>
            <a:r>
              <a:rPr lang="en-US" dirty="0">
                <a:solidFill>
                  <a:schemeClr val="accent2"/>
                </a:solidFill>
              </a:rPr>
              <a:t>*(</a:t>
            </a:r>
            <a:r>
              <a:rPr lang="en-US" dirty="0" err="1">
                <a:solidFill>
                  <a:schemeClr val="accent2"/>
                </a:solidFill>
              </a:rPr>
              <a:t>column_type</a:t>
            </a:r>
            <a:r>
              <a:rPr lang="en-US" dirty="0">
                <a:solidFill>
                  <a:schemeClr val="accent2"/>
                </a:solidFill>
              </a:rPr>
              <a:t>, </a:t>
            </a:r>
            <a:r>
              <a:rPr lang="en-US" dirty="0" err="1">
                <a:solidFill>
                  <a:schemeClr val="accent2"/>
                </a:solidFill>
              </a:rPr>
              <a:t>column_length,column_codepage_in_schema_message</a:t>
            </a:r>
            <a:r>
              <a:rPr lang="en-US" dirty="0">
                <a:solidFill>
                  <a:schemeClr val="accent2"/>
                </a:solidFill>
              </a:rPr>
              <a:t>, </a:t>
            </a:r>
            <a:r>
              <a:rPr lang="en-US" dirty="0" err="1">
                <a:solidFill>
                  <a:schemeClr val="accent2"/>
                </a:solidFill>
              </a:rPr>
              <a:t>columncolumn_position_in_schema_message</a:t>
            </a:r>
            <a:r>
              <a:rPr lang="en-US" dirty="0">
                <a:solidFill>
                  <a:schemeClr val="accent2"/>
                </a:solidFill>
              </a:rPr>
              <a:t>, </a:t>
            </a:r>
            <a:r>
              <a:rPr lang="en-US" b="1" dirty="0" err="1">
                <a:solidFill>
                  <a:schemeClr val="accent2"/>
                </a:solidFill>
              </a:rPr>
              <a:t>column_is_key</a:t>
            </a:r>
            <a:r>
              <a:rPr lang="en-US" dirty="0">
                <a:solidFill>
                  <a:schemeClr val="accent2"/>
                </a:solidFill>
              </a:rPr>
              <a:t>)</a:t>
            </a:r>
            <a:endParaRPr lang="en-US" altLang="en-US" sz="1400" dirty="0">
              <a:solidFill>
                <a:schemeClr val="accent2"/>
              </a:solidFill>
              <a:latin typeface="Arial" panose="020B0604020202020204" pitchFamily="34"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2260676555"/>
      </p:ext>
    </p:extLst>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txBox="1">
            <a:spLocks noGrp="1"/>
          </p:cNvSpPr>
          <p:nvPr>
            <p:ph type="title"/>
          </p:nvPr>
        </p:nvSpPr>
        <p:spPr>
          <a:xfrm>
            <a:off x="265113" y="445706"/>
            <a:ext cx="6247654" cy="427873"/>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new signal </a:t>
            </a:r>
            <a:r>
              <a:rPr lang="en-US" sz="1800" dirty="0">
                <a:solidFill>
                  <a:schemeClr val="accent2"/>
                </a:solidFill>
              </a:rPr>
              <a:t>REDEFINE_REPL_KEY (4)</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5113" y="1037344"/>
            <a:ext cx="7803123" cy="3019825"/>
          </a:xfrm>
        </p:spPr>
        <p:txBody>
          <a:bodyPr/>
          <a:lstStyle/>
          <a:p>
            <a:pPr>
              <a:lnSpc>
                <a:spcPct val="93000"/>
              </a:lnSpc>
              <a:spcBef>
                <a:spcPts val="1050"/>
              </a:spcBef>
              <a:spcAft>
                <a:spcPts val="450"/>
              </a:spcAft>
              <a:buClr>
                <a:srgbClr val="000000"/>
              </a:buClr>
              <a:buSzPct val="50000"/>
              <a:buNone/>
            </a:pPr>
            <a:r>
              <a:rPr lang="en-US" dirty="0"/>
              <a:t>  </a:t>
            </a:r>
            <a:r>
              <a:rPr lang="en-US" dirty="0" err="1"/>
              <a:t>Current_level</a:t>
            </a:r>
            <a:r>
              <a:rPr lang="en-US" dirty="0"/>
              <a:t> 1140.103 provides new function to change your </a:t>
            </a:r>
            <a:br>
              <a:rPr lang="en-US" dirty="0"/>
            </a:br>
            <a:r>
              <a:rPr lang="en-US" dirty="0"/>
              <a:t>replication key via a new REDEFINE_REPL_KEY signal where you </a:t>
            </a:r>
            <a:br>
              <a:rPr lang="en-US" dirty="0"/>
            </a:br>
            <a:r>
              <a:rPr lang="en-US" dirty="0"/>
              <a:t>provide the </a:t>
            </a:r>
            <a:r>
              <a:rPr lang="en-US" dirty="0" err="1"/>
              <a:t>subname</a:t>
            </a:r>
            <a:r>
              <a:rPr lang="en-US" dirty="0"/>
              <a:t> and the new key column names, example :</a:t>
            </a:r>
            <a:br>
              <a:rPr lang="en-US" dirty="0"/>
            </a:br>
            <a:br>
              <a:rPr lang="en-US" dirty="0"/>
            </a:br>
            <a:r>
              <a:rPr lang="en-US" dirty="0"/>
              <a:t>INSERT INTO !CSHIBMQREP_SIGNAL(SIGNAL_TIME, SIGNAL_TYPE,</a:t>
            </a:r>
            <a:br>
              <a:rPr lang="en-US" dirty="0"/>
            </a:br>
            <a:r>
              <a:rPr lang="en-US" dirty="0"/>
              <a:t>    SIGNAL_SUBTYPE, SIGNAL_INPUT_IN, SIGNAL_STATE)</a:t>
            </a:r>
            <a:br>
              <a:rPr lang="en-US" dirty="0"/>
            </a:br>
            <a:r>
              <a:rPr lang="en-US" dirty="0"/>
              <a:t>    VALUES (CURRENT_TIMESTAMP, 'CMD', </a:t>
            </a:r>
            <a:r>
              <a:rPr lang="en-US" dirty="0">
                <a:solidFill>
                  <a:schemeClr val="accent2"/>
                </a:solidFill>
              </a:rPr>
              <a:t>'REDEFINE_REPL_KEY’,</a:t>
            </a:r>
            <a:br>
              <a:rPr lang="en-US" dirty="0">
                <a:solidFill>
                  <a:schemeClr val="accent2"/>
                </a:solidFill>
              </a:rPr>
            </a:br>
            <a:r>
              <a:rPr lang="en-US" dirty="0">
                <a:solidFill>
                  <a:schemeClr val="accent2"/>
                </a:solidFill>
              </a:rPr>
              <a:t>    '!SUBNAME;!keycol1;!keycol2;!keycol3',</a:t>
            </a:r>
            <a:r>
              <a:rPr lang="en-US" dirty="0"/>
              <a:t>'P');</a:t>
            </a:r>
            <a:br>
              <a:rPr lang="en-US" dirty="0"/>
            </a:br>
            <a:br>
              <a:rPr lang="en-US" dirty="0"/>
            </a:br>
            <a:r>
              <a:rPr lang="en-US" dirty="0"/>
              <a:t>This signal allows users to dynamically add, drop, and reorder </a:t>
            </a:r>
            <a:br>
              <a:rPr lang="en-US" dirty="0"/>
            </a:br>
            <a:r>
              <a:rPr lang="en-US" dirty="0"/>
              <a:t>the columns that makeup the replication key</a:t>
            </a:r>
            <a:endParaRPr lang="en-US" altLang="en-US" sz="1400" dirty="0">
              <a:solidFill>
                <a:schemeClr val="accent2"/>
              </a:solidFill>
              <a:latin typeface="Arial" panose="020B0604020202020204" pitchFamily="34"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341620455"/>
      </p:ext>
    </p:extLst>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txBox="1">
            <a:spLocks noGrp="1"/>
          </p:cNvSpPr>
          <p:nvPr>
            <p:ph type="title"/>
          </p:nvPr>
        </p:nvSpPr>
        <p:spPr>
          <a:xfrm>
            <a:off x="265113" y="445706"/>
            <a:ext cx="6247654" cy="427873"/>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new signal </a:t>
            </a:r>
            <a:r>
              <a:rPr lang="en-US" sz="1800" dirty="0">
                <a:solidFill>
                  <a:schemeClr val="accent2"/>
                </a:solidFill>
              </a:rPr>
              <a:t>REDEFINE_REPL_KEY Restrictions</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330428" y="1004136"/>
            <a:ext cx="8020470" cy="3399913"/>
          </a:xfrm>
        </p:spPr>
        <p:txBody>
          <a:bodyPr/>
          <a:lstStyle/>
          <a:p>
            <a:pPr>
              <a:lnSpc>
                <a:spcPct val="93000"/>
              </a:lnSpc>
              <a:spcBef>
                <a:spcPts val="1050"/>
              </a:spcBef>
              <a:spcAft>
                <a:spcPts val="450"/>
              </a:spcAft>
              <a:buClr>
                <a:srgbClr val="000000"/>
              </a:buClr>
              <a:buSzPct val="50000"/>
              <a:buNone/>
            </a:pPr>
            <a:r>
              <a:rPr lang="en-US" dirty="0"/>
              <a:t>	The REDEFINE_REPL_KEY is only supported when Q Apply and Q Capture are 1140 </a:t>
            </a:r>
            <a:r>
              <a:rPr lang="en-US" dirty="0" err="1"/>
              <a:t>function_level</a:t>
            </a:r>
            <a:r>
              <a:rPr lang="en-US" dirty="0"/>
              <a:t> 1140.103 and higher.</a:t>
            </a:r>
          </a:p>
          <a:p>
            <a:pPr>
              <a:lnSpc>
                <a:spcPct val="93000"/>
              </a:lnSpc>
              <a:spcBef>
                <a:spcPts val="1050"/>
              </a:spcBef>
              <a:spcAft>
                <a:spcPts val="450"/>
              </a:spcAft>
              <a:buClr>
                <a:srgbClr val="000000"/>
              </a:buClr>
              <a:buSzPct val="50000"/>
              <a:buNone/>
            </a:pPr>
            <a:r>
              <a:rPr lang="en-US" dirty="0"/>
              <a:t>	The IBMQREP_SUBS table SUBTYPE can not be ‘P’ (peer-to-peer) or 5 (stored procedure)</a:t>
            </a:r>
          </a:p>
          <a:p>
            <a:pPr>
              <a:lnSpc>
                <a:spcPct val="93000"/>
              </a:lnSpc>
              <a:spcBef>
                <a:spcPts val="1050"/>
              </a:spcBef>
              <a:spcAft>
                <a:spcPts val="450"/>
              </a:spcAft>
              <a:buClr>
                <a:srgbClr val="000000"/>
              </a:buClr>
              <a:buSzPct val="50000"/>
              <a:buNone/>
            </a:pPr>
            <a:r>
              <a:rPr lang="en-US" dirty="0"/>
              <a:t>	Replication key columns can not be large object (LOB) or XML columns</a:t>
            </a:r>
          </a:p>
          <a:p>
            <a:pPr>
              <a:lnSpc>
                <a:spcPct val="93000"/>
              </a:lnSpc>
              <a:spcBef>
                <a:spcPts val="1050"/>
              </a:spcBef>
              <a:spcAft>
                <a:spcPts val="450"/>
              </a:spcAft>
              <a:buClr>
                <a:srgbClr val="000000"/>
              </a:buClr>
              <a:buSzPct val="50000"/>
              <a:buNone/>
            </a:pPr>
            <a:r>
              <a:rPr lang="en-US" dirty="0"/>
              <a:t>	All column names in the REDEFINE_REPL_KEY signal SIGNAL_INPUT_IN must be defined in the source table and subscribed in the sub</a:t>
            </a:r>
          </a:p>
          <a:p>
            <a:pPr>
              <a:lnSpc>
                <a:spcPct val="93000"/>
              </a:lnSpc>
              <a:spcBef>
                <a:spcPts val="1050"/>
              </a:spcBef>
              <a:spcAft>
                <a:spcPts val="450"/>
              </a:spcAft>
              <a:buClr>
                <a:srgbClr val="000000"/>
              </a:buClr>
              <a:buSzPct val="50000"/>
              <a:buNone/>
            </a:pPr>
            <a:r>
              <a:rPr lang="en-US" dirty="0"/>
              <a:t>	No more than 40 replications key columns can be modified in a single transaction.</a:t>
            </a:r>
            <a:endParaRPr lang="en-US" altLang="en-US" sz="1400" dirty="0">
              <a:solidFill>
                <a:schemeClr val="accent2"/>
              </a:solidFill>
              <a:latin typeface="Arial" panose="020B0604020202020204" pitchFamily="34" charset="0"/>
              <a:ea typeface="ＭＳ Ｐゴシック" panose="020B0600070205080204" pitchFamily="34" charset="-128"/>
              <a:cs typeface="Times New Roman" panose="02020603050405020304" pitchFamily="18" charset="0"/>
            </a:endParaRPr>
          </a:p>
        </p:txBody>
      </p:sp>
    </p:spTree>
    <p:extLst>
      <p:ext uri="{BB962C8B-B14F-4D97-AF65-F5344CB8AC3E}">
        <p14:creationId xmlns:p14="http://schemas.microsoft.com/office/powerpoint/2010/main" val="1208922833"/>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48E825AE-4D74-4A2E-820F-052F35553DC4}"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6</a:t>
            </a:fld>
            <a:endParaRPr lang="en-US" sz="676">
              <a:solidFill>
                <a:srgbClr val="8B8B8B"/>
              </a:solidFill>
              <a:latin typeface="Arial" pitchFamily="18"/>
              <a:ea typeface="Arial Unicode MS" pitchFamily="2"/>
              <a:cs typeface="Tahoma" pitchFamily="2"/>
            </a:endParaRPr>
          </a:p>
        </p:txBody>
      </p:sp>
      <p:sp>
        <p:nvSpPr>
          <p:cNvPr id="15363" name="Text Placeholder 5"/>
          <p:cNvSpPr txBox="1">
            <a:spLocks noGrp="1"/>
          </p:cNvSpPr>
          <p:nvPr>
            <p:ph type="body" idx="4294967295"/>
          </p:nvPr>
        </p:nvSpPr>
        <p:spPr>
          <a:xfrm>
            <a:off x="1250303" y="2008236"/>
            <a:ext cx="5464220" cy="717420"/>
          </a:xfrm>
        </p:spPr>
        <p:txBody>
          <a:bodyPr/>
          <a:lstStyle/>
          <a:p>
            <a:pPr algn="ctr" eaLnBrk="1">
              <a:spcBef>
                <a:spcPts val="432"/>
              </a:spcBef>
              <a:spcAft>
                <a:spcPts val="338"/>
              </a:spcAft>
              <a:buNone/>
            </a:pPr>
            <a:r>
              <a:rPr lang="en-US" altLang="en-US" sz="21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Q Replication 1140 new concepts for continuous availability </a:t>
            </a:r>
            <a:endParaRPr altLang="en-US" sz="21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1496235939"/>
      </p:ext>
    </p:extLst>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8330783-90B3-4E02-A6BB-EE23D52BE168}"/>
              </a:ext>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F94FC6E9-FE70-4AEE-A817-85689E950752}"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60</a:t>
            </a:fld>
            <a:endParaRPr lang="en-US" sz="676">
              <a:solidFill>
                <a:srgbClr val="8B8B8B"/>
              </a:solidFill>
              <a:latin typeface="Arial" pitchFamily="18"/>
              <a:ea typeface="Arial Unicode MS" pitchFamily="2"/>
              <a:cs typeface="Tahoma" pitchFamily="2"/>
            </a:endParaRPr>
          </a:p>
        </p:txBody>
      </p:sp>
      <p:sp>
        <p:nvSpPr>
          <p:cNvPr id="5123" name="Text Placeholder 5">
            <a:extLst>
              <a:ext uri="{FF2B5EF4-FFF2-40B4-BE49-F238E27FC236}">
                <a16:creationId xmlns:a16="http://schemas.microsoft.com/office/drawing/2014/main" id="{BCB945F2-E08A-4700-912D-1A58AD7A50A7}"/>
              </a:ext>
            </a:extLst>
          </p:cNvPr>
          <p:cNvSpPr txBox="1">
            <a:spLocks noGrp="1"/>
          </p:cNvSpPr>
          <p:nvPr>
            <p:ph type="body" idx="4294967295"/>
          </p:nvPr>
        </p:nvSpPr>
        <p:spPr>
          <a:xfrm>
            <a:off x="886691" y="2267858"/>
            <a:ext cx="6291617" cy="1041570"/>
          </a:xfrm>
        </p:spPr>
        <p:txBody>
          <a:bodyPr/>
          <a:lstStyle/>
          <a:p>
            <a:pPr eaLnBrk="1">
              <a:spcBef>
                <a:spcPts val="432"/>
              </a:spcBef>
              <a:spcAft>
                <a:spcPts val="338"/>
              </a:spcAft>
              <a:buNone/>
            </a:pPr>
            <a:r>
              <a:rPr lang="en-US" altLang="en-US" sz="2102" dirty="0">
                <a:solidFill>
                  <a:schemeClr val="accent1"/>
                </a:solidFill>
                <a:latin typeface="Arial" panose="020B0604020202020204" pitchFamily="34" charset="0"/>
                <a:ea typeface="Microsoft YaHei" panose="020B0503020204020204" pitchFamily="34" charset="-122"/>
                <a:cs typeface="Tahoma" panose="020B0604030504040204" pitchFamily="34" charset="0"/>
              </a:rPr>
              <a:t> 	</a:t>
            </a:r>
            <a:r>
              <a:rPr lang="en-US" altLang="en-US" sz="2102" dirty="0">
                <a:solidFill>
                  <a:schemeClr val="accent2"/>
                </a:solidFill>
                <a:latin typeface="Arial" panose="020B0604020202020204" pitchFamily="34" charset="0"/>
                <a:ea typeface="MS Gothic" panose="020B0609070205080204" pitchFamily="49" charset="-128"/>
                <a:cs typeface="Tahoma" panose="020B0604030504040204" pitchFamily="34" charset="0"/>
              </a:rPr>
              <a:t>Q Apply </a:t>
            </a:r>
            <a:r>
              <a:rPr lang="en-US" altLang="en-US" sz="2102" dirty="0">
                <a:solidFill>
                  <a:schemeClr val="accent2"/>
                </a:solidFill>
                <a:latin typeface="Arial" panose="020B0604020202020204" pitchFamily="34" charset="0"/>
                <a:cs typeface="Tahoma" panose="020B0604030504040204" pitchFamily="34" charset="0"/>
              </a:rPr>
              <a:t>transaction latency exceed alert notification (1021 APAR PH11468 and 1140 APAR PH08369)</a:t>
            </a:r>
            <a:endParaRPr altLang="en-US" sz="21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03452BA-E3DF-4F89-98E6-21CBD034EF04}"/>
              </a:ext>
            </a:extLst>
          </p:cNvPr>
          <p:cNvSpPr txBox="1">
            <a:spLocks noGrp="1"/>
          </p:cNvSpPr>
          <p:nvPr>
            <p:ph type="title" idx="4294967295"/>
          </p:nvPr>
        </p:nvSpPr>
        <p:spPr>
          <a:xfrm>
            <a:off x="360217" y="519371"/>
            <a:ext cx="5458112" cy="306274"/>
          </a:xfrm>
        </p:spPr>
        <p:txBody>
          <a:bodyPr/>
          <a:lstStyle/>
          <a:p>
            <a:pPr eaLnBrk="1" hangingPunct="1"/>
            <a:r>
              <a:rPr lang="en-US" altLang="en-US" sz="1802" dirty="0">
                <a:solidFill>
                  <a:schemeClr val="accent6"/>
                </a:solidFill>
                <a:latin typeface="Arial" panose="020B0604020202020204" pitchFamily="34" charset="0"/>
                <a:ea typeface="MS Gothic" panose="020B0609070205080204" pitchFamily="49" charset="-128"/>
                <a:cs typeface="Tahoma" panose="020B0604030504040204" pitchFamily="34" charset="0"/>
              </a:rPr>
              <a:t>Q Apply </a:t>
            </a:r>
            <a:r>
              <a:rPr lang="en-US" altLang="en-US" sz="1802" dirty="0">
                <a:solidFill>
                  <a:schemeClr val="accent6"/>
                </a:solidFill>
                <a:latin typeface="Arial" panose="020B0604020202020204" pitchFamily="34" charset="0"/>
                <a:cs typeface="Tahoma" panose="020B0604030504040204" pitchFamily="34" charset="0"/>
              </a:rPr>
              <a:t>transaction latency exceed alert notification</a:t>
            </a:r>
            <a:endParaRPr altLang="en-US" sz="1802" dirty="0">
              <a:solidFill>
                <a:schemeClr val="accent6"/>
              </a:solidFill>
              <a:latin typeface="Arial" panose="020B0604020202020204" pitchFamily="34" charset="0"/>
              <a:ea typeface="MS Gothic" panose="020B0609070205080204" pitchFamily="49" charset="-128"/>
              <a:cs typeface="Tahoma" panose="020B0604030504040204" pitchFamily="34" charset="0"/>
            </a:endParaRPr>
          </a:p>
        </p:txBody>
      </p:sp>
      <p:sp>
        <p:nvSpPr>
          <p:cNvPr id="7171" name="Text Placeholder 2">
            <a:extLst>
              <a:ext uri="{FF2B5EF4-FFF2-40B4-BE49-F238E27FC236}">
                <a16:creationId xmlns:a16="http://schemas.microsoft.com/office/drawing/2014/main" id="{E5DD96F5-4D3E-4C1A-A057-5995FA80BBC9}"/>
              </a:ext>
            </a:extLst>
          </p:cNvPr>
          <p:cNvSpPr txBox="1">
            <a:spLocks noGrp="1"/>
          </p:cNvSpPr>
          <p:nvPr>
            <p:ph type="body" idx="4294967295"/>
          </p:nvPr>
        </p:nvSpPr>
        <p:spPr>
          <a:xfrm>
            <a:off x="360217" y="1010374"/>
            <a:ext cx="7352147" cy="3358426"/>
          </a:xfrm>
        </p:spPr>
        <p:txBody>
          <a:bodyPr/>
          <a:lstStyle/>
          <a:p>
            <a:r>
              <a:rPr lang="en-US" altLang="en-US" sz="1400" dirty="0">
                <a:latin typeface="Arial" panose="020B0604020202020204" pitchFamily="34" charset="0"/>
                <a:cs typeface="Tahoma" panose="020B0604030504040204" pitchFamily="34" charset="0"/>
              </a:rPr>
              <a:t>Analysis is required when the replication latency objective is exceeded. </a:t>
            </a:r>
          </a:p>
          <a:p>
            <a:r>
              <a:rPr lang="en-US" altLang="en-US" sz="1400" dirty="0">
                <a:latin typeface="Arial" panose="020B0604020202020204" pitchFamily="34" charset="0"/>
                <a:cs typeface="Tahoma" panose="020B0604030504040204" pitchFamily="34" charset="0"/>
              </a:rPr>
              <a:t>Today, only average latencies for all transactions are reported in the monitor tables, for example, </a:t>
            </a:r>
            <a:r>
              <a:rPr lang="en-US" altLang="en-US" sz="1400" dirty="0" err="1">
                <a:latin typeface="Arial" panose="020B0604020202020204" pitchFamily="34" charset="0"/>
                <a:cs typeface="Tahoma" panose="020B0604030504040204" pitchFamily="34" charset="0"/>
              </a:rPr>
              <a:t>dbms_time</a:t>
            </a:r>
            <a:r>
              <a:rPr lang="en-US" altLang="en-US" sz="1400" dirty="0">
                <a:latin typeface="Arial" panose="020B0604020202020204" pitchFamily="34" charset="0"/>
                <a:cs typeface="Tahoma" panose="020B0604030504040204" pitchFamily="34" charset="0"/>
              </a:rPr>
              <a:t> reports the average transaction execution elapsed time, and end2end_latency reports the total average elapsed time for applying a transaction from the time it is retrieved from the MQ receive queue until it is applied and committed to the target DB2. </a:t>
            </a:r>
          </a:p>
          <a:p>
            <a:r>
              <a:rPr lang="en-US" altLang="en-US" sz="1400" dirty="0">
                <a:latin typeface="Arial" panose="020B0604020202020204" pitchFamily="34" charset="0"/>
                <a:cs typeface="Tahoma" panose="020B0604030504040204" pitchFamily="34" charset="0"/>
              </a:rPr>
              <a:t>Troubleshooting the cause of a slowdown requires more granular metrics.  The causes can be multiple, e.g. a missing index on a target table, CPU constraints, lock contention, and so on.  </a:t>
            </a:r>
          </a:p>
          <a:p>
            <a:r>
              <a:rPr lang="en-US" altLang="en-US" sz="1400" dirty="0">
                <a:latin typeface="Arial" panose="020B0604020202020204" pitchFamily="34" charset="0"/>
                <a:cs typeface="Tahoma" panose="020B0604030504040204" pitchFamily="34" charset="0"/>
              </a:rPr>
              <a:t>A first step for analysis is identifying precisely the workload that is causing the potential issue</a:t>
            </a:r>
          </a:p>
          <a:p>
            <a:r>
              <a:rPr lang="en-US" altLang="en-US" sz="1400" dirty="0">
                <a:latin typeface="Arial" panose="020B0604020202020204" pitchFamily="34" charset="0"/>
                <a:cs typeface="Tahoma" panose="020B0604030504040204" pitchFamily="34" charset="0"/>
              </a:rPr>
              <a:t>New columns are added to APPLYPARMS and APPLYMON to help with analysis</a:t>
            </a:r>
          </a:p>
        </p:txBody>
      </p:sp>
    </p:spTree>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3D1FE77-09B0-4A23-982C-2CC8B8C98211}"/>
              </a:ext>
            </a:extLst>
          </p:cNvPr>
          <p:cNvSpPr txBox="1">
            <a:spLocks noGrp="1"/>
          </p:cNvSpPr>
          <p:nvPr>
            <p:ph type="title" idx="4294967295"/>
          </p:nvPr>
        </p:nvSpPr>
        <p:spPr>
          <a:xfrm>
            <a:off x="328494" y="568174"/>
            <a:ext cx="6020607" cy="345601"/>
          </a:xfrm>
        </p:spPr>
        <p:txBody>
          <a:bodyPr/>
          <a:lstStyle/>
          <a:p>
            <a:pPr eaLnBrk="1" hangingPunct="1"/>
            <a:r>
              <a:rPr lang="en-US" altLang="en-US" sz="2102" dirty="0">
                <a:solidFill>
                  <a:schemeClr val="accent6"/>
                </a:solidFill>
                <a:latin typeface="Arial" panose="020B0604020202020204" pitchFamily="34" charset="0"/>
                <a:ea typeface="MS Gothic" panose="020B0609070205080204" pitchFamily="49" charset="-128"/>
                <a:cs typeface="Tahoma" panose="020B0604030504040204" pitchFamily="34" charset="0"/>
              </a:rPr>
              <a:t>Q Apply </a:t>
            </a:r>
            <a:r>
              <a:rPr lang="en-US" altLang="en-US" sz="2102" dirty="0">
                <a:solidFill>
                  <a:schemeClr val="accent6"/>
                </a:solidFill>
                <a:latin typeface="Arial" panose="020B0604020202020204" pitchFamily="34" charset="0"/>
                <a:cs typeface="Tahoma" panose="020B0604030504040204" pitchFamily="34" charset="0"/>
              </a:rPr>
              <a:t>transaction latency exceeded messages</a:t>
            </a:r>
            <a:endParaRPr altLang="en-US" sz="2102" dirty="0">
              <a:solidFill>
                <a:schemeClr val="accent6"/>
              </a:solidFill>
              <a:latin typeface="Arial" panose="020B0604020202020204" pitchFamily="34" charset="0"/>
              <a:ea typeface="MS Gothic" panose="020B0609070205080204" pitchFamily="49" charset="-128"/>
              <a:cs typeface="Tahoma" panose="020B0604030504040204" pitchFamily="34" charset="0"/>
            </a:endParaRPr>
          </a:p>
        </p:txBody>
      </p:sp>
      <p:sp>
        <p:nvSpPr>
          <p:cNvPr id="67587" name="Text Placeholder 2">
            <a:extLst>
              <a:ext uri="{FF2B5EF4-FFF2-40B4-BE49-F238E27FC236}">
                <a16:creationId xmlns:a16="http://schemas.microsoft.com/office/drawing/2014/main" id="{FF95312D-AD28-431A-A451-44018A85BE26}"/>
              </a:ext>
            </a:extLst>
          </p:cNvPr>
          <p:cNvSpPr txBox="1">
            <a:spLocks noGrp="1"/>
          </p:cNvSpPr>
          <p:nvPr>
            <p:ph type="body" idx="4294967295"/>
          </p:nvPr>
        </p:nvSpPr>
        <p:spPr>
          <a:xfrm>
            <a:off x="415636" y="1034473"/>
            <a:ext cx="7287491" cy="3639128"/>
          </a:xfrm>
        </p:spPr>
        <p:txBody>
          <a:bodyPr/>
          <a:lstStyle/>
          <a:p>
            <a:pPr marL="0" indent="0">
              <a:buNone/>
              <a:defRPr/>
            </a:pPr>
            <a:r>
              <a:rPr lang="en-US" sz="1501" dirty="0">
                <a:ea typeface="ＭＳ Ｐゴシック" panose="020B0600070205080204" pitchFamily="34" charset="-128"/>
              </a:rPr>
              <a:t>Q Apply startup parameters </a:t>
            </a:r>
          </a:p>
          <a:p>
            <a:pPr marL="257415" lvl="1" indent="0">
              <a:buNone/>
              <a:defRPr/>
            </a:pPr>
            <a:r>
              <a:rPr lang="en-US" sz="1501" b="1" dirty="0">
                <a:solidFill>
                  <a:srgbClr val="C00000"/>
                </a:solidFill>
                <a:ea typeface="ＭＳ Ｐゴシック" panose="020B0600070205080204" pitchFamily="34" charset="-128"/>
              </a:rPr>
              <a:t>WARNTXLATENCY</a:t>
            </a:r>
            <a:r>
              <a:rPr lang="en-US" sz="1501" dirty="0">
                <a:ea typeface="ＭＳ Ｐゴシック" panose="020B0600070205080204" pitchFamily="34" charset="-128"/>
              </a:rPr>
              <a:t> </a:t>
            </a:r>
            <a:r>
              <a:rPr lang="en-US" sz="1501" dirty="0" err="1">
                <a:ea typeface="ＭＳ Ｐゴシック" panose="020B0600070205080204" pitchFamily="34" charset="-128"/>
              </a:rPr>
              <a:t>latency_threshold</a:t>
            </a:r>
            <a:r>
              <a:rPr lang="en-US" sz="1501" dirty="0">
                <a:ea typeface="ＭＳ Ｐゴシック" panose="020B0600070205080204" pitchFamily="34" charset="-128"/>
              </a:rPr>
              <a:t> in milliseconds</a:t>
            </a:r>
          </a:p>
          <a:p>
            <a:pPr lvl="2">
              <a:defRPr/>
            </a:pPr>
            <a:r>
              <a:rPr lang="en-US" sz="1501" dirty="0">
                <a:ea typeface="ＭＳ Ｐゴシック" panose="020B0600070205080204" pitchFamily="34" charset="-128"/>
              </a:rPr>
              <a:t>enables you to set a warning threshold for apply latency, defined as the elapsed time between getting a data message from the receive queue and applying the transaction at the target database. </a:t>
            </a:r>
          </a:p>
          <a:p>
            <a:pPr marL="257415" lvl="1" indent="0">
              <a:buNone/>
              <a:defRPr/>
            </a:pPr>
            <a:r>
              <a:rPr lang="en-US" sz="1501" b="1" dirty="0">
                <a:solidFill>
                  <a:srgbClr val="C00000"/>
                </a:solidFill>
                <a:ea typeface="ＭＳ Ｐゴシック" panose="020B0600070205080204" pitchFamily="34" charset="-128"/>
              </a:rPr>
              <a:t>WARNTXRESET</a:t>
            </a:r>
            <a:r>
              <a:rPr lang="en-US" sz="1501" dirty="0">
                <a:ea typeface="ＭＳ Ｐゴシック" panose="020B0600070205080204" pitchFamily="34" charset="-128"/>
              </a:rPr>
              <a:t> </a:t>
            </a:r>
            <a:r>
              <a:rPr lang="en-US" sz="1501" dirty="0" err="1">
                <a:ea typeface="ＭＳ Ｐゴシック" panose="020B0600070205080204" pitchFamily="34" charset="-128"/>
              </a:rPr>
              <a:t>reset_interval</a:t>
            </a:r>
            <a:r>
              <a:rPr lang="en-US" sz="1501" dirty="0">
                <a:ea typeface="ＭＳ Ｐゴシック" panose="020B0600070205080204" pitchFamily="34" charset="-128"/>
              </a:rPr>
              <a:t> </a:t>
            </a:r>
          </a:p>
          <a:p>
            <a:pPr lvl="2">
              <a:defRPr/>
            </a:pPr>
            <a:r>
              <a:rPr lang="en-US" sz="1501" dirty="0">
                <a:ea typeface="ＭＳ Ｐゴシック" panose="020B0600070205080204" pitchFamily="34" charset="-128"/>
              </a:rPr>
              <a:t>Value of type INT which sets the time interval in milliseconds for reporting latency exceeded messages </a:t>
            </a:r>
          </a:p>
          <a:p>
            <a:pPr marL="257415" lvl="1" indent="0">
              <a:buNone/>
              <a:defRPr/>
            </a:pPr>
            <a:r>
              <a:rPr lang="en-US" sz="1501" b="1" dirty="0">
                <a:solidFill>
                  <a:srgbClr val="C00000"/>
                </a:solidFill>
                <a:ea typeface="ＭＳ Ｐゴシック" panose="020B0600070205080204" pitchFamily="34" charset="-128"/>
              </a:rPr>
              <a:t>WARNTXEVTS</a:t>
            </a:r>
            <a:r>
              <a:rPr lang="en-US" sz="1501" dirty="0">
                <a:ea typeface="ＭＳ Ｐゴシック" panose="020B0600070205080204" pitchFamily="34" charset="-128"/>
              </a:rPr>
              <a:t> </a:t>
            </a:r>
            <a:r>
              <a:rPr lang="en-US" sz="1501" dirty="0" err="1">
                <a:ea typeface="ＭＳ Ｐゴシック" panose="020B0600070205080204" pitchFamily="34" charset="-128"/>
              </a:rPr>
              <a:t>max_messages</a:t>
            </a:r>
            <a:endParaRPr lang="en-US" sz="1501" dirty="0">
              <a:ea typeface="ＭＳ Ｐゴシック" panose="020B0600070205080204" pitchFamily="34" charset="-128"/>
            </a:endParaRPr>
          </a:p>
          <a:p>
            <a:pPr lvl="2">
              <a:defRPr/>
            </a:pPr>
            <a:r>
              <a:rPr lang="en-US" sz="1501" dirty="0">
                <a:ea typeface="ＭＳ Ｐゴシック" panose="020B0600070205080204" pitchFamily="34" charset="-128"/>
              </a:rPr>
              <a:t>Value of type INT,  to specify the maximum number of transaction warnings that can be issued during a given latency exceeded reporting interval </a:t>
            </a:r>
          </a:p>
          <a:p>
            <a:pPr>
              <a:defRPr/>
            </a:pPr>
            <a:endParaRPr lang="en-US" sz="1501" dirty="0">
              <a:ea typeface="ＭＳ Ｐゴシック" panose="020B0600070205080204" pitchFamily="34" charset="-128"/>
            </a:endParaRPr>
          </a:p>
          <a:p>
            <a:pPr>
              <a:defRPr/>
            </a:pPr>
            <a:r>
              <a:rPr lang="en-US" sz="1351" dirty="0">
                <a:ea typeface="ＭＳ Ｐゴシック" panose="020B0600070205080204" pitchFamily="34" charset="-128"/>
              </a:rPr>
              <a:t>These parameters should  be set in the IBMQREP_APPLYPARMS table.</a:t>
            </a:r>
            <a:r>
              <a:rPr lang="en-US" altLang="en-US" sz="1351" dirty="0">
                <a:latin typeface="Arial" panose="020B0604020202020204" pitchFamily="34" charset="0"/>
                <a:ea typeface="ＭＳ Ｐゴシック" panose="020B0600070205080204" pitchFamily="34" charset="-128"/>
                <a:cs typeface="Tahoma" panose="020B0604030504040204" pitchFamily="34" charset="0"/>
              </a:rPr>
              <a:t>                                                                  </a:t>
            </a:r>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3D1FE77-09B0-4A23-982C-2CC8B8C98211}"/>
              </a:ext>
            </a:extLst>
          </p:cNvPr>
          <p:cNvSpPr txBox="1">
            <a:spLocks noGrp="1"/>
          </p:cNvSpPr>
          <p:nvPr>
            <p:ph type="title" idx="4294967295"/>
          </p:nvPr>
        </p:nvSpPr>
        <p:spPr>
          <a:xfrm>
            <a:off x="328494" y="568174"/>
            <a:ext cx="6020607" cy="345601"/>
          </a:xfrm>
        </p:spPr>
        <p:txBody>
          <a:bodyPr/>
          <a:lstStyle/>
          <a:p>
            <a:pPr eaLnBrk="1" hangingPunct="1"/>
            <a:r>
              <a:rPr lang="en-US" altLang="en-US" sz="2102" dirty="0">
                <a:solidFill>
                  <a:schemeClr val="accent6"/>
                </a:solidFill>
                <a:latin typeface="Arial" panose="020B0604020202020204" pitchFamily="34" charset="0"/>
                <a:ea typeface="MS Gothic" panose="020B0609070205080204" pitchFamily="49" charset="-128"/>
                <a:cs typeface="Tahoma" panose="020B0604030504040204" pitchFamily="34" charset="0"/>
              </a:rPr>
              <a:t>Q Apply </a:t>
            </a:r>
            <a:r>
              <a:rPr lang="en-US" altLang="en-US" sz="2102" dirty="0">
                <a:solidFill>
                  <a:schemeClr val="accent6"/>
                </a:solidFill>
                <a:latin typeface="Arial" panose="020B0604020202020204" pitchFamily="34" charset="0"/>
                <a:cs typeface="Tahoma" panose="020B0604030504040204" pitchFamily="34" charset="0"/>
              </a:rPr>
              <a:t>transaction latency warning columns</a:t>
            </a:r>
            <a:endParaRPr altLang="en-US" sz="2102" dirty="0">
              <a:solidFill>
                <a:schemeClr val="accent6"/>
              </a:solidFill>
              <a:latin typeface="Arial" panose="020B0604020202020204" pitchFamily="34" charset="0"/>
              <a:ea typeface="MS Gothic" panose="020B0609070205080204" pitchFamily="49" charset="-128"/>
              <a:cs typeface="Tahoma" panose="020B0604030504040204" pitchFamily="34" charset="0"/>
            </a:endParaRPr>
          </a:p>
        </p:txBody>
      </p:sp>
      <p:sp>
        <p:nvSpPr>
          <p:cNvPr id="67587" name="Text Placeholder 2">
            <a:extLst>
              <a:ext uri="{FF2B5EF4-FFF2-40B4-BE49-F238E27FC236}">
                <a16:creationId xmlns:a16="http://schemas.microsoft.com/office/drawing/2014/main" id="{FF95312D-AD28-431A-A451-44018A85BE26}"/>
              </a:ext>
            </a:extLst>
          </p:cNvPr>
          <p:cNvSpPr txBox="1">
            <a:spLocks noGrp="1"/>
          </p:cNvSpPr>
          <p:nvPr>
            <p:ph type="body" idx="4294967295"/>
          </p:nvPr>
        </p:nvSpPr>
        <p:spPr>
          <a:xfrm>
            <a:off x="429209" y="1222310"/>
            <a:ext cx="6955962" cy="2885340"/>
          </a:xfrm>
        </p:spPr>
        <p:txBody>
          <a:bodyPr/>
          <a:lstStyle/>
          <a:p>
            <a:pPr marL="0" indent="0">
              <a:buNone/>
            </a:pPr>
            <a:r>
              <a:rPr lang="en-US" altLang="en-US" sz="1400" dirty="0">
                <a:latin typeface="Arial" panose="020B0604020202020204" pitchFamily="34" charset="0"/>
                <a:cs typeface="Tahoma" panose="020B0604030504040204" pitchFamily="34" charset="0"/>
              </a:rPr>
              <a:t>ALTER TABLE !ASH.IBMQREP_APPLYPARMS ADD  COLUMN</a:t>
            </a:r>
          </a:p>
          <a:p>
            <a:pPr marL="0" indent="0">
              <a:buNone/>
            </a:pPr>
            <a:r>
              <a:rPr lang="en-US" altLang="en-US" sz="1400" dirty="0">
                <a:latin typeface="Arial" panose="020B0604020202020204" pitchFamily="34" charset="0"/>
                <a:cs typeface="Tahoma" panose="020B0604030504040204" pitchFamily="34" charset="0"/>
              </a:rPr>
              <a:t> WARNTXLATENCY INTEGER DEFAULT 0 NOT NULL;</a:t>
            </a:r>
          </a:p>
          <a:p>
            <a:pPr marL="0" indent="0">
              <a:buNone/>
            </a:pPr>
            <a:endParaRPr lang="en-US" altLang="en-US" sz="1400" dirty="0">
              <a:latin typeface="Arial" panose="020B0604020202020204" pitchFamily="34" charset="0"/>
              <a:cs typeface="Tahoma" panose="020B0604030504040204" pitchFamily="34" charset="0"/>
            </a:endParaRPr>
          </a:p>
          <a:p>
            <a:pPr marL="0" indent="0">
              <a:buNone/>
            </a:pPr>
            <a:r>
              <a:rPr lang="en-US" altLang="en-US" sz="1400" dirty="0">
                <a:latin typeface="Arial" panose="020B0604020202020204" pitchFamily="34" charset="0"/>
                <a:cs typeface="Tahoma" panose="020B0604030504040204" pitchFamily="34" charset="0"/>
              </a:rPr>
              <a:t> ALTER TABLE !ASH.IBMQREP_APPLYPARMS ADD  COLUMN</a:t>
            </a:r>
          </a:p>
          <a:p>
            <a:pPr marL="0" indent="0">
              <a:buNone/>
            </a:pPr>
            <a:r>
              <a:rPr lang="en-US" altLang="en-US" sz="1400" dirty="0">
                <a:latin typeface="Arial" panose="020B0604020202020204" pitchFamily="34" charset="0"/>
                <a:cs typeface="Tahoma" panose="020B0604030504040204" pitchFamily="34" charset="0"/>
              </a:rPr>
              <a:t> WARNTXEVTS INTEGER DEFAULT 10 NOT NULL;</a:t>
            </a:r>
          </a:p>
          <a:p>
            <a:pPr marL="0" indent="0">
              <a:buNone/>
            </a:pPr>
            <a:endParaRPr lang="en-US" altLang="en-US" sz="1400" dirty="0">
              <a:latin typeface="Arial" panose="020B0604020202020204" pitchFamily="34" charset="0"/>
              <a:cs typeface="Tahoma" panose="020B0604030504040204" pitchFamily="34" charset="0"/>
            </a:endParaRPr>
          </a:p>
          <a:p>
            <a:pPr marL="0" indent="0">
              <a:buNone/>
            </a:pPr>
            <a:r>
              <a:rPr lang="en-US" altLang="en-US" sz="1400" dirty="0">
                <a:latin typeface="Arial" panose="020B0604020202020204" pitchFamily="34" charset="0"/>
                <a:cs typeface="Tahoma" panose="020B0604030504040204" pitchFamily="34" charset="0"/>
              </a:rPr>
              <a:t> ALTER TABLE !ASH.IBMQREP_APPLYPARMS ADD COLUMN</a:t>
            </a:r>
          </a:p>
          <a:p>
            <a:pPr marL="0" indent="0">
              <a:buNone/>
            </a:pPr>
            <a:r>
              <a:rPr lang="en-US" altLang="en-US" sz="1400" dirty="0">
                <a:latin typeface="Arial" panose="020B0604020202020204" pitchFamily="34" charset="0"/>
                <a:cs typeface="Tahoma" panose="020B0604030504040204" pitchFamily="34" charset="0"/>
              </a:rPr>
              <a:t> WARNTXRESET INTEGER DEFAULT 300000 NOT NULL;</a:t>
            </a:r>
          </a:p>
        </p:txBody>
      </p:sp>
    </p:spTree>
    <p:extLst>
      <p:ext uri="{BB962C8B-B14F-4D97-AF65-F5344CB8AC3E}">
        <p14:creationId xmlns:p14="http://schemas.microsoft.com/office/powerpoint/2010/main" val="3095453883"/>
      </p:ext>
    </p:extLst>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7F30A2C-C26E-4CE4-B185-FF10DA38B440}"/>
              </a:ext>
            </a:extLst>
          </p:cNvPr>
          <p:cNvSpPr txBox="1">
            <a:spLocks noGrp="1"/>
          </p:cNvSpPr>
          <p:nvPr>
            <p:ph type="title"/>
          </p:nvPr>
        </p:nvSpPr>
        <p:spPr>
          <a:xfrm>
            <a:off x="332509" y="432597"/>
            <a:ext cx="6557817" cy="345601"/>
          </a:xfrm>
        </p:spPr>
        <p:txBody>
          <a:bodyPr/>
          <a:lstStyle/>
          <a:p>
            <a:r>
              <a:rPr lang="en-US" altLang="en-US" sz="2102" b="0" dirty="0">
                <a:solidFill>
                  <a:schemeClr val="accent6"/>
                </a:solidFill>
                <a:latin typeface="Arial" panose="020B0604020202020204" pitchFamily="34" charset="0"/>
                <a:cs typeface="Tahoma" panose="020B0604030504040204" pitchFamily="34" charset="0"/>
              </a:rPr>
              <a:t>Q Apply latency for troubleshooting performance (1)</a:t>
            </a:r>
          </a:p>
        </p:txBody>
      </p:sp>
      <p:sp>
        <p:nvSpPr>
          <p:cNvPr id="13315" name="Content Placeholder 2">
            <a:extLst>
              <a:ext uri="{FF2B5EF4-FFF2-40B4-BE49-F238E27FC236}">
                <a16:creationId xmlns:a16="http://schemas.microsoft.com/office/drawing/2014/main" id="{D8D6702E-131B-4B94-9A17-ACE53C52EF27}"/>
              </a:ext>
            </a:extLst>
          </p:cNvPr>
          <p:cNvSpPr txBox="1">
            <a:spLocks noGrp="1"/>
          </p:cNvSpPr>
          <p:nvPr>
            <p:ph idx="1"/>
          </p:nvPr>
        </p:nvSpPr>
        <p:spPr>
          <a:xfrm>
            <a:off x="332510" y="905164"/>
            <a:ext cx="7446430" cy="3810502"/>
          </a:xfrm>
        </p:spPr>
        <p:txBody>
          <a:bodyPr/>
          <a:lstStyle/>
          <a:p>
            <a:pPr marL="0" indent="0">
              <a:buNone/>
            </a:pPr>
            <a:r>
              <a:rPr lang="en-US" altLang="en-US" sz="1201" dirty="0">
                <a:latin typeface="Arial" panose="020B0604020202020204" pitchFamily="34" charset="0"/>
                <a:cs typeface="Tahoma" panose="020B0604030504040204" pitchFamily="34" charset="0"/>
              </a:rPr>
              <a:t>Example: </a:t>
            </a:r>
            <a:r>
              <a:rPr lang="en-US" altLang="en-US" sz="1201" b="0" dirty="0" err="1">
                <a:latin typeface="Arial" panose="020B0604020202020204" pitchFamily="34" charset="0"/>
                <a:cs typeface="Tahoma" panose="020B0604030504040204" pitchFamily="34" charset="0"/>
              </a:rPr>
              <a:t>Applyparms</a:t>
            </a:r>
            <a:r>
              <a:rPr lang="en-US" altLang="en-US" sz="1201" b="0" dirty="0">
                <a:latin typeface="Arial" panose="020B0604020202020204" pitchFamily="34" charset="0"/>
                <a:cs typeface="Tahoma" panose="020B0604030504040204" pitchFamily="34" charset="0"/>
              </a:rPr>
              <a:t> WARNTXLATENCY=1 , WARNTXEVTS=2 WARNTXRESET=3600</a:t>
            </a:r>
          </a:p>
          <a:p>
            <a:pPr marL="0" indent="0">
              <a:buNone/>
            </a:pPr>
            <a:r>
              <a:rPr lang="en-US" altLang="en-US" sz="1201" dirty="0">
                <a:latin typeface="Arial" panose="020B0604020202020204" pitchFamily="34" charset="0"/>
                <a:cs typeface="Tahoma" panose="020B0604030504040204" pitchFamily="34" charset="0"/>
              </a:rPr>
              <a:t>Breaks down apply latency for completed transactions:</a:t>
            </a:r>
          </a:p>
          <a:p>
            <a:pPr marL="0" indent="0">
              <a:buNone/>
            </a:pPr>
            <a:endParaRPr lang="en-US" altLang="en-US" sz="1201" dirty="0">
              <a:latin typeface="Arial" panose="020B0604020202020204" pitchFamily="34" charset="0"/>
              <a:cs typeface="Tahoma" panose="020B0604030504040204" pitchFamily="34" charset="0"/>
            </a:endParaRPr>
          </a:p>
          <a:p>
            <a:pPr lvl="1"/>
            <a:r>
              <a:rPr lang="en-US" altLang="en-US" sz="1201" dirty="0">
                <a:latin typeface="Arial" panose="020B0604020202020204" pitchFamily="34" charset="0"/>
                <a:cs typeface="Tahoma" panose="020B0604030504040204" pitchFamily="34" charset="0"/>
              </a:rPr>
              <a:t>ASN7878W  "Q Apply" : "QRILOAD" : "BR00001" : A transaction exceeded the apply latency threshold that was set with the Q Apply parameter WARNTXLATENCY. Transaction ID: "0000:0000:0008:cc43:b1c4:0000". Authorization id: "ADMF002 ". Authorization token: "T3O01017    ". Plan name: "QRPINSRT". Apply latency: "2846" milliseconds.</a:t>
            </a:r>
          </a:p>
          <a:p>
            <a:pPr lvl="1"/>
            <a:endParaRPr lang="en-US" altLang="en-US" sz="1201" dirty="0">
              <a:latin typeface="Arial" panose="020B0604020202020204" pitchFamily="34" charset="0"/>
              <a:cs typeface="Tahoma" panose="020B0604030504040204" pitchFamily="34" charset="0"/>
            </a:endParaRPr>
          </a:p>
          <a:p>
            <a:pPr lvl="1"/>
            <a:r>
              <a:rPr lang="en-US" altLang="en-US" sz="1201" dirty="0">
                <a:latin typeface="Arial" panose="020B0604020202020204" pitchFamily="34" charset="0"/>
                <a:cs typeface="Tahoma" panose="020B0604030504040204" pitchFamily="34" charset="0"/>
              </a:rPr>
              <a:t>ASN7898W  "Q Apply" : "QRILOAD" : "BR00001" : A transaction exceeded the apply latency threshold that was set with the Q Apply parameter WARNTXLATENCY. Transaction ID: "0000:0000:0008:cc43:b1c4:0000". Apply latency: "2846" milliseconds. DBMS_TIME: "2846" milliseconds. DEPENDENCY_DELAY: "0" milliseconds. WORKQ_WAIT_TIME: "0" milliseconds. RETRY_TIME: "0" milliseconds.</a:t>
            </a:r>
          </a:p>
          <a:p>
            <a:pPr lvl="1"/>
            <a:endParaRPr lang="en-US" altLang="en-US" sz="1201" dirty="0">
              <a:latin typeface="Arial" panose="020B0604020202020204" pitchFamily="34" charset="0"/>
              <a:cs typeface="Tahoma" panose="020B0604030504040204" pitchFamily="34" charset="0"/>
            </a:endParaRPr>
          </a:p>
          <a:p>
            <a:pPr lvl="1"/>
            <a:r>
              <a:rPr lang="en-US" altLang="en-US" sz="1201" dirty="0">
                <a:latin typeface="Arial" panose="020B0604020202020204" pitchFamily="34" charset="0"/>
                <a:cs typeface="Tahoma" panose="020B0604030504040204" pitchFamily="34" charset="0"/>
              </a:rPr>
              <a:t>ASN7899W  "Q Apply" : "QRILOAD" : "BR00001" : The transaction "0000:0000:0008:cc43:b1c4:0000" that exceeds the apply latency threshold only includes data changes for replication target table “xx.TG2T001000".</a:t>
            </a:r>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87F30A2C-C26E-4CE4-B185-FF10DA38B440}"/>
              </a:ext>
            </a:extLst>
          </p:cNvPr>
          <p:cNvSpPr txBox="1">
            <a:spLocks noGrp="1"/>
          </p:cNvSpPr>
          <p:nvPr>
            <p:ph type="title"/>
          </p:nvPr>
        </p:nvSpPr>
        <p:spPr>
          <a:xfrm>
            <a:off x="332509" y="432597"/>
            <a:ext cx="6557817" cy="345601"/>
          </a:xfrm>
        </p:spPr>
        <p:txBody>
          <a:bodyPr/>
          <a:lstStyle/>
          <a:p>
            <a:r>
              <a:rPr lang="en-US" altLang="en-US" sz="2102" b="0" dirty="0">
                <a:solidFill>
                  <a:schemeClr val="accent6"/>
                </a:solidFill>
                <a:latin typeface="Arial" panose="020B0604020202020204" pitchFamily="34" charset="0"/>
                <a:cs typeface="Tahoma" panose="020B0604030504040204" pitchFamily="34" charset="0"/>
              </a:rPr>
              <a:t>Q Apply latency for troubleshooting performance (2)</a:t>
            </a:r>
          </a:p>
        </p:txBody>
      </p:sp>
      <p:sp>
        <p:nvSpPr>
          <p:cNvPr id="13315" name="Content Placeholder 2">
            <a:extLst>
              <a:ext uri="{FF2B5EF4-FFF2-40B4-BE49-F238E27FC236}">
                <a16:creationId xmlns:a16="http://schemas.microsoft.com/office/drawing/2014/main" id="{D8D6702E-131B-4B94-9A17-ACE53C52EF27}"/>
              </a:ext>
            </a:extLst>
          </p:cNvPr>
          <p:cNvSpPr txBox="1">
            <a:spLocks noGrp="1"/>
          </p:cNvSpPr>
          <p:nvPr>
            <p:ph idx="1"/>
          </p:nvPr>
        </p:nvSpPr>
        <p:spPr>
          <a:xfrm>
            <a:off x="332509" y="905164"/>
            <a:ext cx="7703127" cy="3810502"/>
          </a:xfrm>
        </p:spPr>
        <p:txBody>
          <a:bodyPr/>
          <a:lstStyle/>
          <a:p>
            <a:pPr marL="0" indent="0">
              <a:buNone/>
            </a:pPr>
            <a:r>
              <a:rPr lang="en-US" altLang="en-US" sz="1201" dirty="0">
                <a:latin typeface="Arial" panose="020B0604020202020204" pitchFamily="34" charset="0"/>
                <a:cs typeface="Tahoma" panose="020B0604030504040204" pitchFamily="34" charset="0"/>
              </a:rPr>
              <a:t>Identifies long running inflight transactions:</a:t>
            </a:r>
          </a:p>
          <a:p>
            <a:pPr marL="0" indent="0">
              <a:buNone/>
            </a:pPr>
            <a:endParaRPr lang="fr-FR" altLang="en-US" sz="1201" b="0" dirty="0">
              <a:latin typeface="Arial" panose="020B0604020202020204" pitchFamily="34" charset="0"/>
              <a:cs typeface="Tahoma" panose="020B0604030504040204" pitchFamily="34" charset="0"/>
            </a:endParaRPr>
          </a:p>
          <a:p>
            <a:pPr lvl="1"/>
            <a:r>
              <a:rPr lang="en-US" altLang="en-US" sz="1201" dirty="0">
                <a:latin typeface="Arial" panose="020B0604020202020204" pitchFamily="34" charset="0"/>
                <a:cs typeface="Tahoma" panose="020B0604030504040204" pitchFamily="34" charset="0"/>
              </a:rPr>
              <a:t>ASN7880W  "Q Apply" : "QRILOAD" : "BR00001" : An in-flight transaction has been executing for longer than the apply latency threshold of "1" milliseconds that was set with the Q Apply parameter WARNTXLATENCY. Transaction ID: "0000:0000:0008:cc97:ec64:0000". Authorization ID: "ADMF002 ". Authorization  token: "T3O01017    ". Plan name: "QRPINSRT". Source commit LSN: "0000:0000:0008:ccc6:fcd6:0000:0000:0000". </a:t>
            </a:r>
          </a:p>
          <a:p>
            <a:pPr marL="0" indent="0">
              <a:buNone/>
            </a:pPr>
            <a:r>
              <a:rPr lang="en-US" altLang="en-US" sz="1201" dirty="0">
                <a:latin typeface="Arial" panose="020B0604020202020204" pitchFamily="34" charset="0"/>
                <a:cs typeface="Tahoma" panose="020B0604030504040204" pitchFamily="34" charset="0"/>
              </a:rPr>
              <a:t>Reports summary at end of each message reporting interval WARNTXRESET:</a:t>
            </a:r>
          </a:p>
          <a:p>
            <a:pPr marL="0" indent="0">
              <a:buNone/>
            </a:pPr>
            <a:endParaRPr lang="fr-FR" altLang="en-US" sz="1201" b="0" dirty="0">
              <a:latin typeface="Arial" panose="020B0604020202020204" pitchFamily="34" charset="0"/>
              <a:cs typeface="Tahoma" panose="020B0604030504040204" pitchFamily="34" charset="0"/>
            </a:endParaRPr>
          </a:p>
          <a:p>
            <a:pPr lvl="1"/>
            <a:r>
              <a:rPr lang="en-US" altLang="en-US" sz="1201" dirty="0">
                <a:latin typeface="Arial" panose="020B0604020202020204" pitchFamily="34" charset="0"/>
                <a:cs typeface="Tahoma" panose="020B0604030504040204" pitchFamily="34" charset="0"/>
              </a:rPr>
              <a:t>ASN7881W  "Q Apply" : "QRILOAD" : "BR00001" : "8" completed transactions exceeded the latency threshold that was set by the WARNTXLATENCY parameter during the interval that was set by the WARNTXRESET parameter. WARNTXLATENCY threshold: "1" milliseconds. WARNTXRESET: "300000" milliseconds. </a:t>
            </a:r>
          </a:p>
          <a:p>
            <a:pPr lvl="1"/>
            <a:endParaRPr lang="en-US" altLang="en-US" sz="1201" dirty="0">
              <a:latin typeface="Arial" panose="020B0604020202020204" pitchFamily="34" charset="0"/>
              <a:cs typeface="Tahoma" panose="020B0604030504040204" pitchFamily="34" charset="0"/>
            </a:endParaRPr>
          </a:p>
          <a:p>
            <a:pPr lvl="1"/>
            <a:r>
              <a:rPr lang="en-US" altLang="en-US" sz="1201" dirty="0">
                <a:latin typeface="Arial" panose="020B0604020202020204" pitchFamily="34" charset="0"/>
                <a:cs typeface="Tahoma" panose="020B0604030504040204" pitchFamily="34" charset="0"/>
              </a:rPr>
              <a:t>ASN7882W  "Q Apply" : "QRILOAD" : "BR00001" : Worst apply latency during the interval that was set by the WARNTXRESET parameter was "3280" </a:t>
            </a:r>
            <a:r>
              <a:rPr lang="en-US" altLang="en-US" sz="1201" dirty="0" err="1">
                <a:latin typeface="Arial" panose="020B0604020202020204" pitchFamily="34" charset="0"/>
                <a:cs typeface="Tahoma" panose="020B0604030504040204" pitchFamily="34" charset="0"/>
              </a:rPr>
              <a:t>ms</a:t>
            </a:r>
            <a:r>
              <a:rPr lang="en-US" altLang="en-US" sz="1201" dirty="0">
                <a:latin typeface="Arial" panose="020B0604020202020204" pitchFamily="34" charset="0"/>
                <a:cs typeface="Tahoma" panose="020B0604030504040204" pitchFamily="34" charset="0"/>
              </a:rPr>
              <a:t> for transaction "0000:0000:0008:ccc6:fd92:0000" with plan name "QRPINSRT" and authorization id "ADMF002 ". WARNTXRESET: "300000" milliseconds.</a:t>
            </a:r>
          </a:p>
        </p:txBody>
      </p:sp>
    </p:spTree>
    <p:extLst>
      <p:ext uri="{BB962C8B-B14F-4D97-AF65-F5344CB8AC3E}">
        <p14:creationId xmlns:p14="http://schemas.microsoft.com/office/powerpoint/2010/main" val="56706921"/>
      </p:ext>
    </p:extLst>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B45710EF-855B-45B5-91A1-61296FB31C40}"/>
              </a:ext>
            </a:extLst>
          </p:cNvPr>
          <p:cNvSpPr txBox="1">
            <a:spLocks noGrp="1"/>
          </p:cNvSpPr>
          <p:nvPr>
            <p:ph type="title" idx="4294967295"/>
          </p:nvPr>
        </p:nvSpPr>
        <p:spPr>
          <a:xfrm>
            <a:off x="508000" y="397164"/>
            <a:ext cx="6696364" cy="375451"/>
          </a:xfrm>
        </p:spPr>
        <p:txBody>
          <a:bodyPr/>
          <a:lstStyle/>
          <a:p>
            <a:pPr eaLnBrk="1" hangingPunct="1"/>
            <a:r>
              <a:rPr lang="en-US" altLang="en-US" sz="2102" dirty="0">
                <a:solidFill>
                  <a:schemeClr val="accent6"/>
                </a:solidFill>
                <a:latin typeface="Arial" panose="020B0604020202020204" pitchFamily="34" charset="0"/>
                <a:ea typeface="MS Gothic" panose="020B0609070205080204" pitchFamily="49" charset="-128"/>
                <a:cs typeface="Tahoma" panose="020B0604030504040204" pitchFamily="34" charset="0"/>
              </a:rPr>
              <a:t>Q Apply </a:t>
            </a:r>
            <a:r>
              <a:rPr lang="en-US" altLang="en-US" sz="2102" dirty="0">
                <a:solidFill>
                  <a:schemeClr val="accent6"/>
                </a:solidFill>
                <a:latin typeface="Arial" panose="020B0604020202020204" pitchFamily="34" charset="0"/>
                <a:cs typeface="Tahoma" panose="020B0604030504040204" pitchFamily="34" charset="0"/>
              </a:rPr>
              <a:t>transaction latency exceed notification</a:t>
            </a:r>
            <a:endParaRPr altLang="en-US" sz="2102" dirty="0">
              <a:solidFill>
                <a:schemeClr val="accent6"/>
              </a:solidFill>
              <a:latin typeface="Arial" panose="020B0604020202020204" pitchFamily="34" charset="0"/>
              <a:ea typeface="MS Gothic" panose="020B0609070205080204" pitchFamily="49" charset="-128"/>
              <a:cs typeface="Tahoma" panose="020B0604030504040204" pitchFamily="34" charset="0"/>
            </a:endParaRPr>
          </a:p>
        </p:txBody>
      </p:sp>
      <p:sp>
        <p:nvSpPr>
          <p:cNvPr id="16387" name="Text Placeholder 2">
            <a:extLst>
              <a:ext uri="{FF2B5EF4-FFF2-40B4-BE49-F238E27FC236}">
                <a16:creationId xmlns:a16="http://schemas.microsoft.com/office/drawing/2014/main" id="{12857047-FFA5-4809-BC73-1B13EDF137FC}"/>
              </a:ext>
            </a:extLst>
          </p:cNvPr>
          <p:cNvSpPr txBox="1">
            <a:spLocks noGrp="1"/>
          </p:cNvSpPr>
          <p:nvPr>
            <p:ph type="body" idx="4294967295"/>
          </p:nvPr>
        </p:nvSpPr>
        <p:spPr>
          <a:xfrm>
            <a:off x="443346" y="772616"/>
            <a:ext cx="7795490" cy="3978483"/>
          </a:xfrm>
        </p:spPr>
        <p:txBody>
          <a:bodyPr/>
          <a:lstStyle/>
          <a:p>
            <a:r>
              <a:rPr lang="en-US" altLang="en-US" sz="1400" b="1" dirty="0">
                <a:latin typeface="Arial" panose="020B0604020202020204" pitchFamily="34" charset="0"/>
                <a:cs typeface="Tahoma" panose="020B0604030504040204" pitchFamily="34" charset="0"/>
              </a:rPr>
              <a:t>Procedure: </a:t>
            </a:r>
            <a:r>
              <a:rPr lang="en-US" altLang="en-US" sz="1400" dirty="0">
                <a:latin typeface="Arial" panose="020B0604020202020204" pitchFamily="34" charset="0"/>
                <a:cs typeface="Tahoma" panose="020B0604030504040204" pitchFamily="34" charset="0"/>
              </a:rPr>
              <a:t>Set </a:t>
            </a:r>
            <a:r>
              <a:rPr lang="en-US" altLang="en-US" sz="1400" dirty="0" err="1">
                <a:latin typeface="Arial" panose="020B0604020202020204" pitchFamily="34" charset="0"/>
                <a:cs typeface="Tahoma" panose="020B0604030504040204" pitchFamily="34" charset="0"/>
              </a:rPr>
              <a:t>warntxlatency</a:t>
            </a:r>
            <a:r>
              <a:rPr lang="en-US" altLang="en-US" sz="1400" dirty="0">
                <a:latin typeface="Arial" panose="020B0604020202020204" pitchFamily="34" charset="0"/>
                <a:cs typeface="Tahoma" panose="020B0604030504040204" pitchFamily="34" charset="0"/>
              </a:rPr>
              <a:t> to a positive integer value in milliseconds to specify the latency threshold. For example, if you set the value to 10, any transactions that take longer than 10 milliseconds to be applied from the receive queue would prompt Q Apply to issue the ASN7878W, ASN7898W, ASN7879W/ASN7899W messages with the following information: </a:t>
            </a:r>
          </a:p>
          <a:p>
            <a:pPr lvl="1"/>
            <a:r>
              <a:rPr lang="en-US" altLang="en-US" sz="1400" dirty="0">
                <a:latin typeface="Arial" panose="020B0604020202020204" pitchFamily="34" charset="0"/>
                <a:cs typeface="Tahoma" panose="020B0604030504040204" pitchFamily="34" charset="0"/>
              </a:rPr>
              <a:t>Transaction ID, Transaction owner, Plan name, Apply latency for the transaction, broken down into latency for each individual phase of the apply process, Tables modified by the transaction</a:t>
            </a:r>
          </a:p>
          <a:p>
            <a:r>
              <a:rPr lang="en-US" altLang="en-US" sz="1400" dirty="0">
                <a:latin typeface="Arial" panose="020B0604020202020204" pitchFamily="34" charset="0"/>
                <a:cs typeface="Tahoma" panose="020B0604030504040204" pitchFamily="34" charset="0"/>
              </a:rPr>
              <a:t>If you anticipate multiple latency warnings, you can set the </a:t>
            </a:r>
            <a:r>
              <a:rPr lang="en-US" altLang="en-US" sz="1400" dirty="0" err="1">
                <a:latin typeface="Arial" panose="020B0604020202020204" pitchFamily="34" charset="0"/>
                <a:cs typeface="Tahoma" panose="020B0604030504040204" pitchFamily="34" charset="0"/>
              </a:rPr>
              <a:t>warntxevts</a:t>
            </a:r>
            <a:r>
              <a:rPr lang="en-US" altLang="en-US" sz="1400" dirty="0">
                <a:latin typeface="Arial" panose="020B0604020202020204" pitchFamily="34" charset="0"/>
                <a:cs typeface="Tahoma" panose="020B0604030504040204" pitchFamily="34" charset="0"/>
              </a:rPr>
              <a:t> parameter to specify the maximum number of latency warnings during a reset interval. The default limit is 10.</a:t>
            </a:r>
          </a:p>
          <a:p>
            <a:r>
              <a:rPr lang="en-US" altLang="en-US" sz="1400" dirty="0">
                <a:latin typeface="Arial" panose="020B0604020202020204" pitchFamily="34" charset="0"/>
                <a:cs typeface="Tahoma" panose="020B0604030504040204" pitchFamily="34" charset="0"/>
              </a:rPr>
              <a:t>Setting </a:t>
            </a:r>
            <a:r>
              <a:rPr lang="en-US" altLang="en-US" sz="1400" dirty="0" err="1">
                <a:latin typeface="Arial" panose="020B0604020202020204" pitchFamily="34" charset="0"/>
                <a:cs typeface="Tahoma" panose="020B0604030504040204" pitchFamily="34" charset="0"/>
              </a:rPr>
              <a:t>warntxreset</a:t>
            </a:r>
            <a:r>
              <a:rPr lang="en-US" altLang="en-US" sz="1400" dirty="0">
                <a:latin typeface="Arial" panose="020B0604020202020204" pitchFamily="34" charset="0"/>
                <a:cs typeface="Tahoma" panose="020B0604030504040204" pitchFamily="34" charset="0"/>
              </a:rPr>
              <a:t> can make it easier to manage warnings by specifying a reset interval. At the end of each interval, Q Apply issues summary messages ASN7881W and ASN7882W and resets its latency counters if any transactions exceeded the latency threshold. Summary message ASN7881W tells you how many completed transactions exceeded the threshold, and ASN7882W also identifies the transaction with the highest latency during the reset interval.</a:t>
            </a:r>
          </a:p>
          <a:p>
            <a:r>
              <a:rPr lang="en-US" altLang="en-US" sz="1400" dirty="0">
                <a:latin typeface="Arial" panose="020B0604020202020204" pitchFamily="34" charset="0"/>
                <a:cs typeface="Tahoma" panose="020B0604030504040204" pitchFamily="34" charset="0"/>
              </a:rPr>
              <a:t>To change the value of any of these parameters while Q Apply is running, you can use the </a:t>
            </a:r>
            <a:r>
              <a:rPr lang="en-US" altLang="en-US" sz="1400" dirty="0" err="1">
                <a:latin typeface="Arial" panose="020B0604020202020204" pitchFamily="34" charset="0"/>
                <a:cs typeface="Tahoma" panose="020B0604030504040204" pitchFamily="34" charset="0"/>
              </a:rPr>
              <a:t>chgparms</a:t>
            </a:r>
            <a:endParaRPr lang="en-US" altLang="en-US" sz="1400" dirty="0">
              <a:latin typeface="Arial" panose="020B0604020202020204" pitchFamily="34" charset="0"/>
              <a:cs typeface="Tahoma" panose="020B0604030504040204" pitchFamily="34" charset="0"/>
            </a:endParaRPr>
          </a:p>
        </p:txBody>
      </p:sp>
    </p:spTree>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9C1D2809-5AA4-4A8E-B65A-4DB7FE1D4AA5}"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67</a:t>
            </a:fld>
            <a:endParaRPr lang="en-US" sz="676">
              <a:solidFill>
                <a:srgbClr val="8B8B8B"/>
              </a:solidFill>
              <a:latin typeface="Arial" pitchFamily="18"/>
              <a:ea typeface="Arial Unicode MS" pitchFamily="2"/>
              <a:cs typeface="Tahoma" pitchFamily="2"/>
            </a:endParaRPr>
          </a:p>
        </p:txBody>
      </p:sp>
      <p:sp>
        <p:nvSpPr>
          <p:cNvPr id="107523" name="Text Placeholder 5"/>
          <p:cNvSpPr txBox="1">
            <a:spLocks noGrp="1"/>
          </p:cNvSpPr>
          <p:nvPr>
            <p:ph type="body" idx="4294967295"/>
          </p:nvPr>
        </p:nvSpPr>
        <p:spPr>
          <a:xfrm>
            <a:off x="1371600" y="2066456"/>
            <a:ext cx="5611265" cy="394462"/>
          </a:xfrm>
        </p:spPr>
        <p:txBody>
          <a:bodyPr/>
          <a:lstStyle/>
          <a:p>
            <a:pPr eaLnBrk="1">
              <a:spcBef>
                <a:spcPts val="432"/>
              </a:spcBef>
              <a:spcAft>
                <a:spcPts val="338"/>
              </a:spcAft>
              <a:buNone/>
            </a:pPr>
            <a:r>
              <a:rPr lang="en-US" altLang="en-US" sz="2102" dirty="0">
                <a:solidFill>
                  <a:schemeClr val="accent1"/>
                </a:solidFill>
                <a:latin typeface="Arial" panose="020B0604020202020204" pitchFamily="34" charset="0"/>
                <a:ea typeface="Microsoft YaHei" panose="020B0503020204020204" pitchFamily="34" charset="-122"/>
                <a:cs typeface="Tahoma" panose="020B0604030504040204" pitchFamily="34" charset="0"/>
              </a:rPr>
              <a:t>     </a:t>
            </a:r>
            <a:r>
              <a:rPr lang="en-US" altLang="en-US" sz="21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IIDR 1021 AND 1140 Updates</a:t>
            </a:r>
          </a:p>
        </p:txBody>
      </p:sp>
    </p:spTree>
    <p:extLst>
      <p:ext uri="{BB962C8B-B14F-4D97-AF65-F5344CB8AC3E}">
        <p14:creationId xmlns:p14="http://schemas.microsoft.com/office/powerpoint/2010/main" val="3606933543"/>
      </p:ext>
    </p:extLst>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txBox="1">
            <a:spLocks noGrp="1"/>
          </p:cNvSpPr>
          <p:nvPr>
            <p:ph type="title"/>
          </p:nvPr>
        </p:nvSpPr>
        <p:spPr>
          <a:xfrm>
            <a:off x="265113" y="445706"/>
            <a:ext cx="7662408" cy="509515"/>
          </a:xfrm>
        </p:spPr>
        <p:txBody>
          <a:bodyPr/>
          <a:lstStyle/>
          <a:p>
            <a:pPr eaLnBrk="1" hangingPunct="1"/>
            <a:r>
              <a:rPr lang="en-US" altLang="en-US" sz="2102" dirty="0">
                <a:solidFill>
                  <a:schemeClr val="accent2"/>
                </a:solidFill>
                <a:latin typeface="Arial" panose="020B0604020202020204" pitchFamily="34" charset="0"/>
                <a:ea typeface="MS Gothic" panose="020B0609070205080204" pitchFamily="49" charset="-128"/>
                <a:cs typeface="Tahoma" panose="020B0604030504040204" pitchFamily="34" charset="0"/>
              </a:rPr>
              <a:t>Q replication Option to start internal load immediately</a:t>
            </a:r>
            <a:endParaRPr altLang="en-US" sz="21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6700" y="1046375"/>
            <a:ext cx="7571014" cy="3346011"/>
          </a:xfrm>
        </p:spPr>
        <p:txBody>
          <a:bodyPr/>
          <a:lstStyle/>
          <a:p>
            <a:pPr marL="0" indent="0">
              <a:buNone/>
              <a:defRPr/>
            </a:pPr>
            <a:r>
              <a:rPr lang="en-US" sz="1501" dirty="0"/>
              <a:t>ALTER TABLE !CSH. IBMQREP_CAPPARMS  ADD COLUMN  NOWAIT_INTLOAD  CHAR(1)  WITH DEFAULT 'N';  </a:t>
            </a:r>
          </a:p>
          <a:p>
            <a:pPr>
              <a:buClr>
                <a:schemeClr val="tx1"/>
              </a:buClr>
              <a:defRPr/>
            </a:pPr>
            <a:r>
              <a:rPr lang="en-US" sz="1501" dirty="0"/>
              <a:t>When you run Q Capture in a Db2 data sharing environment  and your subscription is defined with internal load (IBMQREP_SUBS HAS_LOADPHASE='I'), Q Capture waits for all in-flight transactions to complete before starting the internal load process.  If the customer has a long running  transaction,  which has nothing to do with the table you are loading, Q Capture waits for the long running transaction to complete before notifying Q Apply to load the table.</a:t>
            </a:r>
          </a:p>
          <a:p>
            <a:pPr>
              <a:buClr>
                <a:schemeClr val="tx1"/>
              </a:buClr>
              <a:defRPr/>
            </a:pPr>
            <a:r>
              <a:rPr lang="en-US" sz="1501" dirty="0"/>
              <a:t>With </a:t>
            </a:r>
            <a:r>
              <a:rPr lang="en-US" sz="1501" dirty="0" err="1"/>
              <a:t>parm</a:t>
            </a:r>
            <a:r>
              <a:rPr lang="en-US" sz="1501" dirty="0"/>
              <a:t>  </a:t>
            </a:r>
            <a:r>
              <a:rPr lang="en-US" sz="1501" b="1" dirty="0"/>
              <a:t>NOWAIT_INTLOAD</a:t>
            </a:r>
            <a:r>
              <a:rPr lang="en-US" sz="1501" dirty="0"/>
              <a:t>='Y',   you can tell  Q Capture immediately start  the internal load process. </a:t>
            </a:r>
          </a:p>
          <a:p>
            <a:pPr marL="0" indent="0" eaLnBrk="1" hangingPunct="1">
              <a:lnSpc>
                <a:spcPct val="91000"/>
              </a:lnSpc>
              <a:spcBef>
                <a:spcPts val="460"/>
              </a:spcBef>
              <a:spcAft>
                <a:spcPts val="197"/>
              </a:spcAft>
              <a:buClrTx/>
              <a:buNone/>
              <a:defRPr/>
            </a:pPr>
            <a:br>
              <a:rPr lang="en-US" altLang="en-US" sz="1501" dirty="0">
                <a:latin typeface="Arial" panose="020B0604020202020204" pitchFamily="34" charset="0"/>
                <a:cs typeface="Tahoma" panose="020B0604030504040204" pitchFamily="34" charset="0"/>
              </a:rPr>
            </a:br>
            <a:r>
              <a:rPr lang="en-US" altLang="en-US" sz="1501" dirty="0">
                <a:latin typeface="Arial" panose="020B0604020202020204" pitchFamily="34" charset="0"/>
                <a:cs typeface="Tahoma" panose="020B0604030504040204" pitchFamily="34" charset="0"/>
              </a:rPr>
              <a:t>*</a:t>
            </a:r>
            <a:r>
              <a:rPr lang="en-US" altLang="en-US" sz="1351" dirty="0">
                <a:solidFill>
                  <a:srgbClr val="0000FF"/>
                </a:solidFill>
                <a:latin typeface="Arial" panose="020B0604020202020204" pitchFamily="34" charset="0"/>
                <a:cs typeface="Arial" panose="020B0604020202020204" pitchFamily="34" charset="0"/>
              </a:rPr>
              <a:t>  </a:t>
            </a:r>
            <a:r>
              <a:rPr lang="en-US" altLang="en-US" sz="1351" dirty="0">
                <a:solidFill>
                  <a:schemeClr val="accent2"/>
                </a:solidFill>
                <a:latin typeface="Arial" panose="020B0604020202020204" pitchFamily="34" charset="0"/>
                <a:cs typeface="Tahoma" panose="020B0604030504040204" pitchFamily="34" charset="0"/>
              </a:rPr>
              <a:t>1140 APAR </a:t>
            </a:r>
            <a:r>
              <a:rPr lang="en-US" sz="1351" dirty="0">
                <a:solidFill>
                  <a:schemeClr val="accent2"/>
                </a:solidFill>
              </a:rPr>
              <a:t>PH02537 and 1021 APAR PH04272</a:t>
            </a:r>
            <a:br>
              <a:rPr lang="en-US" altLang="en-US" sz="1351" dirty="0">
                <a:solidFill>
                  <a:schemeClr val="accent2"/>
                </a:solidFill>
                <a:latin typeface="Arial" panose="020B0604020202020204" pitchFamily="34" charset="0"/>
                <a:cs typeface="Tahoma" panose="020B0604030504040204" pitchFamily="34" charset="0"/>
              </a:rPr>
            </a:br>
            <a:endParaRPr altLang="en-US" sz="1351" dirty="0">
              <a:solidFill>
                <a:schemeClr val="accent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1636282"/>
      </p:ext>
    </p:extLst>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Capture detects utilities at source</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55299" name="Text Placeholder 2">
            <a:extLst/>
          </p:cNvPr>
          <p:cNvSpPr txBox="1">
            <a:spLocks noGrp="1"/>
          </p:cNvSpPr>
          <p:nvPr>
            <p:ph idx="1"/>
          </p:nvPr>
        </p:nvSpPr>
        <p:spPr>
          <a:xfrm>
            <a:off x="265113" y="825938"/>
            <a:ext cx="8005308" cy="3893019"/>
          </a:xfrm>
        </p:spPr>
        <p:txBody>
          <a:bodyPr/>
          <a:lstStyle/>
          <a:p>
            <a:pPr>
              <a:buClrTx/>
              <a:defRPr/>
            </a:pPr>
            <a:r>
              <a:rPr lang="en-US" sz="1501" dirty="0"/>
              <a:t>Target table is loaded when the source is loaded(for </a:t>
            </a:r>
            <a:r>
              <a:rPr lang="en-US" sz="1501" dirty="0" err="1"/>
              <a:t>has_loadphase</a:t>
            </a:r>
            <a:r>
              <a:rPr lang="en-US" sz="1501" dirty="0"/>
              <a:t> 'I' and 'E' in IBMQREP_SUBS table )</a:t>
            </a:r>
          </a:p>
          <a:p>
            <a:pPr>
              <a:buClrTx/>
              <a:defRPr/>
            </a:pPr>
            <a:r>
              <a:rPr lang="en-US" sz="1501" dirty="0"/>
              <a:t>Capture issues a WARNING message and sends a new SCHEMA message to the target</a:t>
            </a:r>
            <a:endParaRPr lang="en-US" sz="1501" b="1" dirty="0"/>
          </a:p>
          <a:p>
            <a:pPr>
              <a:buClrTx/>
              <a:defRPr/>
            </a:pPr>
            <a:r>
              <a:rPr lang="en-US" sz="1501" dirty="0"/>
              <a:t>Apply follows LOAD_TYPE in IBMQREP_TARGETS table</a:t>
            </a:r>
            <a:endParaRPr lang="en-US" sz="1501" b="1" dirty="0"/>
          </a:p>
          <a:p>
            <a:pPr>
              <a:buClrTx/>
              <a:defRPr/>
            </a:pPr>
            <a:r>
              <a:rPr lang="en-US" sz="1501" dirty="0"/>
              <a:t>Capture detects following events from DB2  log at the source </a:t>
            </a:r>
            <a:r>
              <a:rPr lang="en-US" sz="1501" b="1" dirty="0"/>
              <a:t> (works only for DB2 utilities, not for other vendor utilities.): </a:t>
            </a:r>
          </a:p>
          <a:p>
            <a:pPr lvl="1">
              <a:buClrTx/>
              <a:defRPr/>
            </a:pPr>
            <a:r>
              <a:rPr lang="en-US" sz="1201" i="1" dirty="0"/>
              <a:t>LOAD REPLACE</a:t>
            </a:r>
          </a:p>
          <a:p>
            <a:pPr lvl="1">
              <a:buClrTx/>
              <a:defRPr/>
            </a:pPr>
            <a:r>
              <a:rPr lang="en-US" sz="1201" i="1" dirty="0"/>
              <a:t>LOAD RESUME SHRLEVEL NONE RESUME YES </a:t>
            </a:r>
            <a:r>
              <a:rPr lang="en-US" sz="1201" i="1" dirty="0">
                <a:solidFill>
                  <a:schemeClr val="accent2"/>
                </a:solidFill>
              </a:rPr>
              <a:t>LOG NO</a:t>
            </a:r>
          </a:p>
          <a:p>
            <a:pPr lvl="1">
              <a:buClrTx/>
              <a:defRPr/>
            </a:pPr>
            <a:r>
              <a:rPr lang="en-US" sz="1201" i="1" dirty="0"/>
              <a:t>REORG DISCARD of source table </a:t>
            </a:r>
          </a:p>
          <a:p>
            <a:pPr lvl="1">
              <a:buClrTx/>
              <a:defRPr/>
            </a:pPr>
            <a:r>
              <a:rPr lang="en-US" sz="1201" i="1" dirty="0"/>
              <a:t>RECOVER PIT                       </a:t>
            </a:r>
          </a:p>
          <a:p>
            <a:pPr lvl="1">
              <a:buClrTx/>
              <a:defRPr/>
            </a:pPr>
            <a:r>
              <a:rPr lang="en-US" sz="1201" i="1" dirty="0"/>
              <a:t>CHECK DATA DELETE YES LOG NO      </a:t>
            </a:r>
          </a:p>
          <a:p>
            <a:pPr lvl="1">
              <a:buClrTx/>
              <a:defRPr/>
            </a:pPr>
            <a:r>
              <a:rPr lang="en-US" sz="1201" i="1" dirty="0"/>
              <a:t>EXCHANGE DATA ON CLONE TABLESPACE </a:t>
            </a:r>
          </a:p>
          <a:p>
            <a:pPr lvl="1">
              <a:buClrTx/>
              <a:defRPr/>
            </a:pPr>
            <a:r>
              <a:rPr lang="en-US" sz="1201" i="1" dirty="0"/>
              <a:t>Load dummy </a:t>
            </a:r>
          </a:p>
          <a:p>
            <a:pPr marL="257415" lvl="1" indent="0">
              <a:buClrTx/>
              <a:buNone/>
              <a:defRPr/>
            </a:pPr>
            <a:r>
              <a:rPr lang="en-US" sz="1501" i="1" dirty="0">
                <a:solidFill>
                  <a:schemeClr val="accent2"/>
                </a:solidFill>
              </a:rPr>
              <a:t>* </a:t>
            </a:r>
            <a:r>
              <a:rPr lang="en-US" sz="1051" b="1" i="1" dirty="0">
                <a:solidFill>
                  <a:schemeClr val="accent2"/>
                </a:solidFill>
              </a:rPr>
              <a:t>LOAD RESUME SHRLEVEL CHANGE  and </a:t>
            </a:r>
            <a:r>
              <a:rPr lang="en-US" altLang="en-US" sz="1050" dirty="0">
                <a:latin typeface="Arial" panose="020B0604020202020204" pitchFamily="34" charset="0"/>
                <a:cs typeface="Tahoma" panose="020B0604030504040204" pitchFamily="34" charset="0"/>
              </a:rPr>
              <a:t> </a:t>
            </a:r>
            <a:r>
              <a:rPr lang="en-US" sz="1200" dirty="0">
                <a:solidFill>
                  <a:schemeClr val="accent2"/>
                </a:solidFill>
              </a:rPr>
              <a:t>LOAD RESUME YES LOG YES </a:t>
            </a:r>
            <a:r>
              <a:rPr lang="en-US" sz="1051" b="1" i="1" dirty="0">
                <a:solidFill>
                  <a:schemeClr val="accent2"/>
                </a:solidFill>
              </a:rPr>
              <a:t>will be logged as inserts (APAR ?)</a:t>
            </a:r>
          </a:p>
          <a:p>
            <a:pPr marL="257415" lvl="1" indent="0">
              <a:buClrTx/>
              <a:buNone/>
              <a:defRPr/>
            </a:pPr>
            <a:r>
              <a:rPr lang="en-US" sz="1051" b="1" dirty="0">
                <a:solidFill>
                  <a:schemeClr val="accent2"/>
                </a:solidFill>
              </a:rPr>
              <a:t>** DB2 APAR PI99037 will log delete log records when </a:t>
            </a:r>
            <a:r>
              <a:rPr lang="en-US" sz="1051" b="1" i="1" dirty="0">
                <a:solidFill>
                  <a:schemeClr val="accent2"/>
                </a:solidFill>
              </a:rPr>
              <a:t>CHECK DATA DELETE YES LOG YES is run    </a:t>
            </a:r>
          </a:p>
        </p:txBody>
      </p:sp>
    </p:spTree>
    <p:extLst>
      <p:ext uri="{BB962C8B-B14F-4D97-AF65-F5344CB8AC3E}">
        <p14:creationId xmlns:p14="http://schemas.microsoft.com/office/powerpoint/2010/main" val="448145285"/>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txBox="1">
            <a:spLocks noGrp="1"/>
          </p:cNvSpPr>
          <p:nvPr>
            <p:ph type="title"/>
          </p:nvPr>
        </p:nvSpPr>
        <p:spPr/>
        <p:txBody>
          <a:bodyPr/>
          <a:lstStyle/>
          <a:p>
            <a:pPr eaLnBrk="1"/>
            <a:r>
              <a:rPr altLang="en-US" sz="1802" dirty="0">
                <a:solidFill>
                  <a:schemeClr val="accent2"/>
                </a:solidFill>
                <a:latin typeface="Arial" panose="020B0604020202020204" pitchFamily="34" charset="0"/>
                <a:cs typeface="Tahoma" panose="020B0604030504040204" pitchFamily="34" charset="0"/>
              </a:rPr>
              <a:t>1140 Q Replication new concepts and columns(1)</a:t>
            </a:r>
          </a:p>
        </p:txBody>
      </p:sp>
      <p:sp>
        <p:nvSpPr>
          <p:cNvPr id="17411" name="Content Placeholder 2"/>
          <p:cNvSpPr txBox="1">
            <a:spLocks noGrp="1"/>
          </p:cNvSpPr>
          <p:nvPr>
            <p:ph idx="1"/>
          </p:nvPr>
        </p:nvSpPr>
        <p:spPr>
          <a:xfrm>
            <a:off x="266700" y="1046375"/>
            <a:ext cx="7970100" cy="3864990"/>
          </a:xfrm>
        </p:spPr>
        <p:txBody>
          <a:bodyPr/>
          <a:lstStyle/>
          <a:p>
            <a:pPr eaLnBrk="1">
              <a:buClrTx/>
            </a:pPr>
            <a:r>
              <a:rPr lang="en-US" altLang="en-US" sz="1351" b="1" dirty="0">
                <a:latin typeface="Arial" panose="020B0604020202020204" pitchFamily="34" charset="0"/>
                <a:cs typeface="Tahoma" panose="020B0604030504040204" pitchFamily="34" charset="0"/>
              </a:rPr>
              <a:t>Concepts</a:t>
            </a:r>
            <a:r>
              <a:rPr lang="en-US" altLang="en-US" sz="1201" dirty="0">
                <a:latin typeface="Arial" panose="020B0604020202020204" pitchFamily="34" charset="0"/>
                <a:cs typeface="Tahoma" panose="020B0604030504040204" pitchFamily="34" charset="0"/>
              </a:rPr>
              <a:t>:</a:t>
            </a:r>
          </a:p>
          <a:p>
            <a:pPr lvl="1" eaLnBrk="1">
              <a:buClrTx/>
            </a:pPr>
            <a:r>
              <a:rPr lang="en-US" altLang="en-US" sz="1400" dirty="0">
                <a:solidFill>
                  <a:srgbClr val="CC0000"/>
                </a:solidFill>
                <a:latin typeface="Arial" panose="020B0604020202020204" pitchFamily="34" charset="0"/>
                <a:cs typeface="Tahoma" panose="020B0604030504040204" pitchFamily="34" charset="0"/>
              </a:rPr>
              <a:t>Here</a:t>
            </a:r>
            <a:r>
              <a:rPr lang="en-US" altLang="en-US" sz="1400" dirty="0">
                <a:latin typeface="Arial" panose="020B0604020202020204" pitchFamily="34" charset="0"/>
                <a:cs typeface="Tahoma" panose="020B0604030504040204" pitchFamily="34" charset="0"/>
              </a:rPr>
              <a:t> are the control table changes to achieve the flexibility</a:t>
            </a:r>
          </a:p>
          <a:p>
            <a:pPr lvl="1" eaLnBrk="1">
              <a:buClrTx/>
            </a:pPr>
            <a:endParaRPr lang="en-US" altLang="en-US" sz="1400" i="1" dirty="0">
              <a:solidFill>
                <a:srgbClr val="C00000"/>
              </a:solidFill>
              <a:latin typeface="Arial" panose="020B0604020202020204" pitchFamily="34" charset="0"/>
              <a:cs typeface="Tahoma" panose="020B0604030504040204" pitchFamily="34" charset="0"/>
            </a:endParaRPr>
          </a:p>
          <a:p>
            <a:pPr lvl="1" eaLnBrk="1">
              <a:spcAft>
                <a:spcPts val="1061"/>
              </a:spcAft>
              <a:buClrTx/>
              <a:buSzPct val="45000"/>
              <a:buFont typeface="Wingdings" panose="05000000000000000000" pitchFamily="2" charset="2"/>
              <a:buChar char="Ø"/>
            </a:pPr>
            <a:r>
              <a:rPr lang="en-US" altLang="en-US" sz="1400" i="1" dirty="0">
                <a:latin typeface="Arial" panose="020B0604020202020204" pitchFamily="34" charset="0"/>
                <a:cs typeface="Tahoma" panose="020B0604030504040204" pitchFamily="34" charset="0"/>
              </a:rPr>
              <a:t> </a:t>
            </a:r>
            <a:r>
              <a:rPr lang="en-US" altLang="en-US" sz="1400" i="1" dirty="0">
                <a:solidFill>
                  <a:srgbClr val="C00000"/>
                </a:solidFill>
                <a:latin typeface="Arial" panose="020B0604020202020204" pitchFamily="34" charset="0"/>
                <a:cs typeface="Tahoma" panose="020B0604030504040204" pitchFamily="34" charset="0"/>
              </a:rPr>
              <a:t>POSSIBLE_LEVEL</a:t>
            </a:r>
            <a:r>
              <a:rPr lang="en-US" altLang="en-US" sz="1400" dirty="0">
                <a:latin typeface="Arial" panose="020B0604020202020204" pitchFamily="34" charset="0"/>
                <a:cs typeface="Tahoma" panose="020B0604030504040204" pitchFamily="34" charset="0"/>
              </a:rPr>
              <a:t>= Q Capture and Q Apply will update it.  It will be the function  of the engine code. Example for base 1140, it will be 1140.0 and for the next function level, it will be 1140.100 and so on.  Engine code level will know the maximum </a:t>
            </a:r>
            <a:r>
              <a:rPr lang="en-US" altLang="en-US" sz="1400" b="1" i="1" u="sng" dirty="0">
                <a:latin typeface="Arial" panose="020B0604020202020204" pitchFamily="34" charset="0"/>
                <a:cs typeface="Tahoma" panose="020B0604030504040204" pitchFamily="34" charset="0"/>
              </a:rPr>
              <a:t>possible </a:t>
            </a:r>
            <a:r>
              <a:rPr lang="en-US" altLang="en-US" sz="1400" dirty="0">
                <a:latin typeface="Arial" panose="020B0604020202020204" pitchFamily="34" charset="0"/>
                <a:cs typeface="Tahoma" panose="020B0604030504040204" pitchFamily="34" charset="0"/>
              </a:rPr>
              <a:t>function level that can be activated and update it. </a:t>
            </a:r>
          </a:p>
          <a:p>
            <a:pPr lvl="2" eaLnBrk="1">
              <a:buClrTx/>
              <a:buSzPct val="45000"/>
              <a:buFont typeface="StarSymbol"/>
              <a:buChar char="●"/>
            </a:pPr>
            <a:r>
              <a:rPr lang="en-US" altLang="en-US" dirty="0">
                <a:latin typeface="Arial" panose="020B0604020202020204" pitchFamily="34" charset="0"/>
                <a:cs typeface="Tahoma" panose="020B0604030504040204" pitchFamily="34" charset="0"/>
              </a:rPr>
              <a:t>FIX-ONLY PTF that have no control table or external changes.  POSSIBLE_LEVEL stays the same</a:t>
            </a:r>
          </a:p>
          <a:p>
            <a:pPr lvl="2" eaLnBrk="1">
              <a:buClrTx/>
              <a:buSzPct val="45000"/>
              <a:buFont typeface="StarSymbol"/>
              <a:buChar char="●"/>
            </a:pPr>
            <a:r>
              <a:rPr lang="en-US" altLang="en-US" dirty="0">
                <a:latin typeface="Arial" panose="020B0604020202020204" pitchFamily="34" charset="0"/>
                <a:cs typeface="Tahoma" panose="020B0604030504040204" pitchFamily="34" charset="0"/>
              </a:rPr>
              <a:t>Fixes that require control table changes or new parameters might introduce a new function level. Optional columns will not require new function level </a:t>
            </a:r>
          </a:p>
          <a:p>
            <a:pPr lvl="2" eaLnBrk="1">
              <a:buClrTx/>
              <a:buSzPct val="45000"/>
              <a:buFont typeface="StarSymbol"/>
              <a:buChar char="●"/>
            </a:pPr>
            <a:r>
              <a:rPr lang="en-US" altLang="en-US" dirty="0">
                <a:latin typeface="Arial" panose="020B0604020202020204" pitchFamily="34" charset="0"/>
                <a:cs typeface="Tahoma" panose="020B0604030504040204" pitchFamily="34" charset="0"/>
              </a:rPr>
              <a:t>APAR number  is still reported in job log and are will also be returned via the status command</a:t>
            </a:r>
          </a:p>
          <a:p>
            <a:pPr lvl="1" eaLnBrk="1">
              <a:spcAft>
                <a:spcPts val="1061"/>
              </a:spcAft>
              <a:buClrTx/>
              <a:buSzPct val="45000"/>
              <a:buFont typeface="Wingdings" panose="05000000000000000000" pitchFamily="2" charset="2"/>
              <a:buChar char="Ø"/>
            </a:pPr>
            <a:r>
              <a:rPr lang="en-US" altLang="en-US" sz="1400" i="1" dirty="0">
                <a:solidFill>
                  <a:srgbClr val="C00000"/>
                </a:solidFill>
                <a:latin typeface="Arial" panose="020B0604020202020204" pitchFamily="34" charset="0"/>
                <a:cs typeface="Tahoma" panose="020B0604030504040204" pitchFamily="34" charset="0"/>
              </a:rPr>
              <a:t>CURRENT_LEVEL</a:t>
            </a:r>
            <a:r>
              <a:rPr lang="en-US" altLang="en-US" sz="1400" dirty="0">
                <a:latin typeface="Arial" panose="020B0604020202020204" pitchFamily="34" charset="0"/>
                <a:cs typeface="Tahoma" panose="020B0604030504040204" pitchFamily="34" charset="0"/>
              </a:rPr>
              <a:t> = Activated function for a Capture or Apply instance. (Can install fixes only and not activate function).</a:t>
            </a:r>
          </a:p>
          <a:p>
            <a:pPr marL="223838" lvl="1" indent="0" eaLnBrk="1">
              <a:buNone/>
            </a:pPr>
            <a:endParaRPr lang="en-US" altLang="en-US"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1189165619"/>
      </p:ext>
    </p:extLst>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txBox="1">
            <a:spLocks noGrp="1"/>
          </p:cNvSpPr>
          <p:nvPr>
            <p:ph type="title"/>
          </p:nvPr>
        </p:nvSpPr>
        <p:spPr/>
        <p:txBody>
          <a:bodyPr/>
          <a:lstStyle/>
          <a:p>
            <a:r>
              <a:rPr lang="en-US" altLang="en-US" sz="1802" b="0" dirty="0">
                <a:solidFill>
                  <a:schemeClr val="accent2"/>
                </a:solidFill>
                <a:latin typeface="Arial" panose="020B0604020202020204" pitchFamily="34" charset="0"/>
                <a:cs typeface="Tahoma" panose="020B0604030504040204" pitchFamily="34" charset="0"/>
              </a:rPr>
              <a:t>Q Capture detects “LOAD REPLACE with DUMMY input”</a:t>
            </a:r>
          </a:p>
        </p:txBody>
      </p:sp>
      <p:sp>
        <p:nvSpPr>
          <p:cNvPr id="113667" name="Content Placeholder 2"/>
          <p:cNvSpPr txBox="1">
            <a:spLocks noGrp="1"/>
          </p:cNvSpPr>
          <p:nvPr>
            <p:ph idx="1"/>
          </p:nvPr>
        </p:nvSpPr>
        <p:spPr>
          <a:xfrm>
            <a:off x="266700" y="1046375"/>
            <a:ext cx="7677150" cy="2758182"/>
          </a:xfrm>
        </p:spPr>
        <p:txBody>
          <a:bodyPr/>
          <a:lstStyle/>
          <a:p>
            <a:pPr>
              <a:buClrTx/>
            </a:pPr>
            <a:r>
              <a:rPr lang="en-US" altLang="en-US" sz="1501" b="0" dirty="0">
                <a:latin typeface="Arial" panose="020B0604020202020204" pitchFamily="34" charset="0"/>
                <a:cs typeface="Tahoma" panose="020B0604030504040204" pitchFamily="34" charset="0"/>
              </a:rPr>
              <a:t>Q Capture detects “LOAD REPLACE with DUMMY input”  from db2 z/OS log</a:t>
            </a:r>
          </a:p>
          <a:p>
            <a:pPr>
              <a:buClrTx/>
            </a:pPr>
            <a:r>
              <a:rPr lang="en-US" altLang="en-US" sz="1501" b="0" dirty="0">
                <a:latin typeface="Arial" panose="020B0604020202020204" pitchFamily="34" charset="0"/>
                <a:cs typeface="Tahoma" panose="020B0604030504040204" pitchFamily="34" charset="0"/>
              </a:rPr>
              <a:t>If  IBMQREP_SUBS </a:t>
            </a:r>
            <a:r>
              <a:rPr lang="en-US" altLang="en-US" sz="1501" b="0" dirty="0" err="1">
                <a:latin typeface="Arial" panose="020B0604020202020204" pitchFamily="34" charset="0"/>
                <a:cs typeface="Tahoma" panose="020B0604030504040204" pitchFamily="34" charset="0"/>
              </a:rPr>
              <a:t>Capture_load</a:t>
            </a:r>
            <a:r>
              <a:rPr lang="en-US" altLang="en-US" sz="1501" b="0" dirty="0">
                <a:latin typeface="Arial" panose="020B0604020202020204" pitchFamily="34" charset="0"/>
                <a:cs typeface="Tahoma" panose="020B0604030504040204" pitchFamily="34" charset="0"/>
              </a:rPr>
              <a:t>=L and HAS_LOADPHASE=I, when the LOAD utility is run against a source table without any input records to be loaded (a dummy load),</a:t>
            </a:r>
          </a:p>
          <a:p>
            <a:pPr>
              <a:buClrTx/>
            </a:pPr>
            <a:r>
              <a:rPr lang="en-US" altLang="en-US" sz="1501" b="0" dirty="0">
                <a:latin typeface="Arial" panose="020B0604020202020204" pitchFamily="34" charset="0"/>
                <a:cs typeface="Tahoma" panose="020B0604030504040204" pitchFamily="34" charset="0"/>
              </a:rPr>
              <a:t>Q capture sends a schema message to Q Apply indicating a dummy load.</a:t>
            </a:r>
          </a:p>
          <a:p>
            <a:pPr>
              <a:buClrTx/>
            </a:pPr>
            <a:r>
              <a:rPr lang="en-US" altLang="en-US" sz="1501" b="0" dirty="0">
                <a:latin typeface="Arial" panose="020B0604020202020204" pitchFamily="34" charset="0"/>
                <a:cs typeface="Tahoma" panose="020B0604030504040204" pitchFamily="34" charset="0"/>
              </a:rPr>
              <a:t>Q Apply will call the DSNUTILS stored procedure to perform a dummy load at the target table.</a:t>
            </a:r>
          </a:p>
          <a:p>
            <a:pPr>
              <a:buClrTx/>
            </a:pPr>
            <a:r>
              <a:rPr lang="en-US" altLang="en-US" sz="1501" b="0" dirty="0">
                <a:latin typeface="Arial" panose="020B0604020202020204" pitchFamily="34" charset="0"/>
                <a:cs typeface="Tahoma" panose="020B0604030504040204" pitchFamily="34" charset="0"/>
              </a:rPr>
              <a:t> When this option is used the Q Apply program does not need to connect to the source database</a:t>
            </a:r>
          </a:p>
        </p:txBody>
      </p:sp>
    </p:spTree>
    <p:extLst>
      <p:ext uri="{BB962C8B-B14F-4D97-AF65-F5344CB8AC3E}">
        <p14:creationId xmlns:p14="http://schemas.microsoft.com/office/powerpoint/2010/main" val="688443654"/>
      </p:ext>
    </p:extLst>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txBox="1">
            <a:spLocks noGrp="1"/>
          </p:cNvSpPr>
          <p:nvPr>
            <p:ph type="title"/>
          </p:nvPr>
        </p:nvSpPr>
        <p:spPr/>
        <p:txBody>
          <a:bodyPr/>
          <a:lstStyle/>
          <a:p>
            <a:r>
              <a:rPr lang="en-US" altLang="en-US" sz="1802" dirty="0">
                <a:solidFill>
                  <a:schemeClr val="accent2"/>
                </a:solidFill>
                <a:latin typeface="Arial" panose="020B0604020202020204" pitchFamily="34" charset="0"/>
                <a:cs typeface="Tahoma" panose="020B0604030504040204" pitchFamily="34" charset="0"/>
              </a:rPr>
              <a:t>IIDR supports DSNUTILU</a:t>
            </a:r>
          </a:p>
        </p:txBody>
      </p:sp>
      <p:sp>
        <p:nvSpPr>
          <p:cNvPr id="55299" name="Text Placeholder 2">
            <a:extLst/>
          </p:cNvPr>
          <p:cNvSpPr txBox="1">
            <a:spLocks noGrp="1"/>
          </p:cNvSpPr>
          <p:nvPr>
            <p:ph idx="1"/>
          </p:nvPr>
        </p:nvSpPr>
        <p:spPr>
          <a:xfrm>
            <a:off x="266700" y="1046375"/>
            <a:ext cx="7219950" cy="3558282"/>
          </a:xfrm>
        </p:spPr>
        <p:txBody>
          <a:bodyPr/>
          <a:lstStyle/>
          <a:p>
            <a:pPr>
              <a:buClrTx/>
              <a:defRPr/>
            </a:pPr>
            <a:r>
              <a:rPr lang="en-US" sz="1501" dirty="0"/>
              <a:t>Internal load of Q and SQL Apply is enabled to call DSNUTILU</a:t>
            </a:r>
            <a:br>
              <a:rPr lang="en-US" sz="1501" dirty="0"/>
            </a:br>
            <a:r>
              <a:rPr lang="en-US" sz="1501" dirty="0"/>
              <a:t>(currently it calls DSNUTILS, which is deprecated by Db2). </a:t>
            </a:r>
          </a:p>
          <a:p>
            <a:pPr>
              <a:buClrTx/>
              <a:defRPr/>
            </a:pPr>
            <a:r>
              <a:rPr lang="en-US" sz="1501" dirty="0"/>
              <a:t>You must create the SYSPROC.DSNUTILU stored procedure with WLM running with NUMTCB=1 (same as DSNUTILS).</a:t>
            </a:r>
          </a:p>
          <a:p>
            <a:pPr>
              <a:buClrTx/>
              <a:defRPr/>
            </a:pPr>
            <a:r>
              <a:rPr lang="en-US" sz="1501" dirty="0"/>
              <a:t>Bind DSNUTILU and add the collection id for DSNUTILU to the Q and SQL Apply plans. </a:t>
            </a:r>
          </a:p>
          <a:p>
            <a:pPr>
              <a:buClrTx/>
              <a:defRPr/>
            </a:pPr>
            <a:r>
              <a:rPr lang="en-US" sz="1501" dirty="0"/>
              <a:t>To use the DSNUTILU option, you must have DB2 APAR PI67793 and PI74641 (</a:t>
            </a:r>
            <a:r>
              <a:rPr lang="en-US" sz="1351" dirty="0"/>
              <a:t>NEW FUNCTION LOAD REPLACE SHRLEVEL REFERENCE)</a:t>
            </a:r>
          </a:p>
          <a:p>
            <a:pPr>
              <a:buClrTx/>
              <a:defRPr/>
            </a:pPr>
            <a:r>
              <a:rPr lang="en-US" sz="1351" dirty="0"/>
              <a:t>Q Apply uses SHRLEVEL REFERENCE for load when you use option for DSNUTILU</a:t>
            </a:r>
            <a:endParaRPr lang="en-US" altLang="en-US" sz="1351" dirty="0">
              <a:solidFill>
                <a:srgbClr val="0000FF"/>
              </a:solidFill>
              <a:latin typeface="Arial" panose="020B0604020202020204" pitchFamily="34" charset="0"/>
              <a:cs typeface="Arial" panose="020B0604020202020204" pitchFamily="34" charset="0"/>
            </a:endParaRPr>
          </a:p>
          <a:p>
            <a:pPr>
              <a:buClrTx/>
              <a:defRPr/>
            </a:pPr>
            <a:r>
              <a:rPr lang="en-US" sz="1351" dirty="0"/>
              <a:t>You need to change your LOAD_TYPE to 6 for load replace and</a:t>
            </a:r>
            <a:br>
              <a:rPr lang="en-US" sz="1351" dirty="0"/>
            </a:br>
            <a:r>
              <a:rPr lang="en-US" sz="1351" dirty="0"/>
              <a:t>106 if you are doing any load resume to use DSNUTILU (UPDATE</a:t>
            </a:r>
            <a:br>
              <a:rPr lang="en-US" sz="1351" dirty="0"/>
            </a:br>
            <a:r>
              <a:rPr lang="en-US" sz="1351" dirty="0"/>
              <a:t>!ASH.IBMQREP_TARGETS SET LOAD_TYPE = 6 ).</a:t>
            </a:r>
          </a:p>
          <a:p>
            <a:pPr marL="0" indent="0">
              <a:buNone/>
              <a:defRPr/>
            </a:pPr>
            <a:endParaRPr altLang="en-US" sz="135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2791806"/>
      </p:ext>
    </p:extLst>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txBox="1">
            <a:spLocks noGrp="1"/>
          </p:cNvSpPr>
          <p:nvPr>
            <p:ph type="title"/>
          </p:nvPr>
        </p:nvSpPr>
        <p:spPr/>
        <p:txBody>
          <a:bodyPr/>
          <a:lstStyle/>
          <a:p>
            <a:r>
              <a:rPr lang="en-US" altLang="en-US" sz="1802" dirty="0">
                <a:solidFill>
                  <a:schemeClr val="accent2"/>
                </a:solidFill>
                <a:latin typeface="Arial" panose="020B0604020202020204" pitchFamily="34" charset="0"/>
                <a:cs typeface="Tahoma" panose="020B0604030504040204" pitchFamily="34" charset="0"/>
              </a:rPr>
              <a:t>IBMQREP_CAPMON MAX_TRANS_SIZE </a:t>
            </a:r>
          </a:p>
        </p:txBody>
      </p:sp>
      <p:sp>
        <p:nvSpPr>
          <p:cNvPr id="55299" name="Text Placeholder 2">
            <a:extLst/>
          </p:cNvPr>
          <p:cNvSpPr txBox="1">
            <a:spLocks noGrp="1"/>
          </p:cNvSpPr>
          <p:nvPr>
            <p:ph idx="1"/>
          </p:nvPr>
        </p:nvSpPr>
        <p:spPr>
          <a:xfrm>
            <a:off x="413657" y="964733"/>
            <a:ext cx="7089321" cy="3199054"/>
          </a:xfrm>
        </p:spPr>
        <p:txBody>
          <a:bodyPr/>
          <a:lstStyle/>
          <a:p>
            <a:pPr>
              <a:buClr>
                <a:schemeClr val="tx1"/>
              </a:buClr>
              <a:defRPr/>
            </a:pPr>
            <a:r>
              <a:rPr lang="en-US" sz="1501" dirty="0">
                <a:solidFill>
                  <a:schemeClr val="tx1"/>
                </a:solidFill>
              </a:rPr>
              <a:t>IBMQREP_CAPMON MAX_TRANS_SIZE is changing to BIGINT to</a:t>
            </a:r>
            <a:br>
              <a:rPr lang="en-US" sz="1501" dirty="0">
                <a:solidFill>
                  <a:schemeClr val="tx1"/>
                </a:solidFill>
              </a:rPr>
            </a:br>
            <a:r>
              <a:rPr lang="en-US" sz="1501" dirty="0">
                <a:solidFill>
                  <a:schemeClr val="tx1"/>
                </a:solidFill>
              </a:rPr>
              <a:t>display the larger transactions. Currently it is INT. Please</a:t>
            </a:r>
            <a:br>
              <a:rPr lang="en-US" sz="1501" dirty="0">
                <a:solidFill>
                  <a:schemeClr val="tx1"/>
                </a:solidFill>
              </a:rPr>
            </a:br>
            <a:r>
              <a:rPr lang="en-US" sz="1501" dirty="0">
                <a:solidFill>
                  <a:schemeClr val="tx1"/>
                </a:solidFill>
              </a:rPr>
              <a:t>do the following alter</a:t>
            </a:r>
            <a:r>
              <a:rPr lang="en-US" sz="1501" dirty="0"/>
              <a:t>.</a:t>
            </a:r>
          </a:p>
          <a:p>
            <a:pPr marL="0" indent="0">
              <a:buNone/>
              <a:defRPr/>
            </a:pPr>
            <a:r>
              <a:rPr lang="en-US" sz="1501" dirty="0"/>
              <a:t>   </a:t>
            </a:r>
            <a:r>
              <a:rPr lang="en-US" sz="1400" dirty="0">
                <a:solidFill>
                  <a:schemeClr val="accent2"/>
                </a:solidFill>
              </a:rPr>
              <a:t>ALTER TABLE !CSH.IBMQREP_CAPMON ALTER COLUMN  MAX_TRANS_SIZE     	SET DATA TYPE BIGINT;</a:t>
            </a:r>
          </a:p>
          <a:p>
            <a:pPr>
              <a:buClr>
                <a:schemeClr val="tx1"/>
              </a:buClr>
              <a:defRPr/>
            </a:pPr>
            <a:r>
              <a:rPr lang="en-US" sz="1501" dirty="0"/>
              <a:t>IBMQREP_CAPMON MAX_TRANS_SIZE will work if </a:t>
            </a:r>
            <a:r>
              <a:rPr lang="en-US" sz="1501" dirty="0" err="1"/>
              <a:t>sqltype</a:t>
            </a:r>
            <a:r>
              <a:rPr lang="en-US" sz="1501" dirty="0"/>
              <a:t> is either INTEGER or BIGINT. It is only problem for transactions larger</a:t>
            </a:r>
            <a:br>
              <a:rPr lang="en-US" sz="1501" dirty="0"/>
            </a:br>
            <a:r>
              <a:rPr lang="en-US" sz="1501" dirty="0"/>
              <a:t>than 2147483647 bytes, they will not be displayed properly if</a:t>
            </a:r>
            <a:br>
              <a:rPr lang="en-US" sz="1501" dirty="0"/>
            </a:br>
            <a:r>
              <a:rPr lang="en-US" sz="1501" dirty="0"/>
              <a:t>it is an INT.</a:t>
            </a:r>
          </a:p>
          <a:p>
            <a:pPr marL="0" indent="0">
              <a:buNone/>
              <a:defRPr/>
            </a:pPr>
            <a:r>
              <a:rPr lang="en-US" altLang="en-US" sz="1351" dirty="0">
                <a:solidFill>
                  <a:srgbClr val="0000FF"/>
                </a:solidFill>
                <a:latin typeface="Arial" panose="020B0604020202020204" pitchFamily="34" charset="0"/>
                <a:cs typeface="Arial" panose="020B0604020202020204" pitchFamily="34" charset="0"/>
              </a:rPr>
              <a:t>  </a:t>
            </a:r>
          </a:p>
          <a:p>
            <a:pPr marL="0" indent="0">
              <a:buNone/>
              <a:defRPr/>
            </a:pPr>
            <a:endParaRPr altLang="en-US" sz="135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6195786"/>
      </p:ext>
    </p:extLst>
  </p:cSld>
  <p:clrMapOvr>
    <a:masterClrMapping/>
  </p:clrMapOvr>
  <p:transition spd="slow"/>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Apply </a:t>
            </a:r>
            <a:r>
              <a:rPr lang="en-US" altLang="en-US" sz="1802" dirty="0" err="1">
                <a:solidFill>
                  <a:schemeClr val="accent2"/>
                </a:solidFill>
                <a:latin typeface="Arial" panose="020B0604020202020204" pitchFamily="34" charset="0"/>
                <a:ea typeface="MS Gothic" panose="020B0609070205080204" pitchFamily="49" charset="-128"/>
                <a:cs typeface="Tahoma" panose="020B0604030504040204" pitchFamily="34" charset="0"/>
              </a:rPr>
              <a:t>Report_Exceptions</a:t>
            </a:r>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 Fix</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18787" name="Text Placeholder 2"/>
          <p:cNvSpPr txBox="1">
            <a:spLocks noGrp="1"/>
          </p:cNvSpPr>
          <p:nvPr>
            <p:ph idx="1"/>
          </p:nvPr>
        </p:nvSpPr>
        <p:spPr>
          <a:xfrm>
            <a:off x="266700" y="1046375"/>
            <a:ext cx="6909707" cy="3411325"/>
          </a:xfrm>
        </p:spPr>
        <p:txBody>
          <a:bodyPr/>
          <a:lstStyle/>
          <a:p>
            <a:pPr marL="0" indent="0">
              <a:buNone/>
            </a:pPr>
            <a:r>
              <a:rPr lang="en-US" altLang="en-US" sz="1351" b="1" dirty="0">
                <a:latin typeface="Arial" panose="020B0604020202020204" pitchFamily="34" charset="0"/>
                <a:cs typeface="Tahoma" panose="020B0604030504040204" pitchFamily="34" charset="0"/>
              </a:rPr>
              <a:t>Problem:</a:t>
            </a:r>
          </a:p>
          <a:p>
            <a:pPr lvl="1">
              <a:buClrTx/>
            </a:pPr>
            <a:r>
              <a:rPr lang="en-US" altLang="en-US" sz="1351" dirty="0">
                <a:latin typeface="Arial" panose="020B0604020202020204" pitchFamily="34" charset="0"/>
                <a:cs typeface="Tahoma" panose="020B0604030504040204" pitchFamily="34" charset="0"/>
              </a:rPr>
              <a:t>Q Apply does not skip exceptions reporting for expected DUPLICATE conflicts for Condensed Complete CCDs. </a:t>
            </a:r>
          </a:p>
          <a:p>
            <a:pPr lvl="1">
              <a:buClrTx/>
            </a:pPr>
            <a:r>
              <a:rPr lang="en-US" altLang="en-US" sz="1351" dirty="0">
                <a:latin typeface="Arial" panose="020B0604020202020204" pitchFamily="34" charset="0"/>
                <a:cs typeface="Tahoma" panose="020B0604030504040204" pitchFamily="34" charset="0"/>
              </a:rPr>
              <a:t>DELETE conflicts are not reported as exceptions when </a:t>
            </a:r>
            <a:br>
              <a:rPr lang="en-US" altLang="en-US" sz="1351" dirty="0">
                <a:latin typeface="Arial" panose="020B0604020202020204" pitchFamily="34" charset="0"/>
                <a:cs typeface="Tahoma" panose="020B0604030504040204" pitchFamily="34" charset="0"/>
              </a:rPr>
            </a:br>
            <a:r>
              <a:rPr lang="en-US" altLang="en-US" sz="1351" dirty="0">
                <a:latin typeface="Arial" panose="020B0604020202020204" pitchFamily="34" charset="0"/>
                <a:cs typeface="Tahoma" panose="020B0604030504040204" pitchFamily="34" charset="0"/>
              </a:rPr>
              <a:t>REPORT_EXCEPTIONS=N even when they cannot be forced.</a:t>
            </a:r>
          </a:p>
          <a:p>
            <a:pPr lvl="1">
              <a:buClrTx/>
            </a:pPr>
            <a:r>
              <a:rPr lang="en-US" altLang="en-US" sz="1351" dirty="0">
                <a:latin typeface="Arial" panose="020B0604020202020204" pitchFamily="34" charset="0"/>
                <a:cs typeface="Tahoma" panose="020B0604030504040204" pitchFamily="34" charset="0"/>
              </a:rPr>
              <a:t>Q Apply is NOT supposed to log exceptions for -803 (DUPLICATE) for CONDENSED CCDs. This is because -803s are expected to occur all the time with CONDENSED CCDs due to retention of DELETE rows as IBMSNAP_OPERATION='D’. </a:t>
            </a:r>
          </a:p>
          <a:p>
            <a:pPr marL="0" indent="0">
              <a:buClrTx/>
              <a:buNone/>
            </a:pPr>
            <a:r>
              <a:rPr lang="en-US" altLang="en-US" sz="1351" b="1" dirty="0">
                <a:latin typeface="Arial" panose="020B0604020202020204" pitchFamily="34" charset="0"/>
                <a:cs typeface="Tahoma" panose="020B0604030504040204" pitchFamily="34" charset="0"/>
              </a:rPr>
              <a:t>Solution:</a:t>
            </a:r>
          </a:p>
          <a:p>
            <a:pPr lvl="1">
              <a:buClrTx/>
            </a:pPr>
            <a:r>
              <a:rPr lang="en-US" altLang="en-US" sz="1351" dirty="0">
                <a:latin typeface="Arial" panose="020B0604020202020204" pitchFamily="34" charset="0"/>
                <a:cs typeface="Tahoma" panose="020B0604030504040204" pitchFamily="34" charset="0"/>
              </a:rPr>
              <a:t>Q Apply is fixed to skip reporting exceptions for duplicate conflicts for condensed complete CCD targets </a:t>
            </a:r>
          </a:p>
          <a:p>
            <a:pPr lvl="1">
              <a:buClrTx/>
            </a:pPr>
            <a:r>
              <a:rPr lang="en-US" altLang="en-US" sz="1351" dirty="0">
                <a:latin typeface="Arial" panose="020B0604020202020204" pitchFamily="34" charset="0"/>
                <a:cs typeface="Tahoma" panose="020B0604030504040204" pitchFamily="34" charset="0"/>
              </a:rPr>
              <a:t>DELETE conflicts for row not found and can not be forced are </a:t>
            </a:r>
            <a:br>
              <a:rPr lang="en-US" altLang="en-US" sz="1351" dirty="0">
                <a:latin typeface="Arial" panose="020B0604020202020204" pitchFamily="34" charset="0"/>
                <a:cs typeface="Tahoma" panose="020B0604030504040204" pitchFamily="34" charset="0"/>
              </a:rPr>
            </a:br>
            <a:r>
              <a:rPr lang="en-US" altLang="en-US" sz="1351" dirty="0">
                <a:latin typeface="Arial" panose="020B0604020202020204" pitchFamily="34" charset="0"/>
                <a:cs typeface="Tahoma" panose="020B0604030504040204" pitchFamily="34" charset="0"/>
              </a:rPr>
              <a:t>reported as exceptions</a:t>
            </a:r>
            <a:endParaRPr lang="en-US" altLang="en-US" sz="1351" dirty="0">
              <a:solidFill>
                <a:schemeClr val="accent1"/>
              </a:solidFill>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1077231841"/>
      </p:ext>
    </p:extLst>
  </p:cSld>
  <p:clrMapOvr>
    <a:masterClrMapping/>
  </p:clrMapOvr>
  <p:transition spd="slow"/>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p:cNvPr>
          <p:cNvSpPr txBox="1">
            <a:spLocks noGrp="1"/>
          </p:cNvSpPr>
          <p:nvPr>
            <p:ph type="title"/>
          </p:nvPr>
        </p:nvSpPr>
        <p:spPr/>
        <p:txBody>
          <a:bodyPr/>
          <a:lstStyle/>
          <a:p>
            <a:pPr eaLnBrk="1" hangingPunct="1">
              <a:defRPr/>
            </a:pPr>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Apply commit by ROW COUNT</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20835" name="Text Placeholder 2"/>
          <p:cNvSpPr txBox="1">
            <a:spLocks noGrp="1"/>
          </p:cNvSpPr>
          <p:nvPr>
            <p:ph idx="1"/>
          </p:nvPr>
        </p:nvSpPr>
        <p:spPr>
          <a:xfrm>
            <a:off x="266700" y="1046375"/>
            <a:ext cx="7121979" cy="3403161"/>
          </a:xfrm>
        </p:spPr>
        <p:txBody>
          <a:bodyPr/>
          <a:lstStyle/>
          <a:p>
            <a:pPr>
              <a:buClrTx/>
            </a:pPr>
            <a:r>
              <a:rPr lang="en-US" altLang="en-US" sz="1351" dirty="0">
                <a:latin typeface="Arial" panose="020B0604020202020204" pitchFamily="34" charset="0"/>
                <a:cs typeface="Tahoma" panose="020B0604030504040204" pitchFamily="34" charset="0"/>
              </a:rPr>
              <a:t>Problem:</a:t>
            </a:r>
          </a:p>
          <a:p>
            <a:pPr lvl="1">
              <a:buClrTx/>
            </a:pPr>
            <a:r>
              <a:rPr lang="en-US" altLang="en-US" sz="1351" dirty="0">
                <a:latin typeface="Arial" panose="020B0604020202020204" pitchFamily="34" charset="0"/>
                <a:cs typeface="Tahoma" panose="020B0604030504040204" pitchFamily="34" charset="0"/>
              </a:rPr>
              <a:t>Batch and online processing are often running at the same time  and a COMMIT_COUNT value that works well for online processing does not work for batch processing.</a:t>
            </a:r>
          </a:p>
          <a:p>
            <a:pPr lvl="1">
              <a:buClrTx/>
            </a:pPr>
            <a:r>
              <a:rPr lang="en-US" altLang="en-US" sz="1351" dirty="0">
                <a:latin typeface="Arial" panose="020B0604020202020204" pitchFamily="34" charset="0"/>
                <a:cs typeface="Tahoma" panose="020B0604030504040204" pitchFamily="34" charset="0"/>
              </a:rPr>
              <a:t>The original workaround was to use different COMMIT_COUNT values for batch and online processing, however it is difficult to define the period for batch and online processing as both are running during the day.</a:t>
            </a:r>
          </a:p>
          <a:p>
            <a:pPr lvl="1">
              <a:buClrTx/>
            </a:pPr>
            <a:endParaRPr lang="en-US" altLang="en-US" sz="1351" dirty="0">
              <a:latin typeface="Arial" panose="020B0604020202020204" pitchFamily="34" charset="0"/>
              <a:cs typeface="Tahoma" panose="020B0604030504040204" pitchFamily="34" charset="0"/>
            </a:endParaRPr>
          </a:p>
          <a:p>
            <a:pPr>
              <a:buClrTx/>
            </a:pPr>
            <a:r>
              <a:rPr lang="en-US" altLang="en-US" sz="1351" dirty="0">
                <a:latin typeface="Arial" panose="020B0604020202020204" pitchFamily="34" charset="0"/>
                <a:cs typeface="Tahoma" panose="020B0604030504040204" pitchFamily="34" charset="0"/>
              </a:rPr>
              <a:t>Solution:</a:t>
            </a:r>
          </a:p>
          <a:p>
            <a:pPr lvl="1">
              <a:buClrTx/>
            </a:pPr>
            <a:r>
              <a:rPr lang="en-US" altLang="en-US" sz="1351" dirty="0">
                <a:latin typeface="Arial" panose="020B0604020202020204" pitchFamily="34" charset="0"/>
                <a:cs typeface="Tahoma" panose="020B0604030504040204" pitchFamily="34" charset="0"/>
              </a:rPr>
              <a:t>A new parameter was added to allow user to specify whether they want Q Apply to commit by transaction count or by the transaction row count.</a:t>
            </a:r>
          </a:p>
          <a:p>
            <a:pPr lvl="1">
              <a:buClrTx/>
            </a:pPr>
            <a:r>
              <a:rPr lang="en-US" altLang="en-US" sz="1351" dirty="0">
                <a:latin typeface="Arial" panose="020B0604020202020204" pitchFamily="34" charset="0"/>
                <a:cs typeface="Tahoma" panose="020B0604030504040204" pitchFamily="34" charset="0"/>
              </a:rPr>
              <a:t>Valid only when Q Apply !ASH.IBMQREP_APPLYPARMS COMMIT_COUNT &gt; 1</a:t>
            </a:r>
            <a:endParaRPr lang="en-US" altLang="en-US" sz="105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1821324695"/>
      </p:ext>
    </p:extLst>
  </p:cSld>
  <p:clrMapOvr>
    <a:masterClrMapping/>
  </p:clrMapOvr>
  <p:transition spd="slow"/>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p:cNvPr>
          <p:cNvSpPr txBox="1">
            <a:spLocks noGrp="1"/>
          </p:cNvSpPr>
          <p:nvPr>
            <p:ph type="title"/>
          </p:nvPr>
        </p:nvSpPr>
        <p:spPr/>
        <p:txBody>
          <a:bodyPr/>
          <a:lstStyle/>
          <a:p>
            <a:pPr eaLnBrk="1" hangingPunct="1">
              <a:defRPr/>
            </a:pPr>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Q Apply commit by ROW COUNT</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67587" name="Text Placeholder 2">
            <a:extLst/>
          </p:cNvPr>
          <p:cNvSpPr txBox="1">
            <a:spLocks noGrp="1"/>
          </p:cNvSpPr>
          <p:nvPr>
            <p:ph idx="1"/>
          </p:nvPr>
        </p:nvSpPr>
        <p:spPr>
          <a:xfrm>
            <a:off x="349385" y="948404"/>
            <a:ext cx="8376968" cy="3430734"/>
          </a:xfrm>
        </p:spPr>
        <p:txBody>
          <a:bodyPr wrap="square"/>
          <a:lstStyle/>
          <a:p>
            <a:pPr>
              <a:defRPr/>
            </a:pPr>
            <a:r>
              <a:rPr lang="en-US" altLang="en-US" sz="1351" dirty="0">
                <a:solidFill>
                  <a:schemeClr val="accent2"/>
                </a:solidFill>
                <a:cs typeface="Tahoma" panose="020B0604030504040204" pitchFamily="34" charset="0"/>
              </a:rPr>
              <a:t>ALTER TABLE !ASH.IBMQREP_APPLYPARMS ADD COLUMN  COMMIT_COUNT_UNIT CHAR(1)   DEFAULT 'T';</a:t>
            </a:r>
          </a:p>
          <a:p>
            <a:pPr>
              <a:defRPr/>
            </a:pPr>
            <a:r>
              <a:rPr lang="en-US" altLang="en-US" sz="1351" dirty="0">
                <a:solidFill>
                  <a:schemeClr val="accent2"/>
                </a:solidFill>
                <a:latin typeface="Arial" panose="020B0604020202020204" pitchFamily="34" charset="0"/>
                <a:cs typeface="Tahoma" panose="020B0604030504040204" pitchFamily="34" charset="0"/>
              </a:rPr>
              <a:t>ALTER TABLE !ASH.IBMQREP_APPLYMON ADD COLUMN  NUM_DBMS_COMMITS INTEGER   DEFAULT 0;</a:t>
            </a:r>
          </a:p>
          <a:p>
            <a:pPr>
              <a:defRPr/>
            </a:pPr>
            <a:endParaRPr lang="en-US" altLang="en-US" sz="1351" dirty="0">
              <a:latin typeface="Arial" panose="020B0604020202020204" pitchFamily="34" charset="0"/>
              <a:cs typeface="Tahoma" panose="020B0604030504040204" pitchFamily="34" charset="0"/>
            </a:endParaRPr>
          </a:p>
          <a:p>
            <a:pPr lvl="1">
              <a:buClrTx/>
              <a:defRPr/>
            </a:pPr>
            <a:r>
              <a:rPr lang="en-US" altLang="en-US" sz="1351" dirty="0">
                <a:latin typeface="Arial" panose="020B0604020202020204" pitchFamily="34" charset="0"/>
                <a:cs typeface="Tahoma" panose="020B0604030504040204" pitchFamily="34" charset="0"/>
              </a:rPr>
              <a:t>COMMIT_COUNT_UNIT  : </a:t>
            </a:r>
            <a:r>
              <a:rPr lang="en-US" sz="1351" dirty="0"/>
              <a:t>Determines whether applying in batches by using the COMMIT_COUNT parameter uses transactions or rows as the batch unit. </a:t>
            </a:r>
          </a:p>
          <a:p>
            <a:pPr lvl="1">
              <a:buClrTx/>
              <a:defRPr/>
            </a:pPr>
            <a:r>
              <a:rPr lang="en-US" sz="1200" dirty="0"/>
              <a:t>NUM_DBMS_COMMITS:  which gives the total number of commits by apply agents and browser threads for a given interval. </a:t>
            </a:r>
          </a:p>
        </p:txBody>
      </p:sp>
    </p:spTree>
    <p:extLst>
      <p:ext uri="{BB962C8B-B14F-4D97-AF65-F5344CB8AC3E}">
        <p14:creationId xmlns:p14="http://schemas.microsoft.com/office/powerpoint/2010/main" val="3199962621"/>
      </p:ext>
    </p:extLst>
  </p:cSld>
  <p:clrMapOvr>
    <a:masterClrMapping/>
  </p:clrMapOvr>
  <p:transition spd="slow"/>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cs typeface="Tahoma" panose="020B0604030504040204" pitchFamily="34" charset="0"/>
              </a:rPr>
              <a:t>IBMQREP_APPLYMON OLDEST_COMMIT_TIME</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24931" name="Text Placeholder 2"/>
          <p:cNvSpPr txBox="1">
            <a:spLocks noGrp="1"/>
          </p:cNvSpPr>
          <p:nvPr>
            <p:ph idx="1"/>
          </p:nvPr>
        </p:nvSpPr>
        <p:spPr>
          <a:xfrm>
            <a:off x="266700" y="1046375"/>
            <a:ext cx="6926036" cy="2464268"/>
          </a:xfrm>
        </p:spPr>
        <p:txBody>
          <a:bodyPr/>
          <a:lstStyle/>
          <a:p>
            <a:pPr>
              <a:buClrTx/>
            </a:pPr>
            <a:r>
              <a:rPr lang="en-US" altLang="en-US" sz="1351" dirty="0">
                <a:latin typeface="Arial" panose="020B0604020202020204" pitchFamily="34" charset="0"/>
                <a:cs typeface="Tahoma" panose="020B0604030504040204" pitchFamily="34" charset="0"/>
              </a:rPr>
              <a:t>OLDEST_COMMIT_TIME (in IBMQREP_APPLYMON table):</a:t>
            </a:r>
          </a:p>
          <a:p>
            <a:pPr lvl="1">
              <a:buClrTx/>
            </a:pPr>
            <a:r>
              <a:rPr lang="en-US" altLang="en-US" sz="1351" dirty="0">
                <a:latin typeface="Arial" panose="020B0604020202020204" pitchFamily="34" charset="0"/>
                <a:cs typeface="Tahoma" panose="020B0604030504040204" pitchFamily="34" charset="0"/>
              </a:rPr>
              <a:t>A new counter that helps you to get the timestamp for all the data  transactions that were committed by Q Apply. This excludes the </a:t>
            </a:r>
            <a:r>
              <a:rPr lang="en-US" altLang="en-US" sz="1351" dirty="0" err="1">
                <a:latin typeface="Arial" panose="020B0604020202020204" pitchFamily="34" charset="0"/>
                <a:cs typeface="Tahoma" panose="020B0604030504040204" pitchFamily="34" charset="0"/>
              </a:rPr>
              <a:t>heart_beat</a:t>
            </a:r>
            <a:r>
              <a:rPr lang="en-US" altLang="en-US" sz="1351" dirty="0">
                <a:latin typeface="Arial" panose="020B0604020202020204" pitchFamily="34" charset="0"/>
                <a:cs typeface="Tahoma" panose="020B0604030504040204" pitchFamily="34" charset="0"/>
              </a:rPr>
              <a:t> transaction times.  Therefore OLDEST_COMIT_TIME corresponds to a real source transaction commit on the source db. OLDEST_TRANS may not </a:t>
            </a:r>
          </a:p>
          <a:p>
            <a:pPr lvl="1">
              <a:buClrTx/>
            </a:pPr>
            <a:endParaRPr lang="en-US" altLang="en-US" sz="1351" dirty="0">
              <a:latin typeface="Arial" panose="020B0604020202020204" pitchFamily="34" charset="0"/>
              <a:cs typeface="Tahoma" panose="020B0604030504040204" pitchFamily="34" charset="0"/>
            </a:endParaRPr>
          </a:p>
          <a:p>
            <a:pPr lvl="1">
              <a:buClrTx/>
            </a:pPr>
            <a:r>
              <a:rPr lang="en-US" altLang="en-US" sz="1351" dirty="0">
                <a:latin typeface="Arial" panose="020B0604020202020204" pitchFamily="34" charset="0"/>
                <a:cs typeface="Tahoma" panose="020B0604030504040204" pitchFamily="34" charset="0"/>
              </a:rPr>
              <a:t> This is similar to  the OLDEST_COMMIT_SEQ and OLDEST_TRANS , but these values include the </a:t>
            </a:r>
            <a:r>
              <a:rPr lang="en-US" altLang="en-US" sz="1351" dirty="0" err="1">
                <a:latin typeface="Arial" panose="020B0604020202020204" pitchFamily="34" charset="0"/>
                <a:cs typeface="Tahoma" panose="020B0604030504040204" pitchFamily="34" charset="0"/>
              </a:rPr>
              <a:t>heart_beat</a:t>
            </a:r>
            <a:r>
              <a:rPr lang="en-US" altLang="en-US" sz="1351" dirty="0">
                <a:latin typeface="Arial" panose="020B0604020202020204" pitchFamily="34" charset="0"/>
                <a:cs typeface="Tahoma" panose="020B0604030504040204" pitchFamily="34" charset="0"/>
              </a:rPr>
              <a:t> transaction and OLDEST_COMMIT_TIME  does not</a:t>
            </a:r>
          </a:p>
          <a:p>
            <a:pPr lvl="1"/>
            <a:endParaRPr lang="en-US" altLang="en-US" sz="135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996525796"/>
      </p:ext>
    </p:extLst>
  </p:cSld>
  <p:clrMapOvr>
    <a:masterClrMapping/>
  </p:clrMapOvr>
  <p:transition spd="slow"/>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txBox="1">
            <a:spLocks noGrp="1"/>
          </p:cNvSpPr>
          <p:nvPr>
            <p:ph type="title"/>
          </p:nvPr>
        </p:nvSpPr>
        <p:spPr>
          <a:xfrm>
            <a:off x="265113" y="445706"/>
            <a:ext cx="8421687" cy="452365"/>
          </a:xfrm>
        </p:spPr>
        <p:txBody>
          <a:bodyPr/>
          <a:lstStyle/>
          <a:p>
            <a:pPr eaLnBrk="1" hangingPunct="1"/>
            <a:r>
              <a:rPr lang="en-US" altLang="en-US" sz="1802" dirty="0">
                <a:solidFill>
                  <a:schemeClr val="accent2"/>
                </a:solidFill>
                <a:latin typeface="Arial" panose="020B0604020202020204" pitchFamily="34" charset="0"/>
                <a:cs typeface="Tahoma" panose="020B0604030504040204" pitchFamily="34" charset="0"/>
              </a:rPr>
              <a:t>IBMQREP_APPLYPARMS CHKDEP_NONCONDCCD=N</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18787" name="Text Placeholder 2">
            <a:extLst/>
          </p:cNvPr>
          <p:cNvSpPr txBox="1">
            <a:spLocks noGrp="1"/>
          </p:cNvSpPr>
          <p:nvPr>
            <p:ph idx="1"/>
          </p:nvPr>
        </p:nvSpPr>
        <p:spPr>
          <a:xfrm>
            <a:off x="265112" y="801445"/>
            <a:ext cx="8584973" cy="4097125"/>
          </a:xfrm>
        </p:spPr>
        <p:txBody>
          <a:bodyPr/>
          <a:lstStyle/>
          <a:p>
            <a:pPr marL="0" indent="0">
              <a:buNone/>
              <a:defRPr/>
            </a:pPr>
            <a:r>
              <a:rPr lang="en-US" sz="1351" dirty="0">
                <a:latin typeface="+mj-lt"/>
              </a:rPr>
              <a:t>Issue :</a:t>
            </a:r>
          </a:p>
          <a:p>
            <a:pPr>
              <a:buClrTx/>
              <a:defRPr/>
            </a:pPr>
            <a:r>
              <a:rPr lang="en-US" altLang="en-US" sz="1351" dirty="0">
                <a:latin typeface="+mj-lt"/>
                <a:cs typeface="Tahoma" panose="020B0604030504040204" pitchFamily="34" charset="0"/>
              </a:rPr>
              <a:t>Non condensed CCDs do not require unique indexes at target</a:t>
            </a:r>
          </a:p>
          <a:p>
            <a:pPr>
              <a:buClrTx/>
              <a:defRPr/>
            </a:pPr>
            <a:r>
              <a:rPr lang="en-US" altLang="en-US" sz="1351" dirty="0">
                <a:latin typeface="+mj-lt"/>
                <a:cs typeface="Tahoma" panose="020B0604030504040204" pitchFamily="34" charset="0"/>
              </a:rPr>
              <a:t>Older admins created the first column as replication key column</a:t>
            </a:r>
          </a:p>
          <a:p>
            <a:pPr>
              <a:buClrTx/>
              <a:defRPr/>
            </a:pPr>
            <a:r>
              <a:rPr lang="en-US" altLang="en-US" sz="1351" dirty="0">
                <a:latin typeface="+mj-lt"/>
                <a:cs typeface="Tahoma" panose="020B0604030504040204" pitchFamily="34" charset="0"/>
              </a:rPr>
              <a:t>Apply did dependency analysis even for non condensed CCDs</a:t>
            </a:r>
          </a:p>
          <a:p>
            <a:pPr>
              <a:buClrTx/>
              <a:defRPr/>
            </a:pPr>
            <a:r>
              <a:rPr lang="en-US" altLang="en-US" sz="1351" dirty="0">
                <a:latin typeface="+mj-lt"/>
                <a:cs typeface="Tahoma" panose="020B0604030504040204" pitchFamily="34" charset="0"/>
              </a:rPr>
              <a:t>This  caused issues with too many key dependency analysis (expensive)</a:t>
            </a:r>
          </a:p>
          <a:p>
            <a:pPr marL="0" indent="0">
              <a:buClrTx/>
              <a:buNone/>
              <a:defRPr/>
            </a:pPr>
            <a:r>
              <a:rPr lang="en-US" altLang="en-US" sz="1351" dirty="0">
                <a:latin typeface="+mj-lt"/>
                <a:cs typeface="Tahoma" panose="020B0604030504040204" pitchFamily="34" charset="0"/>
              </a:rPr>
              <a:t>Solution:</a:t>
            </a:r>
          </a:p>
          <a:p>
            <a:pPr>
              <a:buClrTx/>
              <a:defRPr/>
            </a:pPr>
            <a:r>
              <a:rPr lang="en-US" sz="1351" dirty="0">
                <a:latin typeface="+mj-lt"/>
              </a:rPr>
              <a:t>CHKDEP_NONCONDCCD=N to suppress key dependency checks for non condensed CCDs (performance improvement)</a:t>
            </a:r>
          </a:p>
          <a:p>
            <a:pPr>
              <a:buClrTx/>
              <a:defRPr/>
            </a:pPr>
            <a:r>
              <a:rPr lang="en-US" sz="1351" dirty="0">
                <a:latin typeface="+mj-lt"/>
              </a:rPr>
              <a:t>New admin will create the correct </a:t>
            </a:r>
            <a:r>
              <a:rPr lang="en-US" sz="1351" dirty="0" err="1">
                <a:latin typeface="+mj-lt"/>
              </a:rPr>
              <a:t>is_key</a:t>
            </a:r>
            <a:r>
              <a:rPr lang="en-US" sz="1351" dirty="0">
                <a:latin typeface="+mj-lt"/>
              </a:rPr>
              <a:t> at target</a:t>
            </a:r>
          </a:p>
          <a:p>
            <a:pPr>
              <a:buClrTx/>
              <a:defRPr/>
            </a:pPr>
            <a:r>
              <a:rPr lang="en-US" sz="1351" dirty="0">
                <a:latin typeface="+mj-lt"/>
              </a:rPr>
              <a:t>New admin will allow unique index on IBMSNAP_COMMITSEQ and IBMSNAP_INTENTSEQ for non complete and non condensed CCDs</a:t>
            </a:r>
          </a:p>
          <a:p>
            <a:pPr>
              <a:buClrTx/>
              <a:defRPr/>
            </a:pPr>
            <a:r>
              <a:rPr lang="en-US" sz="1351" dirty="0">
                <a:latin typeface="+mj-lt"/>
              </a:rPr>
              <a:t>You can have other columns in the </a:t>
            </a:r>
            <a:r>
              <a:rPr lang="en-US" sz="1351" dirty="0" err="1">
                <a:latin typeface="+mj-lt"/>
              </a:rPr>
              <a:t>unque</a:t>
            </a:r>
            <a:r>
              <a:rPr lang="en-US" sz="1351" dirty="0">
                <a:latin typeface="+mj-lt"/>
              </a:rPr>
              <a:t> index as long as you also have IBMSNAP_COMMITSEQ and IBMSNAP_INTENTSEQ as part of the unique index  </a:t>
            </a:r>
            <a:endParaRPr lang="en-US" altLang="en-US" sz="1351" dirty="0">
              <a:latin typeface="+mj-lt"/>
              <a:cs typeface="Tahoma" panose="020B0604030504040204" pitchFamily="34" charset="0"/>
            </a:endParaRPr>
          </a:p>
        </p:txBody>
      </p:sp>
    </p:spTree>
    <p:extLst>
      <p:ext uri="{BB962C8B-B14F-4D97-AF65-F5344CB8AC3E}">
        <p14:creationId xmlns:p14="http://schemas.microsoft.com/office/powerpoint/2010/main" val="1116307162"/>
      </p:ext>
    </p:extLst>
  </p:cSld>
  <p:clrMapOvr>
    <a:masterClrMapping/>
  </p:clrMapOvr>
  <p:transition spd="slow"/>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cs typeface="Tahoma" panose="020B0604030504040204" pitchFamily="34" charset="0"/>
              </a:rPr>
              <a:t>IBMQREP_APPLYPARMS CHKDEP_NONCONDCCD=N (ASNCLP)</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18787" name="Text Placeholder 2">
            <a:extLst/>
          </p:cNvPr>
          <p:cNvSpPr txBox="1">
            <a:spLocks noGrp="1"/>
          </p:cNvSpPr>
          <p:nvPr>
            <p:ph idx="1"/>
          </p:nvPr>
        </p:nvSpPr>
        <p:spPr/>
        <p:txBody>
          <a:bodyPr/>
          <a:lstStyle/>
          <a:p>
            <a:pPr marL="0" indent="0">
              <a:buClrTx/>
              <a:buNone/>
              <a:defRPr/>
            </a:pPr>
            <a:r>
              <a:rPr lang="en-US" sz="1600" kern="0" dirty="0" err="1">
                <a:solidFill>
                  <a:schemeClr val="tx1"/>
                </a:solidFill>
              </a:rPr>
              <a:t>Asnclp</a:t>
            </a:r>
            <a:r>
              <a:rPr lang="en-US" sz="1600" kern="0" dirty="0">
                <a:solidFill>
                  <a:schemeClr val="tx1"/>
                </a:solidFill>
              </a:rPr>
              <a:t> is changed  for non condensed and non complete CCDs</a:t>
            </a:r>
          </a:p>
          <a:p>
            <a:pPr marL="343060" indent="-171450">
              <a:defRPr/>
            </a:pPr>
            <a:r>
              <a:rPr lang="en-US" sz="1600" kern="0" dirty="0">
                <a:solidFill>
                  <a:schemeClr val="tx1"/>
                </a:solidFill>
              </a:rPr>
              <a:t>Creates an unique index on </a:t>
            </a:r>
            <a:r>
              <a:rPr lang="en-US" sz="1600" kern="0" dirty="0" err="1">
                <a:solidFill>
                  <a:schemeClr val="tx1"/>
                </a:solidFill>
              </a:rPr>
              <a:t>ibmsnap_commitseq</a:t>
            </a:r>
            <a:r>
              <a:rPr lang="en-US" sz="1600" kern="0" dirty="0">
                <a:solidFill>
                  <a:schemeClr val="tx1"/>
                </a:solidFill>
              </a:rPr>
              <a:t> and </a:t>
            </a:r>
            <a:r>
              <a:rPr lang="en-US" sz="1600" kern="0" dirty="0" err="1">
                <a:solidFill>
                  <a:schemeClr val="tx1"/>
                </a:solidFill>
              </a:rPr>
              <a:t>ibmqrep_intentseq</a:t>
            </a:r>
            <a:r>
              <a:rPr lang="en-US" sz="1600" kern="0" dirty="0">
                <a:solidFill>
                  <a:schemeClr val="tx1"/>
                </a:solidFill>
              </a:rPr>
              <a:t>.</a:t>
            </a:r>
          </a:p>
          <a:p>
            <a:pPr marL="343060" indent="-171450">
              <a:defRPr/>
            </a:pPr>
            <a:r>
              <a:rPr lang="en-US" sz="1600" kern="0" dirty="0">
                <a:solidFill>
                  <a:schemeClr val="tx1"/>
                </a:solidFill>
              </a:rPr>
              <a:t>Tolerate an unique index on </a:t>
            </a:r>
            <a:r>
              <a:rPr lang="en-US" sz="1600" kern="0" dirty="0" err="1">
                <a:solidFill>
                  <a:schemeClr val="tx1"/>
                </a:solidFill>
              </a:rPr>
              <a:t>ibmsnap_commitseq</a:t>
            </a:r>
            <a:r>
              <a:rPr lang="en-US" sz="1600" kern="0" dirty="0">
                <a:solidFill>
                  <a:schemeClr val="tx1"/>
                </a:solidFill>
              </a:rPr>
              <a:t> and </a:t>
            </a:r>
            <a:r>
              <a:rPr lang="en-US" sz="1600" kern="0" dirty="0" err="1">
                <a:solidFill>
                  <a:schemeClr val="tx1"/>
                </a:solidFill>
              </a:rPr>
              <a:t>ibmqrep_intentseq</a:t>
            </a:r>
            <a:r>
              <a:rPr lang="en-US" sz="1600" kern="0" dirty="0">
                <a:solidFill>
                  <a:schemeClr val="tx1"/>
                </a:solidFill>
              </a:rPr>
              <a:t> for existing target.</a:t>
            </a:r>
            <a:endParaRPr lang="en-US" altLang="en-US" sz="1600" kern="0" dirty="0">
              <a:solidFill>
                <a:schemeClr val="tx1"/>
              </a:solidFill>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3670192119"/>
      </p:ext>
    </p:extLst>
  </p:cSld>
  <p:clrMapOvr>
    <a:masterClrMapping/>
  </p:clrMapOvr>
  <p:transition spd="slow"/>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cs typeface="Tahoma" panose="020B0604030504040204" pitchFamily="34" charset="0"/>
              </a:rPr>
              <a:t>Q Apply run time </a:t>
            </a:r>
            <a:r>
              <a:rPr lang="en-US" altLang="en-US" sz="1802" dirty="0" err="1">
                <a:solidFill>
                  <a:schemeClr val="accent2"/>
                </a:solidFill>
                <a:latin typeface="Arial" panose="020B0604020202020204" pitchFamily="34" charset="0"/>
                <a:cs typeface="Tahoma" panose="020B0604030504040204" pitchFamily="34" charset="0"/>
              </a:rPr>
              <a:t>parm</a:t>
            </a:r>
            <a:r>
              <a:rPr lang="en-US" altLang="en-US" sz="1802" dirty="0">
                <a:solidFill>
                  <a:schemeClr val="accent2"/>
                </a:solidFill>
                <a:latin typeface="Arial" panose="020B0604020202020204" pitchFamily="34" charset="0"/>
                <a:cs typeface="Tahoma" panose="020B0604030504040204" pitchFamily="34" charset="0"/>
              </a:rPr>
              <a:t> SKIP_SPILLEDROW_TABLE=Y</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18787" name="Text Placeholder 2">
            <a:extLst/>
          </p:cNvPr>
          <p:cNvSpPr txBox="1">
            <a:spLocks noGrp="1"/>
          </p:cNvSpPr>
          <p:nvPr>
            <p:ph idx="1"/>
          </p:nvPr>
        </p:nvSpPr>
        <p:spPr>
          <a:xfrm>
            <a:off x="266700" y="1046375"/>
            <a:ext cx="7660821" cy="3092918"/>
          </a:xfrm>
        </p:spPr>
        <p:txBody>
          <a:bodyPr/>
          <a:lstStyle/>
          <a:p>
            <a:pPr marL="0" indent="0">
              <a:buNone/>
              <a:defRPr/>
            </a:pPr>
            <a:r>
              <a:rPr lang="en-US" sz="1351" b="1" dirty="0"/>
              <a:t>SKIP_SPILLEDROW_TABLE=Y</a:t>
            </a:r>
            <a:r>
              <a:rPr lang="en-US" sz="1351" dirty="0"/>
              <a:t>,  for performance.</a:t>
            </a:r>
          </a:p>
          <a:p>
            <a:pPr>
              <a:buClrTx/>
              <a:defRPr/>
            </a:pPr>
            <a:r>
              <a:rPr lang="en-US" sz="1351" dirty="0"/>
              <a:t>Q Apply Agents will no longer record entries in SPILLEDROW table. </a:t>
            </a:r>
          </a:p>
          <a:p>
            <a:pPr>
              <a:buClrTx/>
              <a:defRPr/>
            </a:pPr>
            <a:r>
              <a:rPr lang="en-US" sz="1351" dirty="0"/>
              <a:t>In the event of a crash (there is a very small window), the same ROW could be spilled twice on the spill queue as well as it could be applied twice from the spill queue. </a:t>
            </a:r>
          </a:p>
          <a:p>
            <a:pPr>
              <a:buClrTx/>
              <a:defRPr/>
            </a:pPr>
            <a:r>
              <a:rPr lang="en-US" sz="1351" dirty="0"/>
              <a:t>Changes before the LOADDONE_RCVD message are automatically forced by the spill agent (so no problem there). </a:t>
            </a:r>
          </a:p>
          <a:p>
            <a:pPr>
              <a:buClrTx/>
              <a:defRPr/>
            </a:pPr>
            <a:r>
              <a:rPr lang="en-US" sz="1351" dirty="0"/>
              <a:t>For the changes after LOADDONE_RCVD message, we should use </a:t>
            </a:r>
            <a:r>
              <a:rPr lang="en-US" sz="1351" b="1" dirty="0"/>
              <a:t>CONFLICT_ACTION='F'</a:t>
            </a:r>
            <a:r>
              <a:rPr lang="en-US" sz="1351" dirty="0"/>
              <a:t> at subscription setup time and </a:t>
            </a:r>
            <a:r>
              <a:rPr lang="en-US" sz="1351" b="1" dirty="0"/>
              <a:t>ignore</a:t>
            </a:r>
            <a:r>
              <a:rPr lang="en-US" sz="1351" dirty="0"/>
              <a:t> the resulting conflicts reported in the EXCEPTIONS table.</a:t>
            </a:r>
            <a:endParaRPr lang="en-US" altLang="en-US" sz="135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482228337"/>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_3"/>
          <p:cNvSpPr txBox="1">
            <a:spLocks noGrp="1"/>
          </p:cNvSpPr>
          <p:nvPr>
            <p:ph type="title"/>
          </p:nvPr>
        </p:nvSpPr>
        <p:spPr/>
        <p:txBody>
          <a:bodyPr/>
          <a:lstStyle/>
          <a:p>
            <a:pPr eaLnBrk="1"/>
            <a:r>
              <a:rPr altLang="en-US" sz="1802" dirty="0">
                <a:solidFill>
                  <a:schemeClr val="accent2"/>
                </a:solidFill>
                <a:latin typeface="Arial" panose="020B0604020202020204" pitchFamily="34" charset="0"/>
                <a:cs typeface="Tahoma" panose="020B0604030504040204" pitchFamily="34" charset="0"/>
              </a:rPr>
              <a:t>1140 Q Replication new concepts and columns(2)</a:t>
            </a:r>
          </a:p>
        </p:txBody>
      </p:sp>
      <p:sp>
        <p:nvSpPr>
          <p:cNvPr id="19459" name="Content Placeholder 2_3"/>
          <p:cNvSpPr txBox="1">
            <a:spLocks noGrp="1"/>
          </p:cNvSpPr>
          <p:nvPr>
            <p:ph idx="1"/>
          </p:nvPr>
        </p:nvSpPr>
        <p:spPr/>
        <p:txBody>
          <a:bodyPr/>
          <a:lstStyle/>
          <a:p>
            <a:pPr eaLnBrk="1">
              <a:spcAft>
                <a:spcPts val="1061"/>
              </a:spcAft>
              <a:buClrTx/>
              <a:buSzPct val="45000"/>
              <a:buFont typeface="Wingdings" panose="05000000000000000000" pitchFamily="2" charset="2"/>
              <a:buChar char="Ø"/>
            </a:pPr>
            <a:r>
              <a:rPr lang="en-US" altLang="en-US" sz="1400" i="1" dirty="0">
                <a:solidFill>
                  <a:srgbClr val="C00000"/>
                </a:solidFill>
                <a:latin typeface="Arial" panose="020B0604020202020204" pitchFamily="34" charset="0"/>
                <a:cs typeface="Tahoma" panose="020B0604030504040204" pitchFamily="34" charset="0"/>
              </a:rPr>
              <a:t>CONTROL_TABLES_LEVEL</a:t>
            </a:r>
            <a:r>
              <a:rPr lang="en-US" altLang="en-US" sz="1400" dirty="0">
                <a:latin typeface="Arial" panose="020B0604020202020204" pitchFamily="34" charset="0"/>
                <a:cs typeface="Tahoma" panose="020B0604030504040204" pitchFamily="34" charset="0"/>
              </a:rPr>
              <a:t> =   Level of the control tables.  Table level must match function level (upgrade tables 1</a:t>
            </a:r>
            <a:r>
              <a:rPr lang="en-US" altLang="en-US" sz="1400" baseline="30000" dirty="0">
                <a:latin typeface="Arial" panose="020B0604020202020204" pitchFamily="34" charset="0"/>
                <a:cs typeface="Tahoma" panose="020B0604030504040204" pitchFamily="34" charset="0"/>
              </a:rPr>
              <a:t>st</a:t>
            </a:r>
            <a:r>
              <a:rPr lang="en-US" altLang="en-US" sz="1400" dirty="0">
                <a:latin typeface="Arial" panose="020B0604020202020204" pitchFamily="34" charset="0"/>
                <a:cs typeface="Tahoma" panose="020B0604030504040204" pitchFamily="34" charset="0"/>
              </a:rPr>
              <a:t>)</a:t>
            </a:r>
          </a:p>
          <a:p>
            <a:pPr marL="471928" lvl="3" indent="-214513" eaLnBrk="1">
              <a:spcAft>
                <a:spcPts val="1061"/>
              </a:spcAft>
              <a:buClrTx/>
            </a:pPr>
            <a:r>
              <a:rPr lang="en-US" altLang="en-US" dirty="0">
                <a:latin typeface="Arial" panose="020B0604020202020204" pitchFamily="34" charset="0"/>
                <a:cs typeface="Tahoma" panose="020B0604030504040204" pitchFamily="34" charset="0"/>
              </a:rPr>
              <a:t>Migrate control tables when new function is needed, only to the level needed; not necessarily to highest possible level</a:t>
            </a:r>
          </a:p>
          <a:p>
            <a:pPr marL="471928" lvl="3" indent="-214513" eaLnBrk="1">
              <a:spcAft>
                <a:spcPts val="1061"/>
              </a:spcAft>
              <a:buClrTx/>
            </a:pPr>
            <a:r>
              <a:rPr lang="en-US" altLang="en-US" dirty="0">
                <a:latin typeface="Arial" panose="020B0604020202020204" pitchFamily="34" charset="0"/>
                <a:cs typeface="Tahoma" panose="020B0604030504040204" pitchFamily="34" charset="0"/>
              </a:rPr>
              <a:t>For backward compatibility, especially for existing admin tools, </a:t>
            </a:r>
            <a:r>
              <a:rPr lang="en-US" altLang="en-US" dirty="0">
                <a:solidFill>
                  <a:srgbClr val="C00000"/>
                </a:solidFill>
                <a:latin typeface="Arial" panose="020B0604020202020204" pitchFamily="34" charset="0"/>
                <a:cs typeface="Tahoma" panose="020B0604030504040204" pitchFamily="34" charset="0"/>
              </a:rPr>
              <a:t>ARCH_LEVEL </a:t>
            </a:r>
            <a:r>
              <a:rPr lang="en-US" altLang="en-US" dirty="0">
                <a:latin typeface="Arial" panose="020B0604020202020204" pitchFamily="34" charset="0"/>
                <a:cs typeface="Tahoma" panose="020B0604030504040204" pitchFamily="34" charset="0"/>
              </a:rPr>
              <a:t>will be used to reflect the control table level that is active.</a:t>
            </a:r>
          </a:p>
          <a:p>
            <a:pPr marL="471928" lvl="3" indent="-214513" eaLnBrk="1">
              <a:spcAft>
                <a:spcPts val="1061"/>
              </a:spcAft>
              <a:buClrTx/>
            </a:pPr>
            <a:r>
              <a:rPr lang="en-US" altLang="en-US" dirty="0">
                <a:latin typeface="Arial" panose="020B0604020202020204" pitchFamily="34" charset="0"/>
                <a:cs typeface="Tahoma" panose="020B0604030504040204" pitchFamily="34" charset="0"/>
              </a:rPr>
              <a:t>CONTROL_TABLES_LEVEL can be </a:t>
            </a:r>
            <a:r>
              <a:rPr lang="en-US" altLang="en-US" i="1" dirty="0">
                <a:latin typeface="Arial" panose="020B0604020202020204" pitchFamily="34" charset="0"/>
                <a:cs typeface="Tahoma" panose="020B0604030504040204" pitchFamily="34" charset="0"/>
              </a:rPr>
              <a:t>higher</a:t>
            </a:r>
            <a:r>
              <a:rPr lang="en-US" altLang="en-US" dirty="0">
                <a:latin typeface="Arial" panose="020B0604020202020204" pitchFamily="34" charset="0"/>
                <a:cs typeface="Tahoma" panose="020B0604030504040204" pitchFamily="34" charset="0"/>
              </a:rPr>
              <a:t> than CURRENT_LEVEL, but only the equivalent of CURRENT_LEVEL will be queried.  E.g. If CONTROL_TABLES_LEVEL = 1140.100 but CURRENT_LEVEL=1140.0, the engine program will query control tables as if they were 1140.0.</a:t>
            </a:r>
          </a:p>
          <a:p>
            <a:pPr marL="471928" lvl="3" indent="-214513" eaLnBrk="1">
              <a:spcAft>
                <a:spcPts val="1061"/>
              </a:spcAft>
              <a:buClrTx/>
            </a:pPr>
            <a:r>
              <a:rPr lang="en-US" altLang="en-US" dirty="0">
                <a:latin typeface="Arial" panose="020B0604020202020204" pitchFamily="34" charset="0"/>
                <a:cs typeface="Tahoma" panose="020B0604030504040204" pitchFamily="34" charset="0"/>
              </a:rPr>
              <a:t>CONTROL_TABLES_LEVEL </a:t>
            </a:r>
            <a:r>
              <a:rPr lang="en-US" altLang="en-US" b="1" dirty="0">
                <a:latin typeface="Arial" panose="020B0604020202020204" pitchFamily="34" charset="0"/>
                <a:cs typeface="Tahoma" panose="020B0604030504040204" pitchFamily="34" charset="0"/>
              </a:rPr>
              <a:t>can not </a:t>
            </a:r>
            <a:r>
              <a:rPr lang="en-US" altLang="en-US" dirty="0">
                <a:latin typeface="Arial" panose="020B0604020202020204" pitchFamily="34" charset="0"/>
                <a:cs typeface="Tahoma" panose="020B0604030504040204" pitchFamily="34" charset="0"/>
              </a:rPr>
              <a:t>be higher than POSSIBLE_LEVEL.  Reason being that a certain level of control tables may have breaking function (column data type change)</a:t>
            </a:r>
          </a:p>
          <a:p>
            <a:pPr marL="214513" lvl="2" indent="-214513" eaLnBrk="1">
              <a:spcAft>
                <a:spcPts val="1061"/>
              </a:spcAft>
              <a:buNone/>
            </a:pPr>
            <a:endParaRPr lang="en-US" altLang="en-US" sz="120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98640931"/>
      </p:ext>
    </p:extLst>
  </p:cSld>
  <p:clrMapOvr>
    <a:masterClrMapping/>
  </p:clrMapOvr>
  <p:transition spd="slow"/>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cs typeface="Tahoma" panose="020B0604030504040204" pitchFamily="34" charset="0"/>
              </a:rPr>
              <a:t>Q Apply run time </a:t>
            </a:r>
            <a:r>
              <a:rPr lang="en-US" altLang="en-US" sz="1802" dirty="0" err="1">
                <a:solidFill>
                  <a:schemeClr val="accent2"/>
                </a:solidFill>
                <a:latin typeface="Arial" panose="020B0604020202020204" pitchFamily="34" charset="0"/>
                <a:cs typeface="Tahoma" panose="020B0604030504040204" pitchFamily="34" charset="0"/>
              </a:rPr>
              <a:t>parm</a:t>
            </a:r>
            <a:r>
              <a:rPr lang="en-US" altLang="en-US" sz="1802" dirty="0">
                <a:solidFill>
                  <a:schemeClr val="accent2"/>
                </a:solidFill>
                <a:latin typeface="Arial" panose="020B0604020202020204" pitchFamily="34" charset="0"/>
                <a:cs typeface="Tahoma" panose="020B0604030504040204" pitchFamily="34" charset="0"/>
              </a:rPr>
              <a:t> SKIP_SPILLEDROW_TABLE=Y</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18787" name="Text Placeholder 2">
            <a:extLst/>
          </p:cNvPr>
          <p:cNvSpPr txBox="1">
            <a:spLocks noGrp="1"/>
          </p:cNvSpPr>
          <p:nvPr>
            <p:ph idx="1"/>
          </p:nvPr>
        </p:nvSpPr>
        <p:spPr>
          <a:xfrm>
            <a:off x="266700" y="1046375"/>
            <a:ext cx="7660821" cy="3092918"/>
          </a:xfrm>
        </p:spPr>
        <p:txBody>
          <a:bodyPr/>
          <a:lstStyle/>
          <a:p>
            <a:pPr marL="0" indent="0">
              <a:buNone/>
              <a:defRPr/>
            </a:pPr>
            <a:r>
              <a:rPr lang="en-US" sz="1351" b="1" dirty="0"/>
              <a:t>SKIP_SPILLEDROW_TABLE=Y</a:t>
            </a:r>
            <a:r>
              <a:rPr lang="en-US" sz="1351" dirty="0"/>
              <a:t>,  for performance.</a:t>
            </a:r>
          </a:p>
          <a:p>
            <a:pPr>
              <a:buClrTx/>
              <a:defRPr/>
            </a:pPr>
            <a:r>
              <a:rPr lang="en-US" sz="1351" dirty="0"/>
              <a:t>Q Apply Agents will no longer record entries in SPILLEDROW table. </a:t>
            </a:r>
          </a:p>
          <a:p>
            <a:pPr>
              <a:buClrTx/>
              <a:defRPr/>
            </a:pPr>
            <a:r>
              <a:rPr lang="en-US" sz="1351" dirty="0"/>
              <a:t>In the event of a crash (there is a very small window), the same ROW could be spilled twice on the spill queue as well as it could be applied twice from the spill queue. </a:t>
            </a:r>
          </a:p>
          <a:p>
            <a:pPr>
              <a:buClrTx/>
              <a:defRPr/>
            </a:pPr>
            <a:r>
              <a:rPr lang="en-US" sz="1351" dirty="0"/>
              <a:t>Changes before the LOADDONE_RCVD message are automatically forced by the spill agent (so no problem there). </a:t>
            </a:r>
          </a:p>
          <a:p>
            <a:pPr>
              <a:buClrTx/>
              <a:defRPr/>
            </a:pPr>
            <a:r>
              <a:rPr lang="en-US" sz="1351" dirty="0"/>
              <a:t>For the changes after LOADDONE_RCVD message, we should use </a:t>
            </a:r>
            <a:r>
              <a:rPr lang="en-US" sz="1351" b="1" dirty="0"/>
              <a:t>CONFLICT_ACTION='F'</a:t>
            </a:r>
            <a:r>
              <a:rPr lang="en-US" sz="1351" dirty="0"/>
              <a:t> at subscription setup time and </a:t>
            </a:r>
            <a:r>
              <a:rPr lang="en-US" sz="1351" b="1" dirty="0"/>
              <a:t>ignore</a:t>
            </a:r>
            <a:r>
              <a:rPr lang="en-US" sz="1351" dirty="0"/>
              <a:t> the resulting conflicts reported in the EXCEPTIONS table.</a:t>
            </a:r>
            <a:endParaRPr lang="en-US" altLang="en-US" sz="135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1754459557"/>
      </p:ext>
    </p:extLst>
  </p:cSld>
  <p:clrMapOvr>
    <a:masterClrMapping/>
  </p:clrMapOvr>
  <p:transition spd="slow"/>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ABEB0758-2190-4618-B0DE-4439BEAF0936}"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81</a:t>
            </a:fld>
            <a:endParaRPr lang="en-US" sz="676">
              <a:solidFill>
                <a:srgbClr val="8B8B8B"/>
              </a:solidFill>
              <a:latin typeface="Arial" pitchFamily="18"/>
              <a:ea typeface="Arial Unicode MS" pitchFamily="2"/>
              <a:cs typeface="Tahoma" pitchFamily="2"/>
            </a:endParaRPr>
          </a:p>
        </p:txBody>
      </p:sp>
      <p:sp>
        <p:nvSpPr>
          <p:cNvPr id="131075" name="Text Placeholder 5"/>
          <p:cNvSpPr txBox="1">
            <a:spLocks noGrp="1"/>
          </p:cNvSpPr>
          <p:nvPr>
            <p:ph type="body" idx="4294967295"/>
          </p:nvPr>
        </p:nvSpPr>
        <p:spPr>
          <a:xfrm>
            <a:off x="1091682" y="2304801"/>
            <a:ext cx="6328546" cy="465966"/>
          </a:xfrm>
        </p:spPr>
        <p:txBody>
          <a:bodyPr/>
          <a:lstStyle/>
          <a:p>
            <a:pPr eaLnBrk="1">
              <a:spcBef>
                <a:spcPts val="432"/>
              </a:spcBef>
              <a:spcAft>
                <a:spcPts val="338"/>
              </a:spcAft>
              <a:buNone/>
            </a:pPr>
            <a:r>
              <a:rPr lang="en-US"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Q Capture updates for </a:t>
            </a:r>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V1021 APAR PI94406 and 1140 </a:t>
            </a:r>
            <a:endParaRPr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1436206856"/>
      </p:ext>
    </p:extLst>
  </p:cSld>
  <p:clrMapOvr>
    <a:masterClrMapping/>
  </p:clrMapOvr>
  <p:transition spd="slow"/>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txBox="1">
            <a:spLocks noGrp="1"/>
          </p:cNvSpPr>
          <p:nvPr>
            <p:ph type="title"/>
          </p:nvPr>
        </p:nvSpPr>
        <p:spPr/>
        <p:txBody>
          <a:bodyPr/>
          <a:lstStyle/>
          <a:p>
            <a:pPr eaLnBrk="1" hangingPunct="1"/>
            <a:r>
              <a:rPr lang="en-US" altLang="en-US" sz="2102" dirty="0">
                <a:solidFill>
                  <a:schemeClr val="accent2"/>
                </a:solidFill>
                <a:latin typeface="Arial" panose="020B0604020202020204" pitchFamily="34" charset="0"/>
                <a:ea typeface="MS Gothic" panose="020B0609070205080204" pitchFamily="49" charset="-128"/>
                <a:cs typeface="Tahoma" panose="020B0604030504040204" pitchFamily="34" charset="0"/>
              </a:rPr>
              <a:t>IIDR Capture Rollback Fix</a:t>
            </a:r>
            <a:endParaRPr altLang="en-US" sz="21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33123" name="Text Placeholder 2"/>
          <p:cNvSpPr txBox="1">
            <a:spLocks noGrp="1"/>
          </p:cNvSpPr>
          <p:nvPr>
            <p:ph idx="1"/>
          </p:nvPr>
        </p:nvSpPr>
        <p:spPr>
          <a:xfrm>
            <a:off x="266700" y="1046375"/>
            <a:ext cx="6991350" cy="2986782"/>
          </a:xfrm>
        </p:spPr>
        <p:txBody>
          <a:bodyPr/>
          <a:lstStyle/>
          <a:p>
            <a:pPr marL="0" indent="0">
              <a:buNone/>
            </a:pPr>
            <a:r>
              <a:rPr lang="en-US" altLang="en-US" sz="1501" dirty="0">
                <a:latin typeface="Arial" panose="020B0604020202020204" pitchFamily="34" charset="0"/>
                <a:cs typeface="Tahoma" panose="020B0604030504040204" pitchFamily="34" charset="0"/>
              </a:rPr>
              <a:t>Problem: </a:t>
            </a:r>
          </a:p>
          <a:p>
            <a:pPr lvl="1">
              <a:buClrTx/>
            </a:pPr>
            <a:r>
              <a:rPr lang="en-US" altLang="en-US" sz="1501" dirty="0">
                <a:latin typeface="Arial" panose="020B0604020202020204" pitchFamily="34" charset="0"/>
                <a:cs typeface="Tahoma" panose="020B0604030504040204" pitchFamily="34" charset="0"/>
              </a:rPr>
              <a:t>Capture hangs replicating a large transaction after a DB2 ROLLBACK if it has spilled the transaction to one or more spill data sets.</a:t>
            </a:r>
            <a:endParaRPr lang="en-US" altLang="en-US" sz="1501" dirty="0">
              <a:solidFill>
                <a:schemeClr val="accent1"/>
              </a:solidFill>
              <a:latin typeface="Arial" panose="020B0604020202020204" pitchFamily="34" charset="0"/>
              <a:cs typeface="Tahoma" panose="020B0604030504040204" pitchFamily="34" charset="0"/>
            </a:endParaRPr>
          </a:p>
          <a:p>
            <a:pPr marL="0" indent="0">
              <a:buClrTx/>
              <a:buNone/>
            </a:pPr>
            <a:r>
              <a:rPr lang="en-US" altLang="en-US" sz="1501" dirty="0">
                <a:latin typeface="Arial" panose="020B0604020202020204" pitchFamily="34" charset="0"/>
                <a:cs typeface="Tahoma" panose="020B0604030504040204" pitchFamily="34" charset="0"/>
              </a:rPr>
              <a:t>Problem Conclusion: </a:t>
            </a:r>
          </a:p>
          <a:p>
            <a:pPr lvl="1">
              <a:buClrTx/>
            </a:pPr>
            <a:r>
              <a:rPr lang="en-US" altLang="en-US" sz="1501" dirty="0">
                <a:latin typeface="Arial" panose="020B0604020202020204" pitchFamily="34" charset="0"/>
                <a:cs typeface="Tahoma" panose="020B0604030504040204" pitchFamily="34" charset="0"/>
              </a:rPr>
              <a:t>Capture will not read transaction spill data sets if DB2 backs </a:t>
            </a:r>
            <a:br>
              <a:rPr lang="en-US" altLang="en-US" sz="1501" dirty="0">
                <a:latin typeface="Arial" panose="020B0604020202020204" pitchFamily="34" charset="0"/>
                <a:cs typeface="Tahoma" panose="020B0604030504040204" pitchFamily="34" charset="0"/>
              </a:rPr>
            </a:br>
            <a:r>
              <a:rPr lang="en-US" altLang="en-US" sz="1501" dirty="0">
                <a:latin typeface="Arial" panose="020B0604020202020204" pitchFamily="34" charset="0"/>
                <a:cs typeface="Tahoma" panose="020B0604030504040204" pitchFamily="34" charset="0"/>
              </a:rPr>
              <a:t>out the entire transaction.</a:t>
            </a:r>
            <a:br>
              <a:rPr lang="en-US" altLang="en-US" sz="1501" dirty="0">
                <a:latin typeface="Arial" panose="020B0604020202020204" pitchFamily="34" charset="0"/>
                <a:cs typeface="Tahoma" panose="020B0604030504040204" pitchFamily="34" charset="0"/>
              </a:rPr>
            </a:br>
            <a:endParaRPr lang="en-US" altLang="en-US" sz="1501" dirty="0">
              <a:solidFill>
                <a:schemeClr val="accent1"/>
              </a:solidFill>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980586089"/>
      </p:ext>
    </p:extLst>
  </p:cSld>
  <p:clrMapOvr>
    <a:masterClrMapping/>
  </p:clrMapOvr>
  <p:transition spd="slow"/>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Capture option </a:t>
            </a:r>
            <a:r>
              <a:rPr lang="en-US" altLang="en-US" sz="1802" dirty="0">
                <a:solidFill>
                  <a:schemeClr val="accent2"/>
                </a:solidFill>
                <a:latin typeface="Arial" panose="020B0604020202020204" pitchFamily="34" charset="0"/>
                <a:cs typeface="Tahoma" panose="020B0604030504040204" pitchFamily="34" charset="0"/>
              </a:rPr>
              <a:t>TRANS_BATCH_INFO=Y</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9459" name="Text Placeholder 2">
            <a:extLst/>
          </p:cNvPr>
          <p:cNvSpPr txBox="1">
            <a:spLocks noGrp="1"/>
          </p:cNvSpPr>
          <p:nvPr>
            <p:ph idx="1"/>
          </p:nvPr>
        </p:nvSpPr>
        <p:spPr>
          <a:xfrm>
            <a:off x="266700" y="1046375"/>
            <a:ext cx="7603671" cy="3158232"/>
          </a:xfrm>
        </p:spPr>
        <p:txBody>
          <a:bodyPr/>
          <a:lstStyle/>
          <a:p>
            <a:pPr marL="0" indent="0">
              <a:buNone/>
              <a:defRPr/>
            </a:pPr>
            <a:r>
              <a:rPr lang="en-US" sz="1501" dirty="0"/>
              <a:t>Problem: </a:t>
            </a:r>
          </a:p>
          <a:p>
            <a:pPr lvl="1">
              <a:buClrTx/>
              <a:defRPr/>
            </a:pPr>
            <a:r>
              <a:rPr lang="en-US" sz="1501" dirty="0"/>
              <a:t>Customers use IBMQREP_CAPPARMS TRANS_BATCH_SZ &gt; 1 because of performance.</a:t>
            </a:r>
          </a:p>
          <a:p>
            <a:pPr>
              <a:buClrTx/>
              <a:defRPr/>
            </a:pPr>
            <a:endParaRPr lang="en-US" sz="1501" dirty="0"/>
          </a:p>
          <a:p>
            <a:pPr lvl="1">
              <a:buClrTx/>
              <a:defRPr/>
            </a:pPr>
            <a:r>
              <a:rPr lang="en-US" sz="1501" dirty="0"/>
              <a:t>When you use this option and your target is CCD,  the </a:t>
            </a:r>
            <a:r>
              <a:rPr lang="en-US" sz="1501" dirty="0" err="1"/>
              <a:t>commitseq</a:t>
            </a:r>
            <a:r>
              <a:rPr lang="en-US" sz="1501" dirty="0"/>
              <a:t> and </a:t>
            </a:r>
            <a:r>
              <a:rPr lang="en-US" sz="1501" dirty="0" err="1"/>
              <a:t>logmarkers</a:t>
            </a:r>
            <a:r>
              <a:rPr lang="en-US" sz="1501" dirty="0"/>
              <a:t> for all the transactions in that MQ message has the same value</a:t>
            </a:r>
          </a:p>
          <a:p>
            <a:pPr>
              <a:buClrTx/>
              <a:defRPr/>
            </a:pPr>
            <a:endParaRPr lang="en-US" sz="1501" dirty="0"/>
          </a:p>
          <a:p>
            <a:pPr lvl="1">
              <a:buClrTx/>
              <a:defRPr/>
            </a:pPr>
            <a:r>
              <a:rPr lang="en-US" sz="1501" dirty="0"/>
              <a:t>This also causes issues if there is an exception and exception entry might not have the correct </a:t>
            </a:r>
            <a:r>
              <a:rPr lang="en-US" sz="1501" dirty="0" err="1"/>
              <a:t>commitseq</a:t>
            </a:r>
            <a:r>
              <a:rPr lang="en-US" sz="1501" dirty="0"/>
              <a:t> and transaction id</a:t>
            </a:r>
          </a:p>
          <a:p>
            <a:pPr marL="0" indent="0">
              <a:buNone/>
              <a:defRPr/>
            </a:pPr>
            <a:endParaRPr lang="en-US" sz="1501" dirty="0"/>
          </a:p>
          <a:p>
            <a:pPr marL="0" indent="0">
              <a:buNone/>
              <a:defRPr/>
            </a:pPr>
            <a:r>
              <a:rPr lang="en-US" sz="1051" dirty="0"/>
              <a:t>                                                                  </a:t>
            </a:r>
          </a:p>
        </p:txBody>
      </p:sp>
    </p:spTree>
    <p:extLst>
      <p:ext uri="{BB962C8B-B14F-4D97-AF65-F5344CB8AC3E}">
        <p14:creationId xmlns:p14="http://schemas.microsoft.com/office/powerpoint/2010/main" val="2709062260"/>
      </p:ext>
    </p:extLst>
  </p:cSld>
  <p:clrMapOvr>
    <a:masterClrMapping/>
  </p:clrMapOvr>
  <p:transition spd="slow"/>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Capture option </a:t>
            </a:r>
            <a:r>
              <a:rPr lang="en-US" altLang="en-US" sz="1802" dirty="0">
                <a:solidFill>
                  <a:schemeClr val="accent2"/>
                </a:solidFill>
                <a:latin typeface="Arial" panose="020B0604020202020204" pitchFamily="34" charset="0"/>
                <a:cs typeface="Tahoma" panose="020B0604030504040204" pitchFamily="34" charset="0"/>
              </a:rPr>
              <a:t>TRANS_BATCH_INFO=Y</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9459" name="Text Placeholder 2">
            <a:extLst/>
          </p:cNvPr>
          <p:cNvSpPr txBox="1">
            <a:spLocks noGrp="1"/>
          </p:cNvSpPr>
          <p:nvPr>
            <p:ph idx="1"/>
          </p:nvPr>
        </p:nvSpPr>
        <p:spPr>
          <a:xfrm>
            <a:off x="266700" y="1046375"/>
            <a:ext cx="8395607" cy="3182725"/>
          </a:xfrm>
        </p:spPr>
        <p:txBody>
          <a:bodyPr/>
          <a:lstStyle/>
          <a:p>
            <a:pPr marL="0" indent="0">
              <a:buNone/>
              <a:defRPr/>
            </a:pPr>
            <a:r>
              <a:rPr lang="en-US" sz="1501" dirty="0"/>
              <a:t>Solution: New column or run time option</a:t>
            </a:r>
            <a:endParaRPr lang="en-US" sz="1051" dirty="0"/>
          </a:p>
          <a:p>
            <a:pPr marL="0" indent="0">
              <a:lnSpc>
                <a:spcPts val="300"/>
              </a:lnSpc>
              <a:buNone/>
              <a:defRPr/>
            </a:pPr>
            <a:r>
              <a:rPr lang="en-US" sz="1051" dirty="0">
                <a:solidFill>
                  <a:schemeClr val="accent2"/>
                </a:solidFill>
              </a:rPr>
              <a:t>ALTER TABLE !CSH.IBMQREP_CAPPARMS ADD COLUMN                    </a:t>
            </a:r>
          </a:p>
          <a:p>
            <a:pPr marL="0" indent="0">
              <a:lnSpc>
                <a:spcPts val="300"/>
              </a:lnSpc>
              <a:buNone/>
              <a:defRPr/>
            </a:pPr>
            <a:r>
              <a:rPr lang="en-US" sz="1051" dirty="0">
                <a:solidFill>
                  <a:schemeClr val="accent2"/>
                </a:solidFill>
              </a:rPr>
              <a:t>TRANS_BATCH_INFO CHAR(1) NOT NULL WITH DEFAULT 'N';             </a:t>
            </a:r>
          </a:p>
          <a:p>
            <a:pPr>
              <a:buClrTx/>
              <a:defRPr/>
            </a:pPr>
            <a:r>
              <a:rPr lang="en-US" sz="1501" dirty="0"/>
              <a:t>This new Capture parameter with TRANS_BATCH_INFO=Y will benefit with the following, when IBMQREP_CAPPARMS TRANS_BATCH_SZ is greater than 1</a:t>
            </a:r>
          </a:p>
          <a:p>
            <a:pPr lvl="1">
              <a:buClrTx/>
              <a:defRPr/>
            </a:pPr>
            <a:r>
              <a:rPr lang="en-US" sz="1501" dirty="0"/>
              <a:t> The </a:t>
            </a:r>
            <a:r>
              <a:rPr lang="en-US" sz="1501" dirty="0" err="1"/>
              <a:t>commitseq</a:t>
            </a:r>
            <a:r>
              <a:rPr lang="en-US" sz="1501" dirty="0"/>
              <a:t> and log marker is accurate for CCD target rows.   </a:t>
            </a:r>
          </a:p>
          <a:p>
            <a:pPr lvl="1">
              <a:buClrTx/>
              <a:defRPr/>
            </a:pPr>
            <a:r>
              <a:rPr lang="en-US" sz="1501" dirty="0"/>
              <a:t> The EXCEPTIONS reports correct </a:t>
            </a:r>
            <a:r>
              <a:rPr lang="en-US" sz="1501" dirty="0" err="1"/>
              <a:t>commitseq</a:t>
            </a:r>
            <a:r>
              <a:rPr lang="en-US" sz="1501" dirty="0"/>
              <a:t> and </a:t>
            </a:r>
            <a:r>
              <a:rPr lang="en-US" sz="1501" dirty="0" err="1"/>
              <a:t>urid</a:t>
            </a:r>
            <a:r>
              <a:rPr lang="en-US" sz="1501" dirty="0"/>
              <a:t> info                                                                     </a:t>
            </a:r>
          </a:p>
          <a:p>
            <a:pPr>
              <a:buClrTx/>
              <a:defRPr/>
            </a:pPr>
            <a:r>
              <a:rPr lang="en-US" sz="1501" dirty="0"/>
              <a:t>The cost of this option will be the cost of sending a little more information (about 86 bytes) for each DB2 transaction within each MQ message . Example, if your TRANS_BATCH_SZ=10  and the MQ messages contains 10 DB2 transactions, each MQ message will be about 860 byte larger.                                   </a:t>
            </a:r>
          </a:p>
          <a:p>
            <a:pPr marL="0" indent="0">
              <a:buNone/>
              <a:defRPr/>
            </a:pPr>
            <a:r>
              <a:rPr lang="en-US" sz="1051" dirty="0"/>
              <a:t>                                                                  </a:t>
            </a:r>
          </a:p>
        </p:txBody>
      </p:sp>
    </p:spTree>
    <p:extLst>
      <p:ext uri="{BB962C8B-B14F-4D97-AF65-F5344CB8AC3E}">
        <p14:creationId xmlns:p14="http://schemas.microsoft.com/office/powerpoint/2010/main" val="3732235739"/>
      </p:ext>
    </p:extLst>
  </p:cSld>
  <p:clrMapOvr>
    <a:masterClrMapping/>
  </p:clrMapOvr>
  <p:transition spd="slow"/>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solidFill>
                  <a:schemeClr val="accent2"/>
                </a:solidFill>
              </a:rPr>
              <a:t>IBMQREP_CAPMON TRANS_QUEUED</a:t>
            </a:r>
          </a:p>
        </p:txBody>
      </p:sp>
      <p:sp>
        <p:nvSpPr>
          <p:cNvPr id="3" name="Content Placeholder 2"/>
          <p:cNvSpPr>
            <a:spLocks noGrp="1"/>
          </p:cNvSpPr>
          <p:nvPr>
            <p:ph idx="1"/>
          </p:nvPr>
        </p:nvSpPr>
        <p:spPr>
          <a:xfrm>
            <a:off x="266700" y="1046375"/>
            <a:ext cx="7301593" cy="3443982"/>
          </a:xfrm>
        </p:spPr>
        <p:txBody>
          <a:bodyPr/>
          <a:lstStyle/>
          <a:p>
            <a:r>
              <a:rPr lang="en-US" sz="1400" dirty="0"/>
              <a:t>TRANS_QUEUED gives an indication of a publishing bottleneck.</a:t>
            </a:r>
          </a:p>
          <a:p>
            <a:pPr lvl="1"/>
            <a:r>
              <a:rPr lang="en-US" dirty="0"/>
              <a:t>In the past we would say 'when </a:t>
            </a:r>
            <a:r>
              <a:rPr lang="en-US" dirty="0" err="1"/>
              <a:t>capture_idle</a:t>
            </a:r>
            <a:r>
              <a:rPr lang="en-US" dirty="0"/>
              <a:t> is low, or zero, there is a publishing bottleneck'. </a:t>
            </a:r>
          </a:p>
          <a:p>
            <a:pPr lvl="1"/>
            <a:r>
              <a:rPr lang="en-US" dirty="0"/>
              <a:t>TRANS_QUEUED is a snapshot value that tells you exactly how many committed (not inflight) transactions were read from the log into memory , but were yet to be published because the worker thread was unable to keep up with the incoming rate of transactions from the </a:t>
            </a:r>
            <a:r>
              <a:rPr lang="en-US" dirty="0" err="1"/>
              <a:t>logreader</a:t>
            </a:r>
            <a:r>
              <a:rPr lang="en-US" dirty="0"/>
              <a:t>.  If it is zero, no issues.  If it is growing, or basically if it is a non zero value consistently, the worker thread is not publishing fast enough.</a:t>
            </a:r>
            <a:endParaRPr lang="en-US" sz="1600" dirty="0"/>
          </a:p>
          <a:p>
            <a:pPr lvl="1"/>
            <a:r>
              <a:rPr lang="en-US" dirty="0"/>
              <a:t>If TRANS_QUEUED reaches 32k, the </a:t>
            </a:r>
            <a:r>
              <a:rPr lang="en-US" dirty="0" err="1"/>
              <a:t>logreader</a:t>
            </a:r>
            <a:r>
              <a:rPr lang="en-US" dirty="0"/>
              <a:t> will begin sleeping rather than continue to read into memory.</a:t>
            </a:r>
          </a:p>
          <a:p>
            <a:pPr lvl="1"/>
            <a:r>
              <a:rPr lang="en-US" dirty="0"/>
              <a:t>You can look into </a:t>
            </a:r>
            <a:r>
              <a:rPr lang="en-US" altLang="en-US" sz="1400" dirty="0">
                <a:solidFill>
                  <a:schemeClr val="accent2"/>
                </a:solidFill>
                <a:latin typeface="Arial" panose="020B0604020202020204" pitchFamily="34" charset="0"/>
                <a:cs typeface="Tahoma" panose="020B0604030504040204" pitchFamily="34" charset="0"/>
              </a:rPr>
              <a:t>PARALLEL_MQTHREAD=Y </a:t>
            </a:r>
            <a:endParaRPr lang="en-US" sz="1400" dirty="0"/>
          </a:p>
          <a:p>
            <a:pPr marL="0" indent="0">
              <a:buNone/>
            </a:pPr>
            <a:r>
              <a:rPr lang="en-US" sz="1600" dirty="0"/>
              <a:t> </a:t>
            </a:r>
          </a:p>
        </p:txBody>
      </p:sp>
    </p:spTree>
    <p:extLst>
      <p:ext uri="{BB962C8B-B14F-4D97-AF65-F5344CB8AC3E}">
        <p14:creationId xmlns:p14="http://schemas.microsoft.com/office/powerpoint/2010/main" val="421919622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Capture </a:t>
            </a:r>
            <a:r>
              <a:rPr lang="en-US" altLang="en-US" sz="1802" dirty="0">
                <a:solidFill>
                  <a:schemeClr val="accent2"/>
                </a:solidFill>
                <a:latin typeface="Arial" panose="020B0604020202020204" pitchFamily="34" charset="0"/>
                <a:cs typeface="Tahoma" panose="020B0604030504040204" pitchFamily="34" charset="0"/>
              </a:rPr>
              <a:t>PARALLEL_MQTHREAD=Y </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39267" name="Text Placeholder 2"/>
          <p:cNvSpPr txBox="1">
            <a:spLocks noGrp="1"/>
          </p:cNvSpPr>
          <p:nvPr>
            <p:ph idx="1"/>
          </p:nvPr>
        </p:nvSpPr>
        <p:spPr>
          <a:xfrm>
            <a:off x="266699" y="1046375"/>
            <a:ext cx="7766957" cy="3623596"/>
          </a:xfrm>
        </p:spPr>
        <p:txBody>
          <a:bodyPr/>
          <a:lstStyle/>
          <a:p>
            <a:pPr>
              <a:buClrTx/>
            </a:pPr>
            <a:r>
              <a:rPr lang="en-US" altLang="en-US" sz="1400" dirty="0">
                <a:solidFill>
                  <a:schemeClr val="tx1"/>
                </a:solidFill>
                <a:latin typeface="Arial" panose="020B0604020202020204" pitchFamily="34" charset="0"/>
                <a:cs typeface="Tahoma" panose="020B0604030504040204" pitchFamily="34" charset="0"/>
              </a:rPr>
              <a:t>PARALLEL_MQTHREAD=Y – for performance during OLTP when MQ becomes the bottleneck for small messages</a:t>
            </a:r>
            <a:endParaRPr lang="en-US" altLang="en-US" sz="1400" dirty="0">
              <a:latin typeface="Arial" panose="020B0604020202020204" pitchFamily="34" charset="0"/>
              <a:cs typeface="Tahoma" panose="020B0604030504040204" pitchFamily="34" charset="0"/>
            </a:endParaRPr>
          </a:p>
          <a:p>
            <a:pPr>
              <a:buClrTx/>
            </a:pPr>
            <a:r>
              <a:rPr lang="en-US" altLang="en-US" sz="1400" dirty="0">
                <a:latin typeface="Arial" panose="020B0604020202020204" pitchFamily="34" charset="0"/>
                <a:cs typeface="Tahoma" panose="020B0604030504040204" pitchFamily="34" charset="0"/>
              </a:rPr>
              <a:t>The </a:t>
            </a:r>
            <a:r>
              <a:rPr lang="en-US" altLang="en-US" sz="1400" b="1" dirty="0" err="1">
                <a:latin typeface="Arial" panose="020B0604020202020204" pitchFamily="34" charset="0"/>
                <a:cs typeface="Tahoma" panose="020B0604030504040204" pitchFamily="34" charset="0"/>
              </a:rPr>
              <a:t>parallel_mqthread</a:t>
            </a:r>
            <a:r>
              <a:rPr lang="en-US" altLang="en-US" sz="1400" b="1" dirty="0">
                <a:latin typeface="Arial" panose="020B0604020202020204" pitchFamily="34" charset="0"/>
                <a:cs typeface="Tahoma" panose="020B0604030504040204" pitchFamily="34" charset="0"/>
              </a:rPr>
              <a:t> </a:t>
            </a:r>
            <a:r>
              <a:rPr lang="en-US" altLang="en-US" sz="1400" dirty="0">
                <a:latin typeface="Arial" panose="020B0604020202020204" pitchFamily="34" charset="0"/>
                <a:cs typeface="Tahoma" panose="020B0604030504040204" pitchFamily="34" charset="0"/>
              </a:rPr>
              <a:t>parameter is used on z/OS to specify whether the Q Capture program should use a separate thread to publish messages to MQ. </a:t>
            </a:r>
          </a:p>
          <a:p>
            <a:pPr>
              <a:buClrTx/>
            </a:pPr>
            <a:r>
              <a:rPr lang="en-US" altLang="en-US" sz="1400" dirty="0">
                <a:latin typeface="Arial" panose="020B0604020202020204" pitchFamily="34" charset="0"/>
                <a:cs typeface="Tahoma" panose="020B0604030504040204" pitchFamily="34" charset="0"/>
              </a:rPr>
              <a:t>By default (</a:t>
            </a:r>
            <a:r>
              <a:rPr lang="en-US" altLang="en-US" sz="1400" b="1" dirty="0" err="1">
                <a:latin typeface="Arial" panose="020B0604020202020204" pitchFamily="34" charset="0"/>
                <a:cs typeface="Tahoma" panose="020B0604030504040204" pitchFamily="34" charset="0"/>
              </a:rPr>
              <a:t>parallel_mqthread</a:t>
            </a:r>
            <a:r>
              <a:rPr lang="en-US" altLang="en-US" sz="1400" dirty="0">
                <a:latin typeface="Arial" panose="020B0604020202020204" pitchFamily="34" charset="0"/>
                <a:cs typeface="Tahoma" panose="020B0604030504040204" pitchFamily="34" charset="0"/>
              </a:rPr>
              <a:t>=n), the Q Capture worker thread performs all MQ operations in addition to transforming completed transactions from the log into MQ messages. </a:t>
            </a:r>
          </a:p>
          <a:p>
            <a:pPr>
              <a:buClrTx/>
            </a:pPr>
            <a:r>
              <a:rPr lang="en-US" altLang="en-US" sz="1400" dirty="0">
                <a:latin typeface="Arial" panose="020B0604020202020204" pitchFamily="34" charset="0"/>
                <a:cs typeface="Tahoma" panose="020B0604030504040204" pitchFamily="34" charset="0"/>
              </a:rPr>
              <a:t>With </a:t>
            </a:r>
            <a:r>
              <a:rPr lang="en-US" altLang="en-US" sz="1400" b="1" dirty="0" err="1">
                <a:latin typeface="Arial" panose="020B0604020202020204" pitchFamily="34" charset="0"/>
                <a:cs typeface="Tahoma" panose="020B0604030504040204" pitchFamily="34" charset="0"/>
              </a:rPr>
              <a:t>parallel_mqthread</a:t>
            </a:r>
            <a:r>
              <a:rPr lang="en-US" altLang="en-US" sz="1400" dirty="0">
                <a:latin typeface="Arial" panose="020B0604020202020204" pitchFamily="34" charset="0"/>
                <a:cs typeface="Tahoma" panose="020B0604030504040204" pitchFamily="34" charset="0"/>
              </a:rPr>
              <a:t>=y, a separate MQ publish thread is used to put messages to MQ. When this option is specified, Q Capture also creates a  separate memory buffer that the publish thread uses to stage MQ messages. </a:t>
            </a:r>
          </a:p>
          <a:p>
            <a:pPr>
              <a:buClrTx/>
            </a:pPr>
            <a:r>
              <a:rPr lang="en-US" altLang="en-US" sz="1400" dirty="0">
                <a:latin typeface="Arial" panose="020B0604020202020204" pitchFamily="34" charset="0"/>
                <a:cs typeface="Tahoma" panose="020B0604030504040204" pitchFamily="34" charset="0"/>
              </a:rPr>
              <a:t>The size of the buffer is governed by the </a:t>
            </a:r>
            <a:r>
              <a:rPr lang="en-US" altLang="en-US" sz="1400" b="1" dirty="0" err="1">
                <a:latin typeface="Arial" panose="020B0604020202020204" pitchFamily="34" charset="0"/>
                <a:cs typeface="Tahoma" panose="020B0604030504040204" pitchFamily="34" charset="0"/>
              </a:rPr>
              <a:t>mqthread_bufsz</a:t>
            </a:r>
            <a:r>
              <a:rPr lang="en-US" altLang="en-US" sz="1400" b="1" dirty="0">
                <a:latin typeface="Arial" panose="020B0604020202020204" pitchFamily="34" charset="0"/>
                <a:cs typeface="Tahoma" panose="020B0604030504040204" pitchFamily="34" charset="0"/>
              </a:rPr>
              <a:t> </a:t>
            </a:r>
            <a:r>
              <a:rPr lang="en-US" altLang="en-US" sz="1400" dirty="0">
                <a:latin typeface="Arial" panose="020B0604020202020204" pitchFamily="34" charset="0"/>
                <a:cs typeface="Tahoma" panose="020B0604030504040204" pitchFamily="34" charset="0"/>
              </a:rPr>
              <a:t>parameter. </a:t>
            </a:r>
          </a:p>
          <a:p>
            <a:pPr>
              <a:buClrTx/>
            </a:pPr>
            <a:r>
              <a:rPr lang="en-US" altLang="en-US" sz="1400" dirty="0">
                <a:latin typeface="Arial" panose="020B0604020202020204" pitchFamily="34" charset="0"/>
                <a:cs typeface="Tahoma" panose="020B0604030504040204" pitchFamily="34" charset="0"/>
              </a:rPr>
              <a:t>Using a separate publish thread can potentially improve throughput performance by double buffering MQ operations, allowing the worker thread to format one buffer of MQ messages while the publish thread writes the previous buffer to the various send queues.</a:t>
            </a:r>
          </a:p>
        </p:txBody>
      </p:sp>
    </p:spTree>
    <p:extLst>
      <p:ext uri="{BB962C8B-B14F-4D97-AF65-F5344CB8AC3E}">
        <p14:creationId xmlns:p14="http://schemas.microsoft.com/office/powerpoint/2010/main" val="3906229345"/>
      </p:ext>
    </p:extLst>
  </p:cSld>
  <p:clrMapOvr>
    <a:masterClrMapping/>
  </p:clrMapOvr>
  <p:transition spd="slow"/>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p:cNvSpPr txBox="1">
            <a:spLocks noGrp="1"/>
          </p:cNvSpPr>
          <p:nvPr>
            <p:ph type="title"/>
          </p:nvPr>
        </p:nvSpPr>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Capture </a:t>
            </a:r>
            <a:r>
              <a:rPr lang="en-US" altLang="en-US" sz="1802" dirty="0">
                <a:solidFill>
                  <a:schemeClr val="accent2"/>
                </a:solidFill>
                <a:latin typeface="Arial" panose="020B0604020202020204" pitchFamily="34" charset="0"/>
                <a:cs typeface="Tahoma" panose="020B0604030504040204" pitchFamily="34" charset="0"/>
              </a:rPr>
              <a:t>PARALLEL_MQTHREAD=Y </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41315" name="Text Placeholder 2"/>
          <p:cNvSpPr txBox="1">
            <a:spLocks noGrp="1"/>
          </p:cNvSpPr>
          <p:nvPr>
            <p:ph idx="1"/>
          </p:nvPr>
        </p:nvSpPr>
        <p:spPr>
          <a:xfrm>
            <a:off x="266700" y="1046375"/>
            <a:ext cx="7236279" cy="3509296"/>
          </a:xfrm>
        </p:spPr>
        <p:txBody>
          <a:bodyPr/>
          <a:lstStyle/>
          <a:p>
            <a:pPr>
              <a:buClrTx/>
              <a:defRPr/>
            </a:pPr>
            <a:r>
              <a:rPr lang="en-US" altLang="en-US" sz="1351" dirty="0">
                <a:latin typeface="Arial" panose="020B0604020202020204" pitchFamily="34" charset="0"/>
                <a:cs typeface="Tahoma" panose="020B0604030504040204" pitchFamily="34" charset="0"/>
              </a:rPr>
              <a:t>Need to look for 2 things before using this option:</a:t>
            </a:r>
          </a:p>
          <a:p>
            <a:pPr lvl="1">
              <a:buClrTx/>
              <a:defRPr/>
            </a:pPr>
            <a:r>
              <a:rPr lang="en-US" altLang="en-US" sz="1351" dirty="0">
                <a:latin typeface="Arial" panose="020B0604020202020204" pitchFamily="34" charset="0"/>
                <a:cs typeface="Tahoma" panose="020B0604030504040204" pitchFamily="34" charset="0"/>
              </a:rPr>
              <a:t>The worker thread being busy close to 100% of the time</a:t>
            </a:r>
          </a:p>
          <a:p>
            <a:pPr lvl="1">
              <a:buClrTx/>
              <a:defRPr/>
            </a:pPr>
            <a:r>
              <a:rPr lang="en-US" altLang="en-US" sz="1351" dirty="0">
                <a:latin typeface="Arial" panose="020B0604020202020204" pitchFamily="34" charset="0"/>
                <a:cs typeface="Tahoma" panose="020B0604030504040204" pitchFamily="34" charset="0"/>
              </a:rPr>
              <a:t> and  MQ operations is taking a significant portion of elapsed time in the worker thread. </a:t>
            </a:r>
          </a:p>
          <a:p>
            <a:pPr>
              <a:buClrTx/>
              <a:defRPr/>
            </a:pPr>
            <a:r>
              <a:rPr lang="en-US" altLang="en-US" sz="1351" dirty="0">
                <a:latin typeface="Arial" panose="020B0604020202020204" pitchFamily="34" charset="0"/>
                <a:cs typeface="Tahoma" panose="020B0604030504040204" pitchFamily="34" charset="0"/>
              </a:rPr>
              <a:t>To verify that the worker thread is busy, the main thing to look for is:</a:t>
            </a:r>
          </a:p>
          <a:p>
            <a:pPr lvl="1">
              <a:buClrTx/>
              <a:defRPr/>
            </a:pPr>
            <a:r>
              <a:rPr lang="en-US" altLang="en-US" sz="1351" dirty="0">
                <a:latin typeface="Arial" panose="020B0604020202020204" pitchFamily="34" charset="0"/>
                <a:cs typeface="Tahoma" panose="020B0604030504040204" pitchFamily="34" charset="0"/>
              </a:rPr>
              <a:t> </a:t>
            </a:r>
            <a:r>
              <a:rPr lang="en-US" altLang="en-US" sz="1351" dirty="0" err="1">
                <a:latin typeface="Arial" panose="020B0604020202020204" pitchFamily="34" charset="0"/>
                <a:cs typeface="Tahoma" panose="020B0604030504040204" pitchFamily="34" charset="0"/>
              </a:rPr>
              <a:t>Capture_idle</a:t>
            </a:r>
            <a:r>
              <a:rPr lang="en-US" altLang="en-US" sz="1351" dirty="0">
                <a:latin typeface="Arial" panose="020B0604020202020204" pitchFamily="34" charset="0"/>
                <a:cs typeface="Tahoma" panose="020B0604030504040204" pitchFamily="34" charset="0"/>
              </a:rPr>
              <a:t> being very low (or even 1) consistently </a:t>
            </a:r>
          </a:p>
          <a:p>
            <a:pPr lvl="1">
              <a:buClrTx/>
              <a:defRPr/>
            </a:pPr>
            <a:r>
              <a:rPr lang="en-US" altLang="en-US" sz="1351" dirty="0">
                <a:latin typeface="Arial" panose="020B0604020202020204" pitchFamily="34" charset="0"/>
                <a:cs typeface="Tahoma" panose="020B0604030504040204" pitchFamily="34" charset="0"/>
              </a:rPr>
              <a:t>To verify MQPUT and/or MQCMIT is taking a large % of time</a:t>
            </a:r>
            <a:r>
              <a:rPr lang="en-US" altLang="en-US" sz="1576" dirty="0">
                <a:latin typeface="Arial" panose="020B0604020202020204" pitchFamily="34" charset="0"/>
                <a:cs typeface="Tahoma" panose="020B0604030504040204" pitchFamily="34" charset="0"/>
              </a:rPr>
              <a:t>, you needs to sum the IBMQREP_CAPQMON.MQPUT_TIME, and IBMQREP_CAPMON.MQCMIT_TIME for a given monitor interval. </a:t>
            </a:r>
          </a:p>
          <a:p>
            <a:pPr lvl="1">
              <a:buClrTx/>
              <a:defRPr/>
            </a:pPr>
            <a:r>
              <a:rPr lang="en-US" altLang="en-US" sz="1351" dirty="0">
                <a:latin typeface="Arial" panose="020B0604020202020204" pitchFamily="34" charset="0"/>
                <a:cs typeface="Tahoma" panose="020B0604030504040204" pitchFamily="34" charset="0"/>
              </a:rPr>
              <a:t> If it takes more than say 20% of the time in that interval, PARALLEL_MQTHREAD=Y will probably have a decent affect. </a:t>
            </a:r>
          </a:p>
          <a:p>
            <a:pPr marL="0" indent="0">
              <a:buClrTx/>
              <a:buNone/>
              <a:defRPr/>
            </a:pPr>
            <a:r>
              <a:rPr lang="en-US" altLang="en-US" sz="1351" dirty="0">
                <a:latin typeface="Arial" panose="020B0604020202020204" pitchFamily="34" charset="0"/>
                <a:cs typeface="Tahoma" panose="020B0604030504040204" pitchFamily="34" charset="0"/>
              </a:rPr>
              <a:t>**</a:t>
            </a:r>
            <a:r>
              <a:rPr lang="en-US" altLang="en-US" sz="1351" dirty="0">
                <a:solidFill>
                  <a:schemeClr val="accent2"/>
                </a:solidFill>
                <a:latin typeface="Arial" panose="020B0604020202020204" pitchFamily="34" charset="0"/>
                <a:cs typeface="Tahoma" panose="020B0604030504040204" pitchFamily="34" charset="0"/>
              </a:rPr>
              <a:t>The main gotcha with writing in parallel , is if traditionally a user has </a:t>
            </a:r>
            <a:r>
              <a:rPr lang="en-US" altLang="en-US" sz="1351" dirty="0" err="1">
                <a:solidFill>
                  <a:schemeClr val="accent2"/>
                </a:solidFill>
                <a:latin typeface="Arial" panose="020B0604020202020204" pitchFamily="34" charset="0"/>
                <a:cs typeface="Tahoma" panose="020B0604030504040204" pitchFamily="34" charset="0"/>
              </a:rPr>
              <a:t>xmitq</a:t>
            </a:r>
            <a:r>
              <a:rPr lang="en-US" altLang="en-US" sz="1351" dirty="0">
                <a:solidFill>
                  <a:schemeClr val="accent2"/>
                </a:solidFill>
                <a:latin typeface="Arial" panose="020B0604020202020204" pitchFamily="34" charset="0"/>
                <a:cs typeface="Tahoma" panose="020B0604030504040204" pitchFamily="34" charset="0"/>
              </a:rPr>
              <a:t> issues, writing in parallel can actually make the issue worse.                                                                </a:t>
            </a:r>
          </a:p>
        </p:txBody>
      </p:sp>
    </p:spTree>
    <p:extLst>
      <p:ext uri="{BB962C8B-B14F-4D97-AF65-F5344CB8AC3E}">
        <p14:creationId xmlns:p14="http://schemas.microsoft.com/office/powerpoint/2010/main" val="1969525290"/>
      </p:ext>
    </p:extLst>
  </p:cSld>
  <p:clrMapOvr>
    <a:masterClrMapping/>
  </p:clrMapOvr>
  <p:transition spd="slow"/>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p:cNvSpPr txBox="1">
            <a:spLocks noGrp="1"/>
          </p:cNvSpPr>
          <p:nvPr>
            <p:ph type="title"/>
          </p:nvPr>
        </p:nvSpPr>
        <p:spPr>
          <a:xfrm>
            <a:off x="265113" y="445706"/>
            <a:ext cx="4375898" cy="365177"/>
          </a:xfrm>
        </p:spPr>
        <p:txBody>
          <a:bodyPr/>
          <a:lstStyle/>
          <a:p>
            <a:pPr eaLnBrk="1" hangingPunct="1"/>
            <a:r>
              <a:rPr lang="en-US"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rPr>
              <a:t>Q Apply with Db2 option RREPL</a:t>
            </a:r>
            <a:endParaRPr altLang="en-US" sz="1802" dirty="0">
              <a:solidFill>
                <a:schemeClr val="accent2"/>
              </a:solidFill>
              <a:latin typeface="Arial" panose="020B0604020202020204" pitchFamily="34" charset="0"/>
              <a:ea typeface="MS Gothic" panose="020B0609070205080204" pitchFamily="49" charset="-128"/>
              <a:cs typeface="Tahoma" panose="020B0604030504040204" pitchFamily="34" charset="0"/>
            </a:endParaRPr>
          </a:p>
        </p:txBody>
      </p:sp>
      <p:sp>
        <p:nvSpPr>
          <p:cNvPr id="141315" name="Text Placeholder 2"/>
          <p:cNvSpPr txBox="1">
            <a:spLocks noGrp="1"/>
          </p:cNvSpPr>
          <p:nvPr>
            <p:ph idx="1"/>
          </p:nvPr>
        </p:nvSpPr>
        <p:spPr>
          <a:xfrm>
            <a:off x="266700" y="1046375"/>
            <a:ext cx="7695481" cy="3447987"/>
          </a:xfrm>
        </p:spPr>
        <p:txBody>
          <a:bodyPr/>
          <a:lstStyle/>
          <a:p>
            <a:pPr>
              <a:lnSpc>
                <a:spcPct val="93000"/>
              </a:lnSpc>
              <a:spcBef>
                <a:spcPts val="1050"/>
              </a:spcBef>
              <a:spcAft>
                <a:spcPts val="450"/>
              </a:spcAft>
              <a:buClr>
                <a:srgbClr val="000000"/>
              </a:buClr>
              <a:buSzPct val="50000"/>
              <a:buFont typeface="Wingdings" panose="05000000000000000000" pitchFamily="2" charset="2"/>
              <a:buChar char=""/>
            </a:pPr>
            <a:r>
              <a:rPr lang="en-US" altLang="en-US" sz="1400" dirty="0">
                <a:latin typeface="Arial" panose="020B0604020202020204" pitchFamily="34" charset="0"/>
                <a:ea typeface="ＭＳ Ｐゴシック" panose="020B0600070205080204" pitchFamily="34" charset="-128"/>
              </a:rPr>
              <a:t>Relief available if you rely on triggers to only allow Q Apply to update a target table: you can now eliminate triggers or other procedures you implement, with potential</a:t>
            </a:r>
            <a:r>
              <a:rPr lang="en-US" altLang="en-US" sz="1400" b="1" dirty="0">
                <a:latin typeface="Arial" panose="020B0604020202020204" pitchFamily="34" charset="0"/>
                <a:ea typeface="ＭＳ Ｐゴシック" panose="020B0600070205080204" pitchFamily="34" charset="-128"/>
              </a:rPr>
              <a:t> CPU reduction:</a:t>
            </a:r>
          </a:p>
          <a:p>
            <a:pPr>
              <a:lnSpc>
                <a:spcPct val="93000"/>
              </a:lnSpc>
              <a:spcBef>
                <a:spcPts val="1050"/>
              </a:spcBef>
              <a:spcAft>
                <a:spcPts val="450"/>
              </a:spcAft>
              <a:buClr>
                <a:srgbClr val="000000"/>
              </a:buClr>
              <a:buSzPct val="50000"/>
              <a:buFont typeface="Wingdings" panose="05000000000000000000" pitchFamily="2" charset="2"/>
              <a:buChar char=""/>
            </a:pPr>
            <a:r>
              <a:rPr lang="en-US" altLang="en-US" sz="1400" dirty="0">
                <a:latin typeface="Arial" panose="020B0604020202020204" pitchFamily="34" charset="0"/>
                <a:ea typeface="ＭＳ Ｐゴシック" panose="020B0600070205080204" pitchFamily="34" charset="-128"/>
              </a:rPr>
              <a:t>Db2 V10  and higher offers a new start tablespace option </a:t>
            </a:r>
          </a:p>
          <a:p>
            <a:pPr lvl="1">
              <a:lnSpc>
                <a:spcPct val="93000"/>
              </a:lnSpc>
              <a:spcBef>
                <a:spcPts val="688"/>
              </a:spcBef>
              <a:spcAft>
                <a:spcPts val="413"/>
              </a:spcAft>
              <a:buSzPct val="100000"/>
            </a:pPr>
            <a:r>
              <a:rPr lang="en-US" altLang="en-US" sz="1400" dirty="0">
                <a:solidFill>
                  <a:schemeClr val="accent2"/>
                </a:solidFill>
                <a:latin typeface="Arial" panose="020B0604020202020204" pitchFamily="34" charset="0"/>
                <a:ea typeface="ＭＳ Ｐゴシック" panose="020B0600070205080204" pitchFamily="34" charset="-128"/>
              </a:rPr>
              <a:t>Start DB(xx) SP(</a:t>
            </a:r>
            <a:r>
              <a:rPr lang="en-US" altLang="en-US" sz="1400" dirty="0" err="1">
                <a:solidFill>
                  <a:schemeClr val="accent2"/>
                </a:solidFill>
                <a:latin typeface="Arial" panose="020B0604020202020204" pitchFamily="34" charset="0"/>
                <a:ea typeface="ＭＳ Ｐゴシック" panose="020B0600070205080204" pitchFamily="34" charset="-128"/>
              </a:rPr>
              <a:t>yy</a:t>
            </a:r>
            <a:r>
              <a:rPr lang="en-US" altLang="en-US" sz="1400" dirty="0">
                <a:solidFill>
                  <a:schemeClr val="accent2"/>
                </a:solidFill>
                <a:latin typeface="Arial" panose="020B0604020202020204" pitchFamily="34" charset="0"/>
                <a:ea typeface="ＭＳ Ｐゴシック" panose="020B0600070205080204" pitchFamily="34" charset="-128"/>
              </a:rPr>
              <a:t>) ACCESS(RREPL) </a:t>
            </a:r>
            <a:br>
              <a:rPr lang="en-US" altLang="en-US" sz="1400" dirty="0">
                <a:solidFill>
                  <a:schemeClr val="accent2"/>
                </a:solidFill>
                <a:latin typeface="Arial" panose="020B0604020202020204" pitchFamily="34" charset="0"/>
                <a:ea typeface="ＭＳ Ｐゴシック" panose="020B0600070205080204" pitchFamily="34" charset="-128"/>
              </a:rPr>
            </a:br>
            <a:r>
              <a:rPr lang="en-US" altLang="en-US" sz="1400" dirty="0">
                <a:solidFill>
                  <a:schemeClr val="accent2"/>
                </a:solidFill>
                <a:latin typeface="Arial" panose="020B0604020202020204" pitchFamily="34" charset="0"/>
                <a:ea typeface="ＭＳ Ｐゴシック" panose="020B0600070205080204" pitchFamily="34" charset="-128"/>
              </a:rPr>
              <a:t>Start DB(xx) SP(</a:t>
            </a:r>
            <a:r>
              <a:rPr lang="en-US" altLang="en-US" sz="1400" dirty="0" err="1">
                <a:solidFill>
                  <a:schemeClr val="accent2"/>
                </a:solidFill>
                <a:latin typeface="Arial" panose="020B0604020202020204" pitchFamily="34" charset="0"/>
                <a:ea typeface="ＭＳ Ｐゴシック" panose="020B0600070205080204" pitchFamily="34" charset="-128"/>
              </a:rPr>
              <a:t>yy</a:t>
            </a:r>
            <a:r>
              <a:rPr lang="en-US" altLang="en-US" sz="1400" dirty="0">
                <a:solidFill>
                  <a:schemeClr val="accent2"/>
                </a:solidFill>
                <a:latin typeface="Arial" panose="020B0604020202020204" pitchFamily="34" charset="0"/>
                <a:ea typeface="ＭＳ Ｐゴシック" panose="020B0600070205080204" pitchFamily="34" charset="-128"/>
              </a:rPr>
              <a:t>) ACCESS(RREPL)  PART(n)</a:t>
            </a:r>
          </a:p>
          <a:p>
            <a:pPr>
              <a:lnSpc>
                <a:spcPct val="93000"/>
              </a:lnSpc>
              <a:spcBef>
                <a:spcPts val="1050"/>
              </a:spcBef>
              <a:spcAft>
                <a:spcPts val="450"/>
              </a:spcAft>
              <a:buClr>
                <a:srgbClr val="000000"/>
              </a:buClr>
              <a:buSzPct val="50000"/>
              <a:buFont typeface="Wingdings" panose="05000000000000000000" pitchFamily="2" charset="2"/>
              <a:buChar char=""/>
            </a:pPr>
            <a:r>
              <a:rPr lang="en-US" altLang="en-US" sz="1400" dirty="0">
                <a:latin typeface="Arial" panose="020B0604020202020204" pitchFamily="34" charset="0"/>
                <a:ea typeface="ＭＳ Ｐゴシック" panose="020B0600070205080204" pitchFamily="34" charset="-128"/>
              </a:rPr>
              <a:t>Tablespace started with ACCESS(RREPL) option only allows  those programs identified as replication programs (Q Apply) to update the tablespace data (reads allowed to all)</a:t>
            </a:r>
          </a:p>
          <a:p>
            <a:pPr>
              <a:lnSpc>
                <a:spcPct val="93000"/>
              </a:lnSpc>
              <a:spcBef>
                <a:spcPts val="1050"/>
              </a:spcBef>
              <a:spcAft>
                <a:spcPts val="450"/>
              </a:spcAft>
              <a:buClr>
                <a:srgbClr val="000000"/>
              </a:buClr>
              <a:buSzPct val="50000"/>
              <a:buFont typeface="Wingdings" panose="05000000000000000000" pitchFamily="2" charset="2"/>
              <a:buChar char=""/>
            </a:pPr>
            <a:r>
              <a:rPr lang="en-US" altLang="en-US" sz="1400" dirty="0">
                <a:latin typeface="Arial" panose="020B0604020202020204" pitchFamily="34" charset="0"/>
                <a:ea typeface="ＭＳ Ｐゴシック" panose="020B0600070205080204" pitchFamily="34" charset="-128"/>
              </a:rPr>
              <a:t>Q Apply needs to be APF authorized to use this option</a:t>
            </a:r>
          </a:p>
          <a:p>
            <a:pPr>
              <a:lnSpc>
                <a:spcPct val="93000"/>
              </a:lnSpc>
              <a:spcBef>
                <a:spcPts val="1050"/>
              </a:spcBef>
              <a:spcAft>
                <a:spcPts val="450"/>
              </a:spcAft>
              <a:buClr>
                <a:srgbClr val="000000"/>
              </a:buClr>
              <a:buSzPct val="50000"/>
              <a:buFont typeface="Wingdings" panose="05000000000000000000" pitchFamily="2" charset="2"/>
              <a:buChar char=""/>
            </a:pPr>
            <a:r>
              <a:rPr lang="en-US" altLang="en-US" sz="1400" dirty="0">
                <a:latin typeface="Arial" panose="020B0604020202020204" pitchFamily="34" charset="0"/>
                <a:ea typeface="ＭＳ Ｐゴシック" panose="020B0600070205080204" pitchFamily="34" charset="-128"/>
              </a:rPr>
              <a:t>Q Apply must use RRSAF</a:t>
            </a:r>
          </a:p>
          <a:p>
            <a:pPr>
              <a:lnSpc>
                <a:spcPct val="93000"/>
              </a:lnSpc>
              <a:spcBef>
                <a:spcPts val="1050"/>
              </a:spcBef>
              <a:spcAft>
                <a:spcPts val="450"/>
              </a:spcAft>
              <a:buClr>
                <a:srgbClr val="000000"/>
              </a:buClr>
              <a:buSzPct val="50000"/>
              <a:buFont typeface="Wingdings" panose="05000000000000000000" pitchFamily="2" charset="2"/>
              <a:buChar char=""/>
            </a:pPr>
            <a:r>
              <a:rPr lang="en-US" altLang="en-US" sz="1400" dirty="0">
                <a:latin typeface="Arial" panose="020B0604020202020204" pitchFamily="34" charset="0"/>
                <a:ea typeface="ＭＳ Ｐゴシック" panose="020B0600070205080204" pitchFamily="34" charset="-128"/>
              </a:rPr>
              <a:t>Attempts by non-replication programs to write to the specified objects will fail with </a:t>
            </a:r>
            <a:r>
              <a:rPr lang="en-US" altLang="en-US" sz="1400" i="1" dirty="0">
                <a:latin typeface="Arial" panose="020B0604020202020204" pitchFamily="34" charset="0"/>
                <a:ea typeface="ＭＳ Ｐゴシック" panose="020B0600070205080204" pitchFamily="34" charset="-128"/>
              </a:rPr>
              <a:t>-904 RC 00C90224</a:t>
            </a:r>
          </a:p>
        </p:txBody>
      </p:sp>
    </p:spTree>
    <p:extLst>
      <p:ext uri="{BB962C8B-B14F-4D97-AF65-F5344CB8AC3E}">
        <p14:creationId xmlns:p14="http://schemas.microsoft.com/office/powerpoint/2010/main" val="2151425689"/>
      </p:ext>
    </p:extLst>
  </p:cSld>
  <p:clrMapOvr>
    <a:masterClrMapping/>
  </p:clrMapOvr>
  <p:transition spd="slow"/>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3A819772-315E-4AE5-9E65-71A76AABB19F}"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89</a:t>
            </a:fld>
            <a:endParaRPr lang="en-US" sz="676">
              <a:solidFill>
                <a:srgbClr val="8B8B8B"/>
              </a:solidFill>
              <a:latin typeface="Arial" pitchFamily="18"/>
              <a:ea typeface="Arial Unicode MS" pitchFamily="2"/>
              <a:cs typeface="Tahoma" pitchFamily="2"/>
            </a:endParaRPr>
          </a:p>
        </p:txBody>
      </p:sp>
      <p:sp>
        <p:nvSpPr>
          <p:cNvPr id="145411" name="Text Placeholder 5"/>
          <p:cNvSpPr txBox="1">
            <a:spLocks noGrp="1"/>
          </p:cNvSpPr>
          <p:nvPr>
            <p:ph type="body" idx="4294967295"/>
          </p:nvPr>
        </p:nvSpPr>
        <p:spPr>
          <a:xfrm>
            <a:off x="1989527" y="2304801"/>
            <a:ext cx="5205465" cy="347984"/>
          </a:xfrm>
        </p:spPr>
        <p:txBody>
          <a:bodyPr/>
          <a:lstStyle/>
          <a:p>
            <a:pPr eaLnBrk="1">
              <a:spcBef>
                <a:spcPts val="432"/>
              </a:spcBef>
              <a:spcAft>
                <a:spcPts val="338"/>
              </a:spcAft>
              <a:buNone/>
            </a:pPr>
            <a:r>
              <a:rPr lang="en-US" altLang="en-US" sz="1802" dirty="0">
                <a:solidFill>
                  <a:schemeClr val="accent1"/>
                </a:solidFill>
                <a:latin typeface="Arial" panose="020B0604020202020204" pitchFamily="34" charset="0"/>
                <a:ea typeface="Microsoft YaHei" panose="020B0503020204020204" pitchFamily="34" charset="-122"/>
                <a:cs typeface="Tahoma" panose="020B0604030504040204" pitchFamily="34" charset="0"/>
              </a:rPr>
              <a:t>	          </a:t>
            </a:r>
            <a:r>
              <a:rPr lang="en-US"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IIDR admin and LUW updates</a:t>
            </a:r>
            <a:endParaRPr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4135138680"/>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p:cNvSpPr>
          <p:nvPr>
            <p:ph type="title"/>
          </p:nvPr>
        </p:nvSpPr>
        <p:spPr/>
        <p:txBody>
          <a:bodyPr/>
          <a:lstStyle/>
          <a:p>
            <a:pPr eaLnBrk="1"/>
            <a:r>
              <a:rPr altLang="en-US" sz="1802" dirty="0">
                <a:solidFill>
                  <a:schemeClr val="accent2"/>
                </a:solidFill>
                <a:latin typeface="Arial" panose="020B0604020202020204" pitchFamily="34" charset="0"/>
                <a:cs typeface="Tahoma" panose="020B0604030504040204" pitchFamily="34" charset="0"/>
              </a:rPr>
              <a:t>1140 Q Replication new concepts and columns(3)</a:t>
            </a:r>
          </a:p>
        </p:txBody>
      </p:sp>
      <p:sp>
        <p:nvSpPr>
          <p:cNvPr id="21507" name="Content Placeholder 2"/>
          <p:cNvSpPr txBox="1">
            <a:spLocks noGrp="1"/>
          </p:cNvSpPr>
          <p:nvPr>
            <p:ph idx="1"/>
          </p:nvPr>
        </p:nvSpPr>
        <p:spPr/>
        <p:txBody>
          <a:bodyPr/>
          <a:lstStyle/>
          <a:p>
            <a:pPr eaLnBrk="1">
              <a:buClrTx/>
            </a:pPr>
            <a:r>
              <a:rPr lang="en-US" altLang="en-US" sz="1400" b="1" dirty="0">
                <a:latin typeface="Arial" panose="020B0604020202020204" pitchFamily="34" charset="0"/>
                <a:cs typeface="Tahoma" panose="020B0604030504040204" pitchFamily="34" charset="0"/>
              </a:rPr>
              <a:t>LEVEL</a:t>
            </a:r>
            <a:r>
              <a:rPr lang="en-US" altLang="en-US" sz="1400" dirty="0">
                <a:latin typeface="Arial" panose="020B0604020202020204" pitchFamily="34" charset="0"/>
                <a:cs typeface="Tahoma" panose="020B0604030504040204" pitchFamily="34" charset="0"/>
              </a:rPr>
              <a:t> is a VARCHAR(10);   -- format = RRRR.LLLL</a:t>
            </a:r>
          </a:p>
          <a:p>
            <a:pPr lvl="1" eaLnBrk="1">
              <a:buClrTx/>
            </a:pPr>
            <a:r>
              <a:rPr lang="en-US" altLang="en-US" sz="1400" dirty="0">
                <a:latin typeface="Arial" panose="020B0604020202020204" pitchFamily="34" charset="0"/>
                <a:cs typeface="Tahoma" panose="020B0604030504040204" pitchFamily="34" charset="0"/>
              </a:rPr>
              <a:t>Where RRRR = Release ex. 1140</a:t>
            </a:r>
          </a:p>
          <a:p>
            <a:pPr lvl="1" eaLnBrk="1">
              <a:buClrTx/>
            </a:pPr>
            <a:r>
              <a:rPr lang="en-US" altLang="en-US" sz="1400" dirty="0">
                <a:latin typeface="Arial" panose="020B0604020202020204" pitchFamily="34" charset="0"/>
                <a:cs typeface="Tahoma" panose="020B0604030504040204" pitchFamily="34" charset="0"/>
              </a:rPr>
              <a:t>Where LLLL  = Level   ex.    0</a:t>
            </a:r>
          </a:p>
          <a:p>
            <a:pPr eaLnBrk="1">
              <a:buClrTx/>
            </a:pPr>
            <a:r>
              <a:rPr lang="en-US" altLang="en-US" sz="1400" b="1" dirty="0">
                <a:solidFill>
                  <a:srgbClr val="C00000"/>
                </a:solidFill>
                <a:latin typeface="Arial" panose="020B0604020202020204" pitchFamily="34" charset="0"/>
                <a:cs typeface="Tahoma" panose="020B0604030504040204" pitchFamily="34" charset="0"/>
              </a:rPr>
              <a:t>IBMQREP_CAPPARMS and IBMQREP_APPLYPARMS</a:t>
            </a:r>
          </a:p>
          <a:p>
            <a:pPr lvl="1" eaLnBrk="1">
              <a:buClrTx/>
            </a:pPr>
            <a:r>
              <a:rPr lang="en-US" altLang="en-US" sz="1400" b="1" dirty="0">
                <a:solidFill>
                  <a:srgbClr val="C00000"/>
                </a:solidFill>
                <a:latin typeface="Arial" panose="020B0604020202020204" pitchFamily="34" charset="0"/>
                <a:cs typeface="Tahoma" panose="020B0604030504040204" pitchFamily="34" charset="0"/>
              </a:rPr>
              <a:t>POSSIBLE_LEVEL</a:t>
            </a:r>
            <a:r>
              <a:rPr lang="en-US" altLang="en-US" sz="1400" dirty="0">
                <a:latin typeface="Arial" panose="020B0604020202020204" pitchFamily="34" charset="0"/>
                <a:cs typeface="Tahoma" panose="020B0604030504040204" pitchFamily="34" charset="0"/>
              </a:rPr>
              <a:t> – The engine code level that is running. </a:t>
            </a:r>
            <a:r>
              <a:rPr lang="en-US" altLang="en-US" sz="1400" b="1" dirty="0">
                <a:latin typeface="Arial" panose="020B0604020202020204" pitchFamily="34" charset="0"/>
                <a:cs typeface="Tahoma" panose="020B0604030504040204" pitchFamily="34" charset="0"/>
              </a:rPr>
              <a:t>This is updated each time by Capture/Apply on startup to the level of Capture/Apply engine code function level.  </a:t>
            </a:r>
          </a:p>
          <a:p>
            <a:pPr lvl="2" eaLnBrk="1">
              <a:buClrTx/>
            </a:pPr>
            <a:r>
              <a:rPr lang="en-US" altLang="en-US" b="1" dirty="0">
                <a:latin typeface="Arial" panose="020B0604020202020204" pitchFamily="34" charset="0"/>
                <a:cs typeface="Tahoma" panose="020B0604030504040204" pitchFamily="34" charset="0"/>
              </a:rPr>
              <a:t>Also returned on the STATUS command</a:t>
            </a:r>
          </a:p>
          <a:p>
            <a:pPr lvl="1" eaLnBrk="1">
              <a:buClrTx/>
            </a:pPr>
            <a:r>
              <a:rPr lang="en-US" altLang="en-US" sz="1400" b="1" dirty="0">
                <a:solidFill>
                  <a:srgbClr val="C00000"/>
                </a:solidFill>
                <a:latin typeface="Arial" panose="020B0604020202020204" pitchFamily="34" charset="0"/>
                <a:cs typeface="Tahoma" panose="020B0604030504040204" pitchFamily="34" charset="0"/>
              </a:rPr>
              <a:t>CONTROL_TABLES_LEVEL</a:t>
            </a:r>
            <a:r>
              <a:rPr lang="en-US" altLang="en-US" sz="1400" dirty="0">
                <a:latin typeface="Arial" panose="020B0604020202020204" pitchFamily="34" charset="0"/>
                <a:cs typeface="Tahoma" panose="020B0604030504040204" pitchFamily="34" charset="0"/>
              </a:rPr>
              <a:t>  - The level to which the control tables have been migrated.</a:t>
            </a:r>
          </a:p>
          <a:p>
            <a:pPr lvl="1" eaLnBrk="1">
              <a:buClrTx/>
            </a:pPr>
            <a:r>
              <a:rPr lang="en-US" altLang="en-US" sz="1400" b="1" dirty="0">
                <a:solidFill>
                  <a:srgbClr val="C00000"/>
                </a:solidFill>
                <a:latin typeface="Arial" panose="020B0604020202020204" pitchFamily="34" charset="0"/>
                <a:cs typeface="Tahoma" panose="020B0604030504040204" pitchFamily="34" charset="0"/>
              </a:rPr>
              <a:t>CURRENT_LEVEL</a:t>
            </a:r>
            <a:r>
              <a:rPr lang="en-US" altLang="en-US" sz="1400" dirty="0">
                <a:latin typeface="Arial" panose="020B0604020202020204" pitchFamily="34" charset="0"/>
                <a:cs typeface="Tahoma" panose="020B0604030504040204" pitchFamily="34" charset="0"/>
              </a:rPr>
              <a:t> – The level of function activated. Less or equal to possible level and to control tables level.  Activation will fail if control tables are at a lesser level.  </a:t>
            </a:r>
          </a:p>
          <a:p>
            <a:pPr lvl="1" eaLnBrk="1">
              <a:buClrTx/>
            </a:pPr>
            <a:r>
              <a:rPr lang="en-US" altLang="en-US" sz="1400" b="1" dirty="0">
                <a:solidFill>
                  <a:srgbClr val="C00000"/>
                </a:solidFill>
                <a:latin typeface="Arial" panose="020B0604020202020204" pitchFamily="34" charset="0"/>
                <a:cs typeface="Tahoma" panose="020B0604030504040204" pitchFamily="34" charset="0"/>
              </a:rPr>
              <a:t>ARCH_LEVEL</a:t>
            </a:r>
            <a:r>
              <a:rPr lang="en-US" altLang="en-US" sz="1400" dirty="0">
                <a:latin typeface="Arial" panose="020B0604020202020204" pitchFamily="34" charset="0"/>
                <a:cs typeface="Tahoma" panose="020B0604030504040204" pitchFamily="34" charset="0"/>
              </a:rPr>
              <a:t> – The RELEASE of the code that is activated.   This is for legacy purpose, used by tooling.  Will remain at 1140 going forward.</a:t>
            </a:r>
          </a:p>
          <a:p>
            <a:pPr lvl="1" eaLnBrk="1">
              <a:buClrTx/>
            </a:pPr>
            <a:r>
              <a:rPr lang="en-US" altLang="en-US" sz="1400" b="1" dirty="0">
                <a:solidFill>
                  <a:srgbClr val="C00000"/>
                </a:solidFill>
                <a:latin typeface="Arial" panose="020B0604020202020204" pitchFamily="34" charset="0"/>
                <a:cs typeface="Tahoma" panose="020B0604030504040204" pitchFamily="34" charset="0"/>
              </a:rPr>
              <a:t>COMPATIBILITY </a:t>
            </a:r>
            <a:r>
              <a:rPr lang="en-US" altLang="en-US" sz="1400" dirty="0">
                <a:latin typeface="Arial" panose="020B0604020202020204" pitchFamily="34" charset="0"/>
                <a:cs typeface="Tahoma" panose="020B0604030504040204" pitchFamily="34" charset="0"/>
              </a:rPr>
              <a:t>– Will not be used when all target  ARCH_LEVEL are at 1140.</a:t>
            </a:r>
          </a:p>
          <a:p>
            <a:pPr lvl="1" eaLnBrk="1">
              <a:buClrTx/>
            </a:pPr>
            <a:endParaRPr lang="en-US" altLang="en-US" sz="1400" dirty="0">
              <a:latin typeface="Arial" panose="020B0604020202020204" pitchFamily="34" charset="0"/>
              <a:cs typeface="Tahoma" panose="020B0604030504040204" pitchFamily="34" charset="0"/>
            </a:endParaRPr>
          </a:p>
          <a:p>
            <a:pPr lvl="1" eaLnBrk="1"/>
            <a:endParaRPr lang="en-US" altLang="en-US" sz="90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822779142"/>
      </p:ext>
    </p:extLst>
  </p:cSld>
  <p:clrMapOvr>
    <a:masterClrMapping/>
  </p:clrMapOvr>
  <p:transition spd="slow"/>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txBox="1">
            <a:spLocks noGrp="1"/>
          </p:cNvSpPr>
          <p:nvPr>
            <p:ph type="title"/>
          </p:nvPr>
        </p:nvSpPr>
        <p:spPr/>
        <p:txBody>
          <a:bodyPr/>
          <a:lstStyle/>
          <a:p>
            <a:r>
              <a:rPr lang="en-US" altLang="en-US" sz="1802" b="0" dirty="0">
                <a:solidFill>
                  <a:schemeClr val="accent2"/>
                </a:solidFill>
                <a:latin typeface="Arial" panose="020B0604020202020204" pitchFamily="34" charset="0"/>
                <a:cs typeface="Tahoma" panose="020B0604030504040204" pitchFamily="34" charset="0"/>
              </a:rPr>
              <a:t>ASNCLP using Q Replication password file</a:t>
            </a:r>
          </a:p>
        </p:txBody>
      </p:sp>
      <p:sp>
        <p:nvSpPr>
          <p:cNvPr id="147459" name="Content Placeholder 2"/>
          <p:cNvSpPr txBox="1">
            <a:spLocks noGrp="1"/>
          </p:cNvSpPr>
          <p:nvPr>
            <p:ph idx="1"/>
          </p:nvPr>
        </p:nvSpPr>
        <p:spPr>
          <a:xfrm>
            <a:off x="266700" y="1046375"/>
            <a:ext cx="7179129" cy="2774511"/>
          </a:xfrm>
        </p:spPr>
        <p:txBody>
          <a:bodyPr/>
          <a:lstStyle/>
          <a:p>
            <a:pPr>
              <a:buClrTx/>
            </a:pPr>
            <a:r>
              <a:rPr lang="en-US" altLang="en-US" sz="1351" b="0" dirty="0">
                <a:latin typeface="Arial" panose="020B0604020202020204" pitchFamily="34" charset="0"/>
                <a:cs typeface="Tahoma" panose="020B0604030504040204" pitchFamily="34" charset="0"/>
              </a:rPr>
              <a:t>A new </a:t>
            </a:r>
            <a:r>
              <a:rPr lang="en-US" altLang="en-US" sz="1351" b="0" dirty="0" err="1">
                <a:latin typeface="Arial" panose="020B0604020202020204" pitchFamily="34" charset="0"/>
                <a:cs typeface="Tahoma" panose="020B0604030504040204" pitchFamily="34" charset="0"/>
              </a:rPr>
              <a:t>asnclp</a:t>
            </a:r>
            <a:r>
              <a:rPr lang="en-US" altLang="en-US" sz="1351" b="0" dirty="0">
                <a:latin typeface="Arial" panose="020B0604020202020204" pitchFamily="34" charset="0"/>
                <a:cs typeface="Tahoma" panose="020B0604030504040204" pitchFamily="34" charset="0"/>
              </a:rPr>
              <a:t> command indicates where the password file resides and reuse the existing mechanism in Q Apply (</a:t>
            </a:r>
            <a:r>
              <a:rPr lang="en-US" altLang="en-US" sz="1351" dirty="0" err="1">
                <a:solidFill>
                  <a:schemeClr val="accent2"/>
                </a:solidFill>
                <a:latin typeface="Arial" panose="020B0604020202020204" pitchFamily="34" charset="0"/>
                <a:cs typeface="Tahoma" panose="020B0604030504040204" pitchFamily="34" charset="0"/>
              </a:rPr>
              <a:t>asnpwd</a:t>
            </a:r>
            <a:r>
              <a:rPr lang="en-US" altLang="en-US" sz="1351" b="0" dirty="0">
                <a:latin typeface="Arial" panose="020B0604020202020204" pitchFamily="34" charset="0"/>
                <a:cs typeface="Tahoma" panose="020B0604030504040204" pitchFamily="34" charset="0"/>
              </a:rPr>
              <a:t>) to create the file. </a:t>
            </a:r>
            <a:br>
              <a:rPr lang="en-US" altLang="en-US" sz="1351" b="0" dirty="0">
                <a:latin typeface="Arial" panose="020B0604020202020204" pitchFamily="34" charset="0"/>
                <a:cs typeface="Tahoma" panose="020B0604030504040204" pitchFamily="34" charset="0"/>
              </a:rPr>
            </a:br>
            <a:br>
              <a:rPr lang="en-US" altLang="en-US" sz="1351" b="0" dirty="0">
                <a:latin typeface="Arial" panose="020B0604020202020204" pitchFamily="34" charset="0"/>
                <a:cs typeface="Tahoma" panose="020B0604030504040204" pitchFamily="34" charset="0"/>
              </a:rPr>
            </a:br>
            <a:r>
              <a:rPr lang="en-US" altLang="en-US" sz="1351" b="0" dirty="0">
                <a:latin typeface="Arial" panose="020B0604020202020204" pitchFamily="34" charset="0"/>
                <a:cs typeface="Tahoma" panose="020B0604030504040204" pitchFamily="34" charset="0"/>
              </a:rPr>
              <a:t>SET PASSWORD_FILE_PATH  c:\Users\repladmin\</a:t>
            </a:r>
            <a:br>
              <a:rPr lang="en-US" altLang="en-US" sz="1351" b="0" dirty="0">
                <a:latin typeface="Arial" panose="020B0604020202020204" pitchFamily="34" charset="0"/>
                <a:cs typeface="Tahoma" panose="020B0604030504040204" pitchFamily="34" charset="0"/>
              </a:rPr>
            </a:br>
            <a:r>
              <a:rPr lang="en-US" altLang="en-US" sz="1351" b="0" dirty="0">
                <a:latin typeface="Arial" panose="020B0604020202020204" pitchFamily="34" charset="0"/>
                <a:cs typeface="Tahoma" panose="020B0604030504040204" pitchFamily="34" charset="0"/>
              </a:rPr>
              <a:t>SET SERVER CAPTURE TO DB SOURCEDB;</a:t>
            </a:r>
            <a:br>
              <a:rPr lang="en-US" altLang="en-US" sz="1351" b="0" dirty="0">
                <a:latin typeface="Arial" panose="020B0604020202020204" pitchFamily="34" charset="0"/>
                <a:cs typeface="Tahoma" panose="020B0604030504040204" pitchFamily="34" charset="0"/>
              </a:rPr>
            </a:br>
            <a:r>
              <a:rPr lang="en-US" altLang="en-US" sz="1351" b="0" dirty="0">
                <a:latin typeface="Arial" panose="020B0604020202020204" pitchFamily="34" charset="0"/>
                <a:cs typeface="Tahoma" panose="020B0604030504040204" pitchFamily="34" charset="0"/>
              </a:rPr>
              <a:t>which then takes user / password from the file.</a:t>
            </a:r>
          </a:p>
          <a:p>
            <a:pPr>
              <a:buClrTx/>
            </a:pPr>
            <a:r>
              <a:rPr lang="en-US" altLang="en-US" sz="1351" b="0" dirty="0">
                <a:latin typeface="Arial" panose="020B0604020202020204" pitchFamily="34" charset="0"/>
                <a:cs typeface="Tahoma" panose="020B0604030504040204" pitchFamily="34" charset="0"/>
              </a:rPr>
              <a:t>If no password file or no user/</a:t>
            </a:r>
            <a:r>
              <a:rPr lang="en-US" altLang="en-US" sz="1351" b="0" dirty="0" err="1">
                <a:latin typeface="Arial" panose="020B0604020202020204" pitchFamily="34" charset="0"/>
                <a:cs typeface="Tahoma" panose="020B0604030504040204" pitchFamily="34" charset="0"/>
              </a:rPr>
              <a:t>pwd</a:t>
            </a:r>
            <a:r>
              <a:rPr lang="en-US" altLang="en-US" sz="1351" b="0" dirty="0">
                <a:latin typeface="Arial" panose="020B0604020202020204" pitchFamily="34" charset="0"/>
                <a:cs typeface="Tahoma" panose="020B0604030504040204" pitchFamily="34" charset="0"/>
              </a:rPr>
              <a:t> found for the capture/apply server, then ASNCLP works as today.</a:t>
            </a:r>
          </a:p>
          <a:p>
            <a:pPr>
              <a:buClrTx/>
            </a:pPr>
            <a:r>
              <a:rPr lang="en-US" altLang="en-US" sz="1351" b="0" dirty="0">
                <a:latin typeface="Arial" panose="020B0604020202020204" pitchFamily="34" charset="0"/>
                <a:cs typeface="Tahoma" panose="020B0604030504040204" pitchFamily="34" charset="0"/>
              </a:rPr>
              <a:t>Allows the </a:t>
            </a:r>
            <a:r>
              <a:rPr lang="en-US" altLang="en-US" sz="1351" b="0" dirty="0" err="1">
                <a:latin typeface="Arial" panose="020B0604020202020204" pitchFamily="34" charset="0"/>
                <a:cs typeface="Tahoma" panose="020B0604030504040204" pitchFamily="34" charset="0"/>
              </a:rPr>
              <a:t>asnclp</a:t>
            </a:r>
            <a:r>
              <a:rPr lang="en-US" altLang="en-US" sz="1351" b="0" dirty="0">
                <a:latin typeface="Arial" panose="020B0604020202020204" pitchFamily="34" charset="0"/>
                <a:cs typeface="Tahoma" panose="020B0604030504040204" pitchFamily="34" charset="0"/>
              </a:rPr>
              <a:t> script to be used to generate commands that are run at a later time. </a:t>
            </a:r>
          </a:p>
        </p:txBody>
      </p:sp>
    </p:spTree>
    <p:extLst>
      <p:ext uri="{BB962C8B-B14F-4D97-AF65-F5344CB8AC3E}">
        <p14:creationId xmlns:p14="http://schemas.microsoft.com/office/powerpoint/2010/main" val="589888977"/>
      </p:ext>
    </p:extLst>
  </p:cSld>
  <p:clrMapOvr>
    <a:masterClrMapping/>
  </p:clrMapOvr>
  <p:transition spd="slow"/>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Title 1"/>
          <p:cNvSpPr txBox="1">
            <a:spLocks noGrp="1"/>
          </p:cNvSpPr>
          <p:nvPr>
            <p:ph type="title"/>
          </p:nvPr>
        </p:nvSpPr>
        <p:spPr/>
        <p:txBody>
          <a:bodyPr/>
          <a:lstStyle/>
          <a:p>
            <a:r>
              <a:rPr lang="en-US" altLang="en-US" sz="1802" b="0" dirty="0">
                <a:solidFill>
                  <a:schemeClr val="accent2"/>
                </a:solidFill>
                <a:latin typeface="Arial" panose="020B0604020202020204" pitchFamily="34" charset="0"/>
                <a:cs typeface="Tahoma" panose="020B0604030504040204" pitchFamily="34" charset="0"/>
              </a:rPr>
              <a:t>Q replication support of truncate table (LUW)</a:t>
            </a:r>
          </a:p>
        </p:txBody>
      </p:sp>
      <p:sp>
        <p:nvSpPr>
          <p:cNvPr id="148483" name="Content Placeholder 2"/>
          <p:cNvSpPr txBox="1">
            <a:spLocks noGrp="1"/>
          </p:cNvSpPr>
          <p:nvPr>
            <p:ph idx="1"/>
          </p:nvPr>
        </p:nvSpPr>
        <p:spPr>
          <a:xfrm>
            <a:off x="266700" y="1046375"/>
            <a:ext cx="7342414" cy="2619389"/>
          </a:xfrm>
        </p:spPr>
        <p:txBody>
          <a:bodyPr/>
          <a:lstStyle/>
          <a:p>
            <a:pPr>
              <a:buClrTx/>
            </a:pPr>
            <a:r>
              <a:rPr lang="en-US" altLang="en-US" sz="1351" b="0" dirty="0">
                <a:latin typeface="Arial" panose="020B0604020202020204" pitchFamily="34" charset="0"/>
                <a:cs typeface="Tahoma" panose="020B0604030504040204" pitchFamily="34" charset="0"/>
              </a:rPr>
              <a:t>The Q Capture program on Linux, UNIX, and Windows is  able to detect and process log records for TRUNCATE TABLE operations on source databases on Linux, UNIX, and Windows, and replicate these operations.</a:t>
            </a:r>
          </a:p>
          <a:p>
            <a:pPr>
              <a:buClrTx/>
            </a:pPr>
            <a:r>
              <a:rPr lang="en-US" altLang="en-US" sz="1351" b="0" dirty="0">
                <a:latin typeface="Arial" panose="020B0604020202020204" pitchFamily="34" charset="0"/>
                <a:cs typeface="Tahoma" panose="020B0604030504040204" pitchFamily="34" charset="0"/>
              </a:rPr>
              <a:t>Truncate operation are replicated on Linux, UNIX, and Windows after Q Capture detects the truncate log record when CAPTURE_TRUNCATE of IBMQREP_SUBS is set to 'T'.  The default value of CAPTURE_TRUNCATE is 'W'. With the default value, Q Capture issues warning message after it detects truncate log records but does not replicate the</a:t>
            </a:r>
            <a:br>
              <a:rPr lang="en-US" altLang="en-US" sz="1351" b="0" dirty="0">
                <a:latin typeface="Arial" panose="020B0604020202020204" pitchFamily="34" charset="0"/>
                <a:cs typeface="Tahoma" panose="020B0604030504040204" pitchFamily="34" charset="0"/>
              </a:rPr>
            </a:br>
            <a:r>
              <a:rPr lang="en-US" altLang="en-US" sz="1351" b="0" dirty="0">
                <a:latin typeface="Arial" panose="020B0604020202020204" pitchFamily="34" charset="0"/>
                <a:cs typeface="Tahoma" panose="020B0604030504040204" pitchFamily="34" charset="0"/>
              </a:rPr>
              <a:t>operation.</a:t>
            </a:r>
            <a:endParaRPr lang="en-US" altLang="en-US" sz="135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355373414"/>
      </p:ext>
    </p:extLst>
  </p:cSld>
  <p:clrMapOvr>
    <a:masterClrMapping/>
  </p:clrMapOvr>
  <p:transition spd="slow"/>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2707" y="1088016"/>
            <a:ext cx="6366550" cy="969384"/>
          </a:xfrm>
        </p:spPr>
        <p:txBody>
          <a:bodyPr rtlCol="0">
            <a:normAutofit/>
          </a:bodyPr>
          <a:lstStyle/>
          <a:p>
            <a:pPr eaLnBrk="1" fontAlgn="auto" hangingPunct="1">
              <a:spcAft>
                <a:spcPts val="0"/>
              </a:spcAft>
              <a:defRPr/>
            </a:pPr>
            <a:r>
              <a:rPr lang="en-US" sz="2800" dirty="0"/>
              <a:t>Back up slides</a:t>
            </a:r>
            <a:br>
              <a:rPr lang="en-US" sz="2800" dirty="0"/>
            </a:br>
            <a:r>
              <a:rPr lang="en-US" sz="1200" dirty="0"/>
              <a:t> </a:t>
            </a:r>
            <a:r>
              <a:rPr lang="en-US" sz="1000" i="1" dirty="0"/>
              <a:t> </a:t>
            </a:r>
            <a:endParaRPr lang="en-US" sz="2800" dirty="0"/>
          </a:p>
        </p:txBody>
      </p:sp>
    </p:spTree>
    <p:extLst>
      <p:ext uri="{BB962C8B-B14F-4D97-AF65-F5344CB8AC3E}">
        <p14:creationId xmlns:p14="http://schemas.microsoft.com/office/powerpoint/2010/main" val="11687131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1"/>
          <p:cNvSpPr txBox="1">
            <a:spLocks noGrp="1" noChangeArrowheads="1"/>
          </p:cNvSpPr>
          <p:nvPr>
            <p:ph type="title"/>
          </p:nvPr>
        </p:nvSpPr>
        <p:spPr>
          <a:xfrm>
            <a:off x="265113" y="445706"/>
            <a:ext cx="4862058" cy="329901"/>
          </a:xfrm>
        </p:spPr>
        <p:txBody>
          <a:bodyPr/>
          <a:lstStyle/>
          <a:p>
            <a:r>
              <a:rPr lang="en-US" altLang="en-US" sz="1802" dirty="0">
                <a:solidFill>
                  <a:schemeClr val="accent2"/>
                </a:solidFill>
                <a:latin typeface="Arial" panose="020B0604020202020204" pitchFamily="34" charset="0"/>
                <a:cs typeface="Tahoma" panose="020B0604030504040204" pitchFamily="34" charset="0"/>
              </a:rPr>
              <a:t>Capture parameters to consider</a:t>
            </a:r>
          </a:p>
        </p:txBody>
      </p:sp>
      <p:sp>
        <p:nvSpPr>
          <p:cNvPr id="151555" name="Content Placeholder 2"/>
          <p:cNvSpPr txBox="1">
            <a:spLocks noGrp="1"/>
          </p:cNvSpPr>
          <p:nvPr>
            <p:ph idx="1"/>
          </p:nvPr>
        </p:nvSpPr>
        <p:spPr>
          <a:xfrm>
            <a:off x="265113" y="842267"/>
            <a:ext cx="8527823" cy="3974661"/>
          </a:xfrm>
        </p:spPr>
        <p:txBody>
          <a:bodyPr vert="horz" wrap="square" lIns="68644" tIns="34322" rIns="68644" bIns="34322" numCol="1" anchor="t" anchorCtr="0" compatLnSpc="1">
            <a:prstTxWarp prst="textNoShape">
              <a:avLst/>
            </a:prstTxWarp>
          </a:bodyPr>
          <a:lstStyle/>
          <a:p>
            <a:pPr marL="0" indent="0">
              <a:spcAft>
                <a:spcPts val="338"/>
              </a:spcAft>
              <a:buNone/>
            </a:pPr>
            <a:r>
              <a:rPr lang="en-US" altLang="en-US" sz="976" dirty="0">
                <a:latin typeface="Arial" panose="020B0604020202020204" pitchFamily="34" charset="0"/>
                <a:cs typeface="Tahoma" panose="020B0604030504040204" pitchFamily="34" charset="0"/>
              </a:rPr>
              <a:t>IBMQREP_CAPPARMS </a:t>
            </a:r>
            <a:endParaRPr lang="en-US" altLang="en-US" sz="901" dirty="0">
              <a:latin typeface="Arial" panose="020B0604020202020204" pitchFamily="34" charset="0"/>
              <a:cs typeface="Tahoma" panose="020B0604030504040204" pitchFamily="34" charset="0"/>
            </a:endParaRP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MONITOR_INTERVAL -  How frequently is performance data reported?</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MEMORY_LIMIT -  Memory for Capture address space (0 is suggested)</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COMMIT_INTERVAL – Longest time to wait until commit MQ, if </a:t>
            </a:r>
            <a:r>
              <a:rPr lang="en-US" altLang="en-US" sz="1000" dirty="0" err="1">
                <a:latin typeface="Arial" panose="020B0604020202020204" pitchFamily="34" charset="0"/>
                <a:cs typeface="Tahoma" panose="020B0604030504040204" pitchFamily="34" charset="0"/>
              </a:rPr>
              <a:t>max_trans</a:t>
            </a:r>
            <a:r>
              <a:rPr lang="en-US" altLang="en-US" sz="1000" dirty="0">
                <a:latin typeface="Arial" panose="020B0604020202020204" pitchFamily="34" charset="0"/>
                <a:cs typeface="Tahoma" panose="020B0604030504040204" pitchFamily="34" charset="0"/>
              </a:rPr>
              <a:t> is not reached.</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MAX_TRANS – Number of DB2 transactions (MQ messages) put to MQ before MQ commit (precedes </a:t>
            </a:r>
            <a:r>
              <a:rPr lang="en-US" altLang="en-US" sz="1000" dirty="0" err="1">
                <a:latin typeface="Arial" panose="020B0604020202020204" pitchFamily="34" charset="0"/>
                <a:cs typeface="Tahoma" panose="020B0604030504040204" pitchFamily="34" charset="0"/>
              </a:rPr>
              <a:t>commit_interval</a:t>
            </a:r>
            <a:r>
              <a:rPr lang="en-US" altLang="en-US" sz="1000" dirty="0">
                <a:latin typeface="Arial" panose="020B0604020202020204" pitchFamily="34" charset="0"/>
                <a:cs typeface="Tahoma" panose="020B0604030504040204" pitchFamily="34" charset="0"/>
              </a:rPr>
              <a:t>) default=128</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SLEEP_INTERVAL - Log reader pause after reading end-of-log</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LOGSTDOUT -  Which messages go the job log?</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QFULL_NUM_RETRIES - Handle Q full conditions</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WARNLOGAPI - Detect abnormal response time from DB2 read log interface</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TRANS_BATCH_SZ -  Consider for performance of OLTP workloads</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WARNTXSZ - Detect excessively large DB2 transactions </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COMPATIBILITY - For rolling upgrades - version of messages that Capture sends to Apply</a:t>
            </a:r>
          </a:p>
          <a:p>
            <a:pPr lvl="1">
              <a:spcAft>
                <a:spcPts val="338"/>
              </a:spcAft>
              <a:buFont typeface="Wingdings" panose="05000000000000000000" pitchFamily="2" charset="2"/>
              <a:buChar char="q"/>
            </a:pPr>
            <a:r>
              <a:rPr lang="en-US" altLang="en-US" sz="1000" dirty="0">
                <a:solidFill>
                  <a:schemeClr val="tx1"/>
                </a:solidFill>
                <a:latin typeface="Arial" panose="020B0604020202020204" pitchFamily="34" charset="0"/>
                <a:cs typeface="Tahoma" panose="020B0604030504040204" pitchFamily="34" charset="0"/>
              </a:rPr>
              <a:t>PARALLEL_MQTHREAD=Y – for performance </a:t>
            </a:r>
            <a:r>
              <a:rPr lang="en-US" altLang="en-US" sz="1000" dirty="0">
                <a:latin typeface="Arial" panose="020B0604020202020204" pitchFamily="34" charset="0"/>
                <a:cs typeface="Tahoma" panose="020B0604030504040204" pitchFamily="34" charset="0"/>
              </a:rPr>
              <a:t>during OLTP when MQ becomes the bottleneck for small messages</a:t>
            </a:r>
          </a:p>
          <a:p>
            <a:pPr marL="0" indent="0">
              <a:spcAft>
                <a:spcPts val="338"/>
              </a:spcAft>
              <a:buNone/>
            </a:pPr>
            <a:r>
              <a:rPr lang="en-US" altLang="en-US" sz="1000" dirty="0">
                <a:latin typeface="Arial" panose="020B0604020202020204" pitchFamily="34" charset="0"/>
                <a:cs typeface="Tahoma" panose="020B0604030504040204" pitchFamily="34" charset="0"/>
              </a:rPr>
              <a:t>IBMQREP_SENDQUEUES</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HEARTBEAT_INTERVAL – Allows Apply to report latency even if source is idle</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MAX_MESSAGE_SIZE – Consider for performance </a:t>
            </a:r>
          </a:p>
          <a:p>
            <a:pPr lvl="1">
              <a:spcAft>
                <a:spcPts val="338"/>
              </a:spcAft>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NUM_PARALLEL_SENDQS – Consider for performance using 2 MQ channels</a:t>
            </a:r>
          </a:p>
        </p:txBody>
      </p:sp>
    </p:spTree>
    <p:extLst>
      <p:ext uri="{BB962C8B-B14F-4D97-AF65-F5344CB8AC3E}">
        <p14:creationId xmlns:p14="http://schemas.microsoft.com/office/powerpoint/2010/main" val="2151856733"/>
      </p:ext>
    </p:extLst>
  </p:cSld>
  <p:clrMapOvr>
    <a:masterClrMapping/>
  </p:clrMapOvr>
  <p:transition spd="slow"/>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Title 1"/>
          <p:cNvSpPr txBox="1">
            <a:spLocks noGrp="1" noChangeArrowheads="1"/>
          </p:cNvSpPr>
          <p:nvPr>
            <p:ph type="title"/>
          </p:nvPr>
        </p:nvSpPr>
        <p:spPr>
          <a:xfrm>
            <a:off x="265113" y="445707"/>
            <a:ext cx="5905166" cy="457128"/>
          </a:xfrm>
        </p:spPr>
        <p:txBody>
          <a:bodyPr/>
          <a:lstStyle/>
          <a:p>
            <a:r>
              <a:rPr lang="en-US" altLang="en-US" sz="2000" dirty="0">
                <a:solidFill>
                  <a:schemeClr val="accent2"/>
                </a:solidFill>
                <a:latin typeface="Arial" panose="020B0604020202020204" pitchFamily="34" charset="0"/>
                <a:cs typeface="Tahoma" panose="020B0604030504040204" pitchFamily="34" charset="0"/>
              </a:rPr>
              <a:t>Apply parameters to consider</a:t>
            </a:r>
          </a:p>
        </p:txBody>
      </p:sp>
      <p:sp>
        <p:nvSpPr>
          <p:cNvPr id="152579" name="Content Placeholder 2"/>
          <p:cNvSpPr txBox="1">
            <a:spLocks noGrp="1"/>
          </p:cNvSpPr>
          <p:nvPr>
            <p:ph idx="1"/>
          </p:nvPr>
        </p:nvSpPr>
        <p:spPr>
          <a:xfrm>
            <a:off x="266700" y="1046375"/>
            <a:ext cx="7391400" cy="3199054"/>
          </a:xfrm>
        </p:spPr>
        <p:txBody>
          <a:bodyPr vert="horz" wrap="square" lIns="68644" tIns="34322" rIns="68644" bIns="34322" numCol="1" anchor="t" anchorCtr="0" compatLnSpc="1">
            <a:prstTxWarp prst="textNoShape">
              <a:avLst/>
            </a:prstTxWarp>
          </a:bodyPr>
          <a:lstStyle/>
          <a:p>
            <a:pPr marL="0" indent="0">
              <a:buNone/>
            </a:pPr>
            <a:r>
              <a:rPr lang="en-US" altLang="en-US" sz="1000" dirty="0">
                <a:latin typeface="Arial" panose="020B0604020202020204" pitchFamily="34" charset="0"/>
                <a:cs typeface="Tahoma" panose="020B0604030504040204" pitchFamily="34" charset="0"/>
              </a:rPr>
              <a:t>IBMQREP_APPLYPARMS</a:t>
            </a:r>
          </a:p>
          <a:p>
            <a:pPr lvl="1">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MONITOR_INTERVAL -  How frequently is performance data reported?</a:t>
            </a:r>
          </a:p>
          <a:p>
            <a:pPr lvl="1">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LOGSTDOUT - Which messages go the job log?</a:t>
            </a:r>
          </a:p>
          <a:p>
            <a:pPr lvl="1">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DEADLOCK_RETRIES - Handling contention during Apply </a:t>
            </a:r>
          </a:p>
          <a:p>
            <a:pPr lvl="1">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SPILL_COMMIT_COUNT - Consider for internal load performance tuning</a:t>
            </a:r>
          </a:p>
          <a:p>
            <a:pPr lvl="1">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MAX_PARALLEL_LOADS  - Maximum number of concurrent LOAD utility invocations</a:t>
            </a:r>
          </a:p>
          <a:p>
            <a:pPr lvl="1">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COMMIT_COUNT - Consider for performance of OLTP </a:t>
            </a:r>
            <a:r>
              <a:rPr lang="en-US" altLang="en-US" sz="1000" dirty="0" err="1">
                <a:latin typeface="Arial" panose="020B0604020202020204" pitchFamily="34" charset="0"/>
                <a:cs typeface="Tahoma" panose="020B0604030504040204" pitchFamily="34" charset="0"/>
              </a:rPr>
              <a:t>replicatio</a:t>
            </a:r>
            <a:endParaRPr lang="en-US" altLang="en-US" sz="1000" dirty="0">
              <a:latin typeface="Arial" panose="020B0604020202020204" pitchFamily="34" charset="0"/>
              <a:cs typeface="Tahoma" panose="020B0604030504040204" pitchFamily="34" charset="0"/>
            </a:endParaRPr>
          </a:p>
          <a:p>
            <a:pPr lvl="1">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INSERT_BIDI_SIGNAL - Consider for replication in both directions</a:t>
            </a:r>
          </a:p>
          <a:p>
            <a:pPr lvl="1">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STARTALLQ -  Default N</a:t>
            </a:r>
          </a:p>
          <a:p>
            <a:pPr lvl="1">
              <a:buFont typeface="Wingdings" panose="05000000000000000000" pitchFamily="2" charset="2"/>
              <a:buChar char="q"/>
            </a:pPr>
            <a:r>
              <a:rPr lang="en-US" altLang="en-US" sz="1000" dirty="0">
                <a:latin typeface="Arial" panose="020B0604020202020204" pitchFamily="34" charset="0"/>
                <a:cs typeface="Tahoma" panose="020B0604030504040204" pitchFamily="34" charset="0"/>
              </a:rPr>
              <a:t>PRUNE_BATCH_SIZE</a:t>
            </a:r>
          </a:p>
          <a:p>
            <a:pPr marL="0" indent="0">
              <a:buNone/>
            </a:pPr>
            <a:r>
              <a:rPr lang="en-US" altLang="en-US" sz="1000" dirty="0">
                <a:latin typeface="Arial" panose="020B0604020202020204" pitchFamily="34" charset="0"/>
                <a:cs typeface="Tahoma" panose="020B0604030504040204" pitchFamily="34" charset="0"/>
              </a:rPr>
              <a:t>IBMQREP_RECVQUEUES</a:t>
            </a:r>
          </a:p>
          <a:p>
            <a:pPr lvl="1"/>
            <a:r>
              <a:rPr lang="en-US" altLang="en-US" sz="1000" dirty="0">
                <a:latin typeface="Arial" panose="020B0604020202020204" pitchFamily="34" charset="0"/>
                <a:cs typeface="Tahoma" panose="020B0604030504040204" pitchFamily="34" charset="0"/>
              </a:rPr>
              <a:t>NUM_APPLY_AGENTS</a:t>
            </a:r>
          </a:p>
          <a:p>
            <a:pPr lvl="1"/>
            <a:r>
              <a:rPr lang="en-US" altLang="en-US" sz="1000" dirty="0">
                <a:latin typeface="Arial" panose="020B0604020202020204" pitchFamily="34" charset="0"/>
                <a:cs typeface="Tahoma" panose="020B0604030504040204" pitchFamily="34" charset="0"/>
              </a:rPr>
              <a:t>MEMORY_LIMIT -  Memory for reading transactions on this queue</a:t>
            </a:r>
          </a:p>
          <a:p>
            <a:pPr lvl="1"/>
            <a:r>
              <a:rPr lang="en-US" altLang="en-US" sz="1000" dirty="0">
                <a:latin typeface="Arial" panose="020B0604020202020204" pitchFamily="34" charset="0"/>
                <a:cs typeface="Tahoma" panose="020B0604030504040204" pitchFamily="34" charset="0"/>
              </a:rPr>
              <a:t>MAXAGENTS_CORRELID</a:t>
            </a:r>
          </a:p>
          <a:p>
            <a:pPr lvl="1"/>
            <a:r>
              <a:rPr lang="en-NZ" altLang="en-US" sz="1000" dirty="0">
                <a:latin typeface="Arial" panose="020B0604020202020204" pitchFamily="34" charset="0"/>
                <a:cs typeface="Tahoma" panose="020B0604030504040204" pitchFamily="34" charset="0"/>
              </a:rPr>
              <a:t>PARALLEL_SENDQ=Y – for performance, Q Apply will use get by </a:t>
            </a:r>
            <a:r>
              <a:rPr lang="en-NZ" altLang="en-US" sz="1000" dirty="0" err="1">
                <a:latin typeface="Arial" panose="020B0604020202020204" pitchFamily="34" charset="0"/>
                <a:cs typeface="Tahoma" panose="020B0604030504040204" pitchFamily="34" charset="0"/>
              </a:rPr>
              <a:t>correlid</a:t>
            </a:r>
            <a:r>
              <a:rPr lang="en-NZ" altLang="en-US" sz="1000" dirty="0">
                <a:latin typeface="Arial" panose="020B0604020202020204" pitchFamily="34" charset="0"/>
                <a:cs typeface="Tahoma" panose="020B0604030504040204" pitchFamily="34" charset="0"/>
              </a:rPr>
              <a:t> (</a:t>
            </a:r>
            <a:r>
              <a:rPr lang="en-NZ" altLang="en-US" sz="1000" dirty="0" err="1">
                <a:latin typeface="Arial" panose="020B0604020202020204" pitchFamily="34" charset="0"/>
                <a:cs typeface="Tahoma" panose="020B0604030504040204" pitchFamily="34" charset="0"/>
              </a:rPr>
              <a:t>luw</a:t>
            </a:r>
            <a:r>
              <a:rPr lang="en-NZ" altLang="en-US" sz="1000" dirty="0">
                <a:latin typeface="Arial" panose="020B0604020202020204" pitchFamily="34" charset="0"/>
                <a:cs typeface="Tahoma" panose="020B0604030504040204" pitchFamily="34" charset="0"/>
              </a:rPr>
              <a:t>) by </a:t>
            </a:r>
            <a:r>
              <a:rPr lang="en-NZ" altLang="en-US" sz="1000" dirty="0" err="1">
                <a:latin typeface="Arial" panose="020B0604020202020204" pitchFamily="34" charset="0"/>
                <a:cs typeface="Tahoma" panose="020B0604030504040204" pitchFamily="34" charset="0"/>
              </a:rPr>
              <a:t>msgid</a:t>
            </a:r>
            <a:r>
              <a:rPr lang="en-NZ" altLang="en-US" sz="1000" dirty="0">
                <a:latin typeface="Arial" panose="020B0604020202020204" pitchFamily="34" charset="0"/>
                <a:cs typeface="Tahoma" panose="020B0604030504040204" pitchFamily="34" charset="0"/>
              </a:rPr>
              <a:t> (z/OS)</a:t>
            </a:r>
            <a:endParaRPr lang="en-US" altLang="en-US" sz="1000"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4137196349"/>
      </p:ext>
    </p:extLst>
  </p:cSld>
  <p:clrMapOvr>
    <a:masterClrMapping/>
  </p:clrMapOvr>
  <p:transition spd="slow"/>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txBox="1">
            <a:spLocks noGrp="1" noChangeArrowheads="1"/>
          </p:cNvSpPr>
          <p:nvPr>
            <p:ph type="title"/>
          </p:nvPr>
        </p:nvSpPr>
        <p:spPr>
          <a:xfrm>
            <a:off x="265113" y="445707"/>
            <a:ext cx="5966638" cy="537850"/>
          </a:xfrm>
        </p:spPr>
        <p:txBody>
          <a:bodyPr/>
          <a:lstStyle/>
          <a:p>
            <a:r>
              <a:rPr lang="en-US" altLang="en-US" sz="2000" dirty="0">
                <a:solidFill>
                  <a:schemeClr val="accent2"/>
                </a:solidFill>
                <a:latin typeface="Arial" panose="020B0604020202020204" pitchFamily="34" charset="0"/>
                <a:cs typeface="Tahoma" panose="020B0604030504040204" pitchFamily="34" charset="0"/>
              </a:rPr>
              <a:t>Q Capture Monitor Counters</a:t>
            </a:r>
          </a:p>
        </p:txBody>
      </p:sp>
      <p:sp>
        <p:nvSpPr>
          <p:cNvPr id="153603" name="Content Placeholder 2"/>
          <p:cNvSpPr txBox="1">
            <a:spLocks noGrp="1"/>
          </p:cNvSpPr>
          <p:nvPr>
            <p:ph idx="1"/>
          </p:nvPr>
        </p:nvSpPr>
        <p:spPr>
          <a:xfrm>
            <a:off x="266700" y="1046375"/>
            <a:ext cx="8077200" cy="3378668"/>
          </a:xfrm>
        </p:spPr>
        <p:txBody>
          <a:bodyPr vert="horz" wrap="square" lIns="68644" tIns="34322" rIns="68644" bIns="34322" numCol="1" anchor="t" anchorCtr="0" compatLnSpc="1">
            <a:prstTxWarp prst="textNoShape">
              <a:avLst/>
            </a:prstTxWarp>
          </a:bodyPr>
          <a:lstStyle/>
          <a:p>
            <a:pPr marL="0" indent="0">
              <a:buNone/>
            </a:pPr>
            <a:r>
              <a:rPr lang="en-US" altLang="en-US" dirty="0">
                <a:latin typeface="Arial" panose="020B0604020202020204" pitchFamily="34" charset="0"/>
                <a:cs typeface="Tahoma" panose="020B0604030504040204" pitchFamily="34" charset="0"/>
              </a:rPr>
              <a:t>IBMQREP_CAPMON – For Q Capture log reader thread activity</a:t>
            </a:r>
          </a:p>
          <a:p>
            <a:pPr marL="257415" lvl="1" indent="0">
              <a:buNone/>
            </a:pPr>
            <a:r>
              <a:rPr lang="en-US" altLang="en-US" sz="1351" dirty="0">
                <a:solidFill>
                  <a:schemeClr val="accent2"/>
                </a:solidFill>
                <a:latin typeface="Arial" panose="020B0604020202020204" pitchFamily="34" charset="0"/>
                <a:cs typeface="Tahoma" panose="020B0604030504040204" pitchFamily="34" charset="0"/>
              </a:rPr>
              <a:t>NUM_LOGREAD_F_CALLS  </a:t>
            </a:r>
            <a:r>
              <a:rPr lang="en-US" altLang="en-US" sz="1351" dirty="0">
                <a:latin typeface="Arial" panose="020B0604020202020204" pitchFamily="34" charset="0"/>
                <a:cs typeface="Tahoma" panose="020B0604030504040204" pitchFamily="34" charset="0"/>
              </a:rPr>
              <a:t>- On z/OS – number of IFI 306 ‘First’ calls for reading the DB2 logs (z/OS)</a:t>
            </a:r>
          </a:p>
          <a:p>
            <a:pPr marL="257415" lvl="1" indent="0">
              <a:buNone/>
            </a:pPr>
            <a:r>
              <a:rPr lang="en-US" altLang="en-US" sz="1351" dirty="0">
                <a:latin typeface="Arial" panose="020B0604020202020204" pitchFamily="34" charset="0"/>
                <a:cs typeface="Tahoma" panose="020B0604030504040204" pitchFamily="34" charset="0"/>
              </a:rPr>
              <a:t>TRANS_QUEUED  -  committed transactions waiting to be published to MQ by publish thread (z/OS)</a:t>
            </a:r>
          </a:p>
          <a:p>
            <a:pPr marL="257415" lvl="1" indent="0">
              <a:buNone/>
            </a:pPr>
            <a:r>
              <a:rPr lang="en-US" altLang="en-US" sz="1351" dirty="0">
                <a:latin typeface="Arial" panose="020B0604020202020204" pitchFamily="34" charset="0"/>
                <a:cs typeface="Tahoma" panose="020B0604030504040204" pitchFamily="34" charset="0"/>
              </a:rPr>
              <a:t>NUM_WARNTXS  - number of transactions exceeding WARNTXSZ threshold    (z/OS and LUW)</a:t>
            </a:r>
          </a:p>
          <a:p>
            <a:pPr marL="257415" lvl="1" indent="0">
              <a:buNone/>
            </a:pPr>
            <a:r>
              <a:rPr lang="en-US" altLang="en-US" sz="1351" dirty="0">
                <a:latin typeface="Arial" panose="020B0604020202020204" pitchFamily="34" charset="0"/>
                <a:cs typeface="Tahoma" panose="020B0604030504040204" pitchFamily="34" charset="0"/>
              </a:rPr>
              <a:t>NUM_WARNLOGAPI - number of captured transactions exceeded WARNLOGAPI threshold (z/OS and LUW)</a:t>
            </a:r>
          </a:p>
          <a:p>
            <a:pPr marL="257415" lvl="1" indent="0">
              <a:buNone/>
            </a:pPr>
            <a:r>
              <a:rPr lang="en-US" altLang="en-US" sz="1351" dirty="0">
                <a:latin typeface="Arial" panose="020B0604020202020204" pitchFamily="34" charset="0"/>
                <a:cs typeface="Tahoma" panose="020B0604030504040204" pitchFamily="34" charset="0"/>
              </a:rPr>
              <a:t>NUM_MQCMITS  - number of MQ unit of works, by the publish thread, or by the MQ thread if running  with PARALLEL_MQTHREAD=Y (z/OS)</a:t>
            </a:r>
          </a:p>
          <a:p>
            <a:pPr marL="257415" lvl="1" indent="0">
              <a:buNone/>
            </a:pPr>
            <a:r>
              <a:rPr lang="en-US" altLang="en-US" sz="1351" dirty="0">
                <a:latin typeface="Arial" panose="020B0604020202020204" pitchFamily="34" charset="0"/>
                <a:cs typeface="Tahoma" panose="020B0604030504040204" pitchFamily="34" charset="0"/>
              </a:rPr>
              <a:t>PARALLEL_PUBLISH_WAIT – Elapsed time by the publish thread waiting for the MQ thread to free up a buffer </a:t>
            </a:r>
          </a:p>
          <a:p>
            <a:pPr marL="0" indent="0">
              <a:buNone/>
            </a:pPr>
            <a:r>
              <a:rPr lang="en-US" altLang="en-US" dirty="0">
                <a:latin typeface="Arial" panose="020B0604020202020204" pitchFamily="34" charset="0"/>
                <a:cs typeface="Tahoma" panose="020B0604030504040204" pitchFamily="34" charset="0"/>
              </a:rPr>
              <a:t>IBMQREP_APPLYMON  (z/OS)</a:t>
            </a:r>
          </a:p>
          <a:p>
            <a:pPr marL="257415" lvl="1" indent="0">
              <a:buNone/>
            </a:pPr>
            <a:r>
              <a:rPr lang="en-US" altLang="en-US" sz="1351" dirty="0">
                <a:latin typeface="Arial" panose="020B0604020202020204" pitchFamily="34" charset="0"/>
                <a:cs typeface="Tahoma" panose="020B0604030504040204" pitchFamily="34" charset="0"/>
              </a:rPr>
              <a:t>NUM_MQMSGS – The number of messages read by the browser thread  (z/OS)</a:t>
            </a:r>
            <a:endParaRPr lang="en-US" altLang="en-US" sz="901" dirty="0">
              <a:latin typeface="Arial" panose="020B0604020202020204" pitchFamily="34" charset="0"/>
              <a:cs typeface="Tahoma" panose="020B0604030504040204" pitchFamily="34" charset="0"/>
            </a:endParaRPr>
          </a:p>
        </p:txBody>
      </p:sp>
    </p:spTree>
    <p:extLst>
      <p:ext uri="{BB962C8B-B14F-4D97-AF65-F5344CB8AC3E}">
        <p14:creationId xmlns:p14="http://schemas.microsoft.com/office/powerpoint/2010/main" val="3994280426"/>
      </p:ext>
    </p:extLst>
  </p:cSld>
  <p:clrMapOvr>
    <a:masterClrMapping/>
  </p:clrMapOvr>
  <p:transition spd="slow"/>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EA4E3DF5-450E-4098-86DA-1823630CE893}"/>
              </a:ext>
            </a:extLst>
          </p:cNvPr>
          <p:cNvSpPr>
            <a:spLocks noGrp="1"/>
          </p:cNvSpPr>
          <p:nvPr>
            <p:ph type="sldNum" sz="quarter" idx="10"/>
          </p:nvPr>
        </p:nvSpPr>
        <p:spPr>
          <a:xfrm>
            <a:off x="153720" y="6432120"/>
            <a:ext cx="1004760" cy="319680"/>
          </a:xfrm>
          <a:prstGeom prst="rect">
            <a:avLst/>
          </a:prstGeom>
          <a:noFill/>
          <a:ln>
            <a:noFill/>
          </a:ln>
        </p:spPr>
        <p:txBody>
          <a:bodyPr wrap="square" lIns="92160" tIns="46080" rIns="92160" bIns="46080" anchor="t" anchorCtr="0">
            <a:noAutofit/>
          </a:bodyPr>
          <a:lstStyle>
            <a:defPPr>
              <a:defRPr lang="en-US"/>
            </a:defPPr>
            <a:lvl1pPr marL="0" marR="0" lvl="0" indent="0" algn="l" defTabSz="914400" rtl="0" eaLnBrk="1" latinLnBrk="0" hangingPunct="1">
              <a:spcBef>
                <a:spcPts val="624"/>
              </a:spcBef>
              <a:spcAft>
                <a:spcPts val="0"/>
              </a:spcAft>
              <a:buNone/>
              <a:tabLst/>
              <a:defRPr lang="en-US" sz="1000" b="0" kern="1200">
                <a:solidFill>
                  <a:schemeClr val="tx1"/>
                </a:solidFill>
                <a:latin typeface="Arial" pitchFamily="18"/>
                <a:ea typeface="Lucida Sans Unicode" pitchFamily="2"/>
                <a:cs typeface="Lucida Sans Unicode" pitchFamily="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fld id="{7BF09917-4509-4BD1-BA64-6CABC6934B86}" type="slidenum">
              <a:rPr lang="en-US" smtClean="0"/>
              <a:pPr lvl="0"/>
              <a:t>96</a:t>
            </a:fld>
            <a:endParaRPr lang="en-US"/>
          </a:p>
        </p:txBody>
      </p:sp>
      <p:sp>
        <p:nvSpPr>
          <p:cNvPr id="2" name="Title text3">
            <a:extLst>
              <a:ext uri="{FF2B5EF4-FFF2-40B4-BE49-F238E27FC236}">
                <a16:creationId xmlns:a16="http://schemas.microsoft.com/office/drawing/2014/main" id="{3FE21932-5622-4A9B-86E4-F6E60A23BAC9}"/>
              </a:ext>
            </a:extLst>
          </p:cNvPr>
          <p:cNvSpPr txBox="1">
            <a:spLocks noGrp="1"/>
          </p:cNvSpPr>
          <p:nvPr>
            <p:ph type="title" idx="4294967295"/>
          </p:nvPr>
        </p:nvSpPr>
        <p:spPr>
          <a:xfrm>
            <a:off x="461042" y="522514"/>
            <a:ext cx="5778393" cy="384731"/>
          </a:xfrm>
        </p:spPr>
        <p:txBody>
          <a:bodyPr vert="horz" wrap="square" lIns="76481" tIns="38105" rIns="76481" bIns="38105" numCol="1" anchor="t" anchorCtr="0" compatLnSpc="1">
            <a:prstTxWarp prst="textNoShape">
              <a:avLst/>
            </a:prstTxWarp>
            <a:spAutoFit/>
          </a:bodyPr>
          <a:lstStyle/>
          <a:p>
            <a:pPr lvl="0"/>
            <a:r>
              <a:rPr lang="en-US" sz="2000" dirty="0">
                <a:solidFill>
                  <a:schemeClr val="accent2"/>
                </a:solidFill>
              </a:rPr>
              <a:t>Q Replication  Multiple Send Queues</a:t>
            </a:r>
          </a:p>
        </p:txBody>
      </p:sp>
      <p:sp>
        <p:nvSpPr>
          <p:cNvPr id="3" name="Outline Text2">
            <a:extLst>
              <a:ext uri="{FF2B5EF4-FFF2-40B4-BE49-F238E27FC236}">
                <a16:creationId xmlns:a16="http://schemas.microsoft.com/office/drawing/2014/main" id="{75B481F4-B713-4158-8226-5E15A6341C4D}"/>
              </a:ext>
            </a:extLst>
          </p:cNvPr>
          <p:cNvSpPr txBox="1">
            <a:spLocks noGrp="1"/>
          </p:cNvSpPr>
          <p:nvPr>
            <p:ph type="body" idx="4294967295"/>
          </p:nvPr>
        </p:nvSpPr>
        <p:spPr>
          <a:xfrm>
            <a:off x="599355" y="1106501"/>
            <a:ext cx="7061602" cy="3196038"/>
          </a:xfrm>
        </p:spPr>
        <p:txBody>
          <a:bodyPr vert="horz" wrap="square" lIns="0" tIns="0" rIns="0" bIns="0" numCol="1" anchor="t" anchorCtr="0" compatLnSpc="1">
            <a:prstTxWarp prst="textNoShape">
              <a:avLst/>
            </a:prstTxWarp>
            <a:spAutoFit/>
          </a:bodyPr>
          <a:lstStyle/>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351" dirty="0">
                <a:cs typeface="Times New Roman" pitchFamily="18"/>
              </a:rPr>
              <a:t>Scenario: </a:t>
            </a:r>
            <a:br>
              <a:rPr lang="en-US" sz="1351" dirty="0">
                <a:latin typeface="Times New Roman" pitchFamily="18"/>
                <a:cs typeface="Times New Roman" pitchFamily="18"/>
              </a:rPr>
            </a:br>
            <a:br>
              <a:rPr lang="en-US" sz="1351" dirty="0">
                <a:latin typeface="Times New Roman" pitchFamily="18"/>
                <a:cs typeface="Times New Roman" pitchFamily="18"/>
              </a:rPr>
            </a:br>
            <a:r>
              <a:rPr lang="en-US" sz="1201" dirty="0">
                <a:cs typeface="Times New Roman" pitchFamily="18"/>
              </a:rPr>
              <a:t>High rate of small transactions.</a:t>
            </a:r>
          </a:p>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201" dirty="0">
                <a:cs typeface="Times New Roman" pitchFamily="18"/>
              </a:rPr>
              <a:t>QMGR transmission queue at source becomes a bottleneck and slows down Q Capture.</a:t>
            </a:r>
          </a:p>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201" dirty="0">
                <a:cs typeface="Times New Roman" pitchFamily="18"/>
              </a:rPr>
              <a:t>Q Apply is not kept busy and end-end latency dramatically increases.</a:t>
            </a:r>
          </a:p>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201" u="sng" dirty="0">
                <a:cs typeface="Times New Roman" pitchFamily="18"/>
              </a:rPr>
              <a:t>Symptoms</a:t>
            </a:r>
            <a:r>
              <a:rPr lang="en-US" sz="1201" dirty="0">
                <a:cs typeface="Times New Roman" pitchFamily="18"/>
              </a:rPr>
              <a:t>:</a:t>
            </a:r>
          </a:p>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201" dirty="0">
                <a:cs typeface="Times New Roman" pitchFamily="18"/>
              </a:rPr>
              <a:t>a.  Growing transmission queue depth at Q Capture side reported in IBMQREP_CAPQMON XMITQDEPTH  value</a:t>
            </a:r>
          </a:p>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201" dirty="0">
                <a:cs typeface="Times New Roman" pitchFamily="18"/>
              </a:rPr>
              <a:t>b. High MQPUT_TIME relative to the MQ_MESSAGES as reported in IBMQREP_CAPQMON for that queue</a:t>
            </a:r>
          </a:p>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201" dirty="0">
                <a:cs typeface="Times New Roman" pitchFamily="18"/>
              </a:rPr>
              <a:t>c. Growing QLATENCY but low QDEPTH in IBMQREP_APPLYMON for that queue</a:t>
            </a:r>
            <a:endParaRPr lang="en-US" sz="1201" dirty="0"/>
          </a:p>
        </p:txBody>
      </p:sp>
    </p:spTree>
    <p:extLst>
      <p:ext uri="{BB962C8B-B14F-4D97-AF65-F5344CB8AC3E}">
        <p14:creationId xmlns:p14="http://schemas.microsoft.com/office/powerpoint/2010/main" val="288230106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9A8EF96D-E27E-4451-A27A-767870452CD2}"/>
              </a:ext>
            </a:extLst>
          </p:cNvPr>
          <p:cNvSpPr>
            <a:spLocks noGrp="1"/>
          </p:cNvSpPr>
          <p:nvPr>
            <p:ph type="sldNum" sz="quarter" idx="10"/>
          </p:nvPr>
        </p:nvSpPr>
        <p:spPr>
          <a:xfrm>
            <a:off x="153720" y="6432120"/>
            <a:ext cx="1004760" cy="319680"/>
          </a:xfrm>
          <a:prstGeom prst="rect">
            <a:avLst/>
          </a:prstGeom>
          <a:noFill/>
          <a:ln>
            <a:noFill/>
          </a:ln>
        </p:spPr>
        <p:txBody>
          <a:bodyPr wrap="square" lIns="92160" tIns="46080" rIns="92160" bIns="46080" anchor="t" anchorCtr="0">
            <a:noAutofit/>
          </a:bodyPr>
          <a:lstStyle>
            <a:defPPr>
              <a:defRPr lang="en-US"/>
            </a:defPPr>
            <a:lvl1pPr marL="0" marR="0" lvl="0" indent="0" algn="l" defTabSz="914400" rtl="0" eaLnBrk="1" latinLnBrk="0" hangingPunct="1">
              <a:spcBef>
                <a:spcPts val="624"/>
              </a:spcBef>
              <a:spcAft>
                <a:spcPts val="0"/>
              </a:spcAft>
              <a:buNone/>
              <a:tabLst/>
              <a:defRPr lang="en-US" sz="1000" b="0" kern="1200">
                <a:solidFill>
                  <a:schemeClr val="tx1"/>
                </a:solidFill>
                <a:latin typeface="Arial" pitchFamily="18"/>
                <a:ea typeface="Lucida Sans Unicode" pitchFamily="2"/>
                <a:cs typeface="Lucida Sans Unicode" pitchFamily="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fld id="{7BF09917-4509-4BD1-BA64-6CABC6934B86}" type="slidenum">
              <a:rPr lang="en-US" smtClean="0"/>
              <a:pPr lvl="0"/>
              <a:t>97</a:t>
            </a:fld>
            <a:endParaRPr lang="en-US"/>
          </a:p>
        </p:txBody>
      </p:sp>
      <p:sp>
        <p:nvSpPr>
          <p:cNvPr id="2" name="Title text3_3">
            <a:extLst>
              <a:ext uri="{FF2B5EF4-FFF2-40B4-BE49-F238E27FC236}">
                <a16:creationId xmlns:a16="http://schemas.microsoft.com/office/drawing/2014/main" id="{113368E3-8D3D-4C37-9B12-708639100DDB}"/>
              </a:ext>
            </a:extLst>
          </p:cNvPr>
          <p:cNvSpPr txBox="1">
            <a:spLocks noGrp="1"/>
          </p:cNvSpPr>
          <p:nvPr>
            <p:ph type="title" idx="4294967295"/>
          </p:nvPr>
        </p:nvSpPr>
        <p:spPr>
          <a:xfrm>
            <a:off x="384202" y="579876"/>
            <a:ext cx="6208699" cy="395996"/>
          </a:xfrm>
        </p:spPr>
        <p:txBody>
          <a:bodyPr vert="horz" wrap="square" lIns="76481" tIns="38105" rIns="76481" bIns="38105" numCol="1" anchor="t" anchorCtr="0" compatLnSpc="1">
            <a:prstTxWarp prst="textNoShape">
              <a:avLst/>
            </a:prstTxWarp>
            <a:spAutoFit/>
          </a:bodyPr>
          <a:lstStyle/>
          <a:p>
            <a:pPr lvl="0"/>
            <a:r>
              <a:rPr lang="en-US" sz="1802" dirty="0">
                <a:solidFill>
                  <a:schemeClr val="accent2"/>
                </a:solidFill>
              </a:rPr>
              <a:t>Q Replication : </a:t>
            </a:r>
            <a:r>
              <a:rPr lang="en-US" sz="2000" kern="0" dirty="0">
                <a:solidFill>
                  <a:schemeClr val="accent2"/>
                </a:solidFill>
              </a:rPr>
              <a:t>PARALLEL_SENDQS</a:t>
            </a:r>
            <a:endParaRPr lang="en-US" sz="1802" dirty="0">
              <a:solidFill>
                <a:schemeClr val="accent2"/>
              </a:solidFill>
            </a:endParaRPr>
          </a:p>
        </p:txBody>
      </p:sp>
      <p:sp>
        <p:nvSpPr>
          <p:cNvPr id="3" name="Outline Text2_2">
            <a:extLst>
              <a:ext uri="{FF2B5EF4-FFF2-40B4-BE49-F238E27FC236}">
                <a16:creationId xmlns:a16="http://schemas.microsoft.com/office/drawing/2014/main" id="{F1DDC4BC-C842-4EC9-AFE8-ABFF06AB3BE2}"/>
              </a:ext>
            </a:extLst>
          </p:cNvPr>
          <p:cNvSpPr txBox="1">
            <a:spLocks noGrp="1"/>
          </p:cNvSpPr>
          <p:nvPr>
            <p:ph type="body" idx="4294967295"/>
          </p:nvPr>
        </p:nvSpPr>
        <p:spPr>
          <a:xfrm>
            <a:off x="499462" y="1098817"/>
            <a:ext cx="7161495" cy="2230098"/>
          </a:xfrm>
        </p:spPr>
        <p:txBody>
          <a:bodyPr vert="horz" wrap="square" lIns="0" tIns="0" rIns="0" bIns="0" numCol="1" anchor="t" anchorCtr="0" compatLnSpc="1">
            <a:prstTxWarp prst="textNoShape">
              <a:avLst/>
            </a:prstTxWarp>
            <a:spAutoFit/>
          </a:bodyPr>
          <a:lstStyle/>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351" dirty="0"/>
              <a:t>Solution: </a:t>
            </a:r>
            <a:br>
              <a:rPr lang="en-US" sz="1351" dirty="0"/>
            </a:br>
            <a:br>
              <a:rPr lang="en-US" sz="1201" dirty="0"/>
            </a:br>
            <a:r>
              <a:rPr lang="en-US" sz="1201" kern="0" dirty="0"/>
              <a:t>A</a:t>
            </a:r>
            <a:r>
              <a:rPr lang="en-US" sz="1201" dirty="0"/>
              <a:t>ssign multiple (two recommended) send queues to a single receive queue.</a:t>
            </a:r>
          </a:p>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201" kern="0" dirty="0"/>
              <a:t>Up to 80% throughput increases and 90% decrease in end-</a:t>
            </a:r>
            <a:r>
              <a:rPr lang="en-US" sz="1201" kern="0" dirty="0" err="1"/>
              <a:t>end_latency</a:t>
            </a:r>
            <a:r>
              <a:rPr lang="en-US" sz="1201" kern="0" dirty="0"/>
              <a:t>  observed in the lab (using 2 send queues). However, also, up to 12% CPU increase in Q Capture CPU has also been observed for this scenario.</a:t>
            </a:r>
          </a:p>
          <a:p>
            <a:pPr marL="171610">
              <a:spcBef>
                <a:spcPts val="1407"/>
              </a:spcBef>
              <a:spcAft>
                <a:spcPts val="0"/>
              </a:spcAft>
              <a:tabLst>
                <a:tab pos="171610" algn="l"/>
                <a:tab pos="343220" algn="l"/>
                <a:tab pos="686439" algn="l"/>
                <a:tab pos="1029660" algn="l"/>
                <a:tab pos="1372880" algn="l"/>
                <a:tab pos="1716100" algn="l"/>
                <a:tab pos="2059320" algn="l"/>
                <a:tab pos="2402540" algn="l"/>
                <a:tab pos="2745760" algn="l"/>
                <a:tab pos="3088980" algn="l"/>
                <a:tab pos="3432200" algn="l"/>
                <a:tab pos="3775420" algn="l"/>
                <a:tab pos="4118640" algn="l"/>
                <a:tab pos="4461861" algn="l"/>
                <a:tab pos="4805081" algn="l"/>
                <a:tab pos="5148301" algn="l"/>
                <a:tab pos="5491521" algn="l"/>
                <a:tab pos="5834740" algn="l"/>
                <a:tab pos="6177960" algn="l"/>
                <a:tab pos="6521181" algn="l"/>
                <a:tab pos="6864400" algn="l"/>
                <a:tab pos="7207621" algn="l"/>
                <a:tab pos="7550841" algn="l"/>
                <a:tab pos="7894061" algn="l"/>
              </a:tabLst>
            </a:pPr>
            <a:r>
              <a:rPr lang="en-US" sz="1201" dirty="0"/>
              <a:t>Multiple transmission queues and sender channels for a single Replication queue map allow the source QMGR to keep up with the transaction rate. Use:</a:t>
            </a:r>
            <a:br>
              <a:rPr lang="en-US" sz="1201" dirty="0"/>
            </a:br>
            <a:r>
              <a:rPr lang="en-US" sz="1201" dirty="0"/>
              <a:t>    - NUM_PARALLEL_SENDQS &gt; 1   in </a:t>
            </a:r>
            <a:r>
              <a:rPr lang="en-US" sz="1201" kern="0" dirty="0"/>
              <a:t>IBMQREP_SENDQUEUES  table</a:t>
            </a:r>
            <a:br>
              <a:rPr lang="en-US" sz="1201" kern="0" dirty="0"/>
            </a:br>
            <a:r>
              <a:rPr lang="en-US" sz="1201" kern="0" dirty="0"/>
              <a:t>    - IBMQREP_RECVQUEUES PARALLEL_SENDQS='Y'  </a:t>
            </a:r>
          </a:p>
        </p:txBody>
      </p:sp>
    </p:spTree>
    <p:extLst>
      <p:ext uri="{BB962C8B-B14F-4D97-AF65-F5344CB8AC3E}">
        <p14:creationId xmlns:p14="http://schemas.microsoft.com/office/powerpoint/2010/main" val="243745769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817BD7D3-CACC-45D3-8BC9-2341A3D6E075}"/>
              </a:ext>
            </a:extLst>
          </p:cNvPr>
          <p:cNvSpPr>
            <a:spLocks noGrp="1"/>
          </p:cNvSpPr>
          <p:nvPr>
            <p:ph type="sldNum" sz="quarter" idx="10"/>
          </p:nvPr>
        </p:nvSpPr>
        <p:spPr>
          <a:xfrm>
            <a:off x="153720" y="6432120"/>
            <a:ext cx="1004760" cy="319680"/>
          </a:xfrm>
          <a:prstGeom prst="rect">
            <a:avLst/>
          </a:prstGeom>
          <a:noFill/>
          <a:ln>
            <a:noFill/>
          </a:ln>
        </p:spPr>
        <p:txBody>
          <a:bodyPr wrap="square" lIns="92160" tIns="46080" rIns="92160" bIns="46080" anchor="t" anchorCtr="0">
            <a:noAutofit/>
          </a:bodyPr>
          <a:lstStyle>
            <a:defPPr>
              <a:defRPr lang="en-US"/>
            </a:defPPr>
            <a:lvl1pPr marL="0" marR="0" lvl="0" indent="0" algn="l" defTabSz="914400" rtl="0" eaLnBrk="1" latinLnBrk="0" hangingPunct="1">
              <a:spcBef>
                <a:spcPts val="624"/>
              </a:spcBef>
              <a:spcAft>
                <a:spcPts val="0"/>
              </a:spcAft>
              <a:buNone/>
              <a:tabLst/>
              <a:defRPr lang="en-US" sz="1000" b="0" kern="1200">
                <a:solidFill>
                  <a:schemeClr val="tx1"/>
                </a:solidFill>
                <a:latin typeface="Arial" pitchFamily="18"/>
                <a:ea typeface="Lucida Sans Unicode" pitchFamily="2"/>
                <a:cs typeface="Lucida Sans Unicode" pitchFamily="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fld id="{7BF09917-4509-4BD1-BA64-6CABC6934B86}" type="slidenum">
              <a:rPr lang="en-US" smtClean="0"/>
              <a:pPr lvl="0"/>
              <a:t>98</a:t>
            </a:fld>
            <a:endParaRPr lang="en-US"/>
          </a:p>
        </p:txBody>
      </p:sp>
      <p:sp>
        <p:nvSpPr>
          <p:cNvPr id="2" name="Title text3_1">
            <a:extLst>
              <a:ext uri="{FF2B5EF4-FFF2-40B4-BE49-F238E27FC236}">
                <a16:creationId xmlns:a16="http://schemas.microsoft.com/office/drawing/2014/main" id="{BA310EFE-95C1-408A-BBC9-84A1A223E13B}"/>
              </a:ext>
            </a:extLst>
          </p:cNvPr>
          <p:cNvSpPr txBox="1">
            <a:spLocks noGrp="1"/>
          </p:cNvSpPr>
          <p:nvPr>
            <p:ph type="title" idx="4294967295"/>
          </p:nvPr>
        </p:nvSpPr>
        <p:spPr>
          <a:xfrm>
            <a:off x="637776" y="686433"/>
            <a:ext cx="6177915" cy="446286"/>
          </a:xfrm>
        </p:spPr>
        <p:txBody>
          <a:bodyPr vert="horz" wrap="square" lIns="76481" tIns="38105" rIns="76481" bIns="38105" numCol="1" anchor="t" anchorCtr="0" compatLnSpc="1">
            <a:prstTxWarp prst="textNoShape">
              <a:avLst/>
            </a:prstTxWarp>
            <a:spAutoFit/>
          </a:bodyPr>
          <a:lstStyle/>
          <a:p>
            <a:pPr lvl="0"/>
            <a:r>
              <a:rPr lang="en-US" sz="2400" dirty="0">
                <a:solidFill>
                  <a:schemeClr val="accent2"/>
                </a:solidFill>
              </a:rPr>
              <a:t>Multiple Send Queues At-a-Glance</a:t>
            </a:r>
          </a:p>
        </p:txBody>
      </p:sp>
      <p:pic>
        <p:nvPicPr>
          <p:cNvPr id="3" name="Blank graphic object1_1">
            <a:extLst>
              <a:ext uri="{FF2B5EF4-FFF2-40B4-BE49-F238E27FC236}">
                <a16:creationId xmlns:a16="http://schemas.microsoft.com/office/drawing/2014/main" id="{A8815081-47F8-4D94-8766-A33F1F8B9455}"/>
              </a:ext>
            </a:extLst>
          </p:cNvPr>
          <p:cNvPicPr>
            <a:picLocks noChangeAspect="1"/>
          </p:cNvPicPr>
          <p:nvPr/>
        </p:nvPicPr>
        <p:blipFill>
          <a:blip r:embed="rId3">
            <a:lum/>
            <a:alphaModFix/>
          </a:blip>
          <a:srcRect/>
          <a:stretch>
            <a:fillRect/>
          </a:stretch>
        </p:blipFill>
        <p:spPr>
          <a:xfrm>
            <a:off x="1311434" y="1372870"/>
            <a:ext cx="6177915" cy="3088958"/>
          </a:xfrm>
          <a:prstGeom prst="rect">
            <a:avLst/>
          </a:prstGeom>
          <a:noFill/>
          <a:ln>
            <a:noFill/>
          </a:ln>
        </p:spPr>
      </p:pic>
    </p:spTree>
    <p:extLst>
      <p:ext uri="{BB962C8B-B14F-4D97-AF65-F5344CB8AC3E}">
        <p14:creationId xmlns:p14="http://schemas.microsoft.com/office/powerpoint/2010/main" val="318078942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p:cNvPr>
          <p:cNvSpPr txBox="1"/>
          <p:nvPr/>
        </p:nvSpPr>
        <p:spPr>
          <a:xfrm>
            <a:off x="7420229" y="4832455"/>
            <a:ext cx="583946" cy="274097"/>
          </a:xfrm>
          <a:prstGeom prst="rect">
            <a:avLst/>
          </a:prstGeom>
          <a:noFill/>
          <a:ln>
            <a:noFill/>
          </a:ln>
        </p:spPr>
        <p:txBody>
          <a:bodyPr tIns="68644" anchor="ctr" compatLnSpc="0"/>
          <a:lstStyle/>
          <a:p>
            <a:pPr algn="r" eaLnBrk="1" fontAlgn="auto" hangingPunct="1">
              <a:spcBef>
                <a:spcPts val="0"/>
              </a:spcBef>
              <a:spcAft>
                <a:spcPts val="0"/>
              </a:spcAft>
              <a:defRPr/>
            </a:pPr>
            <a:fld id="{3A819772-315E-4AE5-9E65-71A76AABB19F}" type="slidenum">
              <a:rPr lang="en-US" sz="676">
                <a:solidFill>
                  <a:srgbClr val="8B8B8B"/>
                </a:solidFill>
                <a:latin typeface="Arial" pitchFamily="18"/>
                <a:ea typeface="Arial Unicode MS" pitchFamily="2"/>
                <a:cs typeface="Tahoma" pitchFamily="2"/>
              </a:rPr>
              <a:pPr algn="r" eaLnBrk="1" fontAlgn="auto" hangingPunct="1">
                <a:spcBef>
                  <a:spcPts val="0"/>
                </a:spcBef>
                <a:spcAft>
                  <a:spcPts val="0"/>
                </a:spcAft>
                <a:defRPr/>
              </a:pPr>
              <a:t>99</a:t>
            </a:fld>
            <a:endParaRPr lang="en-US" sz="676">
              <a:solidFill>
                <a:srgbClr val="8B8B8B"/>
              </a:solidFill>
              <a:latin typeface="Arial" pitchFamily="18"/>
              <a:ea typeface="Arial Unicode MS" pitchFamily="2"/>
              <a:cs typeface="Tahoma" pitchFamily="2"/>
            </a:endParaRPr>
          </a:p>
        </p:txBody>
      </p:sp>
      <p:sp>
        <p:nvSpPr>
          <p:cNvPr id="145411" name="Text Placeholder 5"/>
          <p:cNvSpPr txBox="1">
            <a:spLocks noGrp="1"/>
          </p:cNvSpPr>
          <p:nvPr>
            <p:ph type="body" idx="4294967295"/>
          </p:nvPr>
        </p:nvSpPr>
        <p:spPr>
          <a:xfrm>
            <a:off x="1989527" y="2304801"/>
            <a:ext cx="5205465" cy="347984"/>
          </a:xfrm>
        </p:spPr>
        <p:txBody>
          <a:bodyPr/>
          <a:lstStyle/>
          <a:p>
            <a:pPr eaLnBrk="1">
              <a:spcBef>
                <a:spcPts val="432"/>
              </a:spcBef>
              <a:spcAft>
                <a:spcPts val="338"/>
              </a:spcAft>
              <a:buNone/>
            </a:pPr>
            <a:r>
              <a:rPr lang="en-US" altLang="en-US" sz="1802" dirty="0">
                <a:solidFill>
                  <a:schemeClr val="accent1"/>
                </a:solidFill>
                <a:latin typeface="Arial" panose="020B0604020202020204" pitchFamily="34" charset="0"/>
                <a:ea typeface="Microsoft YaHei" panose="020B0503020204020204" pitchFamily="34" charset="-122"/>
                <a:cs typeface="Tahoma" panose="020B0604030504040204" pitchFamily="34" charset="0"/>
              </a:rPr>
              <a:t>	          </a:t>
            </a:r>
            <a:r>
              <a:rPr lang="en-US"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rPr>
              <a:t>IIDR Capture Command table</a:t>
            </a:r>
            <a:endParaRPr altLang="en-US" sz="1802" dirty="0">
              <a:solidFill>
                <a:schemeClr val="accent2"/>
              </a:solidFill>
              <a:latin typeface="Arial" panose="020B0604020202020204" pitchFamily="34" charset="0"/>
              <a:ea typeface="Microsoft YaHei" panose="020B0503020204020204" pitchFamily="34" charset="-122"/>
              <a:cs typeface="Tahoma" panose="020B0604030504040204" pitchFamily="34" charset="0"/>
            </a:endParaRPr>
          </a:p>
        </p:txBody>
      </p:sp>
    </p:spTree>
    <p:extLst>
      <p:ext uri="{BB962C8B-B14F-4D97-AF65-F5344CB8AC3E}">
        <p14:creationId xmlns:p14="http://schemas.microsoft.com/office/powerpoint/2010/main" val="736893650"/>
      </p:ext>
    </p:extLst>
  </p:cSld>
  <p:clrMapOvr>
    <a:masterClrMapping/>
  </p:clrMapOvr>
  <p:transition spd="slow"/>
</p:sld>
</file>

<file path=ppt/theme/theme1.xml><?xml version="1.0" encoding="utf-8"?>
<a:theme xmlns:a="http://schemas.openxmlformats.org/drawingml/2006/main" name="Big_Data_&amp;_Analytics_Brand_wht_template">
  <a:themeElements>
    <a:clrScheme name="Big_Data_&amp;_Analytics_Brand_wht_template 1">
      <a:dk1>
        <a:srgbClr val="000000"/>
      </a:dk1>
      <a:lt1>
        <a:srgbClr val="FFFFFF"/>
      </a:lt1>
      <a:dk2>
        <a:srgbClr val="000000"/>
      </a:dk2>
      <a:lt2>
        <a:srgbClr val="808080"/>
      </a:lt2>
      <a:accent1>
        <a:srgbClr val="83D1F5"/>
      </a:accent1>
      <a:accent2>
        <a:srgbClr val="008ABF"/>
      </a:accent2>
      <a:accent3>
        <a:srgbClr val="FFFFFF"/>
      </a:accent3>
      <a:accent4>
        <a:srgbClr val="000000"/>
      </a:accent4>
      <a:accent5>
        <a:srgbClr val="C1E5F9"/>
      </a:accent5>
      <a:accent6>
        <a:srgbClr val="007DAD"/>
      </a:accent6>
      <a:hlink>
        <a:srgbClr val="007670"/>
      </a:hlink>
      <a:folHlink>
        <a:srgbClr val="FDB813"/>
      </a:folHlink>
    </a:clrScheme>
    <a:fontScheme name="Big_Data_&amp;_Analytics_Brand_wht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ig_Data_&amp;_Analytics_Brand_wht_template 1">
        <a:dk1>
          <a:srgbClr val="000000"/>
        </a:dk1>
        <a:lt1>
          <a:srgbClr val="FFFFFF"/>
        </a:lt1>
        <a:dk2>
          <a:srgbClr val="000000"/>
        </a:dk2>
        <a:lt2>
          <a:srgbClr val="808080"/>
        </a:lt2>
        <a:accent1>
          <a:srgbClr val="83D1F5"/>
        </a:accent1>
        <a:accent2>
          <a:srgbClr val="008ABF"/>
        </a:accent2>
        <a:accent3>
          <a:srgbClr val="FFFFFF"/>
        </a:accent3>
        <a:accent4>
          <a:srgbClr val="000000"/>
        </a:accent4>
        <a:accent5>
          <a:srgbClr val="C1E5F9"/>
        </a:accent5>
        <a:accent6>
          <a:srgbClr val="007DAD"/>
        </a:accent6>
        <a:hlink>
          <a:srgbClr val="007670"/>
        </a:hlink>
        <a:folHlink>
          <a:srgbClr val="FDB81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16561</TotalTime>
  <Words>13798</Words>
  <Application>Microsoft Office PowerPoint</Application>
  <PresentationFormat>Custom</PresentationFormat>
  <Paragraphs>1553</Paragraphs>
  <Slides>136</Slides>
  <Notes>120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136</vt:i4>
      </vt:variant>
    </vt:vector>
  </HeadingPairs>
  <TitlesOfParts>
    <vt:vector size="146" baseType="lpstr">
      <vt:lpstr>Arial</vt:lpstr>
      <vt:lpstr>Arial Narrow</vt:lpstr>
      <vt:lpstr>Calibri</vt:lpstr>
      <vt:lpstr>Courier New</vt:lpstr>
      <vt:lpstr>StarSymbol</vt:lpstr>
      <vt:lpstr>Symbol</vt:lpstr>
      <vt:lpstr>Times New Roman</vt:lpstr>
      <vt:lpstr>Wingdings</vt:lpstr>
      <vt:lpstr>Wingdings</vt:lpstr>
      <vt:lpstr>Big_Data_&amp;_Analytics_Brand_wht_template</vt:lpstr>
      <vt:lpstr>IIDR 1140 (and 1021 update) Q replication for z/OS</vt:lpstr>
      <vt:lpstr>InfoSphere Data Replication for DB2 for z/OS V11.4.0</vt:lpstr>
      <vt:lpstr>IIDR Q replication 11.4.0:  What is new </vt:lpstr>
      <vt:lpstr>IIDR 11.4.0:  Doc links</vt:lpstr>
      <vt:lpstr>InfoSphere Data Replication for DB2 for z/OS V11.4.0 Docs</vt:lpstr>
      <vt:lpstr>PowerPoint Presentation</vt:lpstr>
      <vt:lpstr>1140 Q Replication new concepts and columns(1)</vt:lpstr>
      <vt:lpstr>1140 Q Replication new concepts and columns(2)</vt:lpstr>
      <vt:lpstr>1140 Q Replication new concepts and columns(3)</vt:lpstr>
      <vt:lpstr>Querying and reporting levels of programs</vt:lpstr>
      <vt:lpstr>PowerPoint Presentation</vt:lpstr>
      <vt:lpstr>Q Capture 1140 ASNCATM program</vt:lpstr>
      <vt:lpstr>IIDR 1140 ASNCATM for Q Capture</vt:lpstr>
      <vt:lpstr>Q Apply 1140 ASNCATM program  </vt:lpstr>
      <vt:lpstr>IIDR 1140 ASNCATM for Q Apply</vt:lpstr>
      <vt:lpstr>1140 ASNCATM program</vt:lpstr>
      <vt:lpstr>Q Replication 1140 ASNCATM parameters</vt:lpstr>
      <vt:lpstr>PowerPoint Presentation</vt:lpstr>
      <vt:lpstr>How Q Capture compatibility works (pre 1140)</vt:lpstr>
      <vt:lpstr>IIDR 1140 IBMQREP_SENDQUEUES APPLY_LEVEL</vt:lpstr>
      <vt:lpstr>Q Replication IBMQREP_SENDQUEUES changes</vt:lpstr>
      <vt:lpstr>Q Replication IBMQREP_RECVQUEUES changes</vt:lpstr>
      <vt:lpstr>PowerPoint Presentation</vt:lpstr>
      <vt:lpstr>IIDR 1140 supports DB2 V12</vt:lpstr>
      <vt:lpstr>DB2 V12 REORG Requirements </vt:lpstr>
      <vt:lpstr>Q Apply extended support of temporal tables with Db2 V12(1)</vt:lpstr>
      <vt:lpstr>Q Apply extended support of temporal tables for Db2 V12(2)</vt:lpstr>
      <vt:lpstr>Q Apply extended support of temporal table columns (3)</vt:lpstr>
      <vt:lpstr>PowerPoint Presentation</vt:lpstr>
      <vt:lpstr>IIDR 1140 Replication of table partitions on z/OS</vt:lpstr>
      <vt:lpstr>IIDR 1140 Replication by partition restriction</vt:lpstr>
      <vt:lpstr>PowerPoint Presentation</vt:lpstr>
      <vt:lpstr>Q Capture EP format COMMIT_TIME length change</vt:lpstr>
      <vt:lpstr>Q Capture New EP Message_format  </vt:lpstr>
      <vt:lpstr>Q Capture EP Delimited change for codepage 37 and 500 (APAR PH16629)</vt:lpstr>
      <vt:lpstr>PowerPoint Presentation</vt:lpstr>
      <vt:lpstr>Q Capture LOB_SEND_OPTION change</vt:lpstr>
      <vt:lpstr>PowerPoint Presentation</vt:lpstr>
      <vt:lpstr>IIDR 11.4.0 Q Capture proxy mode option</vt:lpstr>
      <vt:lpstr>PowerPoint Presentation</vt:lpstr>
      <vt:lpstr>IIDR Q replication 11.4.0 and 1021 :  What is new </vt:lpstr>
      <vt:lpstr>PowerPoint Presentation</vt:lpstr>
      <vt:lpstr>Q Replication RI improvement </vt:lpstr>
      <vt:lpstr>Q Apply RI improvement</vt:lpstr>
      <vt:lpstr>Q Replication RI improvement</vt:lpstr>
      <vt:lpstr>Q replication RI improvement</vt:lpstr>
      <vt:lpstr>Q replication new message</vt:lpstr>
      <vt:lpstr>PowerPoint Presentation</vt:lpstr>
      <vt:lpstr>IIDR Support of V11 Archive table</vt:lpstr>
      <vt:lpstr>IIDR Support of V11 Archive table</vt:lpstr>
      <vt:lpstr>IIDR Support of V11 Archive table</vt:lpstr>
      <vt:lpstr>IIDR Support of V11 Archive table</vt:lpstr>
      <vt:lpstr>PowerPoint Presentation</vt:lpstr>
      <vt:lpstr>IIDR Support to change replication key(1)</vt:lpstr>
      <vt:lpstr>IIDR new signal REDEFINE_REPL_KEY (2)</vt:lpstr>
      <vt:lpstr>IIDR new signal REDEFINE_REPL_KEY (3)</vt:lpstr>
      <vt:lpstr>IIDR new signal REDEFINE_REPL_KEY (3)</vt:lpstr>
      <vt:lpstr>IIDR new signal REDEFINE_REPL_KEY (4)</vt:lpstr>
      <vt:lpstr>IIDR new signal REDEFINE_REPL_KEY Restrictions</vt:lpstr>
      <vt:lpstr>PowerPoint Presentation</vt:lpstr>
      <vt:lpstr>Q Apply transaction latency exceed alert notification</vt:lpstr>
      <vt:lpstr>Q Apply transaction latency exceeded messages</vt:lpstr>
      <vt:lpstr>Q Apply transaction latency warning columns</vt:lpstr>
      <vt:lpstr>Q Apply latency for troubleshooting performance (1)</vt:lpstr>
      <vt:lpstr>Q Apply latency for troubleshooting performance (2)</vt:lpstr>
      <vt:lpstr>Q Apply transaction latency exceed notification</vt:lpstr>
      <vt:lpstr>PowerPoint Presentation</vt:lpstr>
      <vt:lpstr>Q replication Option to start internal load immediately</vt:lpstr>
      <vt:lpstr>Q Capture detects utilities at source</vt:lpstr>
      <vt:lpstr>Q Capture detects “LOAD REPLACE with DUMMY input”</vt:lpstr>
      <vt:lpstr>IIDR supports DSNUTILU</vt:lpstr>
      <vt:lpstr>IBMQREP_CAPMON MAX_TRANS_SIZE </vt:lpstr>
      <vt:lpstr>Q Apply Report_Exceptions Fix</vt:lpstr>
      <vt:lpstr>Q Apply commit by ROW COUNT</vt:lpstr>
      <vt:lpstr>IIDR Q Apply commit by ROW COUNT</vt:lpstr>
      <vt:lpstr>IBMQREP_APPLYMON OLDEST_COMMIT_TIME</vt:lpstr>
      <vt:lpstr>IBMQREP_APPLYPARMS CHKDEP_NONCONDCCD=N</vt:lpstr>
      <vt:lpstr>IBMQREP_APPLYPARMS CHKDEP_NONCONDCCD=N (ASNCLP)</vt:lpstr>
      <vt:lpstr>Q Apply run time parm SKIP_SPILLEDROW_TABLE=Y</vt:lpstr>
      <vt:lpstr>Q Apply run time parm SKIP_SPILLEDROW_TABLE=Y</vt:lpstr>
      <vt:lpstr>PowerPoint Presentation</vt:lpstr>
      <vt:lpstr>IIDR Capture Rollback Fix</vt:lpstr>
      <vt:lpstr>Q Capture option TRANS_BATCH_INFO=Y</vt:lpstr>
      <vt:lpstr>Q Capture option TRANS_BATCH_INFO=Y</vt:lpstr>
      <vt:lpstr>IBMQREP_CAPMON TRANS_QUEUED</vt:lpstr>
      <vt:lpstr>Q Capture PARALLEL_MQTHREAD=Y </vt:lpstr>
      <vt:lpstr>Q Capture PARALLEL_MQTHREAD=Y </vt:lpstr>
      <vt:lpstr>Q Apply with Db2 option RREPL</vt:lpstr>
      <vt:lpstr>PowerPoint Presentation</vt:lpstr>
      <vt:lpstr>ASNCLP using Q Replication password file</vt:lpstr>
      <vt:lpstr>Q replication support of truncate table (LUW)</vt:lpstr>
      <vt:lpstr>Back up slides   </vt:lpstr>
      <vt:lpstr>Capture parameters to consider</vt:lpstr>
      <vt:lpstr>Apply parameters to consider</vt:lpstr>
      <vt:lpstr>Q Capture Monitor Counters</vt:lpstr>
      <vt:lpstr>Q Replication  Multiple Send Queues</vt:lpstr>
      <vt:lpstr>Q Replication : PARALLEL_SENDQS</vt:lpstr>
      <vt:lpstr>Multiple Send Queues At-a-Glance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Multi Uni questions   </vt:lpstr>
      <vt:lpstr>Rename column for Multi Uni </vt:lpstr>
      <vt:lpstr>Drop column for Multi Uni </vt:lpstr>
      <vt:lpstr>Identity column alter</vt:lpstr>
      <vt:lpstr>Q Replication Throughput Increase and CPU Cost Reduction (Non-Persistent MQ Messages)</vt:lpstr>
      <vt:lpstr>Q Replication Throughput Increase and CPU Cost Reduction (Non-Persistent MQ Messages)</vt:lpstr>
      <vt:lpstr>Use Manual Procedure to Recover from lost MQ Messages  </vt:lpstr>
      <vt:lpstr>MQ and IIDR  </vt:lpstr>
      <vt:lpstr>Monitoring MQ Activity (Capture)</vt:lpstr>
      <vt:lpstr>Monitoring MQ Activity (Apply)</vt:lpstr>
      <vt:lpstr>Performance Best Practice – MQ (1/3)</vt:lpstr>
      <vt:lpstr>Performance Best Practice – MQ (2/3)</vt:lpstr>
      <vt:lpstr>Performance Best Practice – MQ (3/3)</vt:lpstr>
      <vt:lpstr>IIDR Tech notes and DB2 APARs </vt:lpstr>
      <vt:lpstr>Multiple Consistency Group Support</vt:lpstr>
      <vt:lpstr>PowerPoint Presentation</vt:lpstr>
      <vt:lpstr>PowerPoint Presentation</vt:lpstr>
    </vt:vector>
  </TitlesOfParts>
  <Company>VSA Partners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Headline Subhead</dc:title>
  <dc:creator>amckamey</dc:creator>
  <cp:lastModifiedBy>Jayanti Mahapatra</cp:lastModifiedBy>
  <cp:revision>240</cp:revision>
  <dcterms:created xsi:type="dcterms:W3CDTF">2012-06-13T19:43:57Z</dcterms:created>
  <dcterms:modified xsi:type="dcterms:W3CDTF">2019-11-30T01:36:22Z</dcterms:modified>
</cp:coreProperties>
</file>