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74" r:id="rId2"/>
    <p:sldMasterId id="2147483734" r:id="rId3"/>
    <p:sldMasterId id="2147483715" r:id="rId4"/>
  </p:sldMasterIdLst>
  <p:notesMasterIdLst>
    <p:notesMasterId r:id="rId6"/>
  </p:notesMasterIdLst>
  <p:handoutMasterIdLst>
    <p:handoutMasterId r:id="rId7"/>
  </p:handoutMasterIdLst>
  <p:sldIdLst>
    <p:sldId id="421" r:id="rId5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547EBF"/>
          </p15:clr>
        </p15:guide>
        <p15:guide id="2" pos="4608" userDrawn="1">
          <p15:clr>
            <a:srgbClr val="547EBF"/>
          </p15:clr>
        </p15:guide>
        <p15:guide id="3" pos="6509" userDrawn="1">
          <p15:clr>
            <a:srgbClr val="547EBF"/>
          </p15:clr>
        </p15:guide>
        <p15:guide id="4" pos="2304" userDrawn="1">
          <p15:clr>
            <a:srgbClr val="547EBF"/>
          </p15:clr>
        </p15:guide>
        <p15:guide id="5" orient="horz" pos="1296" userDrawn="1">
          <p15:clr>
            <a:srgbClr val="547EBF"/>
          </p15:clr>
        </p15:guide>
        <p15:guide id="6" orient="horz" pos="3888" userDrawn="1">
          <p15:clr>
            <a:srgbClr val="547EBF"/>
          </p15:clr>
        </p15:guide>
        <p15:guide id="7" userDrawn="1">
          <p15:clr>
            <a:srgbClr val="547EBF"/>
          </p15:clr>
        </p15:guide>
        <p15:guide id="8" pos="9216" userDrawn="1">
          <p15:clr>
            <a:srgbClr val="547EBF"/>
          </p15:clr>
        </p15:guide>
        <p15:guide id="9" orient="horz" userDrawn="1">
          <p15:clr>
            <a:srgbClr val="547EBF"/>
          </p15:clr>
        </p15:guide>
        <p15:guide id="10" orient="horz" pos="5184" userDrawn="1">
          <p15:clr>
            <a:srgbClr val="547EBF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BM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7F3F1"/>
    <a:srgbClr val="DBFBFB"/>
    <a:srgbClr val="EDF4FF"/>
    <a:srgbClr val="FFF0F6"/>
    <a:srgbClr val="E0DBDA"/>
    <a:srgbClr val="DCDCDC"/>
    <a:srgbClr val="87EDED"/>
    <a:srgbClr val="C9DEFF"/>
    <a:srgbClr val="E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84785" autoAdjust="0"/>
  </p:normalViewPr>
  <p:slideViewPr>
    <p:cSldViewPr snapToObjects="1">
      <p:cViewPr varScale="1">
        <p:scale>
          <a:sx n="82" d="100"/>
          <a:sy n="82" d="100"/>
        </p:scale>
        <p:origin x="1314" y="84"/>
      </p:cViewPr>
      <p:guideLst>
        <p:guide orient="horz" pos="2592"/>
        <p:guide pos="4608"/>
        <p:guide pos="6509"/>
        <p:guide pos="2304"/>
        <p:guide orient="horz" pos="1296"/>
        <p:guide orient="horz" pos="3888"/>
        <p:guide/>
        <p:guide pos="9216"/>
        <p:guide orient="horz"/>
        <p:guide orient="horz" pos="5184"/>
      </p:guideLst>
    </p:cSldViewPr>
  </p:slideViewPr>
  <p:notesTextViewPr>
    <p:cViewPr>
      <p:scale>
        <a:sx n="1" d="1"/>
        <a:sy n="1" d="1"/>
      </p:scale>
      <p:origin x="0" y="-2676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Objects="1">
      <p:cViewPr varScale="1">
        <p:scale>
          <a:sx n="67" d="100"/>
          <a:sy n="67" d="100"/>
        </p:scale>
        <p:origin x="2376" y="84"/>
      </p:cViewPr>
      <p:guideLst/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3A1D4-C2F1-4FBA-9F37-B87A976340E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01E57-0ADC-4285-9663-DD3D73EB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2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5288BB53-F264-D84E-8876-073A512183CA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698D0594-4E60-8F4B-8226-C705B94694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8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Client Name</a:t>
            </a:r>
          </a:p>
          <a:p>
            <a:r>
              <a:rPr lang="en-GB" sz="1200" dirty="0">
                <a:solidFill>
                  <a:schemeClr val="tx1"/>
                </a:solidFill>
              </a:rPr>
              <a:t>Supreme Petrochem Limited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Company Background</a:t>
            </a:r>
          </a:p>
          <a:p>
            <a:pPr hangingPunct="0"/>
            <a:r>
              <a:rPr lang="en-GB" sz="1200" b="0" i="0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Supreme Petrochem Limited operates state-of-the-art petrochemical production facilities across India, with sites in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Nagothane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 and Chennai. Offering a wide range of polymer products, Supreme Petrochem exports polystyrene, polymer grades and other styrenics to more than 100 countries.</a:t>
            </a:r>
          </a:p>
          <a:p>
            <a:pPr hangingPunct="0"/>
            <a:endParaRPr lang="en-US" sz="1200" b="1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Business challenge</a:t>
            </a:r>
          </a:p>
          <a:p>
            <a:pPr hangingPunct="0"/>
            <a:r>
              <a:rPr lang="en-US" sz="1200" b="0" i="0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How could SPL balance its ambitions: increase manufacturing, ensure cost-effective production, and protect the environment?</a:t>
            </a:r>
          </a:p>
          <a:p>
            <a:pPr hangingPunct="0"/>
            <a:endParaRPr lang="en-US" sz="1200" b="1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The benefit</a:t>
            </a:r>
          </a:p>
          <a:p>
            <a:pPr marL="171450" lvl="0" indent="-171450" fontAlgn="auto" hangingPunct="1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Boosts sales with automated online order processing and payments system and reduces capital requirements for raw materials and finished goods inventory management</a:t>
            </a:r>
          </a:p>
          <a:p>
            <a:pPr marL="171450" lvl="0" indent="-171450" fontAlgn="auto" hangingPunct="1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85% reduction in time taken to complete month-end reporting, reduced from one week to a single day</a:t>
            </a:r>
          </a:p>
          <a:p>
            <a:pPr marL="171450" lvl="0" indent="-171450" fontAlgn="auto" hangingPunct="1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&gt;60% faster system restart processes help streamline IT system administration while CPU utilization of &lt;50% during peak times keeps operations running smoothly</a:t>
            </a:r>
          </a:p>
          <a:p>
            <a:pPr hangingPunct="0"/>
            <a:endParaRPr lang="en-US" sz="1200" b="1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Pull Quote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“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With IBM, SAP and Cisco solutions in place, SPL is better positioned to grow and adapt to meet the needs of our clients.”</a:t>
            </a:r>
            <a:endParaRPr lang="en-US" sz="1200" i="1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pPr fontAlgn="auto" hangingPunct="1"/>
            <a:r>
              <a:rPr lang="en-US" altLang="en-US" sz="1200" i="1" dirty="0">
                <a:latin typeface="IBM Plex Mono" panose="020B0509050000000000" pitchFamily="49" charset="0"/>
                <a:cs typeface="Arial" charset="0"/>
              </a:rPr>
              <a:t>—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Hemant Pandit, Head of IT, Supreme Petrochem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Solution components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2"/>
                </a:solidFill>
              </a:rPr>
              <a:t>POWER8</a:t>
            </a:r>
            <a:r>
              <a:rPr lang="en-US" sz="1200" dirty="0">
                <a:solidFill>
                  <a:schemeClr val="bg2"/>
                </a:solidFill>
              </a:rPr>
              <a:t>®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IBM </a:t>
            </a:r>
            <a:r>
              <a:rPr lang="en-US" sz="1200" dirty="0" err="1">
                <a:solidFill>
                  <a:schemeClr val="bg2"/>
                </a:solidFill>
              </a:rPr>
              <a:t>FlashSystem</a:t>
            </a:r>
            <a:r>
              <a:rPr lang="en-US" sz="1200" dirty="0">
                <a:solidFill>
                  <a:schemeClr val="bg2"/>
                </a:solidFill>
              </a:rPr>
              <a:t>® 5000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IBM Power® Systems </a:t>
            </a:r>
            <a:r>
              <a:rPr lang="en-US" sz="1200" dirty="0" err="1">
                <a:solidFill>
                  <a:schemeClr val="bg2"/>
                </a:solidFill>
              </a:rPr>
              <a:t>S824</a:t>
            </a:r>
            <a:endParaRPr lang="en-US" sz="1200" dirty="0">
              <a:solidFill>
                <a:schemeClr val="bg2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IBM </a:t>
            </a:r>
            <a:r>
              <a:rPr lang="en-US" sz="1200" dirty="0" err="1">
                <a:solidFill>
                  <a:schemeClr val="bg2"/>
                </a:solidFill>
              </a:rPr>
              <a:t>PowerVM</a:t>
            </a:r>
            <a:r>
              <a:rPr lang="en-US" sz="1200" dirty="0">
                <a:solidFill>
                  <a:schemeClr val="bg2"/>
                </a:solidFill>
              </a:rPr>
              <a:t>®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IBM Systems Lab Services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Cisco MDS </a:t>
            </a:r>
            <a:r>
              <a:rPr lang="en-US" sz="1200" dirty="0" err="1">
                <a:solidFill>
                  <a:schemeClr val="bg2"/>
                </a:solidFill>
              </a:rPr>
              <a:t>16GB</a:t>
            </a:r>
            <a:r>
              <a:rPr lang="en-US" sz="1200" dirty="0">
                <a:solidFill>
                  <a:schemeClr val="bg2"/>
                </a:solidFill>
              </a:rPr>
              <a:t> SAN Switch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SAP S/</a:t>
            </a:r>
            <a:r>
              <a:rPr lang="en-US" sz="1200" dirty="0" err="1">
                <a:solidFill>
                  <a:schemeClr val="bg2"/>
                </a:solidFill>
              </a:rPr>
              <a:t>4HANA</a:t>
            </a:r>
            <a:r>
              <a:rPr lang="en-US" sz="1200" dirty="0">
                <a:solidFill>
                  <a:schemeClr val="bg2"/>
                </a:solidFill>
              </a:rPr>
              <a:t>®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SAP Fiori®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SUSE Linux Enterprise Server for SAP Applications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Case study Link</a:t>
            </a:r>
          </a:p>
          <a:p>
            <a:r>
              <a:rPr lang="en-US" b="0" dirty="0"/>
              <a:t>https://www.ibm.com/case-studies/supreme-petrochem-it-infrastructure-sap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D0594-4E60-8F4B-8226-C705B94694A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2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lide Number Placeholder 2"/>
          <p:cNvSpPr txBox="1">
            <a:spLocks/>
          </p:cNvSpPr>
          <p:nvPr userDrawn="1"/>
        </p:nvSpPr>
        <p:spPr>
          <a:xfrm>
            <a:off x="457200" y="7893792"/>
            <a:ext cx="54010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19" b="0" i="0" dirty="0">
              <a:latin typeface="Arial Regular" charset="0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-2542"/>
            <a:ext cx="14632940" cy="8232142"/>
            <a:chOff x="0" y="-2542"/>
            <a:chExt cx="14632940" cy="8232142"/>
          </a:xfrm>
        </p:grpSpPr>
        <p:grpSp>
          <p:nvGrpSpPr>
            <p:cNvPr id="464" name="Group 463"/>
            <p:cNvGrpSpPr/>
            <p:nvPr userDrawn="1"/>
          </p:nvGrpSpPr>
          <p:grpSpPr>
            <a:xfrm>
              <a:off x="2540" y="-2542"/>
              <a:ext cx="14630400" cy="8229600"/>
              <a:chOff x="0" y="0"/>
              <a:chExt cx="14630400" cy="8229600"/>
            </a:xfrm>
          </p:grpSpPr>
          <p:cxnSp>
            <p:nvCxnSpPr>
              <p:cNvPr id="465" name="Straight Connector 464"/>
              <p:cNvCxnSpPr/>
              <p:nvPr userDrawn="1"/>
            </p:nvCxnSpPr>
            <p:spPr>
              <a:xfrm>
                <a:off x="457200" y="457200"/>
                <a:ext cx="137160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/>
              <p:cNvCxnSpPr/>
              <p:nvPr userDrawn="1"/>
            </p:nvCxnSpPr>
            <p:spPr>
              <a:xfrm flipV="1">
                <a:off x="457200" y="457200"/>
                <a:ext cx="0" cy="731520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/>
              <p:cNvCxnSpPr/>
              <p:nvPr userDrawn="1"/>
            </p:nvCxnSpPr>
            <p:spPr>
              <a:xfrm flipV="1">
                <a:off x="14173200" y="457200"/>
                <a:ext cx="0" cy="731520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/>
              <p:nvPr userDrawn="1"/>
            </p:nvCxnSpPr>
            <p:spPr>
              <a:xfrm>
                <a:off x="457200" y="7772400"/>
                <a:ext cx="137160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 userDrawn="1"/>
            </p:nvCxnSpPr>
            <p:spPr>
              <a:xfrm>
                <a:off x="0" y="4114800"/>
                <a:ext cx="14630400" cy="0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 userDrawn="1"/>
            </p:nvCxnSpPr>
            <p:spPr>
              <a:xfrm>
                <a:off x="0" y="2057400"/>
                <a:ext cx="14630400" cy="0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 userDrawn="1"/>
            </p:nvCxnSpPr>
            <p:spPr>
              <a:xfrm>
                <a:off x="0" y="6172200"/>
                <a:ext cx="14630400" cy="0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 userDrawn="1"/>
            </p:nvCxnSpPr>
            <p:spPr>
              <a:xfrm flipV="1">
                <a:off x="7315200" y="0"/>
                <a:ext cx="0" cy="8229600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 userDrawn="1"/>
            </p:nvCxnSpPr>
            <p:spPr>
              <a:xfrm flipV="1">
                <a:off x="3657600" y="0"/>
                <a:ext cx="0" cy="8229295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 userDrawn="1"/>
            </p:nvCxnSpPr>
            <p:spPr>
              <a:xfrm flipV="1">
                <a:off x="10972800" y="0"/>
                <a:ext cx="0" cy="8229600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/>
            <p:cNvSpPr/>
            <p:nvPr userDrawn="1"/>
          </p:nvSpPr>
          <p:spPr>
            <a:xfrm>
              <a:off x="7315167" y="920978"/>
              <a:ext cx="65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endParaRPr lang="en-US" sz="1400" b="0" i="0" dirty="0">
                <a:solidFill>
                  <a:schemeClr val="bg2"/>
                </a:solidFill>
                <a:latin typeface="Arial Regular" charset="0"/>
              </a:endParaRPr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 flipV="1">
              <a:off x="22860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flipV="1">
              <a:off x="548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640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731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822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1005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1097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188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280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1463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554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645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1737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914400" y="-2"/>
              <a:ext cx="0" cy="82296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13716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8288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27432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V="1">
              <a:off x="32004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1920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2011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2103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2194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2377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flipV="1">
              <a:off x="2468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2560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 flipV="1">
              <a:off x="2651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flipV="1">
              <a:off x="2834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 flipV="1">
              <a:off x="2926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 flipV="1">
              <a:off x="3017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 flipV="1">
              <a:off x="3108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 flipV="1">
              <a:off x="3291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V="1">
              <a:off x="3383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3474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V="1">
              <a:off x="3566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flipV="1">
              <a:off x="3749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3840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flipV="1">
              <a:off x="3931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flipV="1">
              <a:off x="4023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flipV="1">
              <a:off x="41148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flipV="1">
              <a:off x="4206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 flipV="1">
              <a:off x="4297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 flipV="1">
              <a:off x="4389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 flipV="1">
              <a:off x="4480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 userDrawn="1"/>
          </p:nvCxnSpPr>
          <p:spPr>
            <a:xfrm flipV="1">
              <a:off x="45720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 flipV="1">
              <a:off x="4663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 flipV="1">
              <a:off x="4754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 flipV="1">
              <a:off x="4846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 flipV="1">
              <a:off x="4937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 flipV="1">
              <a:off x="50292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 flipV="1">
              <a:off x="5120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 flipV="1">
              <a:off x="5212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 flipV="1">
              <a:off x="5303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 flipV="1">
              <a:off x="5394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 flipV="1">
              <a:off x="54864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 userDrawn="1"/>
          </p:nvCxnSpPr>
          <p:spPr>
            <a:xfrm flipV="1">
              <a:off x="5577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 flipV="1">
              <a:off x="5669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 flipV="1">
              <a:off x="5760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 flipV="1">
              <a:off x="5852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 flipV="1">
              <a:off x="59436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 flipV="1">
              <a:off x="6035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 flipV="1">
              <a:off x="6126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 flipV="1">
              <a:off x="6217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 flipV="1">
              <a:off x="6309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 flipV="1">
              <a:off x="64008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 flipV="1">
              <a:off x="6492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 flipV="1">
              <a:off x="6583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 flipV="1">
              <a:off x="6675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 flipV="1">
              <a:off x="6766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 flipV="1">
              <a:off x="68580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 flipV="1">
              <a:off x="6949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 flipV="1">
              <a:off x="7040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 flipV="1">
              <a:off x="7132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 flipV="1">
              <a:off x="7223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 flipV="1">
              <a:off x="7406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 flipV="1">
              <a:off x="7498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V="1">
              <a:off x="7589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 userDrawn="1"/>
          </p:nvCxnSpPr>
          <p:spPr>
            <a:xfrm flipV="1">
              <a:off x="7680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 userDrawn="1"/>
          </p:nvCxnSpPr>
          <p:spPr>
            <a:xfrm flipV="1">
              <a:off x="77724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 userDrawn="1"/>
          </p:nvCxnSpPr>
          <p:spPr>
            <a:xfrm flipV="1">
              <a:off x="7863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 userDrawn="1"/>
          </p:nvCxnSpPr>
          <p:spPr>
            <a:xfrm flipV="1">
              <a:off x="7955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 userDrawn="1"/>
          </p:nvCxnSpPr>
          <p:spPr>
            <a:xfrm flipV="1">
              <a:off x="8046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 userDrawn="1"/>
          </p:nvCxnSpPr>
          <p:spPr>
            <a:xfrm flipV="1">
              <a:off x="8138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 userDrawn="1"/>
          </p:nvCxnSpPr>
          <p:spPr>
            <a:xfrm flipV="1">
              <a:off x="82296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 userDrawn="1"/>
          </p:nvCxnSpPr>
          <p:spPr>
            <a:xfrm flipV="1">
              <a:off x="8321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 userDrawn="1"/>
          </p:nvCxnSpPr>
          <p:spPr>
            <a:xfrm flipV="1">
              <a:off x="8412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 userDrawn="1"/>
          </p:nvCxnSpPr>
          <p:spPr>
            <a:xfrm flipV="1">
              <a:off x="8503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 userDrawn="1"/>
          </p:nvCxnSpPr>
          <p:spPr>
            <a:xfrm flipV="1">
              <a:off x="8595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 userDrawn="1"/>
          </p:nvCxnSpPr>
          <p:spPr>
            <a:xfrm flipV="1">
              <a:off x="86868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 userDrawn="1"/>
          </p:nvCxnSpPr>
          <p:spPr>
            <a:xfrm flipV="1">
              <a:off x="8778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 userDrawn="1"/>
          </p:nvCxnSpPr>
          <p:spPr>
            <a:xfrm flipV="1">
              <a:off x="8869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 userDrawn="1"/>
          </p:nvCxnSpPr>
          <p:spPr>
            <a:xfrm flipV="1">
              <a:off x="8961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 userDrawn="1"/>
          </p:nvCxnSpPr>
          <p:spPr>
            <a:xfrm flipV="1">
              <a:off x="9052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 userDrawn="1"/>
          </p:nvCxnSpPr>
          <p:spPr>
            <a:xfrm flipV="1">
              <a:off x="91440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 userDrawn="1"/>
          </p:nvCxnSpPr>
          <p:spPr>
            <a:xfrm flipV="1">
              <a:off x="9235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 userDrawn="1"/>
          </p:nvCxnSpPr>
          <p:spPr>
            <a:xfrm flipV="1">
              <a:off x="9326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 userDrawn="1"/>
          </p:nvCxnSpPr>
          <p:spPr>
            <a:xfrm flipV="1">
              <a:off x="9418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 userDrawn="1"/>
          </p:nvCxnSpPr>
          <p:spPr>
            <a:xfrm flipV="1">
              <a:off x="9509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 flipV="1">
              <a:off x="96012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 userDrawn="1"/>
          </p:nvCxnSpPr>
          <p:spPr>
            <a:xfrm flipV="1">
              <a:off x="9692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 userDrawn="1"/>
          </p:nvCxnSpPr>
          <p:spPr>
            <a:xfrm flipV="1">
              <a:off x="9784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 flipV="1">
              <a:off x="9875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 userDrawn="1"/>
          </p:nvCxnSpPr>
          <p:spPr>
            <a:xfrm flipV="1">
              <a:off x="9966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 userDrawn="1"/>
          </p:nvCxnSpPr>
          <p:spPr>
            <a:xfrm flipV="1">
              <a:off x="100584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 userDrawn="1"/>
          </p:nvCxnSpPr>
          <p:spPr>
            <a:xfrm flipV="1">
              <a:off x="10149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 userDrawn="1"/>
          </p:nvCxnSpPr>
          <p:spPr>
            <a:xfrm flipV="1">
              <a:off x="10241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 userDrawn="1"/>
          </p:nvCxnSpPr>
          <p:spPr>
            <a:xfrm flipV="1">
              <a:off x="10332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 userDrawn="1"/>
          </p:nvCxnSpPr>
          <p:spPr>
            <a:xfrm flipV="1">
              <a:off x="10424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 userDrawn="1"/>
          </p:nvCxnSpPr>
          <p:spPr>
            <a:xfrm flipV="1">
              <a:off x="105156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 userDrawn="1"/>
          </p:nvCxnSpPr>
          <p:spPr>
            <a:xfrm flipV="1">
              <a:off x="10607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 userDrawn="1"/>
          </p:nvCxnSpPr>
          <p:spPr>
            <a:xfrm flipV="1">
              <a:off x="10698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 userDrawn="1"/>
          </p:nvCxnSpPr>
          <p:spPr>
            <a:xfrm flipV="1">
              <a:off x="10789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 userDrawn="1"/>
          </p:nvCxnSpPr>
          <p:spPr>
            <a:xfrm flipV="1">
              <a:off x="10881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 userDrawn="1"/>
          </p:nvCxnSpPr>
          <p:spPr>
            <a:xfrm flipV="1">
              <a:off x="11064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 userDrawn="1"/>
          </p:nvCxnSpPr>
          <p:spPr>
            <a:xfrm flipV="1">
              <a:off x="11155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 userDrawn="1"/>
          </p:nvCxnSpPr>
          <p:spPr>
            <a:xfrm flipV="1">
              <a:off x="11247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 userDrawn="1"/>
          </p:nvCxnSpPr>
          <p:spPr>
            <a:xfrm flipV="1">
              <a:off x="11338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 userDrawn="1"/>
          </p:nvCxnSpPr>
          <p:spPr>
            <a:xfrm flipV="1">
              <a:off x="114300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 userDrawn="1"/>
          </p:nvCxnSpPr>
          <p:spPr>
            <a:xfrm flipV="1">
              <a:off x="11521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 flipV="1">
              <a:off x="11612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 flipV="1">
              <a:off x="11704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 userDrawn="1"/>
          </p:nvCxnSpPr>
          <p:spPr>
            <a:xfrm flipV="1">
              <a:off x="11795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 userDrawn="1"/>
          </p:nvCxnSpPr>
          <p:spPr>
            <a:xfrm flipV="1">
              <a:off x="118872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 userDrawn="1"/>
          </p:nvCxnSpPr>
          <p:spPr>
            <a:xfrm flipV="1">
              <a:off x="11978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 userDrawn="1"/>
          </p:nvCxnSpPr>
          <p:spPr>
            <a:xfrm flipV="1">
              <a:off x="12070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 userDrawn="1"/>
          </p:nvCxnSpPr>
          <p:spPr>
            <a:xfrm flipV="1">
              <a:off x="12161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 userDrawn="1"/>
          </p:nvCxnSpPr>
          <p:spPr>
            <a:xfrm flipV="1">
              <a:off x="12252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 userDrawn="1"/>
          </p:nvCxnSpPr>
          <p:spPr>
            <a:xfrm flipV="1">
              <a:off x="123444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 userDrawn="1"/>
          </p:nvCxnSpPr>
          <p:spPr>
            <a:xfrm flipV="1">
              <a:off x="12435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 flipV="1">
              <a:off x="12527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 flipV="1">
              <a:off x="12618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 flipV="1">
              <a:off x="12710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 flipV="1">
              <a:off x="128016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 flipV="1">
              <a:off x="12893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 flipV="1">
              <a:off x="12984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 flipV="1">
              <a:off x="13075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 flipV="1">
              <a:off x="13167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 flipV="1">
              <a:off x="132588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 flipV="1">
              <a:off x="13350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 flipV="1">
              <a:off x="13441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V="1">
              <a:off x="13533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V="1">
              <a:off x="13624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V="1">
              <a:off x="137160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 flipV="1">
              <a:off x="13807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 userDrawn="1"/>
          </p:nvCxnSpPr>
          <p:spPr>
            <a:xfrm flipV="1">
              <a:off x="13898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 userDrawn="1"/>
          </p:nvCxnSpPr>
          <p:spPr>
            <a:xfrm flipV="1">
              <a:off x="13990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 userDrawn="1"/>
          </p:nvCxnSpPr>
          <p:spPr>
            <a:xfrm flipV="1">
              <a:off x="14081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 userDrawn="1"/>
          </p:nvCxnSpPr>
          <p:spPr>
            <a:xfrm>
              <a:off x="0" y="9144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 userDrawn="1"/>
          </p:nvCxnSpPr>
          <p:spPr>
            <a:xfrm>
              <a:off x="457200" y="548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 userDrawn="1"/>
          </p:nvCxnSpPr>
          <p:spPr>
            <a:xfrm>
              <a:off x="457200" y="640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 userDrawn="1"/>
          </p:nvCxnSpPr>
          <p:spPr>
            <a:xfrm>
              <a:off x="457200" y="731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 userDrawn="1"/>
          </p:nvCxnSpPr>
          <p:spPr>
            <a:xfrm>
              <a:off x="457200" y="822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 userDrawn="1"/>
          </p:nvCxnSpPr>
          <p:spPr>
            <a:xfrm>
              <a:off x="0" y="13716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 userDrawn="1"/>
          </p:nvCxnSpPr>
          <p:spPr>
            <a:xfrm>
              <a:off x="457200" y="10058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 userDrawn="1"/>
          </p:nvCxnSpPr>
          <p:spPr>
            <a:xfrm>
              <a:off x="457200" y="10972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 userDrawn="1"/>
          </p:nvCxnSpPr>
          <p:spPr>
            <a:xfrm>
              <a:off x="457200" y="11887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 userDrawn="1"/>
          </p:nvCxnSpPr>
          <p:spPr>
            <a:xfrm>
              <a:off x="457200" y="12801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 userDrawn="1"/>
          </p:nvCxnSpPr>
          <p:spPr>
            <a:xfrm>
              <a:off x="0" y="18288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 userDrawn="1"/>
          </p:nvCxnSpPr>
          <p:spPr>
            <a:xfrm>
              <a:off x="457200" y="14630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 userDrawn="1"/>
          </p:nvCxnSpPr>
          <p:spPr>
            <a:xfrm>
              <a:off x="457200" y="15544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 userDrawn="1"/>
          </p:nvCxnSpPr>
          <p:spPr>
            <a:xfrm>
              <a:off x="457200" y="1645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 userDrawn="1"/>
          </p:nvCxnSpPr>
          <p:spPr>
            <a:xfrm>
              <a:off x="457200" y="1737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 userDrawn="1"/>
          </p:nvCxnSpPr>
          <p:spPr>
            <a:xfrm>
              <a:off x="0" y="22860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 userDrawn="1"/>
          </p:nvCxnSpPr>
          <p:spPr>
            <a:xfrm>
              <a:off x="457200" y="1920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 userDrawn="1"/>
          </p:nvCxnSpPr>
          <p:spPr>
            <a:xfrm>
              <a:off x="457200" y="2011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 userDrawn="1"/>
          </p:nvCxnSpPr>
          <p:spPr>
            <a:xfrm>
              <a:off x="457200" y="21031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 userDrawn="1"/>
          </p:nvCxnSpPr>
          <p:spPr>
            <a:xfrm>
              <a:off x="457200" y="21945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 userDrawn="1"/>
          </p:nvCxnSpPr>
          <p:spPr>
            <a:xfrm>
              <a:off x="0" y="27432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 userDrawn="1"/>
          </p:nvCxnSpPr>
          <p:spPr>
            <a:xfrm>
              <a:off x="457200" y="23774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 userDrawn="1"/>
          </p:nvCxnSpPr>
          <p:spPr>
            <a:xfrm>
              <a:off x="457200" y="24688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 userDrawn="1"/>
          </p:nvCxnSpPr>
          <p:spPr>
            <a:xfrm>
              <a:off x="457200" y="25603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 userDrawn="1"/>
          </p:nvCxnSpPr>
          <p:spPr>
            <a:xfrm>
              <a:off x="457200" y="26517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 userDrawn="1"/>
          </p:nvCxnSpPr>
          <p:spPr>
            <a:xfrm>
              <a:off x="0" y="32004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 userDrawn="1"/>
          </p:nvCxnSpPr>
          <p:spPr>
            <a:xfrm>
              <a:off x="457200" y="2834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 userDrawn="1"/>
          </p:nvCxnSpPr>
          <p:spPr>
            <a:xfrm>
              <a:off x="457200" y="2926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 userDrawn="1"/>
          </p:nvCxnSpPr>
          <p:spPr>
            <a:xfrm>
              <a:off x="457200" y="3017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 userDrawn="1"/>
          </p:nvCxnSpPr>
          <p:spPr>
            <a:xfrm>
              <a:off x="457200" y="3108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 userDrawn="1"/>
          </p:nvCxnSpPr>
          <p:spPr>
            <a:xfrm>
              <a:off x="0" y="36576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 userDrawn="1"/>
          </p:nvCxnSpPr>
          <p:spPr>
            <a:xfrm>
              <a:off x="457200" y="32918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 userDrawn="1"/>
          </p:nvCxnSpPr>
          <p:spPr>
            <a:xfrm>
              <a:off x="457200" y="33832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 userDrawn="1"/>
          </p:nvCxnSpPr>
          <p:spPr>
            <a:xfrm>
              <a:off x="457200" y="34747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 userDrawn="1"/>
          </p:nvCxnSpPr>
          <p:spPr>
            <a:xfrm>
              <a:off x="457200" y="35661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 userDrawn="1"/>
          </p:nvCxnSpPr>
          <p:spPr>
            <a:xfrm>
              <a:off x="457200" y="37490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 userDrawn="1"/>
          </p:nvCxnSpPr>
          <p:spPr>
            <a:xfrm>
              <a:off x="457200" y="38404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 userDrawn="1"/>
          </p:nvCxnSpPr>
          <p:spPr>
            <a:xfrm>
              <a:off x="457200" y="3931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 userDrawn="1"/>
          </p:nvCxnSpPr>
          <p:spPr>
            <a:xfrm>
              <a:off x="457200" y="4023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 userDrawn="1"/>
          </p:nvCxnSpPr>
          <p:spPr>
            <a:xfrm>
              <a:off x="0" y="45720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 userDrawn="1"/>
          </p:nvCxnSpPr>
          <p:spPr>
            <a:xfrm>
              <a:off x="457200" y="4206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 userDrawn="1"/>
          </p:nvCxnSpPr>
          <p:spPr>
            <a:xfrm>
              <a:off x="457200" y="4297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 userDrawn="1"/>
          </p:nvCxnSpPr>
          <p:spPr>
            <a:xfrm>
              <a:off x="457200" y="43891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 userDrawn="1"/>
          </p:nvCxnSpPr>
          <p:spPr>
            <a:xfrm>
              <a:off x="457200" y="44805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 userDrawn="1"/>
          </p:nvCxnSpPr>
          <p:spPr>
            <a:xfrm>
              <a:off x="0" y="50292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 userDrawn="1"/>
          </p:nvCxnSpPr>
          <p:spPr>
            <a:xfrm>
              <a:off x="457200" y="46634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 userDrawn="1"/>
          </p:nvCxnSpPr>
          <p:spPr>
            <a:xfrm>
              <a:off x="457200" y="47548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 userDrawn="1"/>
          </p:nvCxnSpPr>
          <p:spPr>
            <a:xfrm>
              <a:off x="457200" y="48463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 userDrawn="1"/>
          </p:nvCxnSpPr>
          <p:spPr>
            <a:xfrm>
              <a:off x="457200" y="49377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 userDrawn="1"/>
          </p:nvCxnSpPr>
          <p:spPr>
            <a:xfrm>
              <a:off x="0" y="54864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 userDrawn="1"/>
          </p:nvCxnSpPr>
          <p:spPr>
            <a:xfrm>
              <a:off x="457200" y="5120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 userDrawn="1"/>
          </p:nvCxnSpPr>
          <p:spPr>
            <a:xfrm>
              <a:off x="457200" y="5212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 userDrawn="1"/>
          </p:nvCxnSpPr>
          <p:spPr>
            <a:xfrm>
              <a:off x="457200" y="5303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 userDrawn="1"/>
          </p:nvCxnSpPr>
          <p:spPr>
            <a:xfrm>
              <a:off x="457200" y="5394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 userDrawn="1"/>
          </p:nvCxnSpPr>
          <p:spPr>
            <a:xfrm>
              <a:off x="0" y="59436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 userDrawn="1"/>
          </p:nvCxnSpPr>
          <p:spPr>
            <a:xfrm>
              <a:off x="457200" y="55778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 userDrawn="1"/>
          </p:nvCxnSpPr>
          <p:spPr>
            <a:xfrm>
              <a:off x="457200" y="56692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 userDrawn="1"/>
          </p:nvCxnSpPr>
          <p:spPr>
            <a:xfrm>
              <a:off x="457200" y="57607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 userDrawn="1"/>
          </p:nvCxnSpPr>
          <p:spPr>
            <a:xfrm>
              <a:off x="457200" y="58521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 userDrawn="1"/>
          </p:nvCxnSpPr>
          <p:spPr>
            <a:xfrm>
              <a:off x="0" y="64008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 userDrawn="1"/>
          </p:nvCxnSpPr>
          <p:spPr>
            <a:xfrm>
              <a:off x="457200" y="60350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 userDrawn="1"/>
          </p:nvCxnSpPr>
          <p:spPr>
            <a:xfrm>
              <a:off x="457200" y="61264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 userDrawn="1"/>
          </p:nvCxnSpPr>
          <p:spPr>
            <a:xfrm>
              <a:off x="457200" y="6217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 userDrawn="1"/>
          </p:nvCxnSpPr>
          <p:spPr>
            <a:xfrm>
              <a:off x="457200" y="6309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 userDrawn="1"/>
          </p:nvCxnSpPr>
          <p:spPr>
            <a:xfrm>
              <a:off x="0" y="68580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 userDrawn="1"/>
          </p:nvCxnSpPr>
          <p:spPr>
            <a:xfrm>
              <a:off x="457200" y="6492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 userDrawn="1"/>
          </p:nvCxnSpPr>
          <p:spPr>
            <a:xfrm>
              <a:off x="457200" y="6583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 userDrawn="1"/>
          </p:nvCxnSpPr>
          <p:spPr>
            <a:xfrm>
              <a:off x="457200" y="66751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 userDrawn="1"/>
          </p:nvCxnSpPr>
          <p:spPr>
            <a:xfrm>
              <a:off x="457200" y="67665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 userDrawn="1"/>
          </p:nvCxnSpPr>
          <p:spPr>
            <a:xfrm>
              <a:off x="0" y="73152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 userDrawn="1"/>
          </p:nvCxnSpPr>
          <p:spPr>
            <a:xfrm>
              <a:off x="457200" y="69494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 userDrawn="1"/>
          </p:nvCxnSpPr>
          <p:spPr>
            <a:xfrm>
              <a:off x="457200" y="70408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 userDrawn="1"/>
          </p:nvCxnSpPr>
          <p:spPr>
            <a:xfrm>
              <a:off x="457200" y="71323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 userDrawn="1"/>
          </p:nvCxnSpPr>
          <p:spPr>
            <a:xfrm>
              <a:off x="457200" y="72237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 userDrawn="1"/>
          </p:nvCxnSpPr>
          <p:spPr>
            <a:xfrm>
              <a:off x="457200" y="7406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 userDrawn="1"/>
          </p:nvCxnSpPr>
          <p:spPr>
            <a:xfrm>
              <a:off x="457200" y="7498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 userDrawn="1"/>
          </p:nvCxnSpPr>
          <p:spPr>
            <a:xfrm>
              <a:off x="457200" y="7589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 userDrawn="1"/>
          </p:nvCxnSpPr>
          <p:spPr>
            <a:xfrm>
              <a:off x="457200" y="7680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 userDrawn="1"/>
          </p:nvCxnSpPr>
          <p:spPr>
            <a:xfrm flipV="1">
              <a:off x="502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 userDrawn="1"/>
          </p:nvCxnSpPr>
          <p:spPr>
            <a:xfrm flipV="1">
              <a:off x="594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 userDrawn="1"/>
          </p:nvCxnSpPr>
          <p:spPr>
            <a:xfrm flipV="1">
              <a:off x="6858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 userDrawn="1"/>
          </p:nvCxnSpPr>
          <p:spPr>
            <a:xfrm flipV="1">
              <a:off x="777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 userDrawn="1"/>
          </p:nvCxnSpPr>
          <p:spPr>
            <a:xfrm flipV="1">
              <a:off x="868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 userDrawn="1"/>
          </p:nvCxnSpPr>
          <p:spPr>
            <a:xfrm flipV="1">
              <a:off x="960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 userDrawn="1"/>
          </p:nvCxnSpPr>
          <p:spPr>
            <a:xfrm flipV="1">
              <a:off x="1051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 userDrawn="1"/>
          </p:nvCxnSpPr>
          <p:spPr>
            <a:xfrm flipV="1">
              <a:off x="11430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 userDrawn="1"/>
          </p:nvCxnSpPr>
          <p:spPr>
            <a:xfrm flipV="1">
              <a:off x="1234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 userDrawn="1"/>
          </p:nvCxnSpPr>
          <p:spPr>
            <a:xfrm flipV="1">
              <a:off x="1325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 userDrawn="1"/>
          </p:nvCxnSpPr>
          <p:spPr>
            <a:xfrm flipV="1">
              <a:off x="1417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 userDrawn="1"/>
          </p:nvCxnSpPr>
          <p:spPr>
            <a:xfrm flipV="1">
              <a:off x="1508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 userDrawn="1"/>
          </p:nvCxnSpPr>
          <p:spPr>
            <a:xfrm flipV="1">
              <a:off x="16002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 userDrawn="1"/>
          </p:nvCxnSpPr>
          <p:spPr>
            <a:xfrm flipV="1">
              <a:off x="1691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 userDrawn="1"/>
          </p:nvCxnSpPr>
          <p:spPr>
            <a:xfrm flipV="1">
              <a:off x="1783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 userDrawn="1"/>
          </p:nvCxnSpPr>
          <p:spPr>
            <a:xfrm flipV="1">
              <a:off x="1874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 userDrawn="1"/>
          </p:nvCxnSpPr>
          <p:spPr>
            <a:xfrm flipV="1">
              <a:off x="1965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 userDrawn="1"/>
          </p:nvCxnSpPr>
          <p:spPr>
            <a:xfrm flipV="1">
              <a:off x="20574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 userDrawn="1"/>
          </p:nvCxnSpPr>
          <p:spPr>
            <a:xfrm flipV="1">
              <a:off x="2148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 userDrawn="1"/>
          </p:nvCxnSpPr>
          <p:spPr>
            <a:xfrm flipV="1">
              <a:off x="2240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 userDrawn="1"/>
          </p:nvCxnSpPr>
          <p:spPr>
            <a:xfrm flipV="1">
              <a:off x="2331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 userDrawn="1"/>
          </p:nvCxnSpPr>
          <p:spPr>
            <a:xfrm flipV="1">
              <a:off x="2423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 userDrawn="1"/>
          </p:nvCxnSpPr>
          <p:spPr>
            <a:xfrm flipV="1">
              <a:off x="25146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 userDrawn="1"/>
          </p:nvCxnSpPr>
          <p:spPr>
            <a:xfrm flipV="1">
              <a:off x="2606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 userDrawn="1"/>
          </p:nvCxnSpPr>
          <p:spPr>
            <a:xfrm flipV="1">
              <a:off x="2697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 userDrawn="1"/>
          </p:nvCxnSpPr>
          <p:spPr>
            <a:xfrm flipV="1">
              <a:off x="2788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 userDrawn="1"/>
          </p:nvCxnSpPr>
          <p:spPr>
            <a:xfrm flipV="1">
              <a:off x="2880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 userDrawn="1"/>
          </p:nvCxnSpPr>
          <p:spPr>
            <a:xfrm flipV="1">
              <a:off x="29718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 userDrawn="1"/>
          </p:nvCxnSpPr>
          <p:spPr>
            <a:xfrm flipV="1">
              <a:off x="3063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 userDrawn="1"/>
          </p:nvCxnSpPr>
          <p:spPr>
            <a:xfrm flipV="1">
              <a:off x="3154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 userDrawn="1"/>
          </p:nvCxnSpPr>
          <p:spPr>
            <a:xfrm flipV="1">
              <a:off x="3246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 userDrawn="1"/>
          </p:nvCxnSpPr>
          <p:spPr>
            <a:xfrm flipV="1">
              <a:off x="3337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 userDrawn="1"/>
          </p:nvCxnSpPr>
          <p:spPr>
            <a:xfrm flipV="1">
              <a:off x="34290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 userDrawn="1"/>
          </p:nvCxnSpPr>
          <p:spPr>
            <a:xfrm flipV="1">
              <a:off x="3520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 userDrawn="1"/>
          </p:nvCxnSpPr>
          <p:spPr>
            <a:xfrm flipV="1">
              <a:off x="3611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 userDrawn="1"/>
          </p:nvCxnSpPr>
          <p:spPr>
            <a:xfrm flipV="1">
              <a:off x="3703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 userDrawn="1"/>
          </p:nvCxnSpPr>
          <p:spPr>
            <a:xfrm flipV="1">
              <a:off x="3794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 userDrawn="1"/>
          </p:nvCxnSpPr>
          <p:spPr>
            <a:xfrm flipV="1">
              <a:off x="38862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 userDrawn="1"/>
          </p:nvCxnSpPr>
          <p:spPr>
            <a:xfrm flipV="1">
              <a:off x="3977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 userDrawn="1"/>
          </p:nvCxnSpPr>
          <p:spPr>
            <a:xfrm flipV="1">
              <a:off x="4069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 userDrawn="1"/>
          </p:nvCxnSpPr>
          <p:spPr>
            <a:xfrm flipV="1">
              <a:off x="4160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 userDrawn="1"/>
          </p:nvCxnSpPr>
          <p:spPr>
            <a:xfrm flipV="1">
              <a:off x="4251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 userDrawn="1"/>
          </p:nvCxnSpPr>
          <p:spPr>
            <a:xfrm flipV="1">
              <a:off x="43434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 userDrawn="1"/>
          </p:nvCxnSpPr>
          <p:spPr>
            <a:xfrm flipV="1">
              <a:off x="4434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 userDrawn="1"/>
          </p:nvCxnSpPr>
          <p:spPr>
            <a:xfrm flipV="1">
              <a:off x="4526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 userDrawn="1"/>
          </p:nvCxnSpPr>
          <p:spPr>
            <a:xfrm flipV="1">
              <a:off x="4617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 userDrawn="1"/>
          </p:nvCxnSpPr>
          <p:spPr>
            <a:xfrm flipV="1">
              <a:off x="4709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 userDrawn="1"/>
          </p:nvCxnSpPr>
          <p:spPr>
            <a:xfrm flipV="1">
              <a:off x="48006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 userDrawn="1"/>
          </p:nvCxnSpPr>
          <p:spPr>
            <a:xfrm flipV="1">
              <a:off x="4892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 userDrawn="1"/>
          </p:nvCxnSpPr>
          <p:spPr>
            <a:xfrm flipV="1">
              <a:off x="4983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 userDrawn="1"/>
          </p:nvCxnSpPr>
          <p:spPr>
            <a:xfrm flipV="1">
              <a:off x="5074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 userDrawn="1"/>
          </p:nvCxnSpPr>
          <p:spPr>
            <a:xfrm flipV="1">
              <a:off x="5166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 userDrawn="1"/>
          </p:nvCxnSpPr>
          <p:spPr>
            <a:xfrm flipV="1">
              <a:off x="52578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 userDrawn="1"/>
          </p:nvCxnSpPr>
          <p:spPr>
            <a:xfrm flipV="1">
              <a:off x="5349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 userDrawn="1"/>
          </p:nvCxnSpPr>
          <p:spPr>
            <a:xfrm flipV="1">
              <a:off x="5440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 userDrawn="1"/>
          </p:nvCxnSpPr>
          <p:spPr>
            <a:xfrm flipV="1">
              <a:off x="5532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 userDrawn="1"/>
          </p:nvCxnSpPr>
          <p:spPr>
            <a:xfrm flipV="1">
              <a:off x="5623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 userDrawn="1"/>
          </p:nvCxnSpPr>
          <p:spPr>
            <a:xfrm flipV="1">
              <a:off x="57150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 userDrawn="1"/>
          </p:nvCxnSpPr>
          <p:spPr>
            <a:xfrm flipV="1">
              <a:off x="5806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 userDrawn="1"/>
          </p:nvCxnSpPr>
          <p:spPr>
            <a:xfrm flipV="1">
              <a:off x="5897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 userDrawn="1"/>
          </p:nvCxnSpPr>
          <p:spPr>
            <a:xfrm flipV="1">
              <a:off x="5989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 userDrawn="1"/>
          </p:nvCxnSpPr>
          <p:spPr>
            <a:xfrm flipV="1">
              <a:off x="6080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 userDrawn="1"/>
          </p:nvCxnSpPr>
          <p:spPr>
            <a:xfrm flipV="1">
              <a:off x="61722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 userDrawn="1"/>
          </p:nvCxnSpPr>
          <p:spPr>
            <a:xfrm flipV="1">
              <a:off x="6263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 userDrawn="1"/>
          </p:nvCxnSpPr>
          <p:spPr>
            <a:xfrm flipV="1">
              <a:off x="6355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 userDrawn="1"/>
          </p:nvCxnSpPr>
          <p:spPr>
            <a:xfrm flipV="1">
              <a:off x="6446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 userDrawn="1"/>
          </p:nvCxnSpPr>
          <p:spPr>
            <a:xfrm flipV="1">
              <a:off x="6537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 userDrawn="1"/>
          </p:nvCxnSpPr>
          <p:spPr>
            <a:xfrm flipV="1">
              <a:off x="66294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 userDrawn="1"/>
          </p:nvCxnSpPr>
          <p:spPr>
            <a:xfrm flipV="1">
              <a:off x="6720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 userDrawn="1"/>
          </p:nvCxnSpPr>
          <p:spPr>
            <a:xfrm flipV="1">
              <a:off x="6812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 userDrawn="1"/>
          </p:nvCxnSpPr>
          <p:spPr>
            <a:xfrm flipV="1">
              <a:off x="6903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 userDrawn="1"/>
          </p:nvCxnSpPr>
          <p:spPr>
            <a:xfrm flipV="1">
              <a:off x="6995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 userDrawn="1"/>
          </p:nvCxnSpPr>
          <p:spPr>
            <a:xfrm flipV="1">
              <a:off x="70866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 userDrawn="1"/>
          </p:nvCxnSpPr>
          <p:spPr>
            <a:xfrm flipV="1">
              <a:off x="7178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 userDrawn="1"/>
          </p:nvCxnSpPr>
          <p:spPr>
            <a:xfrm flipV="1">
              <a:off x="7269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 userDrawn="1"/>
          </p:nvCxnSpPr>
          <p:spPr>
            <a:xfrm flipV="1">
              <a:off x="7360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 userDrawn="1"/>
          </p:nvCxnSpPr>
          <p:spPr>
            <a:xfrm flipV="1">
              <a:off x="7452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 userDrawn="1"/>
          </p:nvCxnSpPr>
          <p:spPr>
            <a:xfrm flipV="1">
              <a:off x="75438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 userDrawn="1"/>
          </p:nvCxnSpPr>
          <p:spPr>
            <a:xfrm flipV="1">
              <a:off x="7635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 userDrawn="1"/>
          </p:nvCxnSpPr>
          <p:spPr>
            <a:xfrm flipV="1">
              <a:off x="7726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 userDrawn="1"/>
          </p:nvCxnSpPr>
          <p:spPr>
            <a:xfrm flipV="1">
              <a:off x="7818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 userDrawn="1"/>
          </p:nvCxnSpPr>
          <p:spPr>
            <a:xfrm flipV="1">
              <a:off x="7909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 userDrawn="1"/>
          </p:nvCxnSpPr>
          <p:spPr>
            <a:xfrm flipV="1">
              <a:off x="80010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 userDrawn="1"/>
          </p:nvCxnSpPr>
          <p:spPr>
            <a:xfrm flipV="1">
              <a:off x="8092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 userDrawn="1"/>
          </p:nvCxnSpPr>
          <p:spPr>
            <a:xfrm flipV="1">
              <a:off x="8183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 userDrawn="1"/>
          </p:nvCxnSpPr>
          <p:spPr>
            <a:xfrm flipV="1">
              <a:off x="8275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 userDrawn="1"/>
          </p:nvCxnSpPr>
          <p:spPr>
            <a:xfrm flipV="1">
              <a:off x="8366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 userDrawn="1"/>
          </p:nvCxnSpPr>
          <p:spPr>
            <a:xfrm flipV="1">
              <a:off x="84582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 userDrawn="1"/>
          </p:nvCxnSpPr>
          <p:spPr>
            <a:xfrm flipV="1">
              <a:off x="8549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 userDrawn="1"/>
          </p:nvCxnSpPr>
          <p:spPr>
            <a:xfrm flipV="1">
              <a:off x="8641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 userDrawn="1"/>
          </p:nvCxnSpPr>
          <p:spPr>
            <a:xfrm flipV="1">
              <a:off x="8732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 userDrawn="1"/>
          </p:nvCxnSpPr>
          <p:spPr>
            <a:xfrm flipV="1">
              <a:off x="8823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 userDrawn="1"/>
          </p:nvCxnSpPr>
          <p:spPr>
            <a:xfrm flipV="1">
              <a:off x="89154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 userDrawn="1"/>
          </p:nvCxnSpPr>
          <p:spPr>
            <a:xfrm flipV="1">
              <a:off x="9006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 userDrawn="1"/>
          </p:nvCxnSpPr>
          <p:spPr>
            <a:xfrm flipV="1">
              <a:off x="9098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 userDrawn="1"/>
          </p:nvCxnSpPr>
          <p:spPr>
            <a:xfrm flipV="1">
              <a:off x="9189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 userDrawn="1"/>
          </p:nvCxnSpPr>
          <p:spPr>
            <a:xfrm flipV="1">
              <a:off x="9281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 userDrawn="1"/>
          </p:nvCxnSpPr>
          <p:spPr>
            <a:xfrm flipV="1">
              <a:off x="93726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 userDrawn="1"/>
          </p:nvCxnSpPr>
          <p:spPr>
            <a:xfrm flipV="1">
              <a:off x="9464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 userDrawn="1"/>
          </p:nvCxnSpPr>
          <p:spPr>
            <a:xfrm flipV="1">
              <a:off x="9555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 userDrawn="1"/>
          </p:nvCxnSpPr>
          <p:spPr>
            <a:xfrm flipV="1">
              <a:off x="9646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 userDrawn="1"/>
          </p:nvCxnSpPr>
          <p:spPr>
            <a:xfrm flipV="1">
              <a:off x="9738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 userDrawn="1"/>
          </p:nvCxnSpPr>
          <p:spPr>
            <a:xfrm flipV="1">
              <a:off x="98298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 userDrawn="1"/>
          </p:nvCxnSpPr>
          <p:spPr>
            <a:xfrm flipV="1">
              <a:off x="9921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 userDrawn="1"/>
          </p:nvCxnSpPr>
          <p:spPr>
            <a:xfrm flipV="1">
              <a:off x="10012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 userDrawn="1"/>
          </p:nvCxnSpPr>
          <p:spPr>
            <a:xfrm flipV="1">
              <a:off x="10104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 userDrawn="1"/>
          </p:nvCxnSpPr>
          <p:spPr>
            <a:xfrm flipV="1">
              <a:off x="10195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 userDrawn="1"/>
          </p:nvCxnSpPr>
          <p:spPr>
            <a:xfrm flipV="1">
              <a:off x="102870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 userDrawn="1"/>
          </p:nvCxnSpPr>
          <p:spPr>
            <a:xfrm flipV="1">
              <a:off x="10378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 userDrawn="1"/>
          </p:nvCxnSpPr>
          <p:spPr>
            <a:xfrm flipV="1">
              <a:off x="10469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 userDrawn="1"/>
          </p:nvCxnSpPr>
          <p:spPr>
            <a:xfrm flipV="1">
              <a:off x="10561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 userDrawn="1"/>
          </p:nvCxnSpPr>
          <p:spPr>
            <a:xfrm flipV="1">
              <a:off x="10652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 userDrawn="1"/>
          </p:nvCxnSpPr>
          <p:spPr>
            <a:xfrm flipV="1">
              <a:off x="107442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 userDrawn="1"/>
          </p:nvCxnSpPr>
          <p:spPr>
            <a:xfrm flipV="1">
              <a:off x="10835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 userDrawn="1"/>
          </p:nvCxnSpPr>
          <p:spPr>
            <a:xfrm flipV="1">
              <a:off x="10927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 userDrawn="1"/>
          </p:nvCxnSpPr>
          <p:spPr>
            <a:xfrm flipV="1">
              <a:off x="11018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 userDrawn="1"/>
          </p:nvCxnSpPr>
          <p:spPr>
            <a:xfrm flipV="1">
              <a:off x="11109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 userDrawn="1"/>
          </p:nvCxnSpPr>
          <p:spPr>
            <a:xfrm flipV="1">
              <a:off x="112014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 userDrawn="1"/>
          </p:nvCxnSpPr>
          <p:spPr>
            <a:xfrm flipV="1">
              <a:off x="11292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 userDrawn="1"/>
          </p:nvCxnSpPr>
          <p:spPr>
            <a:xfrm flipV="1">
              <a:off x="11384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 userDrawn="1"/>
          </p:nvCxnSpPr>
          <p:spPr>
            <a:xfrm flipV="1">
              <a:off x="11475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 userDrawn="1"/>
          </p:nvCxnSpPr>
          <p:spPr>
            <a:xfrm flipV="1">
              <a:off x="11567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 userDrawn="1"/>
          </p:nvCxnSpPr>
          <p:spPr>
            <a:xfrm flipV="1">
              <a:off x="116586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 userDrawn="1"/>
          </p:nvCxnSpPr>
          <p:spPr>
            <a:xfrm flipV="1">
              <a:off x="11750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 userDrawn="1"/>
          </p:nvCxnSpPr>
          <p:spPr>
            <a:xfrm flipV="1">
              <a:off x="11841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 userDrawn="1"/>
          </p:nvCxnSpPr>
          <p:spPr>
            <a:xfrm flipV="1">
              <a:off x="11932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 userDrawn="1"/>
          </p:nvCxnSpPr>
          <p:spPr>
            <a:xfrm flipV="1">
              <a:off x="12024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 userDrawn="1"/>
          </p:nvCxnSpPr>
          <p:spPr>
            <a:xfrm flipV="1">
              <a:off x="121158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 userDrawn="1"/>
          </p:nvCxnSpPr>
          <p:spPr>
            <a:xfrm flipV="1">
              <a:off x="12207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 userDrawn="1"/>
          </p:nvCxnSpPr>
          <p:spPr>
            <a:xfrm flipV="1">
              <a:off x="12298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 userDrawn="1"/>
          </p:nvCxnSpPr>
          <p:spPr>
            <a:xfrm flipV="1">
              <a:off x="12390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 userDrawn="1"/>
          </p:nvCxnSpPr>
          <p:spPr>
            <a:xfrm flipV="1">
              <a:off x="12481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 userDrawn="1"/>
          </p:nvCxnSpPr>
          <p:spPr>
            <a:xfrm flipV="1">
              <a:off x="125730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 userDrawn="1"/>
          </p:nvCxnSpPr>
          <p:spPr>
            <a:xfrm flipV="1">
              <a:off x="12664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 userDrawn="1"/>
          </p:nvCxnSpPr>
          <p:spPr>
            <a:xfrm flipV="1">
              <a:off x="12755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 userDrawn="1"/>
          </p:nvCxnSpPr>
          <p:spPr>
            <a:xfrm flipV="1">
              <a:off x="12847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 userDrawn="1"/>
          </p:nvCxnSpPr>
          <p:spPr>
            <a:xfrm flipV="1">
              <a:off x="12938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 userDrawn="1"/>
          </p:nvCxnSpPr>
          <p:spPr>
            <a:xfrm flipV="1">
              <a:off x="130302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 userDrawn="1"/>
          </p:nvCxnSpPr>
          <p:spPr>
            <a:xfrm flipV="1">
              <a:off x="13121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 userDrawn="1"/>
          </p:nvCxnSpPr>
          <p:spPr>
            <a:xfrm flipV="1">
              <a:off x="13213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 userDrawn="1"/>
          </p:nvCxnSpPr>
          <p:spPr>
            <a:xfrm flipV="1">
              <a:off x="13304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 userDrawn="1"/>
          </p:nvCxnSpPr>
          <p:spPr>
            <a:xfrm flipV="1">
              <a:off x="13395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 userDrawn="1"/>
          </p:nvCxnSpPr>
          <p:spPr>
            <a:xfrm flipV="1">
              <a:off x="134874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 userDrawn="1"/>
          </p:nvCxnSpPr>
          <p:spPr>
            <a:xfrm flipV="1">
              <a:off x="13578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 userDrawn="1"/>
          </p:nvCxnSpPr>
          <p:spPr>
            <a:xfrm flipV="1">
              <a:off x="13670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8" name="Group 377"/>
            <p:cNvGrpSpPr/>
            <p:nvPr userDrawn="1"/>
          </p:nvGrpSpPr>
          <p:grpSpPr>
            <a:xfrm>
              <a:off x="13761720" y="457200"/>
              <a:ext cx="365760" cy="7315200"/>
              <a:chOff x="12999720" y="609600"/>
              <a:chExt cx="365760" cy="7315200"/>
            </a:xfrm>
          </p:grpSpPr>
          <p:cxnSp>
            <p:nvCxnSpPr>
              <p:cNvPr id="379" name="Straight Connector 378"/>
              <p:cNvCxnSpPr/>
              <p:nvPr userDrawn="1"/>
            </p:nvCxnSpPr>
            <p:spPr>
              <a:xfrm flipV="1">
                <a:off x="12999720" y="609600"/>
                <a:ext cx="0" cy="7315200"/>
              </a:xfrm>
              <a:prstGeom prst="line">
                <a:avLst/>
              </a:prstGeom>
              <a:ln w="3175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 userDrawn="1"/>
            </p:nvCxnSpPr>
            <p:spPr>
              <a:xfrm flipV="1">
                <a:off x="13091160" y="609600"/>
                <a:ext cx="0" cy="7315200"/>
              </a:xfrm>
              <a:prstGeom prst="line">
                <a:avLst/>
              </a:prstGeom>
              <a:ln w="3175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 userDrawn="1"/>
            </p:nvCxnSpPr>
            <p:spPr>
              <a:xfrm flipV="1">
                <a:off x="13182600" y="609600"/>
                <a:ext cx="0" cy="7315200"/>
              </a:xfrm>
              <a:prstGeom prst="line">
                <a:avLst/>
              </a:prstGeom>
              <a:ln w="3175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 userDrawn="1"/>
            </p:nvCxnSpPr>
            <p:spPr>
              <a:xfrm flipV="1">
                <a:off x="13274040" y="609600"/>
                <a:ext cx="0" cy="7315200"/>
              </a:xfrm>
              <a:prstGeom prst="line">
                <a:avLst/>
              </a:prstGeom>
              <a:ln w="3175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 userDrawn="1"/>
            </p:nvCxnSpPr>
            <p:spPr>
              <a:xfrm flipV="1">
                <a:off x="13365480" y="609600"/>
                <a:ext cx="0" cy="7315200"/>
              </a:xfrm>
              <a:prstGeom prst="line">
                <a:avLst/>
              </a:prstGeom>
              <a:ln w="3175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4" name="Straight Connector 383"/>
            <p:cNvCxnSpPr/>
            <p:nvPr userDrawn="1"/>
          </p:nvCxnSpPr>
          <p:spPr>
            <a:xfrm>
              <a:off x="457200" y="502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 userDrawn="1"/>
          </p:nvCxnSpPr>
          <p:spPr>
            <a:xfrm>
              <a:off x="457200" y="594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 userDrawn="1"/>
          </p:nvCxnSpPr>
          <p:spPr>
            <a:xfrm>
              <a:off x="457200" y="6858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 userDrawn="1"/>
          </p:nvCxnSpPr>
          <p:spPr>
            <a:xfrm>
              <a:off x="457200" y="777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 userDrawn="1"/>
          </p:nvCxnSpPr>
          <p:spPr>
            <a:xfrm>
              <a:off x="457200" y="9601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 userDrawn="1"/>
          </p:nvCxnSpPr>
          <p:spPr>
            <a:xfrm>
              <a:off x="457200" y="10515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 userDrawn="1"/>
          </p:nvCxnSpPr>
          <p:spPr>
            <a:xfrm>
              <a:off x="457200" y="11430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 userDrawn="1"/>
          </p:nvCxnSpPr>
          <p:spPr>
            <a:xfrm>
              <a:off x="457200" y="12344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 userDrawn="1"/>
          </p:nvCxnSpPr>
          <p:spPr>
            <a:xfrm>
              <a:off x="457200" y="868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 userDrawn="1"/>
          </p:nvCxnSpPr>
          <p:spPr>
            <a:xfrm>
              <a:off x="457200" y="13258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 userDrawn="1"/>
          </p:nvCxnSpPr>
          <p:spPr>
            <a:xfrm>
              <a:off x="457200" y="14173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 userDrawn="1"/>
          </p:nvCxnSpPr>
          <p:spPr>
            <a:xfrm>
              <a:off x="457200" y="15087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 userDrawn="1"/>
          </p:nvCxnSpPr>
          <p:spPr>
            <a:xfrm>
              <a:off x="457200" y="16002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 userDrawn="1"/>
          </p:nvCxnSpPr>
          <p:spPr>
            <a:xfrm>
              <a:off x="457200" y="1691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 userDrawn="1"/>
          </p:nvCxnSpPr>
          <p:spPr>
            <a:xfrm>
              <a:off x="457200" y="1874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 userDrawn="1"/>
          </p:nvCxnSpPr>
          <p:spPr>
            <a:xfrm>
              <a:off x="457200" y="1965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 userDrawn="1"/>
          </p:nvCxnSpPr>
          <p:spPr>
            <a:xfrm>
              <a:off x="457200" y="21488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 userDrawn="1"/>
          </p:nvCxnSpPr>
          <p:spPr>
            <a:xfrm>
              <a:off x="457200" y="1783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 userDrawn="1"/>
          </p:nvCxnSpPr>
          <p:spPr>
            <a:xfrm>
              <a:off x="457200" y="22402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 userDrawn="1"/>
          </p:nvCxnSpPr>
          <p:spPr>
            <a:xfrm>
              <a:off x="457200" y="23317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 userDrawn="1"/>
          </p:nvCxnSpPr>
          <p:spPr>
            <a:xfrm>
              <a:off x="457200" y="24231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 userDrawn="1"/>
          </p:nvCxnSpPr>
          <p:spPr>
            <a:xfrm>
              <a:off x="457200" y="25146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 userDrawn="1"/>
          </p:nvCxnSpPr>
          <p:spPr>
            <a:xfrm>
              <a:off x="457200" y="26060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 userDrawn="1"/>
          </p:nvCxnSpPr>
          <p:spPr>
            <a:xfrm>
              <a:off x="457200" y="2788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 userDrawn="1"/>
          </p:nvCxnSpPr>
          <p:spPr>
            <a:xfrm>
              <a:off x="457200" y="2880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 userDrawn="1"/>
          </p:nvCxnSpPr>
          <p:spPr>
            <a:xfrm>
              <a:off x="457200" y="29718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 userDrawn="1"/>
          </p:nvCxnSpPr>
          <p:spPr>
            <a:xfrm>
              <a:off x="457200" y="3063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 userDrawn="1"/>
          </p:nvCxnSpPr>
          <p:spPr>
            <a:xfrm>
              <a:off x="457200" y="26974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 userDrawn="1"/>
          </p:nvCxnSpPr>
          <p:spPr>
            <a:xfrm>
              <a:off x="457200" y="3154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 userDrawn="1"/>
          </p:nvCxnSpPr>
          <p:spPr>
            <a:xfrm>
              <a:off x="457200" y="32461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 userDrawn="1"/>
          </p:nvCxnSpPr>
          <p:spPr>
            <a:xfrm>
              <a:off x="457200" y="33375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 userDrawn="1"/>
          </p:nvCxnSpPr>
          <p:spPr>
            <a:xfrm>
              <a:off x="457200" y="34290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 userDrawn="1"/>
          </p:nvCxnSpPr>
          <p:spPr>
            <a:xfrm>
              <a:off x="457200" y="35204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 userDrawn="1"/>
          </p:nvCxnSpPr>
          <p:spPr>
            <a:xfrm>
              <a:off x="457200" y="37033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 userDrawn="1"/>
          </p:nvCxnSpPr>
          <p:spPr>
            <a:xfrm>
              <a:off x="457200" y="37947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 userDrawn="1"/>
          </p:nvCxnSpPr>
          <p:spPr>
            <a:xfrm>
              <a:off x="457200" y="38862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 userDrawn="1"/>
          </p:nvCxnSpPr>
          <p:spPr>
            <a:xfrm>
              <a:off x="457200" y="3977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 userDrawn="1"/>
          </p:nvCxnSpPr>
          <p:spPr>
            <a:xfrm>
              <a:off x="457200" y="36118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 userDrawn="1"/>
          </p:nvCxnSpPr>
          <p:spPr>
            <a:xfrm>
              <a:off x="457200" y="4069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 userDrawn="1"/>
          </p:nvCxnSpPr>
          <p:spPr>
            <a:xfrm>
              <a:off x="457200" y="4160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 userDrawn="1"/>
          </p:nvCxnSpPr>
          <p:spPr>
            <a:xfrm>
              <a:off x="457200" y="4251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 userDrawn="1"/>
          </p:nvCxnSpPr>
          <p:spPr>
            <a:xfrm>
              <a:off x="457200" y="43434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 userDrawn="1"/>
          </p:nvCxnSpPr>
          <p:spPr>
            <a:xfrm>
              <a:off x="457200" y="44348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 userDrawn="1"/>
          </p:nvCxnSpPr>
          <p:spPr>
            <a:xfrm>
              <a:off x="457200" y="46177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 userDrawn="1"/>
          </p:nvCxnSpPr>
          <p:spPr>
            <a:xfrm>
              <a:off x="457200" y="47091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 userDrawn="1"/>
          </p:nvCxnSpPr>
          <p:spPr>
            <a:xfrm>
              <a:off x="457200" y="48006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 userDrawn="1"/>
          </p:nvCxnSpPr>
          <p:spPr>
            <a:xfrm>
              <a:off x="457200" y="48920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 userDrawn="1"/>
          </p:nvCxnSpPr>
          <p:spPr>
            <a:xfrm>
              <a:off x="457200" y="45262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 userDrawn="1"/>
          </p:nvCxnSpPr>
          <p:spPr>
            <a:xfrm>
              <a:off x="457200" y="49834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/>
            <p:nvPr userDrawn="1"/>
          </p:nvCxnSpPr>
          <p:spPr>
            <a:xfrm>
              <a:off x="457200" y="5074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 userDrawn="1"/>
          </p:nvCxnSpPr>
          <p:spPr>
            <a:xfrm>
              <a:off x="457200" y="5166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 userDrawn="1"/>
          </p:nvCxnSpPr>
          <p:spPr>
            <a:xfrm>
              <a:off x="457200" y="52578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 userDrawn="1"/>
          </p:nvCxnSpPr>
          <p:spPr>
            <a:xfrm>
              <a:off x="457200" y="5349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 userDrawn="1"/>
          </p:nvCxnSpPr>
          <p:spPr>
            <a:xfrm>
              <a:off x="457200" y="55321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 userDrawn="1"/>
          </p:nvCxnSpPr>
          <p:spPr>
            <a:xfrm>
              <a:off x="457200" y="56235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/>
            <p:nvPr userDrawn="1"/>
          </p:nvCxnSpPr>
          <p:spPr>
            <a:xfrm>
              <a:off x="457200" y="57150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 userDrawn="1"/>
          </p:nvCxnSpPr>
          <p:spPr>
            <a:xfrm>
              <a:off x="457200" y="58064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 userDrawn="1"/>
          </p:nvCxnSpPr>
          <p:spPr>
            <a:xfrm>
              <a:off x="457200" y="5440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 userDrawn="1"/>
          </p:nvCxnSpPr>
          <p:spPr>
            <a:xfrm>
              <a:off x="457200" y="58978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 userDrawn="1"/>
          </p:nvCxnSpPr>
          <p:spPr>
            <a:xfrm>
              <a:off x="457200" y="59893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 userDrawn="1"/>
          </p:nvCxnSpPr>
          <p:spPr>
            <a:xfrm>
              <a:off x="457200" y="60807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/>
            <p:nvPr userDrawn="1"/>
          </p:nvCxnSpPr>
          <p:spPr>
            <a:xfrm>
              <a:off x="457200" y="6263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 userDrawn="1"/>
          </p:nvCxnSpPr>
          <p:spPr>
            <a:xfrm>
              <a:off x="457200" y="6446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 userDrawn="1"/>
          </p:nvCxnSpPr>
          <p:spPr>
            <a:xfrm>
              <a:off x="457200" y="6537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 userDrawn="1"/>
          </p:nvCxnSpPr>
          <p:spPr>
            <a:xfrm>
              <a:off x="457200" y="66294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 userDrawn="1"/>
          </p:nvCxnSpPr>
          <p:spPr>
            <a:xfrm>
              <a:off x="457200" y="67208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 userDrawn="1"/>
          </p:nvCxnSpPr>
          <p:spPr>
            <a:xfrm>
              <a:off x="457200" y="6355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 userDrawn="1"/>
          </p:nvCxnSpPr>
          <p:spPr>
            <a:xfrm>
              <a:off x="457200" y="68122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 userDrawn="1"/>
          </p:nvCxnSpPr>
          <p:spPr>
            <a:xfrm>
              <a:off x="457200" y="69037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 userDrawn="1"/>
          </p:nvCxnSpPr>
          <p:spPr>
            <a:xfrm>
              <a:off x="457200" y="69951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 userDrawn="1"/>
          </p:nvCxnSpPr>
          <p:spPr>
            <a:xfrm>
              <a:off x="457200" y="70866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 userDrawn="1"/>
          </p:nvCxnSpPr>
          <p:spPr>
            <a:xfrm>
              <a:off x="457200" y="71780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 userDrawn="1"/>
          </p:nvCxnSpPr>
          <p:spPr>
            <a:xfrm>
              <a:off x="457200" y="7360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 userDrawn="1"/>
          </p:nvCxnSpPr>
          <p:spPr>
            <a:xfrm>
              <a:off x="457200" y="7452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 userDrawn="1"/>
          </p:nvCxnSpPr>
          <p:spPr>
            <a:xfrm>
              <a:off x="457200" y="75438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 userDrawn="1"/>
          </p:nvCxnSpPr>
          <p:spPr>
            <a:xfrm>
              <a:off x="457200" y="7635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 userDrawn="1"/>
          </p:nvCxnSpPr>
          <p:spPr>
            <a:xfrm>
              <a:off x="457200" y="72694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/>
            <p:nvPr userDrawn="1"/>
          </p:nvCxnSpPr>
          <p:spPr>
            <a:xfrm>
              <a:off x="457200" y="7726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3" name="Rectangle 462"/>
            <p:cNvSpPr/>
            <p:nvPr userDrawn="1"/>
          </p:nvSpPr>
          <p:spPr>
            <a:xfrm>
              <a:off x="0" y="0"/>
              <a:ext cx="14630400" cy="82296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en-US" sz="1400" b="0" i="0" dirty="0">
                <a:solidFill>
                  <a:schemeClr val="bg2"/>
                </a:solidFill>
                <a:latin typeface="Arial Regular" charset="0"/>
              </a:endParaRPr>
            </a:p>
          </p:txBody>
        </p:sp>
        <p:grpSp>
          <p:nvGrpSpPr>
            <p:cNvPr id="475" name="Group 474"/>
            <p:cNvGrpSpPr/>
            <p:nvPr userDrawn="1"/>
          </p:nvGrpSpPr>
          <p:grpSpPr>
            <a:xfrm>
              <a:off x="914400" y="7899655"/>
              <a:ext cx="2713350" cy="220571"/>
              <a:chOff x="914400" y="7899655"/>
              <a:chExt cx="2713350" cy="220571"/>
            </a:xfrm>
          </p:grpSpPr>
          <p:sp>
            <p:nvSpPr>
              <p:cNvPr id="476" name="Footer Placeholder 3"/>
              <p:cNvSpPr txBox="1">
                <a:spLocks/>
              </p:cNvSpPr>
              <p:nvPr userDrawn="1"/>
            </p:nvSpPr>
            <p:spPr>
              <a:xfrm>
                <a:off x="914400" y="7900416"/>
                <a:ext cx="2284416" cy="219051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500" kern="1200">
                    <a:solidFill>
                      <a:schemeClr val="bg2">
                        <a:alpha val="6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799" b="0" i="0" dirty="0">
                    <a:latin typeface="IBM Plex Sans" charset="0"/>
                    <a:ea typeface="IBM Plex Sans" charset="0"/>
                    <a:cs typeface="IBM Plex Sans" charset="0"/>
                  </a:rPr>
                  <a:t>©</a:t>
                </a:r>
                <a:r>
                  <a:rPr lang="en-US" sz="400" b="0" i="0" dirty="0">
                    <a:latin typeface="IBM Plex Sans" charset="0"/>
                    <a:ea typeface="IBM Plex Sans" charset="0"/>
                    <a:cs typeface="IBM Plex Sans" charset="0"/>
                  </a:rPr>
                  <a:t> </a:t>
                </a:r>
                <a:r>
                  <a:rPr lang="en-US" sz="799" b="0" i="0" dirty="0">
                    <a:latin typeface="IBM Plex Sans" charset="0"/>
                    <a:ea typeface="IBM Plex Sans" charset="0"/>
                    <a:cs typeface="IBM Plex Sans" charset="0"/>
                  </a:rPr>
                  <a:t>2020 IBM Corporation</a:t>
                </a:r>
                <a:r>
                  <a:rPr lang="en-US" sz="799" b="0" i="0" baseline="0" dirty="0">
                    <a:latin typeface="IBM Plex Sans" charset="0"/>
                    <a:ea typeface="IBM Plex Sans" charset="0"/>
                    <a:cs typeface="IBM Plex Sans" charset="0"/>
                  </a:rPr>
                  <a:t>              </a:t>
                </a:r>
                <a:r>
                  <a:rPr lang="en-US" sz="799" b="0" i="0" dirty="0">
                    <a:latin typeface="IBM Plex Sans" charset="0"/>
                    <a:ea typeface="IBM Plex Sans" charset="0"/>
                    <a:cs typeface="IBM Plex Sans" charset="0"/>
                  </a:rPr>
                  <a:t> </a:t>
                </a:r>
              </a:p>
            </p:txBody>
          </p:sp>
          <p:sp>
            <p:nvSpPr>
              <p:cNvPr id="477" name="Date Placeholder 2"/>
              <p:cNvSpPr txBox="1">
                <a:spLocks/>
              </p:cNvSpPr>
              <p:nvPr userDrawn="1"/>
            </p:nvSpPr>
            <p:spPr>
              <a:xfrm>
                <a:off x="2256150" y="7899655"/>
                <a:ext cx="1371600" cy="220571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r>
                  <a:rPr lang="en-US" sz="799" b="0" i="0" dirty="0">
                    <a:solidFill>
                      <a:schemeClr val="bg2">
                        <a:alpha val="60000"/>
                      </a:schemeClr>
                    </a:solidFill>
                    <a:latin typeface="IBM Plex Sans" charset="0"/>
                    <a:ea typeface="IBM Plex Sans" charset="0"/>
                    <a:cs typeface="IBM Plex Sans" charset="0"/>
                  </a:rPr>
                  <a:t> </a:t>
                </a:r>
                <a:fld id="{7C9968D1-C8E5-4FE3-AED4-7D4518C301B3}" type="datetime3">
                  <a:rPr lang="en-US" sz="799" b="0" i="0" smtClean="0">
                    <a:solidFill>
                      <a:schemeClr val="bg2">
                        <a:alpha val="60000"/>
                      </a:schemeClr>
                    </a:solidFill>
                    <a:latin typeface="IBM Plex Sans" charset="0"/>
                    <a:ea typeface="IBM Plex Sans" charset="0"/>
                    <a:cs typeface="IBM Plex Sans" charset="0"/>
                  </a:rPr>
                  <a:pPr marL="0" indent="0" fontAlgn="auto">
                    <a:spcBef>
                      <a:spcPts val="0"/>
                    </a:spcBef>
                    <a:spcAft>
                      <a:spcPts val="0"/>
                    </a:spcAft>
                    <a:tabLst/>
                    <a:defRPr/>
                  </a:pPr>
                  <a:t>11 December 2020</a:t>
                </a:fld>
                <a:endPara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endParaRPr>
              </a:p>
            </p:txBody>
          </p:sp>
        </p:grpSp>
      </p:grpSp>
      <p:sp>
        <p:nvSpPr>
          <p:cNvPr id="479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480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2494" y="7625253"/>
            <a:ext cx="570973" cy="2314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338560" y="1831411"/>
            <a:ext cx="2926080" cy="559685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37974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386405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717587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65760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551851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10965834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941" y="53122"/>
            <a:ext cx="2131024" cy="8485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495" y="7626167"/>
            <a:ext cx="570972" cy="2305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2941" y="53123"/>
            <a:ext cx="2131024" cy="848562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38560" y="1831411"/>
            <a:ext cx="2926080" cy="5596128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z="36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737974" y="360680"/>
            <a:ext cx="0" cy="750824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386405" y="360680"/>
            <a:ext cx="0" cy="750824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717587" y="360680"/>
            <a:ext cx="0" cy="750824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65760" y="360680"/>
            <a:ext cx="0" cy="750824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551851" y="360680"/>
            <a:ext cx="0" cy="750824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0965834" y="360680"/>
            <a:ext cx="0" cy="750824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56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6583680" cy="5257800"/>
          </a:xfrm>
        </p:spPr>
        <p:txBody>
          <a:bodyPr tIns="0"/>
          <a:lstStyle/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Four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Three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idx="4294967295"/>
          </p:nvPr>
        </p:nvSpPr>
        <p:spPr>
          <a:xfrm>
            <a:off x="7589520" y="2057400"/>
            <a:ext cx="6583680" cy="5257800"/>
          </a:xfrm>
        </p:spPr>
        <p:txBody>
          <a:bodyPr tIns="0"/>
          <a:lstStyle/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Four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Appendix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6583680" cy="5257800"/>
          </a:xfrm>
        </p:spPr>
        <p:txBody>
          <a:bodyPr tIns="0"/>
          <a:lstStyle/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Four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Three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idx="4294967295"/>
          </p:nvPr>
        </p:nvSpPr>
        <p:spPr>
          <a:xfrm>
            <a:off x="7589520" y="2057400"/>
            <a:ext cx="6583680" cy="5257800"/>
          </a:xfrm>
        </p:spPr>
        <p:txBody>
          <a:bodyPr tIns="0"/>
          <a:lstStyle/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Four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Appendix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tx2">
                    <a:lumMod val="25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2">
                    <a:lumMod val="25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2">
                    <a:lumMod val="25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2">
                  <a:lumMod val="25000"/>
                </a:schemeClr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6583680" cy="5257800"/>
          </a:xfrm>
        </p:spPr>
        <p:txBody>
          <a:bodyPr tIns="0"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marL="5945188" indent="-5943600" algn="just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Part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Four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Part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Part Three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idx="4294967295"/>
          </p:nvPr>
        </p:nvSpPr>
        <p:spPr>
          <a:xfrm>
            <a:off x="7589520" y="2057400"/>
            <a:ext cx="6583680" cy="5257800"/>
          </a:xfrm>
        </p:spPr>
        <p:txBody>
          <a:bodyPr tIns="0"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marL="5945188" indent="-5943600" algn="just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Part Four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Appendix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0" y="7816175"/>
            <a:ext cx="570972" cy="2305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</p:spPr>
        <p:txBody>
          <a:bodyPr/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629400" cy="525780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</p:spPr>
        <p:txBody>
          <a:bodyPr/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629400" cy="525780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tx2">
                    <a:lumMod val="25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2">
                    <a:lumMod val="25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2">
                    <a:lumMod val="25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2">
                  <a:lumMod val="25000"/>
                </a:schemeClr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629400" cy="5257800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0" y="7816175"/>
            <a:ext cx="570972" cy="2305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928" y="3502152"/>
            <a:ext cx="226314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36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_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928" y="3502152"/>
            <a:ext cx="2263140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lar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227" y="7541839"/>
            <a:ext cx="570973" cy="23056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14800" y="411480"/>
            <a:ext cx="10058400" cy="576072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90" y="3502152"/>
            <a:ext cx="2261616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24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5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5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8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4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5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4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5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4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5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62940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5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8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6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0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1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large typ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227" y="7541839"/>
            <a:ext cx="570973" cy="23056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14800" y="411480"/>
            <a:ext cx="10058400" cy="576072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-8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1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0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factory&#10;&#10;Description automatically generated">
            <a:extLst>
              <a:ext uri="{FF2B5EF4-FFF2-40B4-BE49-F238E27FC236}">
                <a16:creationId xmlns:a16="http://schemas.microsoft.com/office/drawing/2014/main" id="{CC510464-49BF-4488-B07B-C0C5C1CCA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43"/>
          <a:stretch/>
        </p:blipFill>
        <p:spPr>
          <a:xfrm>
            <a:off x="3657600" y="0"/>
            <a:ext cx="10972800" cy="822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F27BAF-381C-4206-99E1-A68B0D109816}"/>
              </a:ext>
            </a:extLst>
          </p:cNvPr>
          <p:cNvSpPr/>
          <p:nvPr userDrawn="1"/>
        </p:nvSpPr>
        <p:spPr>
          <a:xfrm>
            <a:off x="3657600" y="0"/>
            <a:ext cx="10972800" cy="824400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1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7D9B26A-1EBA-4087-A316-936D409491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8840" y="7818649"/>
            <a:ext cx="568198" cy="2331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0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1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0" y="1270"/>
            <a:ext cx="73152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83680" cy="11430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25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6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7315200" cy="822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10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73152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solidFill>
                <a:schemeClr val="bg2"/>
              </a:solidFill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10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73152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solidFill>
                <a:schemeClr val="bg2"/>
              </a:solidFill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-10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73152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solidFill>
                <a:schemeClr val="bg2"/>
              </a:solidFill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large typ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228" y="7541839"/>
            <a:ext cx="570972" cy="23056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14800" y="411480"/>
            <a:ext cx="10058400" cy="5760720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85800"/>
            <a:ext cx="13716000" cy="11430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2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63862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24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1371600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43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2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1371600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3847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630400" cy="82296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14800" y="411480"/>
            <a:ext cx="10058400" cy="3383280"/>
          </a:xfrm>
        </p:spPr>
        <p:txBody>
          <a:bodyPr>
            <a:noAutofit/>
          </a:bodyPr>
          <a:lstStyle>
            <a:lvl1pPr>
              <a:defRPr sz="5400" b="1">
                <a:latin typeface="IBM Plex Sans" panose="020B0503050000000000" pitchFamily="34" charset="0"/>
                <a:ea typeface="IBM Plex Sans" panose="020B0503050000000000" pitchFamily="34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147" y="7541839"/>
            <a:ext cx="570973" cy="23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524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13718342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32955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1371600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31664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5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5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1371600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6487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mall typ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14800" y="435811"/>
            <a:ext cx="9829800" cy="1188720"/>
          </a:xfrm>
        </p:spPr>
        <p:txBody>
          <a:bodyPr>
            <a:noAutofit/>
          </a:bodyPr>
          <a:lstStyle>
            <a:lvl1pPr marL="0" indent="0">
              <a:tabLst/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8288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0" y="7544257"/>
            <a:ext cx="570973" cy="230561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59436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05156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6576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3900487" y="7900415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3900487" y="7900415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900487" y="7900415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3657600" cy="822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3657600" cy="822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0972800" y="0"/>
            <a:ext cx="3657600" cy="8229600"/>
          </a:xfrm>
        </p:spPr>
        <p:txBody>
          <a:bodyPr lIns="228600" tIns="2057400" rIns="9144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4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8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5" y="7818135"/>
            <a:ext cx="566116" cy="228600"/>
          </a:xfrm>
          <a:prstGeom prst="rect">
            <a:avLst/>
          </a:prstGeom>
        </p:spPr>
      </p:pic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5" y="7818135"/>
            <a:ext cx="566116" cy="2286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0" y="4114800"/>
            <a:ext cx="3657600" cy="4114800"/>
          </a:xfrm>
          <a:prstGeom prst="rect">
            <a:avLst/>
          </a:prstGeom>
          <a:solidFill>
            <a:schemeClr val="bg2"/>
          </a:solidFill>
        </p:spPr>
        <p:txBody>
          <a:bodyPr lIns="4572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 txBox="1">
            <a:spLocks/>
          </p:cNvSpPr>
          <p:nvPr userDrawn="1"/>
        </p:nvSpPr>
        <p:spPr>
          <a:xfrm>
            <a:off x="0" y="0"/>
            <a:ext cx="7315200" cy="4114800"/>
          </a:xfrm>
          <a:prstGeom prst="rect">
            <a:avLst/>
          </a:prstGeom>
          <a:solidFill>
            <a:schemeClr val="accent2"/>
          </a:solidFill>
        </p:spPr>
        <p:txBody>
          <a:bodyPr vert="horz" lIns="228600" tIns="201168" rIns="228600" bIns="228600" rtlCol="0" anchor="t" anchorCtr="0">
            <a:noAutofit/>
          </a:bodyPr>
          <a:lstStyle>
            <a:lvl1pPr algn="l" defTabSz="7308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36" kern="1200">
                <a:solidFill>
                  <a:schemeClr val="bg2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83680" cy="2743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>
                    <a:lumMod val="40000"/>
                    <a:lumOff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/>
          </p:nvPr>
        </p:nvSpPr>
        <p:spPr>
          <a:xfrm>
            <a:off x="7315200" y="0"/>
            <a:ext cx="3657600" cy="4114800"/>
          </a:xfrm>
          <a:prstGeom prst="rect">
            <a:avLst/>
          </a:prstGeom>
          <a:noFill/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5"/>
          </p:nvPr>
        </p:nvSpPr>
        <p:spPr>
          <a:xfrm>
            <a:off x="10972800" y="0"/>
            <a:ext cx="3657600" cy="4114800"/>
          </a:xfrm>
          <a:prstGeom prst="rect">
            <a:avLst/>
          </a:prstGeo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7"/>
          </p:nvPr>
        </p:nvSpPr>
        <p:spPr>
          <a:xfrm>
            <a:off x="10972800" y="4114800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1"/>
          </a:xfrm>
          <a:prstGeom prst="rect">
            <a:avLst/>
          </a:prstGeom>
        </p:spPr>
      </p:pic>
      <p:sp>
        <p:nvSpPr>
          <p:cNvPr id="19" name="Content Placeholder 9"/>
          <p:cNvSpPr>
            <a:spLocks noGrp="1"/>
          </p:cNvSpPr>
          <p:nvPr>
            <p:ph sz="quarter" idx="19"/>
          </p:nvPr>
        </p:nvSpPr>
        <p:spPr>
          <a:xfrm>
            <a:off x="3657600" y="4114800"/>
            <a:ext cx="3657600" cy="4114800"/>
          </a:xfrm>
          <a:prstGeom prst="rect">
            <a:avLst/>
          </a:prstGeom>
          <a:noFill/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7"/>
          <p:cNvSpPr>
            <a:spLocks noGrp="1"/>
          </p:cNvSpPr>
          <p:nvPr>
            <p:ph sz="quarter" idx="20"/>
          </p:nvPr>
        </p:nvSpPr>
        <p:spPr>
          <a:xfrm>
            <a:off x="7315200" y="4114800"/>
            <a:ext cx="3657600" cy="4114800"/>
          </a:xfrm>
          <a:prstGeom prst="rect">
            <a:avLst/>
          </a:prstGeo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7FDFA15-57B0-7C48-8E19-F699BF4505B1}" type="slidenum">
              <a:rPr lang="en-US" sz="800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‹#›</a:t>
            </a:fld>
            <a:endParaRPr lang="en-US" sz="800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7342632"/>
            <a:ext cx="3017520" cy="4572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marL="0" lvl="0">
              <a:tabLst/>
            </a:pPr>
            <a:r>
              <a:rPr lang="en-US" dirty="0"/>
              <a:t>Source: Edit source here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8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3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4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798"/>
            <a:ext cx="6583680" cy="6629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/>
          </p:nvPr>
        </p:nvSpPr>
        <p:spPr>
          <a:xfrm>
            <a:off x="7315200" y="0"/>
            <a:ext cx="3657600" cy="4114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5"/>
          </p:nvPr>
        </p:nvSpPr>
        <p:spPr>
          <a:xfrm>
            <a:off x="10972800" y="0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7"/>
          </p:nvPr>
        </p:nvSpPr>
        <p:spPr>
          <a:xfrm>
            <a:off x="7315200" y="4114800"/>
            <a:ext cx="7315200" cy="4114800"/>
          </a:xfrm>
          <a:prstGeom prst="rect">
            <a:avLst/>
          </a:prstGeom>
          <a:solidFill>
            <a:schemeClr val="accent3"/>
          </a:solidFill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1"/>
          </a:xfrm>
          <a:prstGeom prst="rect">
            <a:avLst/>
          </a:prstGeom>
        </p:spPr>
      </p:pic>
      <p:sp>
        <p:nvSpPr>
          <p:cNvPr id="1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small type_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18288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0" y="7544257"/>
            <a:ext cx="570973" cy="230561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59436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05156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6576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>
            <a:off x="4114800" y="435811"/>
            <a:ext cx="9829800" cy="1188720"/>
          </a:xfrm>
        </p:spPr>
        <p:txBody>
          <a:bodyPr>
            <a:noAutofit/>
          </a:bodyPr>
          <a:lstStyle>
            <a:lvl1pPr marL="0" indent="0">
              <a:tabLst/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3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972"/>
            <a:ext cx="6583680" cy="6629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/>
          </p:nvPr>
        </p:nvSpPr>
        <p:spPr>
          <a:xfrm>
            <a:off x="7315200" y="4087906"/>
            <a:ext cx="3657600" cy="4160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5"/>
          </p:nvPr>
        </p:nvSpPr>
        <p:spPr>
          <a:xfrm>
            <a:off x="10972800" y="4087906"/>
            <a:ext cx="3657600" cy="4160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7"/>
          </p:nvPr>
        </p:nvSpPr>
        <p:spPr>
          <a:xfrm>
            <a:off x="7315200" y="-16880"/>
            <a:ext cx="7315200" cy="411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" y="7772400"/>
            <a:ext cx="1148181" cy="457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0"/>
          </a:xfrm>
          <a:prstGeom prst="rect">
            <a:avLst/>
          </a:prstGeom>
        </p:spPr>
      </p:pic>
      <p:sp>
        <p:nvSpPr>
          <p:cNvPr id="26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tx1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0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315200" y="411480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10973773" y="411480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14800"/>
            <a:ext cx="3657600" cy="4114800"/>
          </a:xfrm>
          <a:prstGeom prst="rect">
            <a:avLst/>
          </a:prstGeom>
        </p:spPr>
        <p:txBody>
          <a:bodyPr vert="horz" lIns="457200" tIns="228600" rIns="228600" bIns="0" rtlCol="0" anchor="t">
            <a:noAutofit/>
          </a:bodyPr>
          <a:lstStyle>
            <a:lvl1pPr>
              <a:defRPr lang="en-US" dirty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657600" y="411480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1"/>
          </a:xfrm>
          <a:prstGeom prst="rect">
            <a:avLst/>
          </a:prstGeom>
        </p:spPr>
      </p:pic>
      <p:cxnSp>
        <p:nvCxnSpPr>
          <p:cNvPr id="24" name="Straight Connector 23"/>
          <p:cNvCxnSpPr/>
          <p:nvPr userDrawn="1"/>
        </p:nvCxnSpPr>
        <p:spPr>
          <a:xfrm>
            <a:off x="7315200" y="4114800"/>
            <a:ext cx="0" cy="36576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0972800" y="4114800"/>
            <a:ext cx="0" cy="36576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3657600" y="4114800"/>
            <a:ext cx="0" cy="36576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0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1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3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315200" y="4114800"/>
            <a:ext cx="3657600" cy="4114800"/>
          </a:xfrm>
          <a:prstGeom prst="rect">
            <a:avLst/>
          </a:prstGeom>
          <a:solidFill>
            <a:schemeClr val="accent2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10973773" y="4114800"/>
            <a:ext cx="3657600" cy="4114800"/>
          </a:xfrm>
          <a:prstGeom prst="rect">
            <a:avLst/>
          </a:prstGeom>
          <a:solidFill>
            <a:schemeClr val="accent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14800"/>
            <a:ext cx="3657600" cy="4114800"/>
          </a:xfrm>
          <a:prstGeom prst="rect">
            <a:avLst/>
          </a:prstGeom>
          <a:solidFill>
            <a:schemeClr val="bg1"/>
          </a:solidFill>
        </p:spPr>
        <p:txBody>
          <a:bodyPr vert="horz" lIns="4572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657600" y="4114800"/>
            <a:ext cx="3657600" cy="4114800"/>
          </a:xfrm>
          <a:prstGeom prst="rect">
            <a:avLst/>
          </a:prstGeom>
          <a:solidFill>
            <a:schemeClr val="accent3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DBD9EFC-D117-B243-8A9E-F145B380E895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1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32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33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34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315200" y="2057400"/>
            <a:ext cx="3657600" cy="54864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10973773" y="2057398"/>
            <a:ext cx="3657600" cy="54864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398"/>
            <a:ext cx="3657600" cy="5486400"/>
          </a:xfrm>
          <a:prstGeom prst="rect">
            <a:avLst/>
          </a:prstGeom>
        </p:spPr>
        <p:txBody>
          <a:bodyPr vert="horz" lIns="4572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657600" y="2057400"/>
            <a:ext cx="3657600" cy="54864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4630400" cy="20573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315200" y="2057398"/>
            <a:ext cx="0" cy="54864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0972800" y="2057398"/>
            <a:ext cx="0" cy="54864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657600" y="2057398"/>
            <a:ext cx="0" cy="54864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US" sz="800" dirty="0" smtClean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marL="0" lvl="0">
              <a:tabLst/>
            </a:pPr>
            <a:r>
              <a:rPr lang="en-US" dirty="0"/>
              <a:t>Source: Edit source here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5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315200" y="2057400"/>
            <a:ext cx="3657600" cy="5486400"/>
          </a:xfrm>
          <a:prstGeom prst="rect">
            <a:avLst/>
          </a:prstGeom>
          <a:solidFill>
            <a:schemeClr val="accent2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10973773" y="2057398"/>
            <a:ext cx="3657600" cy="5486400"/>
          </a:xfrm>
          <a:prstGeom prst="rect">
            <a:avLst/>
          </a:prstGeom>
          <a:solidFill>
            <a:schemeClr val="accent2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398"/>
            <a:ext cx="3657600" cy="5486400"/>
          </a:xfrm>
          <a:prstGeom prst="rect">
            <a:avLst/>
          </a:prstGeom>
          <a:solidFill>
            <a:schemeClr val="accent2"/>
          </a:solidFill>
        </p:spPr>
        <p:txBody>
          <a:bodyPr vert="horz" lIns="4572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657600" y="2057400"/>
            <a:ext cx="3657600" cy="5486400"/>
          </a:xfrm>
          <a:prstGeom prst="rect">
            <a:avLst/>
          </a:prstGeom>
          <a:solidFill>
            <a:schemeClr val="accent2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4630400" cy="20573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315200" y="2057398"/>
            <a:ext cx="0" cy="54864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0972800" y="2057398"/>
            <a:ext cx="0" cy="54864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657600" y="2057398"/>
            <a:ext cx="0" cy="54864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315200" y="2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10973773" y="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657600" y="2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7315200" y="411480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10973773" y="411480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3657600" y="411480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315200" y="411480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0972800" y="411480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7315200" y="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10972800" y="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342632"/>
            <a:ext cx="301752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6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315200" y="2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10973773" y="0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657600" y="2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7315200" y="4114800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10973773" y="4114800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3657600" y="4114800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>
                    <a:lumMod val="40000"/>
                    <a:lumOff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315200" y="411480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0972800" y="411480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7315200" y="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10972800" y="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342632"/>
            <a:ext cx="301752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27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-8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marL="0" lvl="0"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22" name="Content Placeholder 1"/>
          <p:cNvSpPr>
            <a:spLocks noGrp="1"/>
          </p:cNvSpPr>
          <p:nvPr>
            <p:ph idx="15" hasCustomPrompt="1"/>
          </p:nvPr>
        </p:nvSpPr>
        <p:spPr>
          <a:xfrm>
            <a:off x="7308848" y="2"/>
            <a:ext cx="3657600" cy="7772398"/>
          </a:xfrm>
          <a:prstGeom prst="rect">
            <a:avLst/>
          </a:prstGeom>
          <a:solidFill>
            <a:schemeClr val="accent2"/>
          </a:solidFill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r>
              <a:rPr lang="en-US" sz="7200" b="1" dirty="0"/>
              <a:t>Text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967421" y="0"/>
            <a:ext cx="3657600" cy="7772398"/>
          </a:xfrm>
          <a:prstGeom prst="rect">
            <a:avLst/>
          </a:prstGeom>
          <a:solidFill>
            <a:schemeClr val="accent2"/>
          </a:solidFill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r>
              <a:rPr lang="en-US" sz="7200" b="1" dirty="0"/>
              <a:t>Text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idx="17" hasCustomPrompt="1"/>
          </p:nvPr>
        </p:nvSpPr>
        <p:spPr>
          <a:xfrm>
            <a:off x="3651248" y="2"/>
            <a:ext cx="3657600" cy="7772398"/>
          </a:xfrm>
          <a:prstGeom prst="rect">
            <a:avLst/>
          </a:prstGeom>
          <a:solidFill>
            <a:schemeClr val="accent2"/>
          </a:solidFill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r>
              <a:rPr lang="en-US" sz="7200" b="1" dirty="0"/>
              <a:t>Text</a:t>
            </a:r>
            <a:endParaRPr lang="en-US" dirty="0"/>
          </a:p>
        </p:txBody>
      </p:sp>
      <p:sp>
        <p:nvSpPr>
          <p:cNvPr id="25" name="Title 7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/>
          <a:lstStyle/>
          <a:p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7315200" y="265176"/>
            <a:ext cx="0" cy="7507224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10972800" y="265176"/>
            <a:ext cx="0" cy="7507224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3657600" y="411480"/>
            <a:ext cx="0" cy="736092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342632"/>
            <a:ext cx="301752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-8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"/>
          <p:cNvSpPr>
            <a:spLocks noGrp="1"/>
          </p:cNvSpPr>
          <p:nvPr>
            <p:ph idx="15" hasCustomPrompt="1"/>
          </p:nvPr>
        </p:nvSpPr>
        <p:spPr>
          <a:xfrm>
            <a:off x="7315200" y="2"/>
            <a:ext cx="3657600" cy="7772398"/>
          </a:xfrm>
          <a:prstGeom prst="rect">
            <a:avLst/>
          </a:prstGeom>
          <a:solidFill>
            <a:schemeClr val="tx1"/>
          </a:solidFill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r>
              <a:rPr lang="en-US" sz="7200" b="1" dirty="0"/>
              <a:t>Text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973773" y="0"/>
            <a:ext cx="3657600" cy="7772398"/>
          </a:xfrm>
          <a:prstGeom prst="rect">
            <a:avLst/>
          </a:prstGeom>
          <a:solidFill>
            <a:schemeClr val="tx1"/>
          </a:solidFill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r>
              <a:rPr lang="en-US" sz="7200" b="1" dirty="0"/>
              <a:t>Text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idx="17" hasCustomPrompt="1"/>
          </p:nvPr>
        </p:nvSpPr>
        <p:spPr>
          <a:xfrm>
            <a:off x="3657600" y="2"/>
            <a:ext cx="3657600" cy="7772398"/>
          </a:xfrm>
          <a:prstGeom prst="rect">
            <a:avLst/>
          </a:prstGeom>
          <a:solidFill>
            <a:schemeClr val="tx1"/>
          </a:solidFill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r>
              <a:rPr lang="en-US" sz="7200" b="1" dirty="0"/>
              <a:t>Text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7315200" y="265176"/>
            <a:ext cx="0" cy="7507224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10972800" y="265176"/>
            <a:ext cx="0" cy="7507224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3657600" y="411480"/>
            <a:ext cx="0" cy="736092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>
            <a:spLocks noGrp="1"/>
          </p:cNvSpPr>
          <p:nvPr>
            <p:ph idx="18"/>
          </p:nvPr>
        </p:nvSpPr>
        <p:spPr>
          <a:xfrm>
            <a:off x="-973" y="0"/>
            <a:ext cx="3657600" cy="8229600"/>
          </a:xfrm>
          <a:prstGeom prst="rect">
            <a:avLst/>
          </a:prstGeom>
          <a:noFill/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endParaRPr lang="en-US" sz="7200" b="1" dirty="0"/>
          </a:p>
          <a:p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600">
                <a:solidFill>
                  <a:schemeClr val="accent1"/>
                </a:solidFill>
                <a:latin typeface="IBM Plex Sans" panose="020B0503050000000000" pitchFamily="34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mall type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2"/>
          </a:xfrm>
          <a:prstGeom prst="rect">
            <a:avLst/>
          </a:prstGeom>
          <a:ln>
            <a:noFill/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1828800" y="457200"/>
            <a:ext cx="0" cy="73152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0" y="7544257"/>
            <a:ext cx="570972" cy="230561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94360" y="457200"/>
            <a:ext cx="0" cy="73152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1051560" y="457200"/>
            <a:ext cx="0" cy="73152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5760" y="457200"/>
            <a:ext cx="0" cy="73152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4114800" y="435811"/>
            <a:ext cx="9829800" cy="1188720"/>
          </a:xfrm>
        </p:spPr>
        <p:txBody>
          <a:bodyPr>
            <a:noAutofit/>
          </a:bodyPr>
          <a:lstStyle>
            <a:lvl1pPr marL="0" indent="0">
              <a:tabLst/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2494" y="7625253"/>
            <a:ext cx="570973" cy="2314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338560" y="1831411"/>
            <a:ext cx="2926080" cy="559685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37974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386405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717587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65760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551851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10965834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941" y="53122"/>
            <a:ext cx="2131024" cy="84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1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6583680" cy="1143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6583680" cy="5486400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5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766" r:id="rId3"/>
    <p:sldLayoutId id="2147483754" r:id="rId4"/>
    <p:sldLayoutId id="2147483681" r:id="rId5"/>
    <p:sldLayoutId id="2147483684" r:id="rId6"/>
    <p:sldLayoutId id="2147483767" r:id="rId7"/>
    <p:sldLayoutId id="2147483731" r:id="rId8"/>
    <p:sldLayoutId id="2147483757" r:id="rId9"/>
    <p:sldLayoutId id="2147483768" r:id="rId10"/>
    <p:sldLayoutId id="2147483758" r:id="rId11"/>
    <p:sldLayoutId id="2147483669" r:id="rId12"/>
    <p:sldLayoutId id="2147483769" r:id="rId13"/>
    <p:sldLayoutId id="2147483773" r:id="rId14"/>
    <p:sldLayoutId id="2147483771" r:id="rId15"/>
    <p:sldLayoutId id="2147483772" r:id="rId16"/>
    <p:sldLayoutId id="2147483774" r:id="rId17"/>
    <p:sldLayoutId id="2147483730" r:id="rId18"/>
    <p:sldLayoutId id="2147483770" r:id="rId19"/>
    <p:sldLayoutId id="2147483752" r:id="rId20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2"/>
          </a:solidFill>
          <a:latin typeface="IBM Plex Sans" panose="020B0503050000000000" pitchFamily="34" charset="0"/>
          <a:ea typeface="IBM Plex Sans" panose="020B0503050000000000" pitchFamily="34" charset="0"/>
          <a:cs typeface="Arial" charset="0"/>
        </a:defRPr>
      </a:lvl1pPr>
    </p:titleStyle>
    <p:bodyStyle>
      <a:lvl1pPr marL="0" indent="0" algn="l" defTabSz="1097280" rtl="0" eaLnBrk="1" latinLnBrk="0" hangingPunct="1">
        <a:lnSpc>
          <a:spcPct val="105000"/>
        </a:lnSpc>
        <a:spcBef>
          <a:spcPts val="600"/>
        </a:spcBef>
        <a:buFontTx/>
        <a:buNone/>
        <a:tabLst/>
        <a:defRPr lang="en-US" sz="2000" b="0" i="0" kern="1200" dirty="0" smtClean="0">
          <a:solidFill>
            <a:schemeClr val="bg2"/>
          </a:solidFill>
          <a:latin typeface="IBM Plex Sans" charset="0"/>
          <a:ea typeface="IBM Plex Sans" charset="0"/>
          <a:cs typeface="Arial" charset="0"/>
        </a:defRPr>
      </a:lvl1pPr>
      <a:lvl2pPr marL="228600" indent="-228600" algn="l" defTabSz="1097280" rtl="0" eaLnBrk="1" latinLnBrk="0" hangingPunct="1">
        <a:lnSpc>
          <a:spcPct val="105000"/>
        </a:lnSpc>
        <a:spcBef>
          <a:spcPts val="600"/>
        </a:spcBef>
        <a:buFont typeface="LucidaGrande" charset="0"/>
        <a:buChar char="-"/>
        <a:defRPr lang="en-US" sz="2000" b="0" i="0" kern="1200" dirty="0" smtClean="0">
          <a:solidFill>
            <a:schemeClr val="bg2"/>
          </a:solidFill>
          <a:latin typeface="IBM Plex Sans" charset="0"/>
          <a:ea typeface="IBM Plex Sans" charset="0"/>
          <a:cs typeface="Arial" charset="0"/>
        </a:defRPr>
      </a:lvl2pPr>
      <a:lvl3pPr marL="457200" indent="-228600" algn="l" defTabSz="109728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chemeClr val="bg2"/>
          </a:solidFill>
          <a:latin typeface="IBM Plex Sans" charset="0"/>
          <a:ea typeface="IBM Plex Sans" charset="0"/>
          <a:cs typeface="Arial" charset="0"/>
        </a:defRPr>
      </a:lvl3pPr>
      <a:lvl4pPr marL="685800" indent="-228600" algn="l" defTabSz="1097280" rtl="0" eaLnBrk="1" latinLnBrk="0" hangingPunct="1">
        <a:lnSpc>
          <a:spcPct val="105000"/>
        </a:lnSpc>
        <a:spcBef>
          <a:spcPts val="600"/>
        </a:spcBef>
        <a:buFont typeface=".AppleSystemUIFont" charset="-120"/>
        <a:buChar char="–"/>
        <a:defRPr lang="en-US" sz="2000" b="0" i="0" kern="1200" dirty="0" smtClean="0">
          <a:solidFill>
            <a:schemeClr val="bg2"/>
          </a:solidFill>
          <a:latin typeface="IBM Plex Sans" charset="0"/>
          <a:ea typeface="+mn-ea"/>
          <a:cs typeface="+mn-cs"/>
        </a:defRPr>
      </a:lvl4pPr>
      <a:lvl5pPr marL="914400" indent="-228600" algn="l" defTabSz="109728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lang="en-US" sz="2000" b="0" i="0" kern="1200" dirty="0">
          <a:solidFill>
            <a:schemeClr val="bg2"/>
          </a:solidFill>
          <a:latin typeface="IBM Plex Sans" charset="0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8368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6583680" cy="5257800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14400" y="7899655"/>
            <a:ext cx="2621910" cy="220571"/>
            <a:chOff x="914400" y="7899655"/>
            <a:chExt cx="2621910" cy="220571"/>
          </a:xfrm>
        </p:grpSpPr>
        <p:sp>
          <p:nvSpPr>
            <p:cNvPr id="9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0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28016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1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45" r:id="rId2"/>
    <p:sldLayoutId id="2147483733" r:id="rId3"/>
    <p:sldLayoutId id="2147483746" r:id="rId4"/>
    <p:sldLayoutId id="2147483776" r:id="rId5"/>
    <p:sldLayoutId id="2147483777" r:id="rId6"/>
    <p:sldLayoutId id="2147483781" r:id="rId7"/>
    <p:sldLayoutId id="2147483701" r:id="rId8"/>
    <p:sldLayoutId id="2147483751" r:id="rId9"/>
    <p:sldLayoutId id="2147483779" r:id="rId10"/>
    <p:sldLayoutId id="2147483702" r:id="rId11"/>
    <p:sldLayoutId id="2147483744" r:id="rId12"/>
    <p:sldLayoutId id="2147483759" r:id="rId13"/>
    <p:sldLayoutId id="2147483760" r:id="rId14"/>
    <p:sldLayoutId id="2147483687" r:id="rId15"/>
    <p:sldLayoutId id="2147483685" r:id="rId16"/>
    <p:sldLayoutId id="2147483783" r:id="rId17"/>
    <p:sldLayoutId id="2147483784" r:id="rId18"/>
    <p:sldLayoutId id="2147483785" r:id="rId19"/>
    <p:sldLayoutId id="2147483792" r:id="rId20"/>
    <p:sldLayoutId id="2147483798" r:id="rId21"/>
    <p:sldLayoutId id="2147483793" r:id="rId22"/>
    <p:sldLayoutId id="2147483794" r:id="rId2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1pPr>
    </p:titleStyle>
    <p:bodyStyle>
      <a:lvl1pPr marL="0" indent="0" algn="l" defTabSz="1097280" rtl="0" eaLnBrk="1" latinLnBrk="0" hangingPunct="1">
        <a:lnSpc>
          <a:spcPct val="105000"/>
        </a:lnSpc>
        <a:spcBef>
          <a:spcPts val="600"/>
        </a:spcBef>
        <a:buFontTx/>
        <a:buNone/>
        <a:tabLst/>
        <a:defRPr sz="20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1pPr>
      <a:lvl2pPr marL="228600" indent="-228600" algn="l" defTabSz="1097280" rtl="0" eaLnBrk="1" latinLnBrk="0" hangingPunct="1">
        <a:lnSpc>
          <a:spcPct val="105000"/>
        </a:lnSpc>
        <a:spcBef>
          <a:spcPts val="600"/>
        </a:spcBef>
        <a:buFont typeface="Wingdings" panose="05000000000000000000" pitchFamily="2" charset="2"/>
        <a:buChar char="§"/>
        <a:defRPr sz="20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2pPr>
      <a:lvl3pPr marL="457200" indent="-228600" algn="l" defTabSz="1097280" rtl="0" eaLnBrk="1" latinLnBrk="0" hangingPunct="1">
        <a:lnSpc>
          <a:spcPct val="105000"/>
        </a:lnSpc>
        <a:spcBef>
          <a:spcPts val="600"/>
        </a:spcBef>
        <a:buSzPct val="80000"/>
        <a:buFont typeface="Arial" panose="020B0604020202020204" pitchFamily="34" charset="0"/>
        <a:buChar char="–"/>
        <a:defRPr sz="20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3pPr>
      <a:lvl4pPr marL="685800" indent="-228600" algn="l" defTabSz="109728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4pPr>
      <a:lvl5pPr marL="914400" indent="-228600" algn="l" defTabSz="1097280" rtl="0" eaLnBrk="1" latinLnBrk="0" hangingPunct="1">
        <a:lnSpc>
          <a:spcPct val="105000"/>
        </a:lnSpc>
        <a:spcBef>
          <a:spcPts val="600"/>
        </a:spcBef>
        <a:buSzPct val="80000"/>
        <a:buFont typeface="Arial" panose="020B0604020202020204" pitchFamily="34" charset="0"/>
        <a:buChar char="–"/>
        <a:defRPr sz="20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8368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6583680" cy="5257800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0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63" r:id="rId3"/>
    <p:sldLayoutId id="2147483764" r:id="rId4"/>
    <p:sldLayoutId id="2147483737" r:id="rId5"/>
    <p:sldLayoutId id="2147483761" r:id="rId6"/>
    <p:sldLayoutId id="2147483762" r:id="rId7"/>
    <p:sldLayoutId id="2147483791" r:id="rId8"/>
    <p:sldLayoutId id="2147483796" r:id="rId9"/>
    <p:sldLayoutId id="2147483795" r:id="rId10"/>
    <p:sldLayoutId id="2147483749" r:id="rId11"/>
    <p:sldLayoutId id="2147483747" r:id="rId12"/>
    <p:sldLayoutId id="2147483748" r:id="rId13"/>
    <p:sldLayoutId id="2147483797" r:id="rId14"/>
    <p:sldLayoutId id="2147483782" r:id="rId15"/>
    <p:sldLayoutId id="2147483739" r:id="rId16"/>
    <p:sldLayoutId id="2147483765" r:id="rId17"/>
    <p:sldLayoutId id="2147483775" r:id="rId18"/>
    <p:sldLayoutId id="2147483780" r:id="rId19"/>
    <p:sldLayoutId id="2147483743" r:id="rId20"/>
    <p:sldLayoutId id="2147483750" r:id="rId21"/>
    <p:sldLayoutId id="2147483753" r:id="rId22"/>
    <p:sldLayoutId id="2147483713" r:id="rId23"/>
    <p:sldLayoutId id="2147483714" r:id="rId24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1pPr>
    </p:titleStyle>
    <p:bodyStyle>
      <a:lvl1pPr marL="0" indent="0" algn="l" defTabSz="1097280" rtl="0" eaLnBrk="1" latinLnBrk="0" hangingPunct="1">
        <a:lnSpc>
          <a:spcPct val="105000"/>
        </a:lnSpc>
        <a:spcBef>
          <a:spcPts val="600"/>
        </a:spcBef>
        <a:buFontTx/>
        <a:buNone/>
        <a:tabLst/>
        <a:defRPr sz="2000" b="0" i="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1pPr>
      <a:lvl2pPr marL="228600" indent="-228600" algn="l" defTabSz="1097280" rtl="0" eaLnBrk="1" latinLnBrk="0" hangingPunct="1">
        <a:lnSpc>
          <a:spcPct val="105000"/>
        </a:lnSpc>
        <a:spcBef>
          <a:spcPts val="600"/>
        </a:spcBef>
        <a:buFont typeface="Wingdings" panose="05000000000000000000" pitchFamily="2" charset="2"/>
        <a:buChar char="§"/>
        <a:defRPr lang="en-US" sz="2000" b="0" i="0" kern="1200" dirty="0" smtClean="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2pPr>
      <a:lvl3pPr marL="457200" indent="-228600" algn="l" defTabSz="1097280" rtl="0" eaLnBrk="1" latinLnBrk="0" hangingPunct="1">
        <a:lnSpc>
          <a:spcPct val="105000"/>
        </a:lnSpc>
        <a:spcBef>
          <a:spcPts val="600"/>
        </a:spcBef>
        <a:buSzPct val="80000"/>
        <a:buFont typeface="Arial" panose="020B0604020202020204" pitchFamily="34" charset="0"/>
        <a:buChar char="–"/>
        <a:defRPr lang="en-US" sz="2000" b="0" i="0" kern="1200" dirty="0" smtClean="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3pPr>
      <a:lvl4pPr marL="685800" indent="-228600" algn="l" defTabSz="109728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4pPr>
      <a:lvl5pPr marL="914400" indent="-228600" algn="l" defTabSz="1097280" rtl="0" eaLnBrk="1" latinLnBrk="0" hangingPunct="1">
        <a:lnSpc>
          <a:spcPct val="105000"/>
        </a:lnSpc>
        <a:spcBef>
          <a:spcPts val="600"/>
        </a:spcBef>
        <a:buSzPct val="80000"/>
        <a:buFont typeface="Arial" panose="020B0604020202020204" pitchFamily="34" charset="0"/>
        <a:buChar char="–"/>
        <a:defRPr lang="en-US" sz="2000" b="0" i="0" kern="1200" dirty="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8368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1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0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1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11 December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3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7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4" r:id="rId2"/>
    <p:sldLayoutId id="2147483725" r:id="rId3"/>
    <p:sldLayoutId id="2147483729" r:id="rId4"/>
    <p:sldLayoutId id="2147483790" r:id="rId5"/>
    <p:sldLayoutId id="2147483728" r:id="rId6"/>
    <p:sldLayoutId id="2147483786" r:id="rId7"/>
    <p:sldLayoutId id="2147483721" r:id="rId8"/>
    <p:sldLayoutId id="2147483787" r:id="rId9"/>
    <p:sldLayoutId id="2147483788" r:id="rId10"/>
    <p:sldLayoutId id="214748378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1pPr>
    </p:titleStyle>
    <p:bodyStyle>
      <a:lvl1pPr marL="45720" indent="0" algn="l" defTabSz="1097280" rtl="0" eaLnBrk="1" latinLnBrk="0" hangingPunct="1">
        <a:lnSpc>
          <a:spcPct val="105000"/>
        </a:lnSpc>
        <a:spcBef>
          <a:spcPts val="1200"/>
        </a:spcBef>
        <a:buFontTx/>
        <a:buNone/>
        <a:defRPr sz="2000" b="0" i="0" kern="1200">
          <a:solidFill>
            <a:schemeClr val="bg2"/>
          </a:solidFill>
          <a:latin typeface="IBM Plex Sans Regular" charset="0"/>
          <a:ea typeface="+mn-ea"/>
          <a:cs typeface="+mn-cs"/>
        </a:defRPr>
      </a:lvl1pPr>
      <a:lvl2pPr marL="228600" indent="-228600" algn="l" defTabSz="1097280" rtl="0" eaLnBrk="1" latinLnBrk="0" hangingPunct="1">
        <a:lnSpc>
          <a:spcPct val="105000"/>
        </a:lnSpc>
        <a:spcBef>
          <a:spcPts val="1000"/>
        </a:spcBef>
        <a:buFont typeface="LucidaGrande" charset="0"/>
        <a:buChar char="-"/>
        <a:defRPr sz="2000" b="0" i="0" kern="1200">
          <a:solidFill>
            <a:schemeClr val="bg2"/>
          </a:solidFill>
          <a:latin typeface="IBM Plex Sans Regular" charset="0"/>
          <a:ea typeface="+mn-ea"/>
          <a:cs typeface="+mn-cs"/>
        </a:defRPr>
      </a:lvl2pPr>
      <a:lvl3pPr marL="457200" indent="-228600" algn="l" defTabSz="1097280" rtl="0" eaLnBrk="1" latinLnBrk="0" hangingPunct="1">
        <a:lnSpc>
          <a:spcPct val="105000"/>
        </a:lnSpc>
        <a:spcBef>
          <a:spcPts val="0"/>
        </a:spcBef>
        <a:buSzPct val="80000"/>
        <a:buFont typeface="Arial" panose="020B0604020202020204" pitchFamily="34" charset="0"/>
        <a:buChar char="•"/>
        <a:defRPr sz="2000" b="0" i="0" kern="1200">
          <a:solidFill>
            <a:schemeClr val="bg2"/>
          </a:solidFill>
          <a:latin typeface="IBM Plex Sans Regular" charset="0"/>
          <a:ea typeface="+mn-ea"/>
          <a:cs typeface="+mn-cs"/>
        </a:defRPr>
      </a:lvl3pPr>
      <a:lvl4pPr marL="685800" indent="-228600" algn="l" defTabSz="1097280" rtl="0" eaLnBrk="1" latinLnBrk="0" hangingPunct="1">
        <a:lnSpc>
          <a:spcPct val="105000"/>
        </a:lnSpc>
        <a:spcBef>
          <a:spcPts val="0"/>
        </a:spcBef>
        <a:buFont typeface=".AppleSystemUIFont" charset="-120"/>
        <a:buChar char="–"/>
        <a:defRPr sz="2000" b="0" i="0" kern="1200">
          <a:solidFill>
            <a:schemeClr val="bg2"/>
          </a:solidFill>
          <a:latin typeface="IBM Plex Sans Regular" charset="0"/>
          <a:ea typeface="+mn-ea"/>
          <a:cs typeface="+mn-cs"/>
        </a:defRPr>
      </a:lvl4pPr>
      <a:lvl5pPr marL="914400" indent="-228600" algn="l" defTabSz="1097280" rtl="0" eaLnBrk="1" latinLnBrk="0" hangingPunct="1">
        <a:lnSpc>
          <a:spcPct val="105000"/>
        </a:lnSpc>
        <a:spcBef>
          <a:spcPts val="0"/>
        </a:spcBef>
        <a:buSzPct val="80000"/>
        <a:buFont typeface="Arial" panose="020B0604020202020204" pitchFamily="34" charset="0"/>
        <a:buChar char="•"/>
        <a:defRPr sz="2000" b="0" i="0" kern="1200">
          <a:solidFill>
            <a:schemeClr val="bg2"/>
          </a:solidFill>
          <a:latin typeface="IBM Plex Sans Regular" charset="0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case-studies/supreme-petrochem-it-infrastructure-sa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645AE14-BDE7-4871-9D4A-0F7DA24FD9F4}"/>
              </a:ext>
            </a:extLst>
          </p:cNvPr>
          <p:cNvSpPr/>
          <p:nvPr/>
        </p:nvSpPr>
        <p:spPr>
          <a:xfrm>
            <a:off x="3657600" y="2057400"/>
            <a:ext cx="6675438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latin typeface="IBM Plex Sans" panose="020B0503050000000000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10A963B-182F-4D52-A7E3-01ABAF84A8BB}"/>
              </a:ext>
            </a:extLst>
          </p:cNvPr>
          <p:cNvSpPr/>
          <p:nvPr/>
        </p:nvSpPr>
        <p:spPr>
          <a:xfrm>
            <a:off x="10333038" y="2057400"/>
            <a:ext cx="4297362" cy="13631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latin typeface="IBM Plex Sans" panose="020B0503050000000000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D06B2AA-2460-4F55-B5EE-761D8D0BB60C}"/>
              </a:ext>
            </a:extLst>
          </p:cNvPr>
          <p:cNvSpPr/>
          <p:nvPr/>
        </p:nvSpPr>
        <p:spPr>
          <a:xfrm>
            <a:off x="10333038" y="3420585"/>
            <a:ext cx="4297362" cy="13758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latin typeface="IBM Plex Sans" panose="020B0503050000000000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D41F533-5130-4506-A0A8-D3A88F932C9D}"/>
              </a:ext>
            </a:extLst>
          </p:cNvPr>
          <p:cNvSpPr/>
          <p:nvPr/>
        </p:nvSpPr>
        <p:spPr>
          <a:xfrm>
            <a:off x="10333038" y="4783771"/>
            <a:ext cx="4297362" cy="1388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latin typeface="IBM Plex Sans" panose="020B0503050000000000" pitchFamily="34" charset="0"/>
            </a:endParaRPr>
          </a:p>
        </p:txBody>
      </p:sp>
      <p:sp>
        <p:nvSpPr>
          <p:cNvPr id="50" name="Title 49">
            <a:extLst>
              <a:ext uri="{FF2B5EF4-FFF2-40B4-BE49-F238E27FC236}">
                <a16:creationId xmlns:a16="http://schemas.microsoft.com/office/drawing/2014/main" id="{C9C9B3F2-BB0E-4812-947D-878E9BF9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70" y="2182738"/>
            <a:ext cx="3182990" cy="4218062"/>
          </a:xfrm>
        </p:spPr>
        <p:txBody>
          <a:bodyPr/>
          <a:lstStyle/>
          <a:p>
            <a:r>
              <a:rPr lang="en-US" dirty="0"/>
              <a:t>How can </a:t>
            </a:r>
            <a:br>
              <a:rPr lang="en-US" dirty="0"/>
            </a:br>
            <a:r>
              <a:rPr lang="en-US" dirty="0"/>
              <a:t>manufacturers increase production and protect the environment?</a:t>
            </a:r>
            <a:br>
              <a:rPr lang="en-US" dirty="0"/>
            </a:br>
            <a:endParaRPr lang="en-US" dirty="0"/>
          </a:p>
        </p:txBody>
      </p: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AB7438D5-91F5-46D4-8298-5AF7DF20F8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561320" y="2103699"/>
            <a:ext cx="3611880" cy="118814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IBM and Intellect </a:t>
            </a:r>
            <a:r>
              <a:rPr lang="en-GB" sz="1600" dirty="0" err="1"/>
              <a:t>Bizware</a:t>
            </a:r>
            <a:r>
              <a:rPr lang="en-GB" sz="1600" dirty="0"/>
              <a:t> helped  SPL migrate its SAP environment to SAP S/</a:t>
            </a:r>
            <a:r>
              <a:rPr lang="en-GB" sz="1600" dirty="0" err="1"/>
              <a:t>4HANA</a:t>
            </a:r>
            <a:r>
              <a:rPr lang="en-GB" sz="1600" dirty="0"/>
              <a:t> in </a:t>
            </a:r>
            <a:r>
              <a:rPr lang="en-GB" sz="1600"/>
              <a:t>three months. 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66" name="Content Placeholder 59">
            <a:extLst>
              <a:ext uri="{FF2B5EF4-FFF2-40B4-BE49-F238E27FC236}">
                <a16:creationId xmlns:a16="http://schemas.microsoft.com/office/drawing/2014/main" id="{6F1043F0-070D-4923-AE2C-4129D258536A}"/>
              </a:ext>
            </a:extLst>
          </p:cNvPr>
          <p:cNvSpPr txBox="1">
            <a:spLocks/>
          </p:cNvSpPr>
          <p:nvPr/>
        </p:nvSpPr>
        <p:spPr>
          <a:xfrm>
            <a:off x="10607040" y="3314919"/>
            <a:ext cx="3640190" cy="1234440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i="1" dirty="0">
                <a:solidFill>
                  <a:schemeClr val="bg2"/>
                </a:solidFill>
              </a:rPr>
              <a:t>With IBM, SAP and Cisco solutions in place, SPL is better positioned to grow and adapt to meet the needs of our clients.</a:t>
            </a:r>
            <a:endParaRPr lang="en-US" sz="1600" i="1" dirty="0">
              <a:solidFill>
                <a:schemeClr val="bg2"/>
              </a:solidFill>
            </a:endParaRP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B3F06B0E-4506-4446-BFC5-EBCB0580E759}"/>
              </a:ext>
            </a:extLst>
          </p:cNvPr>
          <p:cNvSpPr txBox="1">
            <a:spLocks/>
          </p:cNvSpPr>
          <p:nvPr/>
        </p:nvSpPr>
        <p:spPr>
          <a:xfrm>
            <a:off x="12000632" y="4325819"/>
            <a:ext cx="2185358" cy="383341"/>
          </a:xfrm>
          <a:prstGeom prst="rect">
            <a:avLst/>
          </a:prstGeom>
        </p:spPr>
        <p:txBody>
          <a:bodyPr/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/>
              <a:t>Hemant Pandit, </a:t>
            </a:r>
            <a:br>
              <a:rPr lang="en-US" sz="1000" dirty="0"/>
            </a:br>
            <a:r>
              <a:rPr lang="en-GB" sz="1000" dirty="0"/>
              <a:t>Head of IT, Supreme Petrochem </a:t>
            </a:r>
            <a:endParaRPr lang="en-US" sz="1000" dirty="0"/>
          </a:p>
        </p:txBody>
      </p:sp>
      <p:sp>
        <p:nvSpPr>
          <p:cNvPr id="68" name="Content Placeholder 59">
            <a:extLst>
              <a:ext uri="{FF2B5EF4-FFF2-40B4-BE49-F238E27FC236}">
                <a16:creationId xmlns:a16="http://schemas.microsoft.com/office/drawing/2014/main" id="{452269F2-8354-4495-84BD-62EEBE436268}"/>
              </a:ext>
            </a:extLst>
          </p:cNvPr>
          <p:cNvSpPr txBox="1">
            <a:spLocks/>
          </p:cNvSpPr>
          <p:nvPr/>
        </p:nvSpPr>
        <p:spPr>
          <a:xfrm>
            <a:off x="10619830" y="4724403"/>
            <a:ext cx="3553370" cy="533397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2"/>
                </a:solidFill>
              </a:rPr>
              <a:t>Solution Components:</a:t>
            </a:r>
          </a:p>
        </p:txBody>
      </p:sp>
      <p:sp>
        <p:nvSpPr>
          <p:cNvPr id="70" name="Content Placeholder 59">
            <a:extLst>
              <a:ext uri="{FF2B5EF4-FFF2-40B4-BE49-F238E27FC236}">
                <a16:creationId xmlns:a16="http://schemas.microsoft.com/office/drawing/2014/main" id="{B8ADFF90-4F1C-4A0C-9DF6-E14F4666B627}"/>
              </a:ext>
            </a:extLst>
          </p:cNvPr>
          <p:cNvSpPr txBox="1">
            <a:spLocks/>
          </p:cNvSpPr>
          <p:nvPr/>
        </p:nvSpPr>
        <p:spPr>
          <a:xfrm>
            <a:off x="10607040" y="5074920"/>
            <a:ext cx="3566160" cy="548217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 err="1">
                <a:solidFill>
                  <a:schemeClr val="bg2"/>
                </a:solidFill>
              </a:rPr>
              <a:t>POWER8</a:t>
            </a:r>
            <a:r>
              <a:rPr lang="en-US" sz="1000" dirty="0">
                <a:solidFill>
                  <a:schemeClr val="bg2"/>
                </a:solidFill>
              </a:rPr>
              <a:t>®, IBM </a:t>
            </a:r>
            <a:r>
              <a:rPr lang="en-US" sz="1000" dirty="0" err="1">
                <a:solidFill>
                  <a:schemeClr val="bg2"/>
                </a:solidFill>
              </a:rPr>
              <a:t>FlashSystem</a:t>
            </a:r>
            <a:r>
              <a:rPr lang="en-US" sz="1000" dirty="0">
                <a:solidFill>
                  <a:schemeClr val="bg2"/>
                </a:solidFill>
              </a:rPr>
              <a:t>® 5000, IBM Power® Systems </a:t>
            </a:r>
            <a:r>
              <a:rPr lang="en-US" sz="1000" dirty="0" err="1">
                <a:solidFill>
                  <a:schemeClr val="bg2"/>
                </a:solidFill>
              </a:rPr>
              <a:t>S824</a:t>
            </a:r>
            <a:r>
              <a:rPr lang="en-US" sz="1000" dirty="0">
                <a:solidFill>
                  <a:schemeClr val="bg2"/>
                </a:solidFill>
              </a:rPr>
              <a:t>, IBM </a:t>
            </a:r>
            <a:r>
              <a:rPr lang="en-US" sz="1000" dirty="0" err="1">
                <a:solidFill>
                  <a:schemeClr val="bg2"/>
                </a:solidFill>
              </a:rPr>
              <a:t>PowerVM</a:t>
            </a:r>
            <a:r>
              <a:rPr lang="en-US" sz="1000" dirty="0">
                <a:solidFill>
                  <a:schemeClr val="bg2"/>
                </a:solidFill>
              </a:rPr>
              <a:t>®, IBM Systems Lab Services, Cisco MDS </a:t>
            </a:r>
            <a:r>
              <a:rPr lang="en-US" sz="1000" dirty="0" err="1">
                <a:solidFill>
                  <a:schemeClr val="bg2"/>
                </a:solidFill>
              </a:rPr>
              <a:t>16GB</a:t>
            </a:r>
            <a:r>
              <a:rPr lang="en-US" sz="1000" dirty="0">
                <a:solidFill>
                  <a:schemeClr val="bg2"/>
                </a:solidFill>
              </a:rPr>
              <a:t> SAN Switch, SAP S/</a:t>
            </a:r>
            <a:r>
              <a:rPr lang="en-US" sz="1000" dirty="0" err="1">
                <a:solidFill>
                  <a:schemeClr val="bg2"/>
                </a:solidFill>
              </a:rPr>
              <a:t>4HANA</a:t>
            </a:r>
            <a:r>
              <a:rPr lang="en-US" sz="1000" dirty="0">
                <a:solidFill>
                  <a:schemeClr val="bg2"/>
                </a:solidFill>
              </a:rPr>
              <a:t>®, SAP Fiori®, SUSE Linux Enterprise Server for SAP Applications </a:t>
            </a:r>
          </a:p>
        </p:txBody>
      </p:sp>
      <p:sp>
        <p:nvSpPr>
          <p:cNvPr id="53" name="Content Placeholder 52" descr="SPL logo">
            <a:extLst>
              <a:ext uri="{FF2B5EF4-FFF2-40B4-BE49-F238E27FC236}">
                <a16:creationId xmlns:a16="http://schemas.microsoft.com/office/drawing/2014/main" id="{AB549EA7-2D58-4F7D-A801-602CD7A50E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64413" y="2141674"/>
            <a:ext cx="6036692" cy="3710485"/>
          </a:xfrm>
        </p:spPr>
        <p:txBody>
          <a:bodyPr/>
          <a:lstStyle/>
          <a:p>
            <a:r>
              <a:rPr lang="en-GB" sz="1800" dirty="0">
                <a:solidFill>
                  <a:schemeClr val="tx1"/>
                </a:solidFill>
              </a:rPr>
              <a:t>To win market share, Supreme Petrochem Limited (SPL) aimed to extend its product range and boost production capacity, while reducing environmental impact.</a:t>
            </a:r>
          </a:p>
          <a:p>
            <a:r>
              <a:rPr lang="en-GB" sz="1800" dirty="0">
                <a:solidFill>
                  <a:schemeClr val="tx1"/>
                </a:solidFill>
              </a:rPr>
              <a:t>To achieve its goals, SPL moved its mission-critical business applications to SAP S/</a:t>
            </a:r>
            <a:r>
              <a:rPr lang="en-GB" sz="1800" dirty="0" err="1">
                <a:solidFill>
                  <a:schemeClr val="tx1"/>
                </a:solidFill>
              </a:rPr>
              <a:t>4HANA</a:t>
            </a:r>
            <a:r>
              <a:rPr lang="en-GB" sz="1800" dirty="0">
                <a:solidFill>
                  <a:schemeClr val="tx1"/>
                </a:solidFill>
              </a:rPr>
              <a:t> running on IBM Power Systems, IBM Storage and Cisco solutions.</a:t>
            </a:r>
          </a:p>
          <a:p>
            <a:r>
              <a:rPr lang="en-GB" sz="1800" dirty="0">
                <a:solidFill>
                  <a:schemeClr val="tx1"/>
                </a:solidFill>
              </a:rPr>
              <a:t>A</a:t>
            </a:r>
            <a:r>
              <a:rPr lang="en-US" sz="1800" dirty="0">
                <a:solidFill>
                  <a:schemeClr val="tx1"/>
                </a:solidFill>
              </a:rPr>
              <a:t>s a result, SPL increased sales with an automated online order processing system, cut the time taken to complete month-end reporting by 85 percent and increased the efficiency of inventory management. </a:t>
            </a:r>
          </a:p>
        </p:txBody>
      </p:sp>
      <p:sp>
        <p:nvSpPr>
          <p:cNvPr id="15" name="Content Placeholder 59">
            <a:extLst>
              <a:ext uri="{FF2B5EF4-FFF2-40B4-BE49-F238E27FC236}">
                <a16:creationId xmlns:a16="http://schemas.microsoft.com/office/drawing/2014/main" id="{C91220A5-3BB1-234B-B7CE-E24DF0E05CC4}"/>
              </a:ext>
            </a:extLst>
          </p:cNvPr>
          <p:cNvSpPr txBox="1">
            <a:spLocks/>
          </p:cNvSpPr>
          <p:nvPr/>
        </p:nvSpPr>
        <p:spPr>
          <a:xfrm>
            <a:off x="411480" y="5364028"/>
            <a:ext cx="3566160" cy="625292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the full story</a:t>
            </a:r>
            <a:endParaRPr lang="en-US" sz="1800" b="1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6" name="Content Placeholder 59">
            <a:extLst>
              <a:ext uri="{FF2B5EF4-FFF2-40B4-BE49-F238E27FC236}">
                <a16:creationId xmlns:a16="http://schemas.microsoft.com/office/drawing/2014/main" id="{24ABD6DD-8D4B-264A-AE0A-86DDC9E687CB}"/>
              </a:ext>
            </a:extLst>
          </p:cNvPr>
          <p:cNvSpPr txBox="1">
            <a:spLocks/>
          </p:cNvSpPr>
          <p:nvPr/>
        </p:nvSpPr>
        <p:spPr>
          <a:xfrm>
            <a:off x="12024360" y="502920"/>
            <a:ext cx="3566160" cy="548217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2"/>
                </a:solidFill>
              </a:rPr>
              <a:t>Chemicals &amp; Petroleum </a:t>
            </a:r>
          </a:p>
        </p:txBody>
      </p:sp>
      <p:sp>
        <p:nvSpPr>
          <p:cNvPr id="18" name="Content Placeholder 59">
            <a:extLst>
              <a:ext uri="{FF2B5EF4-FFF2-40B4-BE49-F238E27FC236}">
                <a16:creationId xmlns:a16="http://schemas.microsoft.com/office/drawing/2014/main" id="{AED78D62-7852-4470-AE9E-245C24BF87D8}"/>
              </a:ext>
            </a:extLst>
          </p:cNvPr>
          <p:cNvSpPr txBox="1">
            <a:spLocks/>
          </p:cNvSpPr>
          <p:nvPr/>
        </p:nvSpPr>
        <p:spPr>
          <a:xfrm>
            <a:off x="12024360" y="124193"/>
            <a:ext cx="2377440" cy="548217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2"/>
                </a:solidFill>
              </a:rPr>
              <a:t>IBM Systems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1B280772-BF37-4835-8CB8-02C816A27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0" y="321495"/>
            <a:ext cx="1415358" cy="14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05651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S">
  <a:themeElements>
    <a:clrScheme name="IBM Services Palette Final">
      <a:dk1>
        <a:srgbClr val="000000"/>
      </a:dk1>
      <a:lt1>
        <a:srgbClr val="051243"/>
      </a:lt1>
      <a:dk2>
        <a:srgbClr val="F3F3F3"/>
      </a:dk2>
      <a:lt2>
        <a:srgbClr val="FFFFFF"/>
      </a:lt2>
      <a:accent1>
        <a:srgbClr val="6EA6FF"/>
      </a:accent1>
      <a:accent2>
        <a:srgbClr val="0F6DFF"/>
      </a:accent2>
      <a:accent3>
        <a:srgbClr val="0530AD"/>
      </a:accent3>
      <a:accent4>
        <a:srgbClr val="00BAB6"/>
      </a:accent4>
      <a:accent5>
        <a:srgbClr val="924CFC"/>
      </a:accent5>
      <a:accent6>
        <a:srgbClr val="D7306D"/>
      </a:accent6>
      <a:hlink>
        <a:srgbClr val="0F6DFF"/>
      </a:hlink>
      <a:folHlink>
        <a:srgbClr val="E0E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/>
      <a:lstStyle>
        <a:defPPr algn="l">
          <a:defRPr sz="2000" dirty="0">
            <a:latin typeface="IBM Plex Sans" panose="020B0503050000000000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91440" tIns="45720" rIns="91440" bIns="45720" rtlCol="0">
        <a:noAutofit/>
      </a:bodyPr>
      <a:lstStyle>
        <a:defPPr>
          <a:lnSpc>
            <a:spcPct val="105000"/>
          </a:lnSpc>
          <a:spcBef>
            <a:spcPts val="1000"/>
          </a:spcBef>
          <a:defRPr sz="2000" dirty="0" err="1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ark Background">
  <a:themeElements>
    <a:clrScheme name="IBM Services Palette Final">
      <a:dk1>
        <a:srgbClr val="000000"/>
      </a:dk1>
      <a:lt1>
        <a:srgbClr val="051243"/>
      </a:lt1>
      <a:dk2>
        <a:srgbClr val="F3F3F3"/>
      </a:dk2>
      <a:lt2>
        <a:srgbClr val="FFFFFF"/>
      </a:lt2>
      <a:accent1>
        <a:srgbClr val="6EA6FF"/>
      </a:accent1>
      <a:accent2>
        <a:srgbClr val="0F6DFF"/>
      </a:accent2>
      <a:accent3>
        <a:srgbClr val="0530AD"/>
      </a:accent3>
      <a:accent4>
        <a:srgbClr val="00BAB6"/>
      </a:accent4>
      <a:accent5>
        <a:srgbClr val="924CFC"/>
      </a:accent5>
      <a:accent6>
        <a:srgbClr val="D7306D"/>
      </a:accent6>
      <a:hlink>
        <a:srgbClr val="0F6DFF"/>
      </a:hlink>
      <a:folHlink>
        <a:srgbClr val="E0E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2000" dirty="0">
            <a:latin typeface="IBM Plex Sans" panose="020B0503050000000000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91440" tIns="45720" rIns="91440" bIns="45720" rtlCol="0">
        <a:noAutofit/>
      </a:bodyPr>
      <a:lstStyle>
        <a:defPPr>
          <a:lnSpc>
            <a:spcPct val="105000"/>
          </a:lnSpc>
          <a:spcBef>
            <a:spcPts val="1000"/>
          </a:spcBef>
          <a:defRPr sz="2000" dirty="0" err="1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Light Background">
  <a:themeElements>
    <a:clrScheme name="IBM Services Palette Final">
      <a:dk1>
        <a:srgbClr val="000000"/>
      </a:dk1>
      <a:lt1>
        <a:srgbClr val="051243"/>
      </a:lt1>
      <a:dk2>
        <a:srgbClr val="F3F3F3"/>
      </a:dk2>
      <a:lt2>
        <a:srgbClr val="FFFFFF"/>
      </a:lt2>
      <a:accent1>
        <a:srgbClr val="6EA6FF"/>
      </a:accent1>
      <a:accent2>
        <a:srgbClr val="0F6DFF"/>
      </a:accent2>
      <a:accent3>
        <a:srgbClr val="0530AD"/>
      </a:accent3>
      <a:accent4>
        <a:srgbClr val="00BAB6"/>
      </a:accent4>
      <a:accent5>
        <a:srgbClr val="924CFC"/>
      </a:accent5>
      <a:accent6>
        <a:srgbClr val="D7306D"/>
      </a:accent6>
      <a:hlink>
        <a:srgbClr val="0F6DFF"/>
      </a:hlink>
      <a:folHlink>
        <a:srgbClr val="E0E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2000" dirty="0">
            <a:latin typeface="IBM Plex Sans" panose="020B0503050000000000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91440" tIns="45720" rIns="91440" bIns="45720" rtlCol="0">
        <a:noAutofit/>
      </a:bodyPr>
      <a:lstStyle>
        <a:defPPr>
          <a:lnSpc>
            <a:spcPct val="105000"/>
          </a:lnSpc>
          <a:spcBef>
            <a:spcPts val="1000"/>
          </a:spcBef>
          <a:defRPr sz="2000" dirty="0" err="1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olor Block">
  <a:themeElements>
    <a:clrScheme name="IBM Services Palette Final">
      <a:dk1>
        <a:srgbClr val="000000"/>
      </a:dk1>
      <a:lt1>
        <a:srgbClr val="051243"/>
      </a:lt1>
      <a:dk2>
        <a:srgbClr val="F3F3F3"/>
      </a:dk2>
      <a:lt2>
        <a:srgbClr val="FFFFFF"/>
      </a:lt2>
      <a:accent1>
        <a:srgbClr val="6EA6FF"/>
      </a:accent1>
      <a:accent2>
        <a:srgbClr val="0F6DFF"/>
      </a:accent2>
      <a:accent3>
        <a:srgbClr val="0530AD"/>
      </a:accent3>
      <a:accent4>
        <a:srgbClr val="00BAB6"/>
      </a:accent4>
      <a:accent5>
        <a:srgbClr val="924CFC"/>
      </a:accent5>
      <a:accent6>
        <a:srgbClr val="D7306D"/>
      </a:accent6>
      <a:hlink>
        <a:srgbClr val="0F6DFF"/>
      </a:hlink>
      <a:folHlink>
        <a:srgbClr val="E0E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2000" dirty="0">
            <a:latin typeface="IBM Plex Sans" panose="020B0503050000000000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91440" tIns="45720" rIns="91440" bIns="45720" rtlCol="0">
        <a:noAutofit/>
      </a:bodyPr>
      <a:lstStyle>
        <a:defPPr>
          <a:lnSpc>
            <a:spcPct val="105000"/>
          </a:lnSpc>
          <a:spcBef>
            <a:spcPts val="1000"/>
          </a:spcBef>
          <a:defRPr sz="2000" dirty="0" err="1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12553</TotalTime>
  <Words>444</Words>
  <Application>Microsoft Office PowerPoint</Application>
  <PresentationFormat>Custom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.AppleSystemUIFont</vt:lpstr>
      <vt:lpstr>Arial</vt:lpstr>
      <vt:lpstr>Arial Regular</vt:lpstr>
      <vt:lpstr>Calibri</vt:lpstr>
      <vt:lpstr>IBM Plex Mono</vt:lpstr>
      <vt:lpstr>IBM Plex Sans</vt:lpstr>
      <vt:lpstr>IBM Plex Sans Regular</vt:lpstr>
      <vt:lpstr>LucidaGrande</vt:lpstr>
      <vt:lpstr>Wingdings</vt:lpstr>
      <vt:lpstr>1_COVERS</vt:lpstr>
      <vt:lpstr>2_Dark Background</vt:lpstr>
      <vt:lpstr>3_Light Background</vt:lpstr>
      <vt:lpstr>4_Color Block</vt:lpstr>
      <vt:lpstr>How can  manufacturers increase production and protect the environment?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Weber</dc:creator>
  <cp:lastModifiedBy>Adam Gethin-Jones</cp:lastModifiedBy>
  <cp:revision>399</cp:revision>
  <cp:lastPrinted>2017-10-24T19:02:10Z</cp:lastPrinted>
  <dcterms:created xsi:type="dcterms:W3CDTF">2017-10-15T17:28:19Z</dcterms:created>
  <dcterms:modified xsi:type="dcterms:W3CDTF">2020-12-11T15:10:48Z</dcterms:modified>
</cp:coreProperties>
</file>