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3.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 id="2147483674" r:id="rId2"/>
    <p:sldMasterId id="2147483734" r:id="rId3"/>
    <p:sldMasterId id="2147483715" r:id="rId4"/>
  </p:sldMasterIdLst>
  <p:notesMasterIdLst>
    <p:notesMasterId r:id="rId6"/>
  </p:notesMasterIdLst>
  <p:handoutMasterIdLst>
    <p:handoutMasterId r:id="rId7"/>
  </p:handoutMasterIdLst>
  <p:sldIdLst>
    <p:sldId id="421" r:id="rId5"/>
  </p:sldIdLst>
  <p:sldSz cx="14630400" cy="8229600"/>
  <p:notesSz cx="6858000" cy="9144000"/>
  <p:defaultText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92" userDrawn="1">
          <p15:clr>
            <a:srgbClr val="547EBF"/>
          </p15:clr>
        </p15:guide>
        <p15:guide id="2" pos="4608" userDrawn="1">
          <p15:clr>
            <a:srgbClr val="547EBF"/>
          </p15:clr>
        </p15:guide>
        <p15:guide id="3" pos="6509" userDrawn="1">
          <p15:clr>
            <a:srgbClr val="547EBF"/>
          </p15:clr>
        </p15:guide>
        <p15:guide id="4" pos="2304" userDrawn="1">
          <p15:clr>
            <a:srgbClr val="547EBF"/>
          </p15:clr>
        </p15:guide>
        <p15:guide id="5" orient="horz" pos="1296" userDrawn="1">
          <p15:clr>
            <a:srgbClr val="547EBF"/>
          </p15:clr>
        </p15:guide>
        <p15:guide id="6" orient="horz" pos="3888" userDrawn="1">
          <p15:clr>
            <a:srgbClr val="547EBF"/>
          </p15:clr>
        </p15:guide>
        <p15:guide id="7" userDrawn="1">
          <p15:clr>
            <a:srgbClr val="547EBF"/>
          </p15:clr>
        </p15:guide>
        <p15:guide id="8" pos="9216" userDrawn="1">
          <p15:clr>
            <a:srgbClr val="547EBF"/>
          </p15:clr>
        </p15:guide>
        <p15:guide id="9" orient="horz" userDrawn="1">
          <p15:clr>
            <a:srgbClr val="547EBF"/>
          </p15:clr>
        </p15:guide>
        <p15:guide id="10" orient="horz" pos="5184" userDrawn="1">
          <p15:clr>
            <a:srgbClr val="547EBF"/>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BM"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7F3F1"/>
    <a:srgbClr val="DBFBFB"/>
    <a:srgbClr val="EDF4FF"/>
    <a:srgbClr val="FFF0F6"/>
    <a:srgbClr val="E0DBDA"/>
    <a:srgbClr val="DCDCDC"/>
    <a:srgbClr val="87EDED"/>
    <a:srgbClr val="C9DEFF"/>
    <a:srgbClr val="E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30894" autoAdjust="0"/>
  </p:normalViewPr>
  <p:slideViewPr>
    <p:cSldViewPr snapToObjects="1">
      <p:cViewPr varScale="1">
        <p:scale>
          <a:sx n="29" d="100"/>
          <a:sy n="29" d="100"/>
        </p:scale>
        <p:origin x="3762" y="72"/>
      </p:cViewPr>
      <p:guideLst>
        <p:guide orient="horz" pos="2592"/>
        <p:guide pos="4608"/>
        <p:guide pos="6509"/>
        <p:guide pos="2304"/>
        <p:guide orient="horz" pos="1296"/>
        <p:guide orient="horz" pos="3888"/>
        <p:guide/>
        <p:guide pos="9216"/>
        <p:guide orient="horz"/>
        <p:guide orient="horz" pos="5184"/>
      </p:guideLst>
    </p:cSldViewPr>
  </p:slideViewPr>
  <p:notesTextViewPr>
    <p:cViewPr>
      <p:scale>
        <a:sx n="1" d="1"/>
        <a:sy n="1" d="1"/>
      </p:scale>
      <p:origin x="0" y="0"/>
    </p:cViewPr>
  </p:notesTextViewPr>
  <p:sorterViewPr>
    <p:cViewPr>
      <p:scale>
        <a:sx n="68" d="100"/>
        <a:sy n="68" d="100"/>
      </p:scale>
      <p:origin x="0" y="0"/>
    </p:cViewPr>
  </p:sorterViewPr>
  <p:notesViewPr>
    <p:cSldViewPr snapToObjects="1">
      <p:cViewPr varScale="1">
        <p:scale>
          <a:sx n="67" d="100"/>
          <a:sy n="67" d="100"/>
        </p:scale>
        <p:origin x="2376" y="84"/>
      </p:cViewPr>
      <p:guideLst/>
    </p:cSldViewPr>
  </p:notesViewPr>
  <p:gridSpacing cx="45720" cy="4572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D3A1D4-C2F1-4FBA-9F37-B87A976340E2}" type="datetimeFigureOut">
              <a:rPr lang="en-US" smtClean="0"/>
              <a:t>12/17/2020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101E57-0ADC-4285-9663-DD3D73EBE0D4}" type="slidenum">
              <a:rPr lang="en-US" smtClean="0"/>
              <a:t>‹#›</a:t>
            </a:fld>
            <a:endParaRPr lang="en-US"/>
          </a:p>
        </p:txBody>
      </p:sp>
    </p:spTree>
    <p:extLst>
      <p:ext uri="{BB962C8B-B14F-4D97-AF65-F5344CB8AC3E}">
        <p14:creationId xmlns:p14="http://schemas.microsoft.com/office/powerpoint/2010/main" val="18016823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Regular"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Regular" charset="0"/>
              </a:defRPr>
            </a:lvl1pPr>
          </a:lstStyle>
          <a:p>
            <a:fld id="{5288BB53-F264-D84E-8876-073A512183CA}" type="datetimeFigureOut">
              <a:rPr lang="en-US" smtClean="0"/>
              <a:pPr/>
              <a:t>12/17/2020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Regular"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Regular" charset="0"/>
              </a:defRPr>
            </a:lvl1pPr>
          </a:lstStyle>
          <a:p>
            <a:fld id="{698D0594-4E60-8F4B-8226-C705B94694A4}" type="slidenum">
              <a:rPr lang="en-US" smtClean="0"/>
              <a:pPr/>
              <a:t>‹#›</a:t>
            </a:fld>
            <a:endParaRPr lang="en-US" dirty="0"/>
          </a:p>
        </p:txBody>
      </p:sp>
    </p:spTree>
    <p:extLst>
      <p:ext uri="{BB962C8B-B14F-4D97-AF65-F5344CB8AC3E}">
        <p14:creationId xmlns:p14="http://schemas.microsoft.com/office/powerpoint/2010/main" val="523485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Regular" charset="0"/>
        <a:ea typeface="+mn-ea"/>
        <a:cs typeface="+mn-cs"/>
      </a:defRPr>
    </a:lvl1pPr>
    <a:lvl2pPr marL="457200" algn="l" defTabSz="914400" rtl="0" eaLnBrk="1" latinLnBrk="0" hangingPunct="1">
      <a:defRPr sz="1200" b="0" i="0" kern="1200">
        <a:solidFill>
          <a:schemeClr val="tx1"/>
        </a:solidFill>
        <a:latin typeface="Arial Regular" charset="0"/>
        <a:ea typeface="+mn-ea"/>
        <a:cs typeface="+mn-cs"/>
      </a:defRPr>
    </a:lvl2pPr>
    <a:lvl3pPr marL="914400" algn="l" defTabSz="914400" rtl="0" eaLnBrk="1" latinLnBrk="0" hangingPunct="1">
      <a:defRPr sz="1200" b="0" i="0" kern="1200">
        <a:solidFill>
          <a:schemeClr val="tx1"/>
        </a:solidFill>
        <a:latin typeface="Arial Regular" charset="0"/>
        <a:ea typeface="+mn-ea"/>
        <a:cs typeface="+mn-cs"/>
      </a:defRPr>
    </a:lvl3pPr>
    <a:lvl4pPr marL="1371600" algn="l" defTabSz="914400" rtl="0" eaLnBrk="1" latinLnBrk="0" hangingPunct="1">
      <a:defRPr sz="1200" b="0" i="0" kern="1200">
        <a:solidFill>
          <a:schemeClr val="tx1"/>
        </a:solidFill>
        <a:latin typeface="Arial Regular" charset="0"/>
        <a:ea typeface="+mn-ea"/>
        <a:cs typeface="+mn-cs"/>
      </a:defRPr>
    </a:lvl4pPr>
    <a:lvl5pPr marL="1828800" algn="l" defTabSz="914400" rtl="0" eaLnBrk="1" latinLnBrk="0" hangingPunct="1">
      <a:defRPr sz="1200" b="0" i="0" kern="1200">
        <a:solidFill>
          <a:schemeClr val="tx1"/>
        </a:solidFill>
        <a:latin typeface="Arial Regula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IBM Plex Mono" panose="020B0509050000000000" pitchFamily="49" charset="0"/>
                <a:ea typeface="+mn-ea"/>
                <a:cs typeface="+mn-cs"/>
              </a:rPr>
              <a:t>Client Name</a:t>
            </a:r>
          </a:p>
          <a:p>
            <a:r>
              <a:rPr lang="en-GB" sz="1200" dirty="0">
                <a:solidFill>
                  <a:schemeClr val="tx1"/>
                </a:solidFill>
              </a:rPr>
              <a:t>Durham University</a:t>
            </a:r>
          </a:p>
          <a:p>
            <a:endParaRPr lang="en-US" sz="1200"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Company Background</a:t>
            </a:r>
          </a:p>
          <a:p>
            <a:pPr hangingPunct="0"/>
            <a:r>
              <a:rPr lang="en-GB" sz="1200" b="0" i="0" kern="1200" dirty="0">
                <a:solidFill>
                  <a:schemeClr val="tx1"/>
                </a:solidFill>
                <a:effectLst/>
                <a:latin typeface="Arial Regular" charset="0"/>
                <a:ea typeface="+mn-ea"/>
                <a:cs typeface="+mn-cs"/>
              </a:rPr>
              <a:t>Durham University, ranked one of the top 100 universities in the QS World University Rankings 2021, is a collegiate university in the North East of England with more than 18,000 students.  </a:t>
            </a:r>
          </a:p>
          <a:p>
            <a:pPr hangingPunct="0"/>
            <a:endParaRPr lang="en-GB" sz="1200" b="0" i="0" kern="1200" dirty="0">
              <a:solidFill>
                <a:schemeClr val="tx1"/>
              </a:solidFill>
              <a:effectLst/>
              <a:latin typeface="Arial Regular" charset="0"/>
              <a:ea typeface="+mn-ea"/>
              <a:cs typeface="+mn-cs"/>
            </a:endParaRPr>
          </a:p>
          <a:p>
            <a:pPr hangingPunct="0"/>
            <a:r>
              <a:rPr lang="en-GB" sz="1200" b="0" i="0" kern="1200" dirty="0">
                <a:solidFill>
                  <a:schemeClr val="tx1"/>
                </a:solidFill>
                <a:effectLst/>
                <a:latin typeface="Arial Regular" charset="0"/>
                <a:ea typeface="+mn-ea"/>
                <a:cs typeface="+mn-cs"/>
              </a:rPr>
              <a:t>The </a:t>
            </a:r>
            <a:r>
              <a:rPr lang="en-GB" sz="1200" b="0" i="0" kern="1200" dirty="0" err="1">
                <a:solidFill>
                  <a:schemeClr val="tx1"/>
                </a:solidFill>
                <a:effectLst/>
                <a:latin typeface="Arial Regular" charset="0"/>
                <a:ea typeface="+mn-ea"/>
                <a:cs typeface="+mn-cs"/>
              </a:rPr>
              <a:t>N8</a:t>
            </a:r>
            <a:r>
              <a:rPr lang="en-GB" sz="1200" b="0" i="0" kern="1200" dirty="0">
                <a:solidFill>
                  <a:schemeClr val="tx1"/>
                </a:solidFill>
                <a:effectLst/>
                <a:latin typeface="Arial Regular" charset="0"/>
                <a:ea typeface="+mn-ea"/>
                <a:cs typeface="+mn-cs"/>
              </a:rPr>
              <a:t> Research Partnership is a collaboration of the eight most research-intensive Universities in the North of England: Durham, Lancaster, Leeds, Liverpool, Manchester, Newcastle, Sheffield and York. </a:t>
            </a:r>
            <a:r>
              <a:rPr lang="en-GB" sz="1200" b="0" i="0" kern="1200" dirty="0" err="1">
                <a:solidFill>
                  <a:schemeClr val="tx1"/>
                </a:solidFill>
                <a:effectLst/>
                <a:latin typeface="Arial Regular" charset="0"/>
                <a:ea typeface="+mn-ea"/>
                <a:cs typeface="+mn-cs"/>
              </a:rPr>
              <a:t>N8</a:t>
            </a:r>
            <a:r>
              <a:rPr lang="en-GB" sz="1200" b="0" i="0" kern="1200" dirty="0">
                <a:solidFill>
                  <a:schemeClr val="tx1"/>
                </a:solidFill>
                <a:effectLst/>
                <a:latin typeface="Arial Regular" charset="0"/>
                <a:ea typeface="+mn-ea"/>
                <a:cs typeface="+mn-cs"/>
              </a:rPr>
              <a:t> aims to maximise the impact of this research base by promoting collaboration, establishing innovative research capabilities, and driving economic growth.</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Business challenge</a:t>
            </a:r>
          </a:p>
          <a:p>
            <a:pPr hangingPunct="0"/>
            <a:r>
              <a:rPr lang="en-GB" sz="1200" b="0" i="0" kern="1200" dirty="0">
                <a:solidFill>
                  <a:schemeClr val="tx1"/>
                </a:solidFill>
                <a:effectLst/>
                <a:latin typeface="Arial Regular" charset="0"/>
                <a:ea typeface="+mn-ea"/>
                <a:cs typeface="+mn-cs"/>
              </a:rPr>
              <a:t>The scientific community depends increasingly on high-speed simulations and data processing. UK universities wanted the ability to tackle problems and data sets of unprecedented size and complexity.</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The benefit</a:t>
            </a:r>
          </a:p>
          <a:p>
            <a:pPr marL="171450" indent="-171450" hangingPunct="0">
              <a:buFont typeface="Arial" panose="020B0604020202020204" pitchFamily="34" charset="0"/>
              <a:buChar char="•"/>
            </a:pPr>
            <a:r>
              <a:rPr lang="en-GB" sz="1200" b="0" i="0" kern="1200" dirty="0">
                <a:solidFill>
                  <a:schemeClr val="tx1"/>
                </a:solidFill>
                <a:effectLst/>
                <a:latin typeface="Arial Regular" charset="0"/>
                <a:ea typeface="+mn-ea"/>
                <a:cs typeface="+mn-cs"/>
              </a:rPr>
              <a:t>Boosts performance through memory coherence across CPU and GPU </a:t>
            </a:r>
          </a:p>
          <a:p>
            <a:pPr marL="171450" indent="-171450" hangingPunct="0">
              <a:buFont typeface="Arial" panose="020B0604020202020204" pitchFamily="34" charset="0"/>
              <a:buChar char="•"/>
            </a:pPr>
            <a:r>
              <a:rPr lang="en-GB" sz="1200" b="0" i="0" kern="1200" dirty="0">
                <a:solidFill>
                  <a:schemeClr val="tx1"/>
                </a:solidFill>
                <a:effectLst/>
                <a:latin typeface="Arial Regular" charset="0"/>
                <a:ea typeface="+mn-ea"/>
                <a:cs typeface="+mn-cs"/>
              </a:rPr>
              <a:t>Increases size of problems that can be tackled via distributed GPU capability</a:t>
            </a:r>
          </a:p>
          <a:p>
            <a:pPr marL="171450" indent="-171450" hangingPunct="0">
              <a:buFont typeface="Arial" panose="020B0604020202020204" pitchFamily="34" charset="0"/>
              <a:buChar char="•"/>
            </a:pPr>
            <a:r>
              <a:rPr lang="en-GB" sz="1200" b="0" i="0" kern="1200" dirty="0">
                <a:solidFill>
                  <a:schemeClr val="tx1"/>
                </a:solidFill>
                <a:effectLst/>
                <a:latin typeface="Arial Regular" charset="0"/>
                <a:ea typeface="+mn-ea"/>
                <a:cs typeface="+mn-cs"/>
              </a:rPr>
              <a:t>Exceptional expertise and support from </a:t>
            </a:r>
            <a:r>
              <a:rPr lang="en-GB" sz="1200" b="0" i="0" kern="1200" dirty="0" err="1">
                <a:solidFill>
                  <a:schemeClr val="tx1"/>
                </a:solidFill>
                <a:effectLst/>
                <a:latin typeface="Arial Regular" charset="0"/>
                <a:ea typeface="+mn-ea"/>
                <a:cs typeface="+mn-cs"/>
              </a:rPr>
              <a:t>OCF</a:t>
            </a:r>
            <a:r>
              <a:rPr lang="en-GB" sz="1200" b="0" i="0" kern="1200" dirty="0">
                <a:solidFill>
                  <a:schemeClr val="tx1"/>
                </a:solidFill>
                <a:effectLst/>
                <a:latin typeface="Arial Regular" charset="0"/>
                <a:ea typeface="+mn-ea"/>
                <a:cs typeface="+mn-cs"/>
              </a:rPr>
              <a:t> is helping to create a sustainable facility</a:t>
            </a:r>
          </a:p>
          <a:p>
            <a:pPr hangingPunct="0"/>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Pull Quote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IBM Plex Mono" panose="020B0509050000000000" pitchFamily="49" charset="0"/>
                <a:ea typeface="+mn-ea"/>
                <a:cs typeface="+mn-cs"/>
              </a:rPr>
              <a:t>“There was really only one architecture that met our demanding requirements: IBM Power Systems.”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IBM Plex Mono" panose="020B0509050000000000" pitchFamily="49" charset="0"/>
                <a:cs typeface="Arial" charset="0"/>
              </a:rPr>
              <a:t>—</a:t>
            </a:r>
            <a:r>
              <a:rPr lang="en-GB" sz="1200" i="1" kern="1200" dirty="0">
                <a:solidFill>
                  <a:schemeClr val="tx1"/>
                </a:solidFill>
                <a:effectLst/>
                <a:latin typeface="IBM Plex Mono" panose="020B0509050000000000" pitchFamily="49" charset="0"/>
                <a:ea typeface="+mn-ea"/>
                <a:cs typeface="+mn-cs"/>
              </a:rPr>
              <a:t>Dr Alan Real, Director of Advanced Research Computing, Durham University</a:t>
            </a:r>
            <a:endParaRPr lang="en-US" altLang="en-US" sz="1200" i="1" dirty="0">
              <a:latin typeface="IBM Plex Mono" panose="020B0509050000000000" pitchFamily="49"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Solution components</a:t>
            </a: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Power Systems™ </a:t>
            </a:r>
            <a:r>
              <a:rPr lang="en-US" sz="1200" b="0" kern="1200" dirty="0" err="1">
                <a:solidFill>
                  <a:schemeClr val="tx1"/>
                </a:solidFill>
                <a:effectLst/>
                <a:latin typeface="IBM Plex Mono" panose="020B0509050000000000" pitchFamily="49" charset="0"/>
                <a:ea typeface="+mn-ea"/>
                <a:cs typeface="+mn-cs"/>
              </a:rPr>
              <a:t>AC922</a:t>
            </a:r>
            <a:endParaRPr lang="en-US" sz="1200" b="0" kern="1200" dirty="0">
              <a:solidFill>
                <a:schemeClr val="tx1"/>
              </a:solidFill>
              <a:effectLst/>
              <a:latin typeface="IBM Plex Mono" panose="020B0509050000000000" pitchFamily="49" charset="0"/>
              <a:ea typeface="+mn-ea"/>
              <a:cs typeface="+mn-cs"/>
            </a:endParaRP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Power Systems™ </a:t>
            </a:r>
            <a:r>
              <a:rPr lang="en-US" sz="1200" b="0" kern="1200" dirty="0" err="1">
                <a:solidFill>
                  <a:schemeClr val="tx1"/>
                </a:solidFill>
                <a:effectLst/>
                <a:latin typeface="IBM Plex Mono" panose="020B0509050000000000" pitchFamily="49" charset="0"/>
                <a:ea typeface="+mn-ea"/>
                <a:cs typeface="+mn-cs"/>
              </a:rPr>
              <a:t>IC922</a:t>
            </a:r>
            <a:endParaRPr lang="en-US" sz="1200" b="0" kern="1200" dirty="0">
              <a:solidFill>
                <a:schemeClr val="tx1"/>
              </a:solidFill>
              <a:effectLst/>
              <a:latin typeface="IBM Plex Mono" panose="020B0509050000000000" pitchFamily="49" charset="0"/>
              <a:ea typeface="+mn-ea"/>
              <a:cs typeface="+mn-cs"/>
            </a:endParaRPr>
          </a:p>
          <a:p>
            <a:pPr marL="171450" indent="-171450">
              <a:buFont typeface="Arial" panose="020B0604020202020204" pitchFamily="34" charset="0"/>
              <a:buChar char="•"/>
            </a:pPr>
            <a:r>
              <a:rPr lang="en-US" sz="1200" b="0" kern="1200" dirty="0">
                <a:solidFill>
                  <a:schemeClr val="tx1"/>
                </a:solidFill>
                <a:effectLst/>
                <a:latin typeface="IBM Plex Mono" panose="020B0509050000000000" pitchFamily="49" charset="0"/>
                <a:ea typeface="+mn-ea"/>
                <a:cs typeface="+mn-cs"/>
              </a:rPr>
              <a:t>IBM® Watson® Machine Learning Accelerator</a:t>
            </a:r>
          </a:p>
          <a:p>
            <a:endParaRPr lang="en-US" sz="1200" b="1" kern="1200" dirty="0">
              <a:solidFill>
                <a:schemeClr val="tx1"/>
              </a:solidFill>
              <a:effectLst/>
              <a:latin typeface="IBM Plex Mono" panose="020B0509050000000000" pitchFamily="49" charset="0"/>
              <a:ea typeface="+mn-ea"/>
              <a:cs typeface="+mn-cs"/>
            </a:endParaRPr>
          </a:p>
          <a:p>
            <a:r>
              <a:rPr lang="en-US" sz="1200" b="1" kern="1200" dirty="0">
                <a:solidFill>
                  <a:schemeClr val="tx1"/>
                </a:solidFill>
                <a:effectLst/>
                <a:latin typeface="IBM Plex Mono" panose="020B0509050000000000" pitchFamily="49" charset="0"/>
                <a:ea typeface="+mn-ea"/>
                <a:cs typeface="+mn-cs"/>
              </a:rPr>
              <a:t>Case study Link</a:t>
            </a:r>
          </a:p>
          <a:p>
            <a:r>
              <a:rPr lang="en-US" b="0" dirty="0"/>
              <a:t>https://www.ibm.com/case-studies/durham-university-it-infrastructure-hpc</a:t>
            </a:r>
          </a:p>
        </p:txBody>
      </p:sp>
      <p:sp>
        <p:nvSpPr>
          <p:cNvPr id="4" name="Slide Number Placeholder 3"/>
          <p:cNvSpPr>
            <a:spLocks noGrp="1"/>
          </p:cNvSpPr>
          <p:nvPr>
            <p:ph type="sldNum" sz="quarter" idx="5"/>
          </p:nvPr>
        </p:nvSpPr>
        <p:spPr/>
        <p:txBody>
          <a:bodyPr/>
          <a:lstStyle/>
          <a:p>
            <a:fld id="{698D0594-4E60-8F4B-8226-C705B94694A4}" type="slidenum">
              <a:rPr lang="en-US" smtClean="0"/>
              <a:pPr/>
              <a:t>1</a:t>
            </a:fld>
            <a:endParaRPr lang="en-US" dirty="0"/>
          </a:p>
        </p:txBody>
      </p:sp>
    </p:spTree>
    <p:extLst>
      <p:ext uri="{BB962C8B-B14F-4D97-AF65-F5344CB8AC3E}">
        <p14:creationId xmlns:p14="http://schemas.microsoft.com/office/powerpoint/2010/main" val="935821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Master" Target="../slideMasters/slideMaster2.xml"/><Relationship Id="rId4" Type="http://schemas.openxmlformats.org/officeDocument/2006/relationships/image" Target="../media/image12.svg"/></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3.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ID">
    <p:spTree>
      <p:nvGrpSpPr>
        <p:cNvPr id="1" name=""/>
        <p:cNvGrpSpPr/>
        <p:nvPr/>
      </p:nvGrpSpPr>
      <p:grpSpPr>
        <a:xfrm>
          <a:off x="0" y="0"/>
          <a:ext cx="0" cy="0"/>
          <a:chOff x="0" y="0"/>
          <a:chExt cx="0" cy="0"/>
        </a:xfrm>
      </p:grpSpPr>
      <p:sp>
        <p:nvSpPr>
          <p:cNvPr id="462" name="Slide Number Placeholder 2"/>
          <p:cNvSpPr txBox="1">
            <a:spLocks/>
          </p:cNvSpPr>
          <p:nvPr userDrawn="1"/>
        </p:nvSpPr>
        <p:spPr>
          <a:xfrm>
            <a:off x="457200" y="7893792"/>
            <a:ext cx="54010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endParaRPr lang="en-US" sz="1119" b="0" i="0" dirty="0">
              <a:latin typeface="Arial Regular" charset="0"/>
            </a:endParaRPr>
          </a:p>
        </p:txBody>
      </p:sp>
      <p:grpSp>
        <p:nvGrpSpPr>
          <p:cNvPr id="3" name="Group 2"/>
          <p:cNvGrpSpPr/>
          <p:nvPr userDrawn="1"/>
        </p:nvGrpSpPr>
        <p:grpSpPr>
          <a:xfrm>
            <a:off x="0" y="-2542"/>
            <a:ext cx="14632940" cy="8232142"/>
            <a:chOff x="0" y="-2542"/>
            <a:chExt cx="14632940" cy="8232142"/>
          </a:xfrm>
        </p:grpSpPr>
        <p:grpSp>
          <p:nvGrpSpPr>
            <p:cNvPr id="464" name="Group 463"/>
            <p:cNvGrpSpPr/>
            <p:nvPr userDrawn="1"/>
          </p:nvGrpSpPr>
          <p:grpSpPr>
            <a:xfrm>
              <a:off x="2540" y="-2542"/>
              <a:ext cx="14630400" cy="8229600"/>
              <a:chOff x="0" y="0"/>
              <a:chExt cx="14630400" cy="8229600"/>
            </a:xfrm>
          </p:grpSpPr>
          <p:cxnSp>
            <p:nvCxnSpPr>
              <p:cNvPr id="465" name="Straight Connector 464"/>
              <p:cNvCxnSpPr/>
              <p:nvPr userDrawn="1"/>
            </p:nvCxnSpPr>
            <p:spPr>
              <a:xfrm>
                <a:off x="457200" y="457200"/>
                <a:ext cx="137160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6" name="Straight Connector 465"/>
              <p:cNvCxnSpPr/>
              <p:nvPr userDrawn="1"/>
            </p:nvCxnSpPr>
            <p:spPr>
              <a:xfrm flipV="1">
                <a:off x="457200" y="457200"/>
                <a:ext cx="0" cy="73152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7" name="Straight Connector 466"/>
              <p:cNvCxnSpPr/>
              <p:nvPr userDrawn="1"/>
            </p:nvCxnSpPr>
            <p:spPr>
              <a:xfrm flipV="1">
                <a:off x="14173200" y="457200"/>
                <a:ext cx="0" cy="73152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userDrawn="1"/>
            </p:nvCxnSpPr>
            <p:spPr>
              <a:xfrm>
                <a:off x="457200" y="7772400"/>
                <a:ext cx="137160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69" name="Straight Connector 468"/>
              <p:cNvCxnSpPr/>
              <p:nvPr userDrawn="1"/>
            </p:nvCxnSpPr>
            <p:spPr>
              <a:xfrm>
                <a:off x="0" y="41148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0" name="Straight Connector 469"/>
              <p:cNvCxnSpPr/>
              <p:nvPr userDrawn="1"/>
            </p:nvCxnSpPr>
            <p:spPr>
              <a:xfrm>
                <a:off x="0" y="20574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userDrawn="1"/>
            </p:nvCxnSpPr>
            <p:spPr>
              <a:xfrm>
                <a:off x="0" y="6172200"/>
                <a:ext cx="14630400" cy="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2" name="Straight Connector 471"/>
              <p:cNvCxnSpPr/>
              <p:nvPr userDrawn="1"/>
            </p:nvCxnSpPr>
            <p:spPr>
              <a:xfrm flipV="1">
                <a:off x="7315200" y="0"/>
                <a:ext cx="0" cy="822960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3" name="Straight Connector 472"/>
              <p:cNvCxnSpPr/>
              <p:nvPr userDrawn="1"/>
            </p:nvCxnSpPr>
            <p:spPr>
              <a:xfrm flipV="1">
                <a:off x="3657600" y="0"/>
                <a:ext cx="0" cy="8229295"/>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cxnSp>
            <p:nvCxnSpPr>
              <p:cNvPr id="474" name="Straight Connector 473"/>
              <p:cNvCxnSpPr/>
              <p:nvPr userDrawn="1"/>
            </p:nvCxnSpPr>
            <p:spPr>
              <a:xfrm flipV="1">
                <a:off x="10972800" y="0"/>
                <a:ext cx="0" cy="8229600"/>
              </a:xfrm>
              <a:prstGeom prst="line">
                <a:avLst/>
              </a:prstGeom>
              <a:ln w="6350">
                <a:solidFill>
                  <a:schemeClr val="accent4"/>
                </a:solidFill>
              </a:ln>
              <a:effectLst/>
            </p:spPr>
            <p:style>
              <a:lnRef idx="2">
                <a:schemeClr val="accent1"/>
              </a:lnRef>
              <a:fillRef idx="0">
                <a:schemeClr val="accent1"/>
              </a:fillRef>
              <a:effectRef idx="1">
                <a:schemeClr val="accent1"/>
              </a:effectRef>
              <a:fontRef idx="minor">
                <a:schemeClr val="tx1"/>
              </a:fontRef>
            </p:style>
          </p:cxnSp>
        </p:grpSp>
        <p:sp>
          <p:nvSpPr>
            <p:cNvPr id="7" name="Rectangle 6"/>
            <p:cNvSpPr/>
            <p:nvPr userDrawn="1"/>
          </p:nvSpPr>
          <p:spPr>
            <a:xfrm>
              <a:off x="7315167" y="920978"/>
              <a:ext cx="65" cy="215444"/>
            </a:xfrm>
            <a:prstGeom prst="rect">
              <a:avLst/>
            </a:prstGeom>
            <a:solidFill>
              <a:schemeClr val="tx1"/>
            </a:solidFill>
          </p:spPr>
          <p:txBody>
            <a:bodyPr wrap="none" lIns="0" tIns="0" rIns="0" bIns="0" rtlCol="0" anchor="ctr">
              <a:spAutoFit/>
            </a:bodyPr>
            <a:lstStyle/>
            <a:p>
              <a:pPr algn="ctr"/>
              <a:endParaRPr lang="en-US" sz="1400" b="0" i="0" dirty="0">
                <a:solidFill>
                  <a:schemeClr val="bg2"/>
                </a:solidFill>
                <a:latin typeface="Arial Regular" charset="0"/>
              </a:endParaRPr>
            </a:p>
          </p:txBody>
        </p:sp>
        <p:cxnSp>
          <p:nvCxnSpPr>
            <p:cNvPr id="8" name="Straight Connector 7"/>
            <p:cNvCxnSpPr/>
            <p:nvPr userDrawn="1"/>
          </p:nvCxnSpPr>
          <p:spPr>
            <a:xfrm flipV="1">
              <a:off x="2286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flipV="1">
              <a:off x="548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userDrawn="1"/>
          </p:nvCxnSpPr>
          <p:spPr>
            <a:xfrm flipV="1">
              <a:off x="640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flipV="1">
              <a:off x="731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userDrawn="1"/>
          </p:nvCxnSpPr>
          <p:spPr>
            <a:xfrm flipV="1">
              <a:off x="822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flipV="1">
              <a:off x="1005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flipV="1">
              <a:off x="1097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userDrawn="1"/>
          </p:nvCxnSpPr>
          <p:spPr>
            <a:xfrm flipV="1">
              <a:off x="1188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flipV="1">
              <a:off x="1280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flipV="1">
              <a:off x="1463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V="1">
              <a:off x="1554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1645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flipV="1">
              <a:off x="1737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flipV="1">
              <a:off x="914400" y="-2"/>
              <a:ext cx="0" cy="822960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flipV="1">
              <a:off x="1371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flipV="1">
              <a:off x="1828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flipV="1">
              <a:off x="2743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flipV="1">
              <a:off x="3200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flipV="1">
              <a:off x="1920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userDrawn="1"/>
          </p:nvCxnSpPr>
          <p:spPr>
            <a:xfrm flipV="1">
              <a:off x="2011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flipV="1">
              <a:off x="2103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flipV="1">
              <a:off x="2194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userDrawn="1"/>
          </p:nvCxnSpPr>
          <p:spPr>
            <a:xfrm flipV="1">
              <a:off x="2377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userDrawn="1"/>
          </p:nvCxnSpPr>
          <p:spPr>
            <a:xfrm flipV="1">
              <a:off x="2468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userDrawn="1"/>
          </p:nvCxnSpPr>
          <p:spPr>
            <a:xfrm flipV="1">
              <a:off x="2560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userDrawn="1"/>
          </p:nvCxnSpPr>
          <p:spPr>
            <a:xfrm flipV="1">
              <a:off x="2651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userDrawn="1"/>
          </p:nvCxnSpPr>
          <p:spPr>
            <a:xfrm flipV="1">
              <a:off x="2834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userDrawn="1"/>
          </p:nvCxnSpPr>
          <p:spPr>
            <a:xfrm flipV="1">
              <a:off x="2926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userDrawn="1"/>
          </p:nvCxnSpPr>
          <p:spPr>
            <a:xfrm flipV="1">
              <a:off x="3017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userDrawn="1"/>
          </p:nvCxnSpPr>
          <p:spPr>
            <a:xfrm flipV="1">
              <a:off x="3108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userDrawn="1"/>
          </p:nvCxnSpPr>
          <p:spPr>
            <a:xfrm flipV="1">
              <a:off x="3291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userDrawn="1"/>
          </p:nvCxnSpPr>
          <p:spPr>
            <a:xfrm flipV="1">
              <a:off x="3383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userDrawn="1"/>
          </p:nvCxnSpPr>
          <p:spPr>
            <a:xfrm flipV="1">
              <a:off x="3474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userDrawn="1"/>
          </p:nvCxnSpPr>
          <p:spPr>
            <a:xfrm flipV="1">
              <a:off x="3566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userDrawn="1"/>
          </p:nvCxnSpPr>
          <p:spPr>
            <a:xfrm flipV="1">
              <a:off x="3749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userDrawn="1"/>
          </p:nvCxnSpPr>
          <p:spPr>
            <a:xfrm flipV="1">
              <a:off x="3840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userDrawn="1"/>
          </p:nvCxnSpPr>
          <p:spPr>
            <a:xfrm flipV="1">
              <a:off x="3931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userDrawn="1"/>
          </p:nvCxnSpPr>
          <p:spPr>
            <a:xfrm flipV="1">
              <a:off x="4023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userDrawn="1"/>
          </p:nvCxnSpPr>
          <p:spPr>
            <a:xfrm flipV="1">
              <a:off x="4114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userDrawn="1"/>
          </p:nvCxnSpPr>
          <p:spPr>
            <a:xfrm flipV="1">
              <a:off x="4206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userDrawn="1"/>
          </p:nvCxnSpPr>
          <p:spPr>
            <a:xfrm flipV="1">
              <a:off x="4297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p:nvPr userDrawn="1"/>
          </p:nvCxnSpPr>
          <p:spPr>
            <a:xfrm flipV="1">
              <a:off x="4389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userDrawn="1"/>
          </p:nvCxnSpPr>
          <p:spPr>
            <a:xfrm flipV="1">
              <a:off x="4480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userDrawn="1"/>
          </p:nvCxnSpPr>
          <p:spPr>
            <a:xfrm flipV="1">
              <a:off x="4572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p:nvPr userDrawn="1"/>
          </p:nvCxnSpPr>
          <p:spPr>
            <a:xfrm flipV="1">
              <a:off x="4663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userDrawn="1"/>
          </p:nvCxnSpPr>
          <p:spPr>
            <a:xfrm flipV="1">
              <a:off x="4754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userDrawn="1"/>
          </p:nvCxnSpPr>
          <p:spPr>
            <a:xfrm flipV="1">
              <a:off x="4846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userDrawn="1"/>
          </p:nvCxnSpPr>
          <p:spPr>
            <a:xfrm flipV="1">
              <a:off x="4937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userDrawn="1"/>
          </p:nvCxnSpPr>
          <p:spPr>
            <a:xfrm flipV="1">
              <a:off x="5029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userDrawn="1"/>
          </p:nvCxnSpPr>
          <p:spPr>
            <a:xfrm flipV="1">
              <a:off x="5120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userDrawn="1"/>
          </p:nvCxnSpPr>
          <p:spPr>
            <a:xfrm flipV="1">
              <a:off x="5212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userDrawn="1"/>
          </p:nvCxnSpPr>
          <p:spPr>
            <a:xfrm flipV="1">
              <a:off x="5303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userDrawn="1"/>
          </p:nvCxnSpPr>
          <p:spPr>
            <a:xfrm flipV="1">
              <a:off x="5394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userDrawn="1"/>
          </p:nvCxnSpPr>
          <p:spPr>
            <a:xfrm flipV="1">
              <a:off x="5486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2" name="Straight Connector 61"/>
            <p:cNvCxnSpPr/>
            <p:nvPr userDrawn="1"/>
          </p:nvCxnSpPr>
          <p:spPr>
            <a:xfrm flipV="1">
              <a:off x="5577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userDrawn="1"/>
          </p:nvCxnSpPr>
          <p:spPr>
            <a:xfrm flipV="1">
              <a:off x="5669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p:nvPr userDrawn="1"/>
          </p:nvCxnSpPr>
          <p:spPr>
            <a:xfrm flipV="1">
              <a:off x="5760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userDrawn="1"/>
          </p:nvCxnSpPr>
          <p:spPr>
            <a:xfrm flipV="1">
              <a:off x="5852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userDrawn="1"/>
          </p:nvCxnSpPr>
          <p:spPr>
            <a:xfrm flipV="1">
              <a:off x="5943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p:nvPr userDrawn="1"/>
          </p:nvCxnSpPr>
          <p:spPr>
            <a:xfrm flipV="1">
              <a:off x="6035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p:cNvCxnSpPr/>
            <p:nvPr userDrawn="1"/>
          </p:nvCxnSpPr>
          <p:spPr>
            <a:xfrm flipV="1">
              <a:off x="6126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69" name="Straight Connector 68"/>
            <p:cNvCxnSpPr/>
            <p:nvPr userDrawn="1"/>
          </p:nvCxnSpPr>
          <p:spPr>
            <a:xfrm flipV="1">
              <a:off x="6217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userDrawn="1"/>
          </p:nvCxnSpPr>
          <p:spPr>
            <a:xfrm flipV="1">
              <a:off x="6309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userDrawn="1"/>
          </p:nvCxnSpPr>
          <p:spPr>
            <a:xfrm flipV="1">
              <a:off x="6400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userDrawn="1"/>
          </p:nvCxnSpPr>
          <p:spPr>
            <a:xfrm flipV="1">
              <a:off x="6492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userDrawn="1"/>
          </p:nvCxnSpPr>
          <p:spPr>
            <a:xfrm flipV="1">
              <a:off x="6583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userDrawn="1"/>
          </p:nvCxnSpPr>
          <p:spPr>
            <a:xfrm flipV="1">
              <a:off x="6675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userDrawn="1"/>
          </p:nvCxnSpPr>
          <p:spPr>
            <a:xfrm flipV="1">
              <a:off x="6766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userDrawn="1"/>
          </p:nvCxnSpPr>
          <p:spPr>
            <a:xfrm flipV="1">
              <a:off x="6858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7" name="Straight Connector 76"/>
            <p:cNvCxnSpPr/>
            <p:nvPr userDrawn="1"/>
          </p:nvCxnSpPr>
          <p:spPr>
            <a:xfrm flipV="1">
              <a:off x="6949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userDrawn="1"/>
          </p:nvCxnSpPr>
          <p:spPr>
            <a:xfrm flipV="1">
              <a:off x="7040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p:nvPr userDrawn="1"/>
          </p:nvCxnSpPr>
          <p:spPr>
            <a:xfrm flipV="1">
              <a:off x="7132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userDrawn="1"/>
          </p:nvCxnSpPr>
          <p:spPr>
            <a:xfrm flipV="1">
              <a:off x="7223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userDrawn="1"/>
          </p:nvCxnSpPr>
          <p:spPr>
            <a:xfrm flipV="1">
              <a:off x="7406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userDrawn="1"/>
          </p:nvCxnSpPr>
          <p:spPr>
            <a:xfrm flipV="1">
              <a:off x="7498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userDrawn="1"/>
          </p:nvCxnSpPr>
          <p:spPr>
            <a:xfrm flipV="1">
              <a:off x="7589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userDrawn="1"/>
          </p:nvCxnSpPr>
          <p:spPr>
            <a:xfrm flipV="1">
              <a:off x="7680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userDrawn="1"/>
          </p:nvCxnSpPr>
          <p:spPr>
            <a:xfrm flipV="1">
              <a:off x="7772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userDrawn="1"/>
          </p:nvCxnSpPr>
          <p:spPr>
            <a:xfrm flipV="1">
              <a:off x="7863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userDrawn="1"/>
          </p:nvCxnSpPr>
          <p:spPr>
            <a:xfrm flipV="1">
              <a:off x="7955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userDrawn="1"/>
          </p:nvCxnSpPr>
          <p:spPr>
            <a:xfrm flipV="1">
              <a:off x="8046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userDrawn="1"/>
          </p:nvCxnSpPr>
          <p:spPr>
            <a:xfrm flipV="1">
              <a:off x="8138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userDrawn="1"/>
          </p:nvCxnSpPr>
          <p:spPr>
            <a:xfrm flipV="1">
              <a:off x="8229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userDrawn="1"/>
          </p:nvCxnSpPr>
          <p:spPr>
            <a:xfrm flipV="1">
              <a:off x="8321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userDrawn="1"/>
          </p:nvCxnSpPr>
          <p:spPr>
            <a:xfrm flipV="1">
              <a:off x="8412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userDrawn="1"/>
          </p:nvCxnSpPr>
          <p:spPr>
            <a:xfrm flipV="1">
              <a:off x="8503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userDrawn="1"/>
          </p:nvCxnSpPr>
          <p:spPr>
            <a:xfrm flipV="1">
              <a:off x="8595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userDrawn="1"/>
          </p:nvCxnSpPr>
          <p:spPr>
            <a:xfrm flipV="1">
              <a:off x="8686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userDrawn="1"/>
          </p:nvCxnSpPr>
          <p:spPr>
            <a:xfrm flipV="1">
              <a:off x="8778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userDrawn="1"/>
          </p:nvCxnSpPr>
          <p:spPr>
            <a:xfrm flipV="1">
              <a:off x="8869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userDrawn="1"/>
          </p:nvCxnSpPr>
          <p:spPr>
            <a:xfrm flipV="1">
              <a:off x="8961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userDrawn="1"/>
          </p:nvCxnSpPr>
          <p:spPr>
            <a:xfrm flipV="1">
              <a:off x="9052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userDrawn="1"/>
          </p:nvCxnSpPr>
          <p:spPr>
            <a:xfrm flipV="1">
              <a:off x="9144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userDrawn="1"/>
          </p:nvCxnSpPr>
          <p:spPr>
            <a:xfrm flipV="1">
              <a:off x="9235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userDrawn="1"/>
          </p:nvCxnSpPr>
          <p:spPr>
            <a:xfrm flipV="1">
              <a:off x="9326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userDrawn="1"/>
          </p:nvCxnSpPr>
          <p:spPr>
            <a:xfrm flipV="1">
              <a:off x="9418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userDrawn="1"/>
          </p:nvCxnSpPr>
          <p:spPr>
            <a:xfrm flipV="1">
              <a:off x="9509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userDrawn="1"/>
          </p:nvCxnSpPr>
          <p:spPr>
            <a:xfrm flipV="1">
              <a:off x="9601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userDrawn="1"/>
          </p:nvCxnSpPr>
          <p:spPr>
            <a:xfrm flipV="1">
              <a:off x="9692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userDrawn="1"/>
          </p:nvCxnSpPr>
          <p:spPr>
            <a:xfrm flipV="1">
              <a:off x="9784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userDrawn="1"/>
          </p:nvCxnSpPr>
          <p:spPr>
            <a:xfrm flipV="1">
              <a:off x="9875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userDrawn="1"/>
          </p:nvCxnSpPr>
          <p:spPr>
            <a:xfrm flipV="1">
              <a:off x="9966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userDrawn="1"/>
          </p:nvCxnSpPr>
          <p:spPr>
            <a:xfrm flipV="1">
              <a:off x="10058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userDrawn="1"/>
          </p:nvCxnSpPr>
          <p:spPr>
            <a:xfrm flipV="1">
              <a:off x="10149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userDrawn="1"/>
          </p:nvCxnSpPr>
          <p:spPr>
            <a:xfrm flipV="1">
              <a:off x="10241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userDrawn="1"/>
          </p:nvCxnSpPr>
          <p:spPr>
            <a:xfrm flipV="1">
              <a:off x="10332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userDrawn="1"/>
          </p:nvCxnSpPr>
          <p:spPr>
            <a:xfrm flipV="1">
              <a:off x="10424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userDrawn="1"/>
          </p:nvCxnSpPr>
          <p:spPr>
            <a:xfrm flipV="1">
              <a:off x="10515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userDrawn="1"/>
          </p:nvCxnSpPr>
          <p:spPr>
            <a:xfrm flipV="1">
              <a:off x="10607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userDrawn="1"/>
          </p:nvCxnSpPr>
          <p:spPr>
            <a:xfrm flipV="1">
              <a:off x="10698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p:cNvCxnSpPr/>
            <p:nvPr userDrawn="1"/>
          </p:nvCxnSpPr>
          <p:spPr>
            <a:xfrm flipV="1">
              <a:off x="10789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p:cNvCxnSpPr/>
            <p:nvPr userDrawn="1"/>
          </p:nvCxnSpPr>
          <p:spPr>
            <a:xfrm flipV="1">
              <a:off x="10881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userDrawn="1"/>
          </p:nvCxnSpPr>
          <p:spPr>
            <a:xfrm flipV="1">
              <a:off x="11064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userDrawn="1"/>
          </p:nvCxnSpPr>
          <p:spPr>
            <a:xfrm flipV="1">
              <a:off x="11155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userDrawn="1"/>
          </p:nvCxnSpPr>
          <p:spPr>
            <a:xfrm flipV="1">
              <a:off x="11247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userDrawn="1"/>
          </p:nvCxnSpPr>
          <p:spPr>
            <a:xfrm flipV="1">
              <a:off x="11338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userDrawn="1"/>
          </p:nvCxnSpPr>
          <p:spPr>
            <a:xfrm flipV="1">
              <a:off x="11430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userDrawn="1"/>
          </p:nvCxnSpPr>
          <p:spPr>
            <a:xfrm flipV="1">
              <a:off x="11521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userDrawn="1"/>
          </p:nvCxnSpPr>
          <p:spPr>
            <a:xfrm flipV="1">
              <a:off x="11612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userDrawn="1"/>
          </p:nvCxnSpPr>
          <p:spPr>
            <a:xfrm flipV="1">
              <a:off x="11704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userDrawn="1"/>
          </p:nvCxnSpPr>
          <p:spPr>
            <a:xfrm flipV="1">
              <a:off x="11795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userDrawn="1"/>
          </p:nvCxnSpPr>
          <p:spPr>
            <a:xfrm flipV="1">
              <a:off x="118872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p:cNvCxnSpPr/>
            <p:nvPr userDrawn="1"/>
          </p:nvCxnSpPr>
          <p:spPr>
            <a:xfrm flipV="1">
              <a:off x="11978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p:cNvCxnSpPr/>
            <p:nvPr userDrawn="1"/>
          </p:nvCxnSpPr>
          <p:spPr>
            <a:xfrm flipV="1">
              <a:off x="12070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userDrawn="1"/>
          </p:nvCxnSpPr>
          <p:spPr>
            <a:xfrm flipV="1">
              <a:off x="12161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userDrawn="1"/>
          </p:nvCxnSpPr>
          <p:spPr>
            <a:xfrm flipV="1">
              <a:off x="12252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userDrawn="1"/>
          </p:nvCxnSpPr>
          <p:spPr>
            <a:xfrm flipV="1">
              <a:off x="123444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userDrawn="1"/>
          </p:nvCxnSpPr>
          <p:spPr>
            <a:xfrm flipV="1">
              <a:off x="12435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userDrawn="1"/>
          </p:nvCxnSpPr>
          <p:spPr>
            <a:xfrm flipV="1">
              <a:off x="12527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p:cNvCxnSpPr/>
            <p:nvPr userDrawn="1"/>
          </p:nvCxnSpPr>
          <p:spPr>
            <a:xfrm flipV="1">
              <a:off x="12618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p:cNvCxnSpPr/>
            <p:nvPr userDrawn="1"/>
          </p:nvCxnSpPr>
          <p:spPr>
            <a:xfrm flipV="1">
              <a:off x="12710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p:cNvCxnSpPr/>
            <p:nvPr userDrawn="1"/>
          </p:nvCxnSpPr>
          <p:spPr>
            <a:xfrm flipV="1">
              <a:off x="128016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userDrawn="1"/>
          </p:nvCxnSpPr>
          <p:spPr>
            <a:xfrm flipV="1">
              <a:off x="12893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p:cNvCxnSpPr/>
            <p:nvPr userDrawn="1"/>
          </p:nvCxnSpPr>
          <p:spPr>
            <a:xfrm flipV="1">
              <a:off x="12984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p:cNvCxnSpPr/>
            <p:nvPr userDrawn="1"/>
          </p:nvCxnSpPr>
          <p:spPr>
            <a:xfrm flipV="1">
              <a:off x="13075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p:cNvCxnSpPr/>
            <p:nvPr userDrawn="1"/>
          </p:nvCxnSpPr>
          <p:spPr>
            <a:xfrm flipV="1">
              <a:off x="13167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p:cNvCxnSpPr/>
            <p:nvPr userDrawn="1"/>
          </p:nvCxnSpPr>
          <p:spPr>
            <a:xfrm flipV="1">
              <a:off x="132588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p:cNvCxnSpPr/>
            <p:nvPr userDrawn="1"/>
          </p:nvCxnSpPr>
          <p:spPr>
            <a:xfrm flipV="1">
              <a:off x="13350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6" name="Straight Connector 145"/>
            <p:cNvCxnSpPr/>
            <p:nvPr userDrawn="1"/>
          </p:nvCxnSpPr>
          <p:spPr>
            <a:xfrm flipV="1">
              <a:off x="13441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p:cNvCxnSpPr/>
            <p:nvPr userDrawn="1"/>
          </p:nvCxnSpPr>
          <p:spPr>
            <a:xfrm flipV="1">
              <a:off x="13533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p:cNvCxnSpPr/>
            <p:nvPr userDrawn="1"/>
          </p:nvCxnSpPr>
          <p:spPr>
            <a:xfrm flipV="1">
              <a:off x="13624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userDrawn="1"/>
          </p:nvCxnSpPr>
          <p:spPr>
            <a:xfrm flipV="1">
              <a:off x="13716000" y="0"/>
              <a:ext cx="0" cy="8229600"/>
            </a:xfrm>
            <a:prstGeom prst="line">
              <a:avLst/>
            </a:prstGeom>
            <a:ln w="3175">
              <a:solidFill>
                <a:schemeClr val="bg2">
                  <a:alpha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p:nvPr userDrawn="1"/>
          </p:nvCxnSpPr>
          <p:spPr>
            <a:xfrm flipV="1">
              <a:off x="13807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p:cNvCxnSpPr/>
            <p:nvPr userDrawn="1"/>
          </p:nvCxnSpPr>
          <p:spPr>
            <a:xfrm flipV="1">
              <a:off x="13898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p:nvPr userDrawn="1"/>
          </p:nvCxnSpPr>
          <p:spPr>
            <a:xfrm flipV="1">
              <a:off x="13990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p:cNvCxnSpPr/>
            <p:nvPr userDrawn="1"/>
          </p:nvCxnSpPr>
          <p:spPr>
            <a:xfrm flipV="1">
              <a:off x="14081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4" name="Straight Connector 153"/>
            <p:cNvCxnSpPr/>
            <p:nvPr userDrawn="1"/>
          </p:nvCxnSpPr>
          <p:spPr>
            <a:xfrm>
              <a:off x="0" y="914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p:cNvCxnSpPr/>
            <p:nvPr userDrawn="1"/>
          </p:nvCxnSpPr>
          <p:spPr>
            <a:xfrm>
              <a:off x="457200" y="548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p:nvPr userDrawn="1"/>
          </p:nvCxnSpPr>
          <p:spPr>
            <a:xfrm>
              <a:off x="457200" y="640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p:cNvCxnSpPr/>
            <p:nvPr userDrawn="1"/>
          </p:nvCxnSpPr>
          <p:spPr>
            <a:xfrm>
              <a:off x="457200" y="731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p:nvPr userDrawn="1"/>
          </p:nvCxnSpPr>
          <p:spPr>
            <a:xfrm>
              <a:off x="457200" y="822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59" name="Straight Connector 158"/>
            <p:cNvCxnSpPr/>
            <p:nvPr userDrawn="1"/>
          </p:nvCxnSpPr>
          <p:spPr>
            <a:xfrm>
              <a:off x="0" y="1371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0" name="Straight Connector 159"/>
            <p:cNvCxnSpPr/>
            <p:nvPr userDrawn="1"/>
          </p:nvCxnSpPr>
          <p:spPr>
            <a:xfrm>
              <a:off x="457200" y="1005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1" name="Straight Connector 160"/>
            <p:cNvCxnSpPr/>
            <p:nvPr userDrawn="1"/>
          </p:nvCxnSpPr>
          <p:spPr>
            <a:xfrm>
              <a:off x="457200" y="1097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p:nvPr userDrawn="1"/>
          </p:nvCxnSpPr>
          <p:spPr>
            <a:xfrm>
              <a:off x="457200" y="1188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3" name="Straight Connector 162"/>
            <p:cNvCxnSpPr/>
            <p:nvPr userDrawn="1"/>
          </p:nvCxnSpPr>
          <p:spPr>
            <a:xfrm>
              <a:off x="457200" y="1280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4" name="Straight Connector 163"/>
            <p:cNvCxnSpPr/>
            <p:nvPr userDrawn="1"/>
          </p:nvCxnSpPr>
          <p:spPr>
            <a:xfrm>
              <a:off x="0" y="18288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65" name="Straight Connector 164"/>
            <p:cNvCxnSpPr/>
            <p:nvPr userDrawn="1"/>
          </p:nvCxnSpPr>
          <p:spPr>
            <a:xfrm>
              <a:off x="457200" y="1463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6" name="Straight Connector 165"/>
            <p:cNvCxnSpPr/>
            <p:nvPr userDrawn="1"/>
          </p:nvCxnSpPr>
          <p:spPr>
            <a:xfrm>
              <a:off x="457200" y="1554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7" name="Straight Connector 166"/>
            <p:cNvCxnSpPr/>
            <p:nvPr userDrawn="1"/>
          </p:nvCxnSpPr>
          <p:spPr>
            <a:xfrm>
              <a:off x="457200" y="1645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8" name="Straight Connector 167"/>
            <p:cNvCxnSpPr/>
            <p:nvPr userDrawn="1"/>
          </p:nvCxnSpPr>
          <p:spPr>
            <a:xfrm>
              <a:off x="457200" y="1737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69" name="Straight Connector 168"/>
            <p:cNvCxnSpPr/>
            <p:nvPr userDrawn="1"/>
          </p:nvCxnSpPr>
          <p:spPr>
            <a:xfrm>
              <a:off x="0" y="2286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0" name="Straight Connector 169"/>
            <p:cNvCxnSpPr/>
            <p:nvPr userDrawn="1"/>
          </p:nvCxnSpPr>
          <p:spPr>
            <a:xfrm>
              <a:off x="457200" y="1920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1" name="Straight Connector 170"/>
            <p:cNvCxnSpPr/>
            <p:nvPr userDrawn="1"/>
          </p:nvCxnSpPr>
          <p:spPr>
            <a:xfrm>
              <a:off x="457200" y="2011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2" name="Straight Connector 171"/>
            <p:cNvCxnSpPr/>
            <p:nvPr userDrawn="1"/>
          </p:nvCxnSpPr>
          <p:spPr>
            <a:xfrm>
              <a:off x="457200" y="2103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3" name="Straight Connector 172"/>
            <p:cNvCxnSpPr/>
            <p:nvPr userDrawn="1"/>
          </p:nvCxnSpPr>
          <p:spPr>
            <a:xfrm>
              <a:off x="457200" y="2194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4" name="Straight Connector 173"/>
            <p:cNvCxnSpPr/>
            <p:nvPr userDrawn="1"/>
          </p:nvCxnSpPr>
          <p:spPr>
            <a:xfrm>
              <a:off x="0" y="2743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5" name="Straight Connector 174"/>
            <p:cNvCxnSpPr/>
            <p:nvPr userDrawn="1"/>
          </p:nvCxnSpPr>
          <p:spPr>
            <a:xfrm>
              <a:off x="457200" y="2377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6" name="Straight Connector 175"/>
            <p:cNvCxnSpPr/>
            <p:nvPr userDrawn="1"/>
          </p:nvCxnSpPr>
          <p:spPr>
            <a:xfrm>
              <a:off x="457200" y="2468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7" name="Straight Connector 176"/>
            <p:cNvCxnSpPr/>
            <p:nvPr userDrawn="1"/>
          </p:nvCxnSpPr>
          <p:spPr>
            <a:xfrm>
              <a:off x="457200" y="2560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p:nvPr userDrawn="1"/>
          </p:nvCxnSpPr>
          <p:spPr>
            <a:xfrm>
              <a:off x="457200" y="2651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79" name="Straight Connector 178"/>
            <p:cNvCxnSpPr/>
            <p:nvPr userDrawn="1"/>
          </p:nvCxnSpPr>
          <p:spPr>
            <a:xfrm>
              <a:off x="0" y="3200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p:cNvCxnSpPr/>
            <p:nvPr userDrawn="1"/>
          </p:nvCxnSpPr>
          <p:spPr>
            <a:xfrm>
              <a:off x="457200" y="2834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1" name="Straight Connector 180"/>
            <p:cNvCxnSpPr/>
            <p:nvPr userDrawn="1"/>
          </p:nvCxnSpPr>
          <p:spPr>
            <a:xfrm>
              <a:off x="457200" y="2926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2" name="Straight Connector 181"/>
            <p:cNvCxnSpPr/>
            <p:nvPr userDrawn="1"/>
          </p:nvCxnSpPr>
          <p:spPr>
            <a:xfrm>
              <a:off x="457200" y="3017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p:cNvCxnSpPr/>
            <p:nvPr userDrawn="1"/>
          </p:nvCxnSpPr>
          <p:spPr>
            <a:xfrm>
              <a:off x="457200" y="3108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4" name="Straight Connector 183"/>
            <p:cNvCxnSpPr/>
            <p:nvPr userDrawn="1"/>
          </p:nvCxnSpPr>
          <p:spPr>
            <a:xfrm>
              <a:off x="0" y="3657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Straight Connector 184"/>
            <p:cNvCxnSpPr/>
            <p:nvPr userDrawn="1"/>
          </p:nvCxnSpPr>
          <p:spPr>
            <a:xfrm>
              <a:off x="457200" y="3291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p:cNvCxnSpPr/>
            <p:nvPr userDrawn="1"/>
          </p:nvCxnSpPr>
          <p:spPr>
            <a:xfrm>
              <a:off x="457200" y="3383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7" name="Straight Connector 186"/>
            <p:cNvCxnSpPr/>
            <p:nvPr userDrawn="1"/>
          </p:nvCxnSpPr>
          <p:spPr>
            <a:xfrm>
              <a:off x="457200" y="3474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p:cNvCxnSpPr/>
            <p:nvPr userDrawn="1"/>
          </p:nvCxnSpPr>
          <p:spPr>
            <a:xfrm>
              <a:off x="457200" y="3566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p:cNvCxnSpPr/>
            <p:nvPr userDrawn="1"/>
          </p:nvCxnSpPr>
          <p:spPr>
            <a:xfrm>
              <a:off x="457200" y="3749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0" name="Straight Connector 189"/>
            <p:cNvCxnSpPr/>
            <p:nvPr userDrawn="1"/>
          </p:nvCxnSpPr>
          <p:spPr>
            <a:xfrm>
              <a:off x="457200" y="3840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1" name="Straight Connector 190"/>
            <p:cNvCxnSpPr/>
            <p:nvPr userDrawn="1"/>
          </p:nvCxnSpPr>
          <p:spPr>
            <a:xfrm>
              <a:off x="457200" y="3931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2" name="Straight Connector 191"/>
            <p:cNvCxnSpPr/>
            <p:nvPr userDrawn="1"/>
          </p:nvCxnSpPr>
          <p:spPr>
            <a:xfrm>
              <a:off x="457200" y="4023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3" name="Straight Connector 192"/>
            <p:cNvCxnSpPr/>
            <p:nvPr userDrawn="1"/>
          </p:nvCxnSpPr>
          <p:spPr>
            <a:xfrm>
              <a:off x="0" y="4572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4" name="Straight Connector 193"/>
            <p:cNvCxnSpPr/>
            <p:nvPr userDrawn="1"/>
          </p:nvCxnSpPr>
          <p:spPr>
            <a:xfrm>
              <a:off x="457200" y="4206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5" name="Straight Connector 194"/>
            <p:cNvCxnSpPr/>
            <p:nvPr userDrawn="1"/>
          </p:nvCxnSpPr>
          <p:spPr>
            <a:xfrm>
              <a:off x="457200" y="4297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6" name="Straight Connector 195"/>
            <p:cNvCxnSpPr/>
            <p:nvPr userDrawn="1"/>
          </p:nvCxnSpPr>
          <p:spPr>
            <a:xfrm>
              <a:off x="457200" y="4389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7" name="Straight Connector 196"/>
            <p:cNvCxnSpPr/>
            <p:nvPr userDrawn="1"/>
          </p:nvCxnSpPr>
          <p:spPr>
            <a:xfrm>
              <a:off x="457200" y="4480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p:cNvCxnSpPr/>
            <p:nvPr userDrawn="1"/>
          </p:nvCxnSpPr>
          <p:spPr>
            <a:xfrm>
              <a:off x="0" y="5029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9" name="Straight Connector 198"/>
            <p:cNvCxnSpPr/>
            <p:nvPr userDrawn="1"/>
          </p:nvCxnSpPr>
          <p:spPr>
            <a:xfrm>
              <a:off x="457200" y="4663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0" name="Straight Connector 199"/>
            <p:cNvCxnSpPr/>
            <p:nvPr userDrawn="1"/>
          </p:nvCxnSpPr>
          <p:spPr>
            <a:xfrm>
              <a:off x="457200" y="4754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1" name="Straight Connector 200"/>
            <p:cNvCxnSpPr/>
            <p:nvPr userDrawn="1"/>
          </p:nvCxnSpPr>
          <p:spPr>
            <a:xfrm>
              <a:off x="457200" y="4846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2" name="Straight Connector 201"/>
            <p:cNvCxnSpPr/>
            <p:nvPr userDrawn="1"/>
          </p:nvCxnSpPr>
          <p:spPr>
            <a:xfrm>
              <a:off x="457200" y="4937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3" name="Straight Connector 202"/>
            <p:cNvCxnSpPr/>
            <p:nvPr userDrawn="1"/>
          </p:nvCxnSpPr>
          <p:spPr>
            <a:xfrm>
              <a:off x="0" y="54864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04" name="Straight Connector 203"/>
            <p:cNvCxnSpPr/>
            <p:nvPr userDrawn="1"/>
          </p:nvCxnSpPr>
          <p:spPr>
            <a:xfrm>
              <a:off x="457200" y="5120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5" name="Straight Connector 204"/>
            <p:cNvCxnSpPr/>
            <p:nvPr userDrawn="1"/>
          </p:nvCxnSpPr>
          <p:spPr>
            <a:xfrm>
              <a:off x="457200" y="5212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6" name="Straight Connector 205"/>
            <p:cNvCxnSpPr/>
            <p:nvPr userDrawn="1"/>
          </p:nvCxnSpPr>
          <p:spPr>
            <a:xfrm>
              <a:off x="457200" y="5303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7" name="Straight Connector 206"/>
            <p:cNvCxnSpPr/>
            <p:nvPr userDrawn="1"/>
          </p:nvCxnSpPr>
          <p:spPr>
            <a:xfrm>
              <a:off x="457200" y="5394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08" name="Straight Connector 207"/>
            <p:cNvCxnSpPr/>
            <p:nvPr userDrawn="1"/>
          </p:nvCxnSpPr>
          <p:spPr>
            <a:xfrm>
              <a:off x="0" y="59436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userDrawn="1"/>
          </p:nvCxnSpPr>
          <p:spPr>
            <a:xfrm>
              <a:off x="457200" y="5577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0" name="Straight Connector 209"/>
            <p:cNvCxnSpPr/>
            <p:nvPr userDrawn="1"/>
          </p:nvCxnSpPr>
          <p:spPr>
            <a:xfrm>
              <a:off x="457200" y="5669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1" name="Straight Connector 210"/>
            <p:cNvCxnSpPr/>
            <p:nvPr userDrawn="1"/>
          </p:nvCxnSpPr>
          <p:spPr>
            <a:xfrm>
              <a:off x="457200" y="5760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2" name="Straight Connector 211"/>
            <p:cNvCxnSpPr/>
            <p:nvPr userDrawn="1"/>
          </p:nvCxnSpPr>
          <p:spPr>
            <a:xfrm>
              <a:off x="457200" y="5852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3" name="Straight Connector 212"/>
            <p:cNvCxnSpPr/>
            <p:nvPr userDrawn="1"/>
          </p:nvCxnSpPr>
          <p:spPr>
            <a:xfrm>
              <a:off x="0" y="64008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4" name="Straight Connector 213"/>
            <p:cNvCxnSpPr/>
            <p:nvPr userDrawn="1"/>
          </p:nvCxnSpPr>
          <p:spPr>
            <a:xfrm>
              <a:off x="457200" y="6035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5" name="Straight Connector 214"/>
            <p:cNvCxnSpPr/>
            <p:nvPr userDrawn="1"/>
          </p:nvCxnSpPr>
          <p:spPr>
            <a:xfrm>
              <a:off x="457200" y="6126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6" name="Straight Connector 215"/>
            <p:cNvCxnSpPr/>
            <p:nvPr userDrawn="1"/>
          </p:nvCxnSpPr>
          <p:spPr>
            <a:xfrm>
              <a:off x="457200" y="6217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7" name="Straight Connector 216"/>
            <p:cNvCxnSpPr/>
            <p:nvPr userDrawn="1"/>
          </p:nvCxnSpPr>
          <p:spPr>
            <a:xfrm>
              <a:off x="457200" y="6309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18" name="Straight Connector 217"/>
            <p:cNvCxnSpPr/>
            <p:nvPr userDrawn="1"/>
          </p:nvCxnSpPr>
          <p:spPr>
            <a:xfrm>
              <a:off x="0" y="68580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userDrawn="1"/>
          </p:nvCxnSpPr>
          <p:spPr>
            <a:xfrm>
              <a:off x="457200" y="6492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p:cNvCxnSpPr/>
            <p:nvPr userDrawn="1"/>
          </p:nvCxnSpPr>
          <p:spPr>
            <a:xfrm>
              <a:off x="457200" y="6583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1" name="Straight Connector 220"/>
            <p:cNvCxnSpPr/>
            <p:nvPr userDrawn="1"/>
          </p:nvCxnSpPr>
          <p:spPr>
            <a:xfrm>
              <a:off x="457200" y="6675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2" name="Straight Connector 221"/>
            <p:cNvCxnSpPr/>
            <p:nvPr userDrawn="1"/>
          </p:nvCxnSpPr>
          <p:spPr>
            <a:xfrm>
              <a:off x="457200" y="6766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userDrawn="1"/>
          </p:nvCxnSpPr>
          <p:spPr>
            <a:xfrm>
              <a:off x="0" y="7315200"/>
              <a:ext cx="14630400" cy="0"/>
            </a:xfrm>
            <a:prstGeom prst="line">
              <a:avLst/>
            </a:prstGeom>
            <a:ln w="3175">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4" name="Straight Connector 223"/>
            <p:cNvCxnSpPr/>
            <p:nvPr userDrawn="1"/>
          </p:nvCxnSpPr>
          <p:spPr>
            <a:xfrm>
              <a:off x="457200" y="6949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5" name="Straight Connector 224"/>
            <p:cNvCxnSpPr/>
            <p:nvPr userDrawn="1"/>
          </p:nvCxnSpPr>
          <p:spPr>
            <a:xfrm>
              <a:off x="457200" y="7040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userDrawn="1"/>
          </p:nvCxnSpPr>
          <p:spPr>
            <a:xfrm>
              <a:off x="457200" y="7132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p:cNvCxnSpPr/>
            <p:nvPr userDrawn="1"/>
          </p:nvCxnSpPr>
          <p:spPr>
            <a:xfrm>
              <a:off x="457200" y="7223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p:cNvCxnSpPr/>
            <p:nvPr userDrawn="1"/>
          </p:nvCxnSpPr>
          <p:spPr>
            <a:xfrm>
              <a:off x="457200" y="7406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userDrawn="1"/>
          </p:nvCxnSpPr>
          <p:spPr>
            <a:xfrm>
              <a:off x="457200" y="7498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p:cNvCxnSpPr/>
            <p:nvPr userDrawn="1"/>
          </p:nvCxnSpPr>
          <p:spPr>
            <a:xfrm>
              <a:off x="457200" y="7589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p:cNvCxnSpPr/>
            <p:nvPr userDrawn="1"/>
          </p:nvCxnSpPr>
          <p:spPr>
            <a:xfrm>
              <a:off x="457200" y="7680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3" name="Straight Connector 232"/>
            <p:cNvCxnSpPr/>
            <p:nvPr userDrawn="1"/>
          </p:nvCxnSpPr>
          <p:spPr>
            <a:xfrm flipV="1">
              <a:off x="502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4" name="Straight Connector 233"/>
            <p:cNvCxnSpPr/>
            <p:nvPr userDrawn="1"/>
          </p:nvCxnSpPr>
          <p:spPr>
            <a:xfrm flipV="1">
              <a:off x="594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userDrawn="1"/>
          </p:nvCxnSpPr>
          <p:spPr>
            <a:xfrm flipV="1">
              <a:off x="685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p:cNvCxnSpPr/>
            <p:nvPr userDrawn="1"/>
          </p:nvCxnSpPr>
          <p:spPr>
            <a:xfrm flipV="1">
              <a:off x="777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p:cNvCxnSpPr/>
            <p:nvPr userDrawn="1"/>
          </p:nvCxnSpPr>
          <p:spPr>
            <a:xfrm flipV="1">
              <a:off x="868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userDrawn="1"/>
          </p:nvCxnSpPr>
          <p:spPr>
            <a:xfrm flipV="1">
              <a:off x="960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39" name="Straight Connector 238"/>
            <p:cNvCxnSpPr/>
            <p:nvPr userDrawn="1"/>
          </p:nvCxnSpPr>
          <p:spPr>
            <a:xfrm flipV="1">
              <a:off x="1051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p:cNvCxnSpPr/>
            <p:nvPr userDrawn="1"/>
          </p:nvCxnSpPr>
          <p:spPr>
            <a:xfrm flipV="1">
              <a:off x="1143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userDrawn="1"/>
          </p:nvCxnSpPr>
          <p:spPr>
            <a:xfrm flipV="1">
              <a:off x="1234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p:cNvCxnSpPr/>
            <p:nvPr userDrawn="1"/>
          </p:nvCxnSpPr>
          <p:spPr>
            <a:xfrm flipV="1">
              <a:off x="1325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3" name="Straight Connector 242"/>
            <p:cNvCxnSpPr/>
            <p:nvPr userDrawn="1"/>
          </p:nvCxnSpPr>
          <p:spPr>
            <a:xfrm flipV="1">
              <a:off x="1417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4" name="Straight Connector 243"/>
            <p:cNvCxnSpPr/>
            <p:nvPr userDrawn="1"/>
          </p:nvCxnSpPr>
          <p:spPr>
            <a:xfrm flipV="1">
              <a:off x="1508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5" name="Straight Connector 244"/>
            <p:cNvCxnSpPr/>
            <p:nvPr userDrawn="1"/>
          </p:nvCxnSpPr>
          <p:spPr>
            <a:xfrm flipV="1">
              <a:off x="1600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6" name="Straight Connector 245"/>
            <p:cNvCxnSpPr/>
            <p:nvPr userDrawn="1"/>
          </p:nvCxnSpPr>
          <p:spPr>
            <a:xfrm flipV="1">
              <a:off x="1691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7" name="Straight Connector 246"/>
            <p:cNvCxnSpPr/>
            <p:nvPr userDrawn="1"/>
          </p:nvCxnSpPr>
          <p:spPr>
            <a:xfrm flipV="1">
              <a:off x="1783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8" name="Straight Connector 247"/>
            <p:cNvCxnSpPr/>
            <p:nvPr userDrawn="1"/>
          </p:nvCxnSpPr>
          <p:spPr>
            <a:xfrm flipV="1">
              <a:off x="1874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49" name="Straight Connector 248"/>
            <p:cNvCxnSpPr/>
            <p:nvPr userDrawn="1"/>
          </p:nvCxnSpPr>
          <p:spPr>
            <a:xfrm flipV="1">
              <a:off x="1965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0" name="Straight Connector 249"/>
            <p:cNvCxnSpPr/>
            <p:nvPr userDrawn="1"/>
          </p:nvCxnSpPr>
          <p:spPr>
            <a:xfrm flipV="1">
              <a:off x="2057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userDrawn="1"/>
          </p:nvCxnSpPr>
          <p:spPr>
            <a:xfrm flipV="1">
              <a:off x="2148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2" name="Straight Connector 251"/>
            <p:cNvCxnSpPr/>
            <p:nvPr userDrawn="1"/>
          </p:nvCxnSpPr>
          <p:spPr>
            <a:xfrm flipV="1">
              <a:off x="2240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3" name="Straight Connector 252"/>
            <p:cNvCxnSpPr/>
            <p:nvPr userDrawn="1"/>
          </p:nvCxnSpPr>
          <p:spPr>
            <a:xfrm flipV="1">
              <a:off x="2331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userDrawn="1"/>
          </p:nvCxnSpPr>
          <p:spPr>
            <a:xfrm flipV="1">
              <a:off x="2423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5" name="Straight Connector 254"/>
            <p:cNvCxnSpPr/>
            <p:nvPr userDrawn="1"/>
          </p:nvCxnSpPr>
          <p:spPr>
            <a:xfrm flipV="1">
              <a:off x="2514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6" name="Straight Connector 255"/>
            <p:cNvCxnSpPr/>
            <p:nvPr userDrawn="1"/>
          </p:nvCxnSpPr>
          <p:spPr>
            <a:xfrm flipV="1">
              <a:off x="2606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userDrawn="1"/>
          </p:nvCxnSpPr>
          <p:spPr>
            <a:xfrm flipV="1">
              <a:off x="2697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8" name="Straight Connector 257"/>
            <p:cNvCxnSpPr/>
            <p:nvPr userDrawn="1"/>
          </p:nvCxnSpPr>
          <p:spPr>
            <a:xfrm flipV="1">
              <a:off x="2788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59" name="Straight Connector 258"/>
            <p:cNvCxnSpPr/>
            <p:nvPr userDrawn="1"/>
          </p:nvCxnSpPr>
          <p:spPr>
            <a:xfrm flipV="1">
              <a:off x="2880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userDrawn="1"/>
          </p:nvCxnSpPr>
          <p:spPr>
            <a:xfrm flipV="1">
              <a:off x="2971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1" name="Straight Connector 260"/>
            <p:cNvCxnSpPr/>
            <p:nvPr userDrawn="1"/>
          </p:nvCxnSpPr>
          <p:spPr>
            <a:xfrm flipV="1">
              <a:off x="3063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2" name="Straight Connector 261"/>
            <p:cNvCxnSpPr/>
            <p:nvPr userDrawn="1"/>
          </p:nvCxnSpPr>
          <p:spPr>
            <a:xfrm flipV="1">
              <a:off x="3154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userDrawn="1"/>
          </p:nvCxnSpPr>
          <p:spPr>
            <a:xfrm flipV="1">
              <a:off x="3246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4" name="Straight Connector 263"/>
            <p:cNvCxnSpPr/>
            <p:nvPr userDrawn="1"/>
          </p:nvCxnSpPr>
          <p:spPr>
            <a:xfrm flipV="1">
              <a:off x="3337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5" name="Straight Connector 264"/>
            <p:cNvCxnSpPr/>
            <p:nvPr userDrawn="1"/>
          </p:nvCxnSpPr>
          <p:spPr>
            <a:xfrm flipV="1">
              <a:off x="3429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6" name="Straight Connector 265"/>
            <p:cNvCxnSpPr/>
            <p:nvPr userDrawn="1"/>
          </p:nvCxnSpPr>
          <p:spPr>
            <a:xfrm flipV="1">
              <a:off x="3520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7" name="Straight Connector 266"/>
            <p:cNvCxnSpPr/>
            <p:nvPr userDrawn="1"/>
          </p:nvCxnSpPr>
          <p:spPr>
            <a:xfrm flipV="1">
              <a:off x="3611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8" name="Straight Connector 267"/>
            <p:cNvCxnSpPr/>
            <p:nvPr userDrawn="1"/>
          </p:nvCxnSpPr>
          <p:spPr>
            <a:xfrm flipV="1">
              <a:off x="3703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userDrawn="1"/>
          </p:nvCxnSpPr>
          <p:spPr>
            <a:xfrm flipV="1">
              <a:off x="3794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0" name="Straight Connector 269"/>
            <p:cNvCxnSpPr/>
            <p:nvPr userDrawn="1"/>
          </p:nvCxnSpPr>
          <p:spPr>
            <a:xfrm flipV="1">
              <a:off x="3886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1" name="Straight Connector 270"/>
            <p:cNvCxnSpPr/>
            <p:nvPr userDrawn="1"/>
          </p:nvCxnSpPr>
          <p:spPr>
            <a:xfrm flipV="1">
              <a:off x="3977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2" name="Straight Connector 271"/>
            <p:cNvCxnSpPr/>
            <p:nvPr userDrawn="1"/>
          </p:nvCxnSpPr>
          <p:spPr>
            <a:xfrm flipV="1">
              <a:off x="4069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3" name="Straight Connector 272"/>
            <p:cNvCxnSpPr/>
            <p:nvPr userDrawn="1"/>
          </p:nvCxnSpPr>
          <p:spPr>
            <a:xfrm flipV="1">
              <a:off x="4160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userDrawn="1"/>
          </p:nvCxnSpPr>
          <p:spPr>
            <a:xfrm flipV="1">
              <a:off x="4251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userDrawn="1"/>
          </p:nvCxnSpPr>
          <p:spPr>
            <a:xfrm flipV="1">
              <a:off x="4343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6" name="Straight Connector 275"/>
            <p:cNvCxnSpPr/>
            <p:nvPr userDrawn="1"/>
          </p:nvCxnSpPr>
          <p:spPr>
            <a:xfrm flipV="1">
              <a:off x="4434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7" name="Straight Connector 276"/>
            <p:cNvCxnSpPr/>
            <p:nvPr userDrawn="1"/>
          </p:nvCxnSpPr>
          <p:spPr>
            <a:xfrm flipV="1">
              <a:off x="4526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8" name="Straight Connector 277"/>
            <p:cNvCxnSpPr/>
            <p:nvPr userDrawn="1"/>
          </p:nvCxnSpPr>
          <p:spPr>
            <a:xfrm flipV="1">
              <a:off x="4617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79" name="Straight Connector 278"/>
            <p:cNvCxnSpPr/>
            <p:nvPr userDrawn="1"/>
          </p:nvCxnSpPr>
          <p:spPr>
            <a:xfrm flipV="1">
              <a:off x="4709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0" name="Straight Connector 279"/>
            <p:cNvCxnSpPr/>
            <p:nvPr userDrawn="1"/>
          </p:nvCxnSpPr>
          <p:spPr>
            <a:xfrm flipV="1">
              <a:off x="4800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1" name="Straight Connector 280"/>
            <p:cNvCxnSpPr/>
            <p:nvPr userDrawn="1"/>
          </p:nvCxnSpPr>
          <p:spPr>
            <a:xfrm flipV="1">
              <a:off x="4892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userDrawn="1"/>
          </p:nvCxnSpPr>
          <p:spPr>
            <a:xfrm flipV="1">
              <a:off x="4983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3" name="Straight Connector 282"/>
            <p:cNvCxnSpPr/>
            <p:nvPr userDrawn="1"/>
          </p:nvCxnSpPr>
          <p:spPr>
            <a:xfrm flipV="1">
              <a:off x="5074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4" name="Straight Connector 283"/>
            <p:cNvCxnSpPr/>
            <p:nvPr userDrawn="1"/>
          </p:nvCxnSpPr>
          <p:spPr>
            <a:xfrm flipV="1">
              <a:off x="5166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userDrawn="1"/>
          </p:nvCxnSpPr>
          <p:spPr>
            <a:xfrm flipV="1">
              <a:off x="5257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6" name="Straight Connector 285"/>
            <p:cNvCxnSpPr/>
            <p:nvPr userDrawn="1"/>
          </p:nvCxnSpPr>
          <p:spPr>
            <a:xfrm flipV="1">
              <a:off x="5349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7" name="Straight Connector 286"/>
            <p:cNvCxnSpPr/>
            <p:nvPr userDrawn="1"/>
          </p:nvCxnSpPr>
          <p:spPr>
            <a:xfrm flipV="1">
              <a:off x="5440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userDrawn="1"/>
          </p:nvCxnSpPr>
          <p:spPr>
            <a:xfrm flipV="1">
              <a:off x="5532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89" name="Straight Connector 288"/>
            <p:cNvCxnSpPr/>
            <p:nvPr userDrawn="1"/>
          </p:nvCxnSpPr>
          <p:spPr>
            <a:xfrm flipV="1">
              <a:off x="5623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p:cNvCxnSpPr/>
            <p:nvPr userDrawn="1"/>
          </p:nvCxnSpPr>
          <p:spPr>
            <a:xfrm flipV="1">
              <a:off x="5715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1" name="Straight Connector 290"/>
            <p:cNvCxnSpPr/>
            <p:nvPr userDrawn="1"/>
          </p:nvCxnSpPr>
          <p:spPr>
            <a:xfrm flipV="1">
              <a:off x="5806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p:cNvCxnSpPr/>
            <p:nvPr userDrawn="1"/>
          </p:nvCxnSpPr>
          <p:spPr>
            <a:xfrm flipV="1">
              <a:off x="5897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p:cNvCxnSpPr/>
            <p:nvPr userDrawn="1"/>
          </p:nvCxnSpPr>
          <p:spPr>
            <a:xfrm flipV="1">
              <a:off x="5989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userDrawn="1"/>
          </p:nvCxnSpPr>
          <p:spPr>
            <a:xfrm flipV="1">
              <a:off x="6080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5" name="Straight Connector 294"/>
            <p:cNvCxnSpPr/>
            <p:nvPr userDrawn="1"/>
          </p:nvCxnSpPr>
          <p:spPr>
            <a:xfrm flipV="1">
              <a:off x="6172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6" name="Straight Connector 295"/>
            <p:cNvCxnSpPr/>
            <p:nvPr userDrawn="1"/>
          </p:nvCxnSpPr>
          <p:spPr>
            <a:xfrm flipV="1">
              <a:off x="6263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userDrawn="1"/>
          </p:nvCxnSpPr>
          <p:spPr>
            <a:xfrm flipV="1">
              <a:off x="6355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p:cNvCxnSpPr/>
            <p:nvPr userDrawn="1"/>
          </p:nvCxnSpPr>
          <p:spPr>
            <a:xfrm flipV="1">
              <a:off x="6446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p:cNvCxnSpPr/>
            <p:nvPr userDrawn="1"/>
          </p:nvCxnSpPr>
          <p:spPr>
            <a:xfrm flipV="1">
              <a:off x="6537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userDrawn="1"/>
          </p:nvCxnSpPr>
          <p:spPr>
            <a:xfrm flipV="1">
              <a:off x="6629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1" name="Straight Connector 300"/>
            <p:cNvCxnSpPr/>
            <p:nvPr userDrawn="1"/>
          </p:nvCxnSpPr>
          <p:spPr>
            <a:xfrm flipV="1">
              <a:off x="6720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p:cNvCxnSpPr/>
            <p:nvPr userDrawn="1"/>
          </p:nvCxnSpPr>
          <p:spPr>
            <a:xfrm flipV="1">
              <a:off x="6812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p:cNvCxnSpPr/>
            <p:nvPr userDrawn="1"/>
          </p:nvCxnSpPr>
          <p:spPr>
            <a:xfrm flipV="1">
              <a:off x="6903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4" name="Straight Connector 303"/>
            <p:cNvCxnSpPr/>
            <p:nvPr userDrawn="1"/>
          </p:nvCxnSpPr>
          <p:spPr>
            <a:xfrm flipV="1">
              <a:off x="6995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5" name="Straight Connector 304"/>
            <p:cNvCxnSpPr/>
            <p:nvPr userDrawn="1"/>
          </p:nvCxnSpPr>
          <p:spPr>
            <a:xfrm flipV="1">
              <a:off x="7086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6" name="Straight Connector 305"/>
            <p:cNvCxnSpPr/>
            <p:nvPr userDrawn="1"/>
          </p:nvCxnSpPr>
          <p:spPr>
            <a:xfrm flipV="1">
              <a:off x="7178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7" name="Straight Connector 306"/>
            <p:cNvCxnSpPr/>
            <p:nvPr userDrawn="1"/>
          </p:nvCxnSpPr>
          <p:spPr>
            <a:xfrm flipV="1">
              <a:off x="7269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8" name="Straight Connector 307"/>
            <p:cNvCxnSpPr/>
            <p:nvPr userDrawn="1"/>
          </p:nvCxnSpPr>
          <p:spPr>
            <a:xfrm flipV="1">
              <a:off x="7360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09" name="Straight Connector 308"/>
            <p:cNvCxnSpPr/>
            <p:nvPr userDrawn="1"/>
          </p:nvCxnSpPr>
          <p:spPr>
            <a:xfrm flipV="1">
              <a:off x="7452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userDrawn="1"/>
          </p:nvCxnSpPr>
          <p:spPr>
            <a:xfrm flipV="1">
              <a:off x="7543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1" name="Straight Connector 310"/>
            <p:cNvCxnSpPr/>
            <p:nvPr userDrawn="1"/>
          </p:nvCxnSpPr>
          <p:spPr>
            <a:xfrm flipV="1">
              <a:off x="7635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2" name="Straight Connector 311"/>
            <p:cNvCxnSpPr/>
            <p:nvPr userDrawn="1"/>
          </p:nvCxnSpPr>
          <p:spPr>
            <a:xfrm flipV="1">
              <a:off x="7726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userDrawn="1"/>
          </p:nvCxnSpPr>
          <p:spPr>
            <a:xfrm flipV="1">
              <a:off x="7818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4" name="Straight Connector 313"/>
            <p:cNvCxnSpPr/>
            <p:nvPr userDrawn="1"/>
          </p:nvCxnSpPr>
          <p:spPr>
            <a:xfrm flipV="1">
              <a:off x="7909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5" name="Straight Connector 314"/>
            <p:cNvCxnSpPr/>
            <p:nvPr userDrawn="1"/>
          </p:nvCxnSpPr>
          <p:spPr>
            <a:xfrm flipV="1">
              <a:off x="8001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userDrawn="1"/>
          </p:nvCxnSpPr>
          <p:spPr>
            <a:xfrm flipV="1">
              <a:off x="8092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7" name="Straight Connector 316"/>
            <p:cNvCxnSpPr/>
            <p:nvPr userDrawn="1"/>
          </p:nvCxnSpPr>
          <p:spPr>
            <a:xfrm flipV="1">
              <a:off x="8183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8" name="Straight Connector 317"/>
            <p:cNvCxnSpPr/>
            <p:nvPr userDrawn="1"/>
          </p:nvCxnSpPr>
          <p:spPr>
            <a:xfrm flipV="1">
              <a:off x="8275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userDrawn="1"/>
          </p:nvCxnSpPr>
          <p:spPr>
            <a:xfrm flipV="1">
              <a:off x="8366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0" name="Straight Connector 319"/>
            <p:cNvCxnSpPr/>
            <p:nvPr userDrawn="1"/>
          </p:nvCxnSpPr>
          <p:spPr>
            <a:xfrm flipV="1">
              <a:off x="8458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1" name="Straight Connector 320"/>
            <p:cNvCxnSpPr/>
            <p:nvPr userDrawn="1"/>
          </p:nvCxnSpPr>
          <p:spPr>
            <a:xfrm flipV="1">
              <a:off x="8549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2" name="Straight Connector 321"/>
            <p:cNvCxnSpPr/>
            <p:nvPr userDrawn="1"/>
          </p:nvCxnSpPr>
          <p:spPr>
            <a:xfrm flipV="1">
              <a:off x="8641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3" name="Straight Connector 322"/>
            <p:cNvCxnSpPr/>
            <p:nvPr userDrawn="1"/>
          </p:nvCxnSpPr>
          <p:spPr>
            <a:xfrm flipV="1">
              <a:off x="8732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4" name="Straight Connector 323"/>
            <p:cNvCxnSpPr/>
            <p:nvPr userDrawn="1"/>
          </p:nvCxnSpPr>
          <p:spPr>
            <a:xfrm flipV="1">
              <a:off x="8823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5" name="Straight Connector 324"/>
            <p:cNvCxnSpPr/>
            <p:nvPr userDrawn="1"/>
          </p:nvCxnSpPr>
          <p:spPr>
            <a:xfrm flipV="1">
              <a:off x="8915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6" name="Straight Connector 325"/>
            <p:cNvCxnSpPr/>
            <p:nvPr userDrawn="1"/>
          </p:nvCxnSpPr>
          <p:spPr>
            <a:xfrm flipV="1">
              <a:off x="9006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7" name="Straight Connector 326"/>
            <p:cNvCxnSpPr/>
            <p:nvPr userDrawn="1"/>
          </p:nvCxnSpPr>
          <p:spPr>
            <a:xfrm flipV="1">
              <a:off x="9098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userDrawn="1"/>
          </p:nvCxnSpPr>
          <p:spPr>
            <a:xfrm flipV="1">
              <a:off x="9189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29" name="Straight Connector 328"/>
            <p:cNvCxnSpPr/>
            <p:nvPr userDrawn="1"/>
          </p:nvCxnSpPr>
          <p:spPr>
            <a:xfrm flipV="1">
              <a:off x="9281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0" name="Straight Connector 329"/>
            <p:cNvCxnSpPr/>
            <p:nvPr userDrawn="1"/>
          </p:nvCxnSpPr>
          <p:spPr>
            <a:xfrm flipV="1">
              <a:off x="9372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1" name="Straight Connector 330"/>
            <p:cNvCxnSpPr/>
            <p:nvPr userDrawn="1"/>
          </p:nvCxnSpPr>
          <p:spPr>
            <a:xfrm flipV="1">
              <a:off x="9464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2" name="Straight Connector 331"/>
            <p:cNvCxnSpPr/>
            <p:nvPr userDrawn="1"/>
          </p:nvCxnSpPr>
          <p:spPr>
            <a:xfrm flipV="1">
              <a:off x="9555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3" name="Straight Connector 332"/>
            <p:cNvCxnSpPr/>
            <p:nvPr userDrawn="1"/>
          </p:nvCxnSpPr>
          <p:spPr>
            <a:xfrm flipV="1">
              <a:off x="9646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4" name="Straight Connector 333"/>
            <p:cNvCxnSpPr/>
            <p:nvPr userDrawn="1"/>
          </p:nvCxnSpPr>
          <p:spPr>
            <a:xfrm flipV="1">
              <a:off x="9738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5" name="Straight Connector 334"/>
            <p:cNvCxnSpPr/>
            <p:nvPr userDrawn="1"/>
          </p:nvCxnSpPr>
          <p:spPr>
            <a:xfrm flipV="1">
              <a:off x="9829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6" name="Straight Connector 335"/>
            <p:cNvCxnSpPr/>
            <p:nvPr userDrawn="1"/>
          </p:nvCxnSpPr>
          <p:spPr>
            <a:xfrm flipV="1">
              <a:off x="9921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7" name="Straight Connector 336"/>
            <p:cNvCxnSpPr/>
            <p:nvPr userDrawn="1"/>
          </p:nvCxnSpPr>
          <p:spPr>
            <a:xfrm flipV="1">
              <a:off x="10012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8" name="Straight Connector 337"/>
            <p:cNvCxnSpPr/>
            <p:nvPr userDrawn="1"/>
          </p:nvCxnSpPr>
          <p:spPr>
            <a:xfrm flipV="1">
              <a:off x="10104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39" name="Straight Connector 338"/>
            <p:cNvCxnSpPr/>
            <p:nvPr userDrawn="1"/>
          </p:nvCxnSpPr>
          <p:spPr>
            <a:xfrm flipV="1">
              <a:off x="10195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0" name="Straight Connector 339"/>
            <p:cNvCxnSpPr/>
            <p:nvPr userDrawn="1"/>
          </p:nvCxnSpPr>
          <p:spPr>
            <a:xfrm flipV="1">
              <a:off x="10287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userDrawn="1"/>
          </p:nvCxnSpPr>
          <p:spPr>
            <a:xfrm flipV="1">
              <a:off x="10378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2" name="Straight Connector 341"/>
            <p:cNvCxnSpPr/>
            <p:nvPr userDrawn="1"/>
          </p:nvCxnSpPr>
          <p:spPr>
            <a:xfrm flipV="1">
              <a:off x="10469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3" name="Straight Connector 342"/>
            <p:cNvCxnSpPr/>
            <p:nvPr userDrawn="1"/>
          </p:nvCxnSpPr>
          <p:spPr>
            <a:xfrm flipV="1">
              <a:off x="10561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userDrawn="1"/>
          </p:nvCxnSpPr>
          <p:spPr>
            <a:xfrm flipV="1">
              <a:off x="10652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5" name="Straight Connector 344"/>
            <p:cNvCxnSpPr/>
            <p:nvPr userDrawn="1"/>
          </p:nvCxnSpPr>
          <p:spPr>
            <a:xfrm flipV="1">
              <a:off x="10744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6" name="Straight Connector 345"/>
            <p:cNvCxnSpPr/>
            <p:nvPr userDrawn="1"/>
          </p:nvCxnSpPr>
          <p:spPr>
            <a:xfrm flipV="1">
              <a:off x="10835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7" name="Straight Connector 346"/>
            <p:cNvCxnSpPr/>
            <p:nvPr userDrawn="1"/>
          </p:nvCxnSpPr>
          <p:spPr>
            <a:xfrm flipV="1">
              <a:off x="10927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8" name="Straight Connector 347"/>
            <p:cNvCxnSpPr/>
            <p:nvPr userDrawn="1"/>
          </p:nvCxnSpPr>
          <p:spPr>
            <a:xfrm flipV="1">
              <a:off x="11018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49" name="Straight Connector 348"/>
            <p:cNvCxnSpPr/>
            <p:nvPr userDrawn="1"/>
          </p:nvCxnSpPr>
          <p:spPr>
            <a:xfrm flipV="1">
              <a:off x="11109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userDrawn="1"/>
          </p:nvCxnSpPr>
          <p:spPr>
            <a:xfrm flipV="1">
              <a:off x="11201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1" name="Straight Connector 350"/>
            <p:cNvCxnSpPr/>
            <p:nvPr userDrawn="1"/>
          </p:nvCxnSpPr>
          <p:spPr>
            <a:xfrm flipV="1">
              <a:off x="11292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2" name="Straight Connector 351"/>
            <p:cNvCxnSpPr/>
            <p:nvPr userDrawn="1"/>
          </p:nvCxnSpPr>
          <p:spPr>
            <a:xfrm flipV="1">
              <a:off x="11384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userDrawn="1"/>
          </p:nvCxnSpPr>
          <p:spPr>
            <a:xfrm flipV="1">
              <a:off x="114757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4" name="Straight Connector 353"/>
            <p:cNvCxnSpPr/>
            <p:nvPr userDrawn="1"/>
          </p:nvCxnSpPr>
          <p:spPr>
            <a:xfrm flipV="1">
              <a:off x="115671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5" name="Straight Connector 354"/>
            <p:cNvCxnSpPr/>
            <p:nvPr userDrawn="1"/>
          </p:nvCxnSpPr>
          <p:spPr>
            <a:xfrm flipV="1">
              <a:off x="116586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userDrawn="1"/>
          </p:nvCxnSpPr>
          <p:spPr>
            <a:xfrm flipV="1">
              <a:off x="117500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7" name="Straight Connector 356"/>
            <p:cNvCxnSpPr/>
            <p:nvPr userDrawn="1"/>
          </p:nvCxnSpPr>
          <p:spPr>
            <a:xfrm flipV="1">
              <a:off x="118414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8" name="Straight Connector 357"/>
            <p:cNvCxnSpPr/>
            <p:nvPr userDrawn="1"/>
          </p:nvCxnSpPr>
          <p:spPr>
            <a:xfrm flipV="1">
              <a:off x="119329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userDrawn="1"/>
          </p:nvCxnSpPr>
          <p:spPr>
            <a:xfrm flipV="1">
              <a:off x="120243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0" name="Straight Connector 359"/>
            <p:cNvCxnSpPr/>
            <p:nvPr userDrawn="1"/>
          </p:nvCxnSpPr>
          <p:spPr>
            <a:xfrm flipV="1">
              <a:off x="121158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1" name="Straight Connector 360"/>
            <p:cNvCxnSpPr/>
            <p:nvPr userDrawn="1"/>
          </p:nvCxnSpPr>
          <p:spPr>
            <a:xfrm flipV="1">
              <a:off x="122072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2" name="Straight Connector 361"/>
            <p:cNvCxnSpPr/>
            <p:nvPr userDrawn="1"/>
          </p:nvCxnSpPr>
          <p:spPr>
            <a:xfrm flipV="1">
              <a:off x="122986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3" name="Straight Connector 362"/>
            <p:cNvCxnSpPr/>
            <p:nvPr userDrawn="1"/>
          </p:nvCxnSpPr>
          <p:spPr>
            <a:xfrm flipV="1">
              <a:off x="123901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4" name="Straight Connector 363"/>
            <p:cNvCxnSpPr/>
            <p:nvPr userDrawn="1"/>
          </p:nvCxnSpPr>
          <p:spPr>
            <a:xfrm flipV="1">
              <a:off x="124815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5" name="Straight Connector 364"/>
            <p:cNvCxnSpPr/>
            <p:nvPr userDrawn="1"/>
          </p:nvCxnSpPr>
          <p:spPr>
            <a:xfrm flipV="1">
              <a:off x="125730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6" name="Straight Connector 365"/>
            <p:cNvCxnSpPr/>
            <p:nvPr userDrawn="1"/>
          </p:nvCxnSpPr>
          <p:spPr>
            <a:xfrm flipV="1">
              <a:off x="126644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7" name="Straight Connector 366"/>
            <p:cNvCxnSpPr/>
            <p:nvPr userDrawn="1"/>
          </p:nvCxnSpPr>
          <p:spPr>
            <a:xfrm flipV="1">
              <a:off x="127558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8" name="Straight Connector 367"/>
            <p:cNvCxnSpPr/>
            <p:nvPr userDrawn="1"/>
          </p:nvCxnSpPr>
          <p:spPr>
            <a:xfrm flipV="1">
              <a:off x="128473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userDrawn="1"/>
          </p:nvCxnSpPr>
          <p:spPr>
            <a:xfrm flipV="1">
              <a:off x="129387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0" name="Straight Connector 369"/>
            <p:cNvCxnSpPr/>
            <p:nvPr userDrawn="1"/>
          </p:nvCxnSpPr>
          <p:spPr>
            <a:xfrm flipV="1">
              <a:off x="130302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1" name="Straight Connector 370"/>
            <p:cNvCxnSpPr/>
            <p:nvPr userDrawn="1"/>
          </p:nvCxnSpPr>
          <p:spPr>
            <a:xfrm flipV="1">
              <a:off x="131216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userDrawn="1"/>
          </p:nvCxnSpPr>
          <p:spPr>
            <a:xfrm flipV="1">
              <a:off x="132130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3" name="Straight Connector 372"/>
            <p:cNvCxnSpPr/>
            <p:nvPr userDrawn="1"/>
          </p:nvCxnSpPr>
          <p:spPr>
            <a:xfrm flipV="1">
              <a:off x="1330452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4" name="Straight Connector 373"/>
            <p:cNvCxnSpPr/>
            <p:nvPr userDrawn="1"/>
          </p:nvCxnSpPr>
          <p:spPr>
            <a:xfrm flipV="1">
              <a:off x="1339596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userDrawn="1"/>
          </p:nvCxnSpPr>
          <p:spPr>
            <a:xfrm flipV="1">
              <a:off x="1348740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6" name="Straight Connector 375"/>
            <p:cNvCxnSpPr/>
            <p:nvPr userDrawn="1"/>
          </p:nvCxnSpPr>
          <p:spPr>
            <a:xfrm flipV="1">
              <a:off x="1357884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77" name="Straight Connector 376"/>
            <p:cNvCxnSpPr/>
            <p:nvPr userDrawn="1"/>
          </p:nvCxnSpPr>
          <p:spPr>
            <a:xfrm flipV="1">
              <a:off x="13670280" y="4572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grpSp>
          <p:nvGrpSpPr>
            <p:cNvPr id="378" name="Group 377"/>
            <p:cNvGrpSpPr/>
            <p:nvPr userDrawn="1"/>
          </p:nvGrpSpPr>
          <p:grpSpPr>
            <a:xfrm>
              <a:off x="13761720" y="457200"/>
              <a:ext cx="365760" cy="7315200"/>
              <a:chOff x="12999720" y="609600"/>
              <a:chExt cx="365760" cy="7315200"/>
            </a:xfrm>
          </p:grpSpPr>
          <p:cxnSp>
            <p:nvCxnSpPr>
              <p:cNvPr id="379" name="Straight Connector 378"/>
              <p:cNvCxnSpPr/>
              <p:nvPr userDrawn="1"/>
            </p:nvCxnSpPr>
            <p:spPr>
              <a:xfrm flipV="1">
                <a:off x="1299972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0" name="Straight Connector 379"/>
              <p:cNvCxnSpPr/>
              <p:nvPr userDrawn="1"/>
            </p:nvCxnSpPr>
            <p:spPr>
              <a:xfrm flipV="1">
                <a:off x="1309116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1" name="Straight Connector 380"/>
              <p:cNvCxnSpPr/>
              <p:nvPr userDrawn="1"/>
            </p:nvCxnSpPr>
            <p:spPr>
              <a:xfrm flipV="1">
                <a:off x="1318260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2" name="Straight Connector 381"/>
              <p:cNvCxnSpPr/>
              <p:nvPr userDrawn="1"/>
            </p:nvCxnSpPr>
            <p:spPr>
              <a:xfrm flipV="1">
                <a:off x="1327404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3" name="Straight Connector 382"/>
              <p:cNvCxnSpPr/>
              <p:nvPr userDrawn="1"/>
            </p:nvCxnSpPr>
            <p:spPr>
              <a:xfrm flipV="1">
                <a:off x="13365480" y="609600"/>
                <a:ext cx="0" cy="731520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grpSp>
        <p:cxnSp>
          <p:nvCxnSpPr>
            <p:cNvPr id="384" name="Straight Connector 383"/>
            <p:cNvCxnSpPr/>
            <p:nvPr userDrawn="1"/>
          </p:nvCxnSpPr>
          <p:spPr>
            <a:xfrm>
              <a:off x="457200" y="502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5" name="Straight Connector 384"/>
            <p:cNvCxnSpPr/>
            <p:nvPr userDrawn="1"/>
          </p:nvCxnSpPr>
          <p:spPr>
            <a:xfrm>
              <a:off x="457200" y="594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6" name="Straight Connector 385"/>
            <p:cNvCxnSpPr/>
            <p:nvPr userDrawn="1"/>
          </p:nvCxnSpPr>
          <p:spPr>
            <a:xfrm>
              <a:off x="457200" y="685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userDrawn="1"/>
          </p:nvCxnSpPr>
          <p:spPr>
            <a:xfrm>
              <a:off x="457200" y="777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8" name="Straight Connector 387"/>
            <p:cNvCxnSpPr/>
            <p:nvPr userDrawn="1"/>
          </p:nvCxnSpPr>
          <p:spPr>
            <a:xfrm>
              <a:off x="457200" y="960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89" name="Straight Connector 388"/>
            <p:cNvCxnSpPr/>
            <p:nvPr userDrawn="1"/>
          </p:nvCxnSpPr>
          <p:spPr>
            <a:xfrm>
              <a:off x="457200" y="1051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0" name="Straight Connector 389"/>
            <p:cNvCxnSpPr/>
            <p:nvPr userDrawn="1"/>
          </p:nvCxnSpPr>
          <p:spPr>
            <a:xfrm>
              <a:off x="457200" y="1143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1" name="Straight Connector 390"/>
            <p:cNvCxnSpPr/>
            <p:nvPr userDrawn="1"/>
          </p:nvCxnSpPr>
          <p:spPr>
            <a:xfrm>
              <a:off x="457200" y="1234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2" name="Straight Connector 391"/>
            <p:cNvCxnSpPr/>
            <p:nvPr userDrawn="1"/>
          </p:nvCxnSpPr>
          <p:spPr>
            <a:xfrm>
              <a:off x="457200" y="868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3" name="Straight Connector 392"/>
            <p:cNvCxnSpPr/>
            <p:nvPr userDrawn="1"/>
          </p:nvCxnSpPr>
          <p:spPr>
            <a:xfrm>
              <a:off x="457200" y="1325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4" name="Straight Connector 393"/>
            <p:cNvCxnSpPr/>
            <p:nvPr userDrawn="1"/>
          </p:nvCxnSpPr>
          <p:spPr>
            <a:xfrm>
              <a:off x="457200" y="1417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5" name="Straight Connector 394"/>
            <p:cNvCxnSpPr/>
            <p:nvPr userDrawn="1"/>
          </p:nvCxnSpPr>
          <p:spPr>
            <a:xfrm>
              <a:off x="457200" y="1508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6" name="Straight Connector 395"/>
            <p:cNvCxnSpPr/>
            <p:nvPr userDrawn="1"/>
          </p:nvCxnSpPr>
          <p:spPr>
            <a:xfrm>
              <a:off x="457200" y="16002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7" name="Straight Connector 396"/>
            <p:cNvCxnSpPr/>
            <p:nvPr userDrawn="1"/>
          </p:nvCxnSpPr>
          <p:spPr>
            <a:xfrm>
              <a:off x="457200" y="1691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8" name="Straight Connector 397"/>
            <p:cNvCxnSpPr/>
            <p:nvPr userDrawn="1"/>
          </p:nvCxnSpPr>
          <p:spPr>
            <a:xfrm>
              <a:off x="457200" y="1874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399" name="Straight Connector 398"/>
            <p:cNvCxnSpPr/>
            <p:nvPr userDrawn="1"/>
          </p:nvCxnSpPr>
          <p:spPr>
            <a:xfrm>
              <a:off x="457200" y="1965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0" name="Straight Connector 399"/>
            <p:cNvCxnSpPr/>
            <p:nvPr userDrawn="1"/>
          </p:nvCxnSpPr>
          <p:spPr>
            <a:xfrm>
              <a:off x="457200" y="2148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1" name="Straight Connector 400"/>
            <p:cNvCxnSpPr/>
            <p:nvPr userDrawn="1"/>
          </p:nvCxnSpPr>
          <p:spPr>
            <a:xfrm>
              <a:off x="457200" y="1783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2" name="Straight Connector 401"/>
            <p:cNvCxnSpPr/>
            <p:nvPr userDrawn="1"/>
          </p:nvCxnSpPr>
          <p:spPr>
            <a:xfrm>
              <a:off x="457200" y="2240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3" name="Straight Connector 402"/>
            <p:cNvCxnSpPr/>
            <p:nvPr userDrawn="1"/>
          </p:nvCxnSpPr>
          <p:spPr>
            <a:xfrm>
              <a:off x="457200" y="2331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4" name="Straight Connector 403"/>
            <p:cNvCxnSpPr/>
            <p:nvPr userDrawn="1"/>
          </p:nvCxnSpPr>
          <p:spPr>
            <a:xfrm>
              <a:off x="457200" y="2423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5" name="Straight Connector 404"/>
            <p:cNvCxnSpPr/>
            <p:nvPr userDrawn="1"/>
          </p:nvCxnSpPr>
          <p:spPr>
            <a:xfrm>
              <a:off x="457200" y="2514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6" name="Straight Connector 405"/>
            <p:cNvCxnSpPr/>
            <p:nvPr userDrawn="1"/>
          </p:nvCxnSpPr>
          <p:spPr>
            <a:xfrm>
              <a:off x="457200" y="2606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7" name="Straight Connector 406"/>
            <p:cNvCxnSpPr/>
            <p:nvPr userDrawn="1"/>
          </p:nvCxnSpPr>
          <p:spPr>
            <a:xfrm>
              <a:off x="457200" y="2788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8" name="Straight Connector 407"/>
            <p:cNvCxnSpPr/>
            <p:nvPr userDrawn="1"/>
          </p:nvCxnSpPr>
          <p:spPr>
            <a:xfrm>
              <a:off x="457200" y="2880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userDrawn="1"/>
          </p:nvCxnSpPr>
          <p:spPr>
            <a:xfrm>
              <a:off x="457200" y="2971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0" name="Straight Connector 409"/>
            <p:cNvCxnSpPr/>
            <p:nvPr userDrawn="1"/>
          </p:nvCxnSpPr>
          <p:spPr>
            <a:xfrm>
              <a:off x="457200" y="3063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1" name="Straight Connector 410"/>
            <p:cNvCxnSpPr/>
            <p:nvPr userDrawn="1"/>
          </p:nvCxnSpPr>
          <p:spPr>
            <a:xfrm>
              <a:off x="457200" y="2697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2" name="Straight Connector 411"/>
            <p:cNvCxnSpPr/>
            <p:nvPr userDrawn="1"/>
          </p:nvCxnSpPr>
          <p:spPr>
            <a:xfrm>
              <a:off x="457200" y="3154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3" name="Straight Connector 412"/>
            <p:cNvCxnSpPr/>
            <p:nvPr userDrawn="1"/>
          </p:nvCxnSpPr>
          <p:spPr>
            <a:xfrm>
              <a:off x="457200" y="3246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4" name="Straight Connector 413"/>
            <p:cNvCxnSpPr/>
            <p:nvPr userDrawn="1"/>
          </p:nvCxnSpPr>
          <p:spPr>
            <a:xfrm>
              <a:off x="457200" y="3337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p:cNvCxnSpPr/>
            <p:nvPr userDrawn="1"/>
          </p:nvCxnSpPr>
          <p:spPr>
            <a:xfrm>
              <a:off x="457200" y="3429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p:cNvCxnSpPr/>
            <p:nvPr userDrawn="1"/>
          </p:nvCxnSpPr>
          <p:spPr>
            <a:xfrm>
              <a:off x="457200" y="3520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userDrawn="1"/>
          </p:nvCxnSpPr>
          <p:spPr>
            <a:xfrm>
              <a:off x="457200" y="3703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p:cNvCxnSpPr/>
            <p:nvPr userDrawn="1"/>
          </p:nvCxnSpPr>
          <p:spPr>
            <a:xfrm>
              <a:off x="457200" y="3794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19" name="Straight Connector 418"/>
            <p:cNvCxnSpPr/>
            <p:nvPr userDrawn="1"/>
          </p:nvCxnSpPr>
          <p:spPr>
            <a:xfrm>
              <a:off x="457200" y="38862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userDrawn="1"/>
          </p:nvCxnSpPr>
          <p:spPr>
            <a:xfrm>
              <a:off x="457200" y="3977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1" name="Straight Connector 420"/>
            <p:cNvCxnSpPr/>
            <p:nvPr userDrawn="1"/>
          </p:nvCxnSpPr>
          <p:spPr>
            <a:xfrm>
              <a:off x="457200" y="3611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2" name="Straight Connector 421"/>
            <p:cNvCxnSpPr/>
            <p:nvPr userDrawn="1"/>
          </p:nvCxnSpPr>
          <p:spPr>
            <a:xfrm>
              <a:off x="457200" y="4069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3" name="Straight Connector 422"/>
            <p:cNvCxnSpPr/>
            <p:nvPr userDrawn="1"/>
          </p:nvCxnSpPr>
          <p:spPr>
            <a:xfrm>
              <a:off x="457200" y="4160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4" name="Straight Connector 423"/>
            <p:cNvCxnSpPr/>
            <p:nvPr userDrawn="1"/>
          </p:nvCxnSpPr>
          <p:spPr>
            <a:xfrm>
              <a:off x="457200" y="4251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5" name="Straight Connector 424"/>
            <p:cNvCxnSpPr/>
            <p:nvPr userDrawn="1"/>
          </p:nvCxnSpPr>
          <p:spPr>
            <a:xfrm>
              <a:off x="457200" y="43434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6" name="Straight Connector 425"/>
            <p:cNvCxnSpPr/>
            <p:nvPr userDrawn="1"/>
          </p:nvCxnSpPr>
          <p:spPr>
            <a:xfrm>
              <a:off x="457200" y="4434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7" name="Straight Connector 426"/>
            <p:cNvCxnSpPr/>
            <p:nvPr userDrawn="1"/>
          </p:nvCxnSpPr>
          <p:spPr>
            <a:xfrm>
              <a:off x="457200" y="4617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8" name="Straight Connector 427"/>
            <p:cNvCxnSpPr/>
            <p:nvPr userDrawn="1"/>
          </p:nvCxnSpPr>
          <p:spPr>
            <a:xfrm>
              <a:off x="457200" y="4709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29" name="Straight Connector 428"/>
            <p:cNvCxnSpPr/>
            <p:nvPr userDrawn="1"/>
          </p:nvCxnSpPr>
          <p:spPr>
            <a:xfrm>
              <a:off x="457200" y="4800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0" name="Straight Connector 429"/>
            <p:cNvCxnSpPr/>
            <p:nvPr userDrawn="1"/>
          </p:nvCxnSpPr>
          <p:spPr>
            <a:xfrm>
              <a:off x="457200" y="4892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1" name="Straight Connector 430"/>
            <p:cNvCxnSpPr/>
            <p:nvPr userDrawn="1"/>
          </p:nvCxnSpPr>
          <p:spPr>
            <a:xfrm>
              <a:off x="457200" y="4526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2" name="Straight Connector 431"/>
            <p:cNvCxnSpPr/>
            <p:nvPr userDrawn="1"/>
          </p:nvCxnSpPr>
          <p:spPr>
            <a:xfrm>
              <a:off x="457200" y="4983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3" name="Straight Connector 432"/>
            <p:cNvCxnSpPr/>
            <p:nvPr userDrawn="1"/>
          </p:nvCxnSpPr>
          <p:spPr>
            <a:xfrm>
              <a:off x="457200" y="5074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4" name="Straight Connector 433"/>
            <p:cNvCxnSpPr/>
            <p:nvPr userDrawn="1"/>
          </p:nvCxnSpPr>
          <p:spPr>
            <a:xfrm>
              <a:off x="457200" y="5166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5" name="Straight Connector 434"/>
            <p:cNvCxnSpPr/>
            <p:nvPr userDrawn="1"/>
          </p:nvCxnSpPr>
          <p:spPr>
            <a:xfrm>
              <a:off x="457200" y="5257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6" name="Straight Connector 435"/>
            <p:cNvCxnSpPr/>
            <p:nvPr userDrawn="1"/>
          </p:nvCxnSpPr>
          <p:spPr>
            <a:xfrm>
              <a:off x="457200" y="5349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7" name="Straight Connector 436"/>
            <p:cNvCxnSpPr/>
            <p:nvPr userDrawn="1"/>
          </p:nvCxnSpPr>
          <p:spPr>
            <a:xfrm>
              <a:off x="457200" y="55321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8" name="Straight Connector 437"/>
            <p:cNvCxnSpPr/>
            <p:nvPr userDrawn="1"/>
          </p:nvCxnSpPr>
          <p:spPr>
            <a:xfrm>
              <a:off x="457200" y="56235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39" name="Straight Connector 438"/>
            <p:cNvCxnSpPr/>
            <p:nvPr userDrawn="1"/>
          </p:nvCxnSpPr>
          <p:spPr>
            <a:xfrm>
              <a:off x="457200" y="57150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0" name="Straight Connector 439"/>
            <p:cNvCxnSpPr/>
            <p:nvPr userDrawn="1"/>
          </p:nvCxnSpPr>
          <p:spPr>
            <a:xfrm>
              <a:off x="457200" y="58064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1" name="Straight Connector 440"/>
            <p:cNvCxnSpPr/>
            <p:nvPr userDrawn="1"/>
          </p:nvCxnSpPr>
          <p:spPr>
            <a:xfrm>
              <a:off x="457200" y="5440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2" name="Straight Connector 441"/>
            <p:cNvCxnSpPr/>
            <p:nvPr userDrawn="1"/>
          </p:nvCxnSpPr>
          <p:spPr>
            <a:xfrm>
              <a:off x="457200" y="58978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3" name="Straight Connector 442"/>
            <p:cNvCxnSpPr/>
            <p:nvPr userDrawn="1"/>
          </p:nvCxnSpPr>
          <p:spPr>
            <a:xfrm>
              <a:off x="457200" y="59893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4" name="Straight Connector 443"/>
            <p:cNvCxnSpPr/>
            <p:nvPr userDrawn="1"/>
          </p:nvCxnSpPr>
          <p:spPr>
            <a:xfrm>
              <a:off x="457200" y="60807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5" name="Straight Connector 444"/>
            <p:cNvCxnSpPr/>
            <p:nvPr userDrawn="1"/>
          </p:nvCxnSpPr>
          <p:spPr>
            <a:xfrm>
              <a:off x="457200" y="62636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6" name="Straight Connector 445"/>
            <p:cNvCxnSpPr/>
            <p:nvPr userDrawn="1"/>
          </p:nvCxnSpPr>
          <p:spPr>
            <a:xfrm>
              <a:off x="457200" y="64465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7" name="Straight Connector 446"/>
            <p:cNvCxnSpPr/>
            <p:nvPr userDrawn="1"/>
          </p:nvCxnSpPr>
          <p:spPr>
            <a:xfrm>
              <a:off x="457200" y="65379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8" name="Straight Connector 447"/>
            <p:cNvCxnSpPr/>
            <p:nvPr userDrawn="1"/>
          </p:nvCxnSpPr>
          <p:spPr>
            <a:xfrm>
              <a:off x="457200" y="66294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49" name="Straight Connector 448"/>
            <p:cNvCxnSpPr/>
            <p:nvPr userDrawn="1"/>
          </p:nvCxnSpPr>
          <p:spPr>
            <a:xfrm>
              <a:off x="457200" y="67208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0" name="Straight Connector 449"/>
            <p:cNvCxnSpPr/>
            <p:nvPr userDrawn="1"/>
          </p:nvCxnSpPr>
          <p:spPr>
            <a:xfrm>
              <a:off x="457200" y="63550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1" name="Straight Connector 450"/>
            <p:cNvCxnSpPr/>
            <p:nvPr userDrawn="1"/>
          </p:nvCxnSpPr>
          <p:spPr>
            <a:xfrm>
              <a:off x="457200" y="68122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2" name="Straight Connector 451"/>
            <p:cNvCxnSpPr/>
            <p:nvPr userDrawn="1"/>
          </p:nvCxnSpPr>
          <p:spPr>
            <a:xfrm>
              <a:off x="457200" y="69037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3" name="Straight Connector 452"/>
            <p:cNvCxnSpPr/>
            <p:nvPr userDrawn="1"/>
          </p:nvCxnSpPr>
          <p:spPr>
            <a:xfrm>
              <a:off x="457200" y="69951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4" name="Straight Connector 453"/>
            <p:cNvCxnSpPr/>
            <p:nvPr userDrawn="1"/>
          </p:nvCxnSpPr>
          <p:spPr>
            <a:xfrm>
              <a:off x="457200" y="70866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5" name="Straight Connector 454"/>
            <p:cNvCxnSpPr/>
            <p:nvPr userDrawn="1"/>
          </p:nvCxnSpPr>
          <p:spPr>
            <a:xfrm>
              <a:off x="457200" y="71780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6" name="Straight Connector 455"/>
            <p:cNvCxnSpPr/>
            <p:nvPr userDrawn="1"/>
          </p:nvCxnSpPr>
          <p:spPr>
            <a:xfrm>
              <a:off x="457200" y="736092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7" name="Straight Connector 456"/>
            <p:cNvCxnSpPr/>
            <p:nvPr userDrawn="1"/>
          </p:nvCxnSpPr>
          <p:spPr>
            <a:xfrm>
              <a:off x="457200" y="745236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8" name="Straight Connector 457"/>
            <p:cNvCxnSpPr/>
            <p:nvPr userDrawn="1"/>
          </p:nvCxnSpPr>
          <p:spPr>
            <a:xfrm>
              <a:off x="457200" y="754380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59" name="Straight Connector 458"/>
            <p:cNvCxnSpPr/>
            <p:nvPr userDrawn="1"/>
          </p:nvCxnSpPr>
          <p:spPr>
            <a:xfrm>
              <a:off x="457200" y="763524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0" name="Straight Connector 459"/>
            <p:cNvCxnSpPr/>
            <p:nvPr userDrawn="1"/>
          </p:nvCxnSpPr>
          <p:spPr>
            <a:xfrm>
              <a:off x="457200" y="72694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cxnSp>
          <p:nvCxnSpPr>
            <p:cNvPr id="461" name="Straight Connector 460"/>
            <p:cNvCxnSpPr/>
            <p:nvPr userDrawn="1"/>
          </p:nvCxnSpPr>
          <p:spPr>
            <a:xfrm>
              <a:off x="457200" y="7726680"/>
              <a:ext cx="13716000" cy="0"/>
            </a:xfrm>
            <a:prstGeom prst="line">
              <a:avLst/>
            </a:prstGeom>
            <a:ln w="3175">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463" name="Rectangle 462"/>
            <p:cNvSpPr/>
            <p:nvPr userDrawn="1"/>
          </p:nvSpPr>
          <p:spPr>
            <a:xfrm>
              <a:off x="0" y="0"/>
              <a:ext cx="14630400" cy="8229600"/>
            </a:xfrm>
            <a:prstGeom prst="rect">
              <a:avLst/>
            </a:prstGeom>
            <a:solidFill>
              <a:schemeClr val="tx1">
                <a:alpha val="40000"/>
              </a:schemeClr>
            </a:solidFill>
          </p:spPr>
          <p:txBody>
            <a:bodyPr wrap="square" lIns="0" tIns="0" rIns="0" bIns="0" rtlCol="0" anchor="ctr">
              <a:spAutoFit/>
            </a:bodyPr>
            <a:lstStyle/>
            <a:p>
              <a:pPr algn="ctr"/>
              <a:endParaRPr lang="en-US" sz="1400" b="0" i="0" dirty="0">
                <a:solidFill>
                  <a:schemeClr val="bg2"/>
                </a:solidFill>
                <a:latin typeface="Arial Regular" charset="0"/>
              </a:endParaRPr>
            </a:p>
          </p:txBody>
        </p:sp>
        <p:grpSp>
          <p:nvGrpSpPr>
            <p:cNvPr id="475" name="Group 474"/>
            <p:cNvGrpSpPr/>
            <p:nvPr userDrawn="1"/>
          </p:nvGrpSpPr>
          <p:grpSpPr>
            <a:xfrm>
              <a:off x="914400" y="7899655"/>
              <a:ext cx="2713350" cy="220571"/>
              <a:chOff x="914400" y="7899655"/>
              <a:chExt cx="2713350" cy="220571"/>
            </a:xfrm>
          </p:grpSpPr>
          <p:sp>
            <p:nvSpPr>
              <p:cNvPr id="476"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477"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grpSp>
      <p:sp>
        <p:nvSpPr>
          <p:cNvPr id="479"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480"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cSld>
  <p:clrMapOvr>
    <a:masterClrMapping/>
  </p:clrMapOvr>
  <p:extLst>
    <p:ext uri="{DCECCB84-F9BA-43D5-87BE-67443E8EF086}">
      <p15:sldGuideLst xmlns:p15="http://schemas.microsoft.com/office/powerpoint/2012/main">
        <p15:guide id="1" orient="horz" pos="2592">
          <p15:clr>
            <a:srgbClr val="FBAE40"/>
          </p15:clr>
        </p15:guide>
        <p15:guide id="2" pos="460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ver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352494" y="7625253"/>
            <a:ext cx="570973" cy="231475"/>
          </a:xfrm>
          <a:prstGeom prst="rect">
            <a:avLst/>
          </a:prstGeom>
        </p:spPr>
      </p:pic>
      <p:sp>
        <p:nvSpPr>
          <p:cNvPr id="5" name="Title 4"/>
          <p:cNvSpPr>
            <a:spLocks noGrp="1"/>
          </p:cNvSpPr>
          <p:nvPr>
            <p:ph type="title"/>
          </p:nvPr>
        </p:nvSpPr>
        <p:spPr>
          <a:xfrm>
            <a:off x="11338560" y="1831411"/>
            <a:ext cx="2926080" cy="5596854"/>
          </a:xfrm>
        </p:spPr>
        <p:txBody>
          <a:bodyPr>
            <a:normAutofit/>
          </a:bodyPr>
          <a:lstStyle>
            <a:lvl1pPr>
              <a:lnSpc>
                <a:spcPct val="90000"/>
              </a:lnSpc>
              <a:defRPr sz="3600" b="1">
                <a:solidFill>
                  <a:schemeClr val="bg2"/>
                </a:solidFill>
              </a:defRPr>
            </a:lvl1pPr>
          </a:lstStyle>
          <a:p>
            <a:endParaRPr lang="en-US" dirty="0"/>
          </a:p>
        </p:txBody>
      </p:sp>
      <p:cxnSp>
        <p:nvCxnSpPr>
          <p:cNvPr id="11" name="Straight Connector 10"/>
          <p:cNvCxnSpPr/>
          <p:nvPr userDrawn="1"/>
        </p:nvCxnSpPr>
        <p:spPr>
          <a:xfrm>
            <a:off x="273797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1386405"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717587"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5551851"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1096583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2941" y="53122"/>
            <a:ext cx="2131024" cy="848563"/>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352495" y="7626167"/>
            <a:ext cx="570972" cy="230561"/>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1032941" y="53123"/>
            <a:ext cx="2131024" cy="848562"/>
          </a:xfrm>
          <a:prstGeom prst="rect">
            <a:avLst/>
          </a:prstGeom>
          <a:ln>
            <a:noFill/>
          </a:ln>
        </p:spPr>
      </p:pic>
      <p:sp>
        <p:nvSpPr>
          <p:cNvPr id="2" name="Title 1"/>
          <p:cNvSpPr>
            <a:spLocks noGrp="1"/>
          </p:cNvSpPr>
          <p:nvPr>
            <p:ph type="title" hasCustomPrompt="1"/>
          </p:nvPr>
        </p:nvSpPr>
        <p:spPr>
          <a:xfrm>
            <a:off x="11338560" y="1831411"/>
            <a:ext cx="2926080" cy="5596128"/>
          </a:xfrm>
        </p:spPr>
        <p:txBody>
          <a:bodyPr vert="horz" lIns="0" tIns="0" rIns="0" bIns="0" rtlCol="0" anchor="t">
            <a:normAutofit/>
          </a:bodyPr>
          <a:lstStyle>
            <a:lvl1pPr>
              <a:defRPr lang="en-US" sz="3600" b="1">
                <a:solidFill>
                  <a:srgbClr val="000000"/>
                </a:solidFill>
              </a:defRPr>
            </a:lvl1pPr>
          </a:lstStyle>
          <a:p>
            <a:pPr lvl="0"/>
            <a:r>
              <a:rPr lang="en-US" dirty="0"/>
              <a:t>Click to add title</a:t>
            </a:r>
          </a:p>
        </p:txBody>
      </p:sp>
      <p:cxnSp>
        <p:nvCxnSpPr>
          <p:cNvPr id="4" name="Straight Connector 3"/>
          <p:cNvCxnSpPr/>
          <p:nvPr userDrawn="1"/>
        </p:nvCxnSpPr>
        <p:spPr>
          <a:xfrm>
            <a:off x="2737974"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userDrawn="1"/>
        </p:nvCxnSpPr>
        <p:spPr>
          <a:xfrm>
            <a:off x="1386405"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a:off x="717587"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userDrawn="1"/>
        </p:nvCxnSpPr>
        <p:spPr>
          <a:xfrm>
            <a:off x="365760"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userDrawn="1"/>
        </p:nvCxnSpPr>
        <p:spPr>
          <a:xfrm>
            <a:off x="5551851"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0965834" y="360680"/>
            <a:ext cx="0" cy="750824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24567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1" name="Title 1"/>
          <p:cNvSpPr>
            <a:spLocks noGrp="1"/>
          </p:cNvSpPr>
          <p:nvPr>
            <p:ph type="title"/>
          </p:nvPr>
        </p:nvSpPr>
        <p:spPr>
          <a:xfrm>
            <a:off x="457200" y="685800"/>
            <a:ext cx="13716000" cy="1143000"/>
          </a:xfrm>
        </p:spPr>
        <p:txBody>
          <a:bodyPr/>
          <a:lstStyle/>
          <a:p>
            <a:r>
              <a:rPr lang="en-US" dirty="0"/>
              <a:t>Contents</a:t>
            </a: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5" name="Content Placeholder 2"/>
          <p:cNvSpPr>
            <a:spLocks noGrp="1"/>
          </p:cNvSpPr>
          <p:nvPr>
            <p:ph idx="4294967295"/>
          </p:nvPr>
        </p:nvSpPr>
        <p:spPr>
          <a:xfrm>
            <a:off x="457200" y="2057400"/>
            <a:ext cx="6583680" cy="5257800"/>
          </a:xfrm>
        </p:spPr>
        <p:txBody>
          <a:bodyPr tIns="0"/>
          <a:lstStyle/>
          <a:p>
            <a:pPr marL="5945188" indent="-5943600" algn="just">
              <a:spcBef>
                <a:spcPts val="0"/>
              </a:spcBef>
            </a:pPr>
            <a:r>
              <a:rPr lang="en-US" b="1" dirty="0"/>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b="1" dirty="0"/>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b="1" dirty="0"/>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6" name="Content Placeholder 3"/>
          <p:cNvSpPr>
            <a:spLocks noGrp="1"/>
          </p:cNvSpPr>
          <p:nvPr>
            <p:ph idx="4294967295"/>
          </p:nvPr>
        </p:nvSpPr>
        <p:spPr>
          <a:xfrm>
            <a:off x="7589520" y="2057400"/>
            <a:ext cx="6583680" cy="5257800"/>
          </a:xfrm>
        </p:spPr>
        <p:txBody>
          <a:bodyPr tIns="0"/>
          <a:lstStyle/>
          <a:p>
            <a:pPr marL="5945188" indent="-5943600" algn="just">
              <a:spcBef>
                <a:spcPts val="0"/>
              </a:spcBef>
            </a:pPr>
            <a:r>
              <a:rPr lang="en-US" b="1" dirty="0"/>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b="1" dirty="0"/>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vider">
    <p:bg>
      <p:bgPr>
        <a:solidFill>
          <a:schemeClr val="accent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1" name="Title 1"/>
          <p:cNvSpPr>
            <a:spLocks noGrp="1"/>
          </p:cNvSpPr>
          <p:nvPr>
            <p:ph type="title"/>
          </p:nvPr>
        </p:nvSpPr>
        <p:spPr>
          <a:xfrm>
            <a:off x="457200" y="685800"/>
            <a:ext cx="13716000" cy="1143000"/>
          </a:xfrm>
        </p:spPr>
        <p:txBody>
          <a:bodyPr/>
          <a:lstStyle/>
          <a:p>
            <a:r>
              <a:rPr lang="en-US" dirty="0"/>
              <a:t>Contents</a:t>
            </a:r>
          </a:p>
        </p:txBody>
      </p:sp>
      <p:sp>
        <p:nvSpPr>
          <p:cNvPr id="12" name="Content Placeholder 2"/>
          <p:cNvSpPr>
            <a:spLocks noGrp="1"/>
          </p:cNvSpPr>
          <p:nvPr>
            <p:ph idx="4294967295"/>
          </p:nvPr>
        </p:nvSpPr>
        <p:spPr>
          <a:xfrm>
            <a:off x="457200" y="2057400"/>
            <a:ext cx="6583680" cy="5257800"/>
          </a:xfrm>
        </p:spPr>
        <p:txBody>
          <a:bodyPr tIns="0"/>
          <a:lstStyle/>
          <a:p>
            <a:pPr marL="5945188" indent="-5943600" algn="just">
              <a:spcBef>
                <a:spcPts val="0"/>
              </a:spcBef>
            </a:pPr>
            <a:r>
              <a:rPr lang="en-US" b="1" dirty="0"/>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b="1" dirty="0"/>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b="1" dirty="0"/>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3" name="Content Placeholder 3"/>
          <p:cNvSpPr>
            <a:spLocks noGrp="1"/>
          </p:cNvSpPr>
          <p:nvPr>
            <p:ph idx="4294967295"/>
          </p:nvPr>
        </p:nvSpPr>
        <p:spPr>
          <a:xfrm>
            <a:off x="7589520" y="2057400"/>
            <a:ext cx="6583680" cy="5257800"/>
          </a:xfrm>
        </p:spPr>
        <p:txBody>
          <a:bodyPr tIns="0"/>
          <a:lstStyle/>
          <a:p>
            <a:pPr marL="5945188" indent="-5943600" algn="just">
              <a:spcBef>
                <a:spcPts val="0"/>
              </a:spcBef>
            </a:pPr>
            <a:r>
              <a:rPr lang="en-US" b="1" dirty="0"/>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b="1" dirty="0"/>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Divider">
    <p:bg>
      <p:bgPr>
        <a:solidFill>
          <a:schemeClr val="bg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a:t>
              </a:r>
              <a:r>
                <a:rPr lang="en-US" sz="400" b="0" i="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2020 IBM Corporation</a:t>
              </a:r>
              <a:r>
                <a:rPr lang="en-US" sz="799" b="0" i="0" baseline="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2">
                      <a:lumMod val="25000"/>
                    </a:schemeClr>
                  </a:solidFill>
                  <a:latin typeface="IBM Plex Sans" charset="0"/>
                  <a:ea typeface="IBM Plex Sans" charset="0"/>
                  <a:cs typeface="IBM Plex Sans" charset="0"/>
                </a:rPr>
                <a:t> </a:t>
              </a:r>
              <a:fld id="{7C9968D1-C8E5-4FE3-AED4-7D4518C301B3}" type="datetime3">
                <a:rPr lang="en-US" sz="799" b="0" i="0" smtClean="0">
                  <a:solidFill>
                    <a:schemeClr val="tx2">
                      <a:lumMod val="25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2">
                    <a:lumMod val="25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2">
                    <a:lumMod val="25000"/>
                  </a:schemeClr>
                </a:solidFill>
                <a:latin typeface="IBM Plex Sans" charset="0"/>
                <a:ea typeface="IBM Plex Sans" charset="0"/>
                <a:cs typeface="IBM Plex Sans" charset="0"/>
              </a:rPr>
              <a:pPr algn="l"/>
              <a:t>‹#›</a:t>
            </a:fld>
            <a:endParaRPr lang="en-US" sz="800" b="0" i="0" dirty="0">
              <a:solidFill>
                <a:schemeClr val="tx2">
                  <a:lumMod val="25000"/>
                </a:schemeClr>
              </a:solidFill>
              <a:latin typeface="IBM Plex Sans" charset="0"/>
              <a:ea typeface="IBM Plex Sans" charset="0"/>
              <a:cs typeface="IBM Plex Sans" charset="0"/>
            </a:endParaRPr>
          </a:p>
        </p:txBody>
      </p:sp>
      <p:sp>
        <p:nvSpPr>
          <p:cNvPr id="15" name="Title 1"/>
          <p:cNvSpPr>
            <a:spLocks noGrp="1"/>
          </p:cNvSpPr>
          <p:nvPr>
            <p:ph type="title"/>
          </p:nvPr>
        </p:nvSpPr>
        <p:spPr>
          <a:xfrm>
            <a:off x="457200" y="685800"/>
            <a:ext cx="13716000" cy="1143000"/>
          </a:xfrm>
        </p:spPr>
        <p:txBody>
          <a:bodyPr/>
          <a:lstStyle>
            <a:lvl1pPr>
              <a:defRPr>
                <a:solidFill>
                  <a:schemeClr val="tx2">
                    <a:lumMod val="25000"/>
                  </a:schemeClr>
                </a:solidFill>
              </a:defRPr>
            </a:lvl1pPr>
          </a:lstStyle>
          <a:p>
            <a:r>
              <a:rPr lang="en-US" dirty="0"/>
              <a:t>Contents</a:t>
            </a:r>
          </a:p>
        </p:txBody>
      </p:sp>
      <p:sp>
        <p:nvSpPr>
          <p:cNvPr id="16" name="Content Placeholder 2"/>
          <p:cNvSpPr>
            <a:spLocks noGrp="1"/>
          </p:cNvSpPr>
          <p:nvPr>
            <p:ph idx="4294967295"/>
          </p:nvPr>
        </p:nvSpPr>
        <p:spPr>
          <a:xfrm>
            <a:off x="457200" y="2057400"/>
            <a:ext cx="6583680" cy="5257800"/>
          </a:xfrm>
        </p:spPr>
        <p:txBody>
          <a:bodyPr tIns="0"/>
          <a:lstStyle>
            <a:lvl1pPr>
              <a:defRPr>
                <a:solidFill>
                  <a:schemeClr val="tx2">
                    <a:lumMod val="25000"/>
                  </a:schemeClr>
                </a:solidFill>
              </a:defRPr>
            </a:lvl1pPr>
          </a:lstStyle>
          <a:p>
            <a:pPr marL="5945188" indent="-5943600" algn="just">
              <a:spcBef>
                <a:spcPts val="0"/>
              </a:spcBef>
            </a:pPr>
            <a:r>
              <a:rPr lang="en-US" dirty="0">
                <a:solidFill>
                  <a:schemeClr val="accent2"/>
                </a:solidFill>
              </a:rPr>
              <a:t>Part One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r>
              <a:rPr lang="en-US" dirty="0"/>
              <a:t>Section Four	00</a:t>
            </a:r>
          </a:p>
          <a:p>
            <a:pPr marL="5945188" indent="-5943600" algn="just">
              <a:spcBef>
                <a:spcPts val="0"/>
              </a:spcBef>
            </a:pPr>
            <a:endParaRPr lang="en-US" dirty="0"/>
          </a:p>
          <a:p>
            <a:pPr marL="5945188" indent="-5943600" algn="just">
              <a:spcBef>
                <a:spcPts val="0"/>
              </a:spcBef>
            </a:pPr>
            <a:r>
              <a:rPr lang="en-US" dirty="0">
                <a:solidFill>
                  <a:schemeClr val="accent2"/>
                </a:solidFill>
              </a:rPr>
              <a:t>Part Two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r>
              <a:rPr lang="en-US" dirty="0">
                <a:solidFill>
                  <a:schemeClr val="accent2"/>
                </a:solidFill>
              </a:rPr>
              <a:t>Part Three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p:txBody>
      </p:sp>
      <p:sp>
        <p:nvSpPr>
          <p:cNvPr id="17" name="Content Placeholder 3"/>
          <p:cNvSpPr>
            <a:spLocks noGrp="1"/>
          </p:cNvSpPr>
          <p:nvPr>
            <p:ph idx="4294967295"/>
          </p:nvPr>
        </p:nvSpPr>
        <p:spPr>
          <a:xfrm>
            <a:off x="7589520" y="2057400"/>
            <a:ext cx="6583680" cy="5257800"/>
          </a:xfrm>
        </p:spPr>
        <p:txBody>
          <a:bodyPr tIns="0"/>
          <a:lstStyle>
            <a:lvl1pPr>
              <a:defRPr>
                <a:solidFill>
                  <a:schemeClr val="tx2">
                    <a:lumMod val="25000"/>
                  </a:schemeClr>
                </a:solidFill>
              </a:defRPr>
            </a:lvl1pPr>
          </a:lstStyle>
          <a:p>
            <a:pPr marL="5945188" indent="-5943600" algn="just">
              <a:spcBef>
                <a:spcPts val="0"/>
              </a:spcBef>
            </a:pPr>
            <a:r>
              <a:rPr lang="en-US" dirty="0">
                <a:solidFill>
                  <a:schemeClr val="accent2"/>
                </a:solidFill>
              </a:rPr>
              <a:t>Part Four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r>
              <a:rPr lang="en-US" dirty="0"/>
              <a:t>Section Three	00</a:t>
            </a:r>
          </a:p>
          <a:p>
            <a:pPr marL="5945188" indent="-5943600" algn="just">
              <a:spcBef>
                <a:spcPts val="0"/>
              </a:spcBef>
            </a:pPr>
            <a:endParaRPr lang="en-US" dirty="0"/>
          </a:p>
          <a:p>
            <a:pPr marL="5945188" indent="-5943600" algn="just">
              <a:spcBef>
                <a:spcPts val="0"/>
              </a:spcBef>
            </a:pPr>
            <a:r>
              <a:rPr lang="en-US" dirty="0">
                <a:solidFill>
                  <a:schemeClr val="accent2"/>
                </a:solidFill>
              </a:rPr>
              <a:t>Appendix	00</a:t>
            </a:r>
          </a:p>
          <a:p>
            <a:pPr marL="5945188" indent="-5943600" algn="just">
              <a:spcBef>
                <a:spcPts val="0"/>
              </a:spcBef>
            </a:pPr>
            <a:r>
              <a:rPr lang="en-US" dirty="0"/>
              <a:t>Section One	00</a:t>
            </a:r>
          </a:p>
          <a:p>
            <a:pPr marL="5945188" indent="-5943600" algn="just">
              <a:spcBef>
                <a:spcPts val="0"/>
              </a:spcBef>
            </a:pPr>
            <a:r>
              <a:rPr lang="en-US" dirty="0"/>
              <a:t>Section Two	00</a:t>
            </a:r>
          </a:p>
          <a:p>
            <a:pPr marL="5945188" indent="-5943600" algn="just">
              <a:spcBef>
                <a:spcPts val="0"/>
              </a:spcBef>
            </a:pPr>
            <a:endParaRPr lang="en-US" dirty="0"/>
          </a:p>
          <a:p>
            <a:pPr marL="5945188" indent="-5943600" algn="just">
              <a:spcBef>
                <a:spcPts val="0"/>
              </a:spcBef>
            </a:pPr>
            <a:endParaRPr lang="en-US" dirty="0"/>
          </a:p>
        </p:txBody>
      </p: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4560" y="7816175"/>
            <a:ext cx="570972" cy="230561"/>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Divider">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5200" y="0"/>
            <a:ext cx="7315200" cy="8229600"/>
          </a:xfrm>
        </p:spPr>
        <p:txBody>
          <a:bodyPr/>
          <a:lstStyle>
            <a:lvl1pPr>
              <a:defRPr>
                <a:latin typeface="IBM Plex Sans" charset="0"/>
                <a:ea typeface="IBM Plex Sans" charset="0"/>
                <a:cs typeface="IBM Plex Sans" charset="0"/>
              </a:defRPr>
            </a:lvl1pPr>
          </a:lstStyle>
          <a:p>
            <a:endParaRPr lang="en-US"/>
          </a:p>
        </p:txBody>
      </p:sp>
      <p:sp>
        <p:nvSpPr>
          <p:cNvPr id="2" name="Title 1"/>
          <p:cNvSpPr>
            <a:spLocks noGrp="1"/>
          </p:cNvSpPr>
          <p:nvPr>
            <p:ph type="title"/>
          </p:nvPr>
        </p:nvSpPr>
        <p:spPr>
          <a:xfrm>
            <a:off x="457200" y="685800"/>
            <a:ext cx="6629400" cy="5257800"/>
          </a:xfrm>
        </p:spPr>
        <p:txBody>
          <a:bodyPr>
            <a:noAutofit/>
          </a:bodyPr>
          <a:lstStyle>
            <a:lvl1pPr>
              <a:defRPr sz="5400" b="1"/>
            </a:lvl1pPr>
          </a:lstStyle>
          <a:p>
            <a:r>
              <a:rPr lang="en-US" dirty="0"/>
              <a:t>Click to edit Master title style</a:t>
            </a:r>
          </a:p>
        </p:txBody>
      </p:sp>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Divider">
    <p:bg>
      <p:bgPr>
        <a:solidFill>
          <a:schemeClr val="accent2"/>
        </a:solidFill>
        <a:effectLst/>
      </p:bgPr>
    </p:bg>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7315200" y="0"/>
            <a:ext cx="7315200" cy="8229600"/>
          </a:xfrm>
        </p:spPr>
        <p:txBody>
          <a:bodyPr/>
          <a:lstStyle>
            <a:lvl1pPr>
              <a:defRPr>
                <a:latin typeface="IBM Plex Sans" charset="0"/>
                <a:ea typeface="IBM Plex Sans" charset="0"/>
                <a:cs typeface="IBM Plex Sans" charset="0"/>
              </a:defRPr>
            </a:lvl1pPr>
          </a:lstStyle>
          <a:p>
            <a:endParaRPr lang="en-US"/>
          </a:p>
        </p:txBody>
      </p:sp>
      <p:sp>
        <p:nvSpPr>
          <p:cNvPr id="2" name="Title 1"/>
          <p:cNvSpPr>
            <a:spLocks noGrp="1"/>
          </p:cNvSpPr>
          <p:nvPr>
            <p:ph type="title"/>
          </p:nvPr>
        </p:nvSpPr>
        <p:spPr>
          <a:xfrm>
            <a:off x="457200" y="685800"/>
            <a:ext cx="6629400" cy="5257800"/>
          </a:xfrm>
        </p:spPr>
        <p:txBody>
          <a:bodyPr>
            <a:noAutofit/>
          </a:bodyPr>
          <a:lstStyle>
            <a:lvl1pPr>
              <a:defRPr sz="5400" b="1"/>
            </a:lvl1pPr>
          </a:lstStyle>
          <a:p>
            <a:r>
              <a:rPr lang="en-US" dirty="0"/>
              <a:t>Click to edit Master title style</a:t>
            </a:r>
          </a:p>
        </p:txBody>
      </p:sp>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Divider">
    <p:bg>
      <p:bgPr>
        <a:solidFill>
          <a:schemeClr val="bg2"/>
        </a:solidFill>
        <a:effectLst/>
      </p:bgPr>
    </p:bg>
    <p:spTree>
      <p:nvGrpSpPr>
        <p:cNvPr id="1" name=""/>
        <p:cNvGrpSpPr/>
        <p:nvPr/>
      </p:nvGrpSpPr>
      <p:grpSpPr>
        <a:xfrm>
          <a:off x="0" y="0"/>
          <a:ext cx="0" cy="0"/>
          <a:chOff x="0" y="0"/>
          <a:chExt cx="0" cy="0"/>
        </a:xfrm>
      </p:grpSpPr>
      <p:grpSp>
        <p:nvGrpSpPr>
          <p:cNvPr id="20" name="Group 19"/>
          <p:cNvGrpSpPr/>
          <p:nvPr userDrawn="1"/>
        </p:nvGrpSpPr>
        <p:grpSpPr>
          <a:xfrm>
            <a:off x="914400" y="7899655"/>
            <a:ext cx="2713350" cy="220571"/>
            <a:chOff x="914400" y="7899655"/>
            <a:chExt cx="2713350" cy="220571"/>
          </a:xfrm>
        </p:grpSpPr>
        <p:sp>
          <p:nvSpPr>
            <p:cNvPr id="21"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a:t>
              </a:r>
              <a:r>
                <a:rPr lang="en-US" sz="400" b="0" i="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2020 IBM Corporation</a:t>
              </a:r>
              <a:r>
                <a:rPr lang="en-US" sz="799" b="0" i="0" baseline="0" dirty="0">
                  <a:solidFill>
                    <a:schemeClr val="tx2">
                      <a:lumMod val="25000"/>
                    </a:schemeClr>
                  </a:solidFill>
                  <a:latin typeface="IBM Plex Sans" charset="0"/>
                  <a:ea typeface="IBM Plex Sans" charset="0"/>
                  <a:cs typeface="IBM Plex Sans" charset="0"/>
                </a:rPr>
                <a:t>              </a:t>
              </a:r>
              <a:r>
                <a:rPr lang="en-US" sz="799" b="0" i="0" dirty="0">
                  <a:solidFill>
                    <a:schemeClr val="tx2">
                      <a:lumMod val="25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2">
                      <a:lumMod val="25000"/>
                    </a:schemeClr>
                  </a:solidFill>
                  <a:latin typeface="IBM Plex Sans" charset="0"/>
                  <a:ea typeface="IBM Plex Sans" charset="0"/>
                  <a:cs typeface="IBM Plex Sans" charset="0"/>
                </a:rPr>
                <a:t> </a:t>
              </a:r>
              <a:fld id="{7C9968D1-C8E5-4FE3-AED4-7D4518C301B3}" type="datetime3">
                <a:rPr lang="en-US" sz="799" b="0" i="0" smtClean="0">
                  <a:solidFill>
                    <a:schemeClr val="tx2">
                      <a:lumMod val="25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2">
                    <a:lumMod val="25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lumMod val="25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2">
                    <a:lumMod val="25000"/>
                  </a:schemeClr>
                </a:solidFill>
                <a:latin typeface="IBM Plex Sans" charset="0"/>
                <a:ea typeface="IBM Plex Sans" charset="0"/>
                <a:cs typeface="IBM Plex Sans" charset="0"/>
              </a:rPr>
              <a:pPr algn="l"/>
              <a:t>‹#›</a:t>
            </a:fld>
            <a:endParaRPr lang="en-US" sz="800" b="0" i="0" dirty="0">
              <a:solidFill>
                <a:schemeClr val="tx2">
                  <a:lumMod val="25000"/>
                </a:schemeClr>
              </a:solidFill>
              <a:latin typeface="IBM Plex Sans" charset="0"/>
              <a:ea typeface="IBM Plex Sans" charset="0"/>
              <a:cs typeface="IBM Plex Sans" charset="0"/>
            </a:endParaRPr>
          </a:p>
        </p:txBody>
      </p:sp>
      <p:sp>
        <p:nvSpPr>
          <p:cNvPr id="11" name="Picture Placeholder 4"/>
          <p:cNvSpPr>
            <a:spLocks noGrp="1"/>
          </p:cNvSpPr>
          <p:nvPr>
            <p:ph type="pic" sz="quarter" idx="10"/>
          </p:nvPr>
        </p:nvSpPr>
        <p:spPr>
          <a:xfrm>
            <a:off x="7315200" y="0"/>
            <a:ext cx="7315200" cy="8229600"/>
          </a:xfrm>
        </p:spPr>
        <p:txBody>
          <a:bodyPr/>
          <a:lstStyle>
            <a:lvl1pPr>
              <a:defRPr>
                <a:solidFill>
                  <a:schemeClr val="tx1"/>
                </a:solidFill>
                <a:latin typeface="IBM Plex Sans" charset="0"/>
                <a:ea typeface="IBM Plex Sans" charset="0"/>
                <a:cs typeface="IBM Plex Sans" charset="0"/>
              </a:defRPr>
            </a:lvl1pPr>
          </a:lstStyle>
          <a:p>
            <a:endParaRPr lang="en-US"/>
          </a:p>
        </p:txBody>
      </p:sp>
      <p:sp>
        <p:nvSpPr>
          <p:cNvPr id="12" name="Title 1"/>
          <p:cNvSpPr>
            <a:spLocks noGrp="1"/>
          </p:cNvSpPr>
          <p:nvPr>
            <p:ph type="title"/>
          </p:nvPr>
        </p:nvSpPr>
        <p:spPr>
          <a:xfrm>
            <a:off x="457200" y="685800"/>
            <a:ext cx="6629400" cy="5257800"/>
          </a:xfrm>
        </p:spPr>
        <p:txBody>
          <a:bodyPr>
            <a:noAutofit/>
          </a:bodyPr>
          <a:lstStyle>
            <a:lvl1pPr>
              <a:defRPr sz="5400" b="1">
                <a:solidFill>
                  <a:schemeClr val="accent2"/>
                </a:solidFill>
              </a:defRPr>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24560" y="7816175"/>
            <a:ext cx="570972" cy="230561"/>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End slide_dark">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81928" y="3502152"/>
            <a:ext cx="2263140" cy="841248"/>
          </a:xfrm>
          <a:prstGeom prst="rect">
            <a:avLst/>
          </a:prstGeom>
        </p:spPr>
      </p:pic>
    </p:spTree>
    <p:extLst>
      <p:ext uri="{BB962C8B-B14F-4D97-AF65-F5344CB8AC3E}">
        <p14:creationId xmlns:p14="http://schemas.microsoft.com/office/powerpoint/2010/main" val="16176365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End slide_dark">
    <p:bg>
      <p:bgPr>
        <a:solidFill>
          <a:schemeClr val="accent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281928" y="3502152"/>
            <a:ext cx="2263140" cy="84124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large type">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227" y="7541839"/>
            <a:ext cx="570973"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lvl1pPr>
          </a:lstStyle>
          <a:p>
            <a:r>
              <a:rPr lang="en-US" dirty="0"/>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_light">
    <p:bg>
      <p:bgPr>
        <a:solidFill>
          <a:schemeClr val="bg2"/>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2690" y="3502152"/>
            <a:ext cx="2261616" cy="841248"/>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1_Title and Content">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4"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4"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5"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3_Title and Content">
    <p:spTree>
      <p:nvGrpSpPr>
        <p:cNvPr id="1" name=""/>
        <p:cNvGrpSpPr/>
        <p:nvPr/>
      </p:nvGrpSpPr>
      <p:grpSpPr>
        <a:xfrm>
          <a:off x="0" y="0"/>
          <a:ext cx="0" cy="0"/>
          <a:chOff x="0" y="0"/>
          <a:chExt cx="0" cy="0"/>
        </a:xfrm>
      </p:grpSpPr>
      <p:sp>
        <p:nvSpPr>
          <p:cNvPr id="10" name="Rectangle 9"/>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9"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4_Title and Content">
    <p:bg>
      <p:bgPr>
        <a:solidFill>
          <a:schemeClr val="accent2"/>
        </a:solidFill>
        <a:effectLst/>
      </p:bgPr>
    </p:bg>
    <p:spTree>
      <p:nvGrpSpPr>
        <p:cNvPr id="1" name=""/>
        <p:cNvGrpSpPr/>
        <p:nvPr/>
      </p:nvGrpSpPr>
      <p:grpSpPr>
        <a:xfrm>
          <a:off x="0" y="0"/>
          <a:ext cx="0" cy="0"/>
          <a:chOff x="0" y="0"/>
          <a:chExt cx="0" cy="0"/>
        </a:xfrm>
      </p:grpSpPr>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9"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2-4_Title and Content">
    <p:bg>
      <p:bgPr>
        <a:solidFill>
          <a:schemeClr val="accent2"/>
        </a:solidFill>
        <a:effectLst/>
      </p:bgPr>
    </p:bg>
    <p:spTree>
      <p:nvGrpSpPr>
        <p:cNvPr id="1" name=""/>
        <p:cNvGrpSpPr/>
        <p:nvPr/>
      </p:nvGrpSpPr>
      <p:grpSpPr>
        <a:xfrm>
          <a:off x="0" y="0"/>
          <a:ext cx="0" cy="0"/>
          <a:chOff x="0" y="0"/>
          <a:chExt cx="0" cy="0"/>
        </a:xfrm>
      </p:grpSpPr>
      <p:sp>
        <p:nvSpPr>
          <p:cNvPr id="19" name="Rectangle 18"/>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1"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2-4_Title and Content">
    <p:bg>
      <p:bgPr>
        <a:solidFill>
          <a:schemeClr val="accent2"/>
        </a:solidFill>
        <a:effectLst/>
      </p:bgPr>
    </p:bg>
    <p:spTree>
      <p:nvGrpSpPr>
        <p:cNvPr id="1" name=""/>
        <p:cNvGrpSpPr/>
        <p:nvPr/>
      </p:nvGrpSpPr>
      <p:grpSpPr>
        <a:xfrm>
          <a:off x="0" y="0"/>
          <a:ext cx="0" cy="0"/>
          <a:chOff x="0" y="0"/>
          <a:chExt cx="0" cy="0"/>
        </a:xfrm>
      </p:grpSpPr>
      <p:sp>
        <p:nvSpPr>
          <p:cNvPr id="19" name="Rectangle 18"/>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solidFill>
                  <a:schemeClr val="tx1"/>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vert="horz" lIns="0" tIns="0" rIns="0" bIns="0" rtlCol="0" anchor="t">
            <a:noAutofit/>
          </a:bodyPr>
          <a:lstStyle>
            <a:lvl1pPr>
              <a:defRPr lang="en-US" sz="1600" dirty="0">
                <a:solidFill>
                  <a:schemeClr val="accent1"/>
                </a:solidFill>
              </a:defRPr>
            </a:lvl1pPr>
          </a:lstStyle>
          <a:p>
            <a:pPr lvl="0"/>
            <a:r>
              <a:rPr lang="en-US" dirty="0"/>
              <a:t>Click to edit Master text styles</a:t>
            </a:r>
          </a:p>
        </p:txBody>
      </p:sp>
      <p:sp>
        <p:nvSpPr>
          <p:cNvPr id="17"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8"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4"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2-3_Title and Content">
    <p:spTree>
      <p:nvGrpSpPr>
        <p:cNvPr id="1" name=""/>
        <p:cNvGrpSpPr/>
        <p:nvPr/>
      </p:nvGrpSpPr>
      <p:grpSpPr>
        <a:xfrm>
          <a:off x="0" y="0"/>
          <a:ext cx="0" cy="0"/>
          <a:chOff x="0" y="0"/>
          <a:chExt cx="0" cy="0"/>
        </a:xfrm>
      </p:grpSpPr>
      <p:sp>
        <p:nvSpPr>
          <p:cNvPr id="22" name="Rectangle 21"/>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10" name="Rectangle 9"/>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4572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29" name="Text Placeholder 23"/>
          <p:cNvSpPr>
            <a:spLocks noGrp="1"/>
          </p:cNvSpPr>
          <p:nvPr>
            <p:ph type="body" sz="quarter" idx="14" hasCustomPrompt="1"/>
          </p:nvPr>
        </p:nvSpPr>
        <p:spPr>
          <a:xfrm>
            <a:off x="457200" y="7342632"/>
            <a:ext cx="662940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4" name="Group 13"/>
          <p:cNvGrpSpPr/>
          <p:nvPr userDrawn="1"/>
        </p:nvGrpSpPr>
        <p:grpSpPr>
          <a:xfrm>
            <a:off x="914400" y="7899655"/>
            <a:ext cx="2713350" cy="220571"/>
            <a:chOff x="914400" y="7899655"/>
            <a:chExt cx="2713350" cy="220571"/>
          </a:xfrm>
        </p:grpSpPr>
        <p:sp>
          <p:nvSpPr>
            <p:cNvPr id="15"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5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2971800" cy="3657600"/>
          </a:xfrm>
        </p:spPr>
        <p:txBody>
          <a:bodyPr tIns="228600">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3606824" y="7818135"/>
            <a:ext cx="566118" cy="228601"/>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6"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6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6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over_large type">
    <p:bg>
      <p:bgPr>
        <a:solidFill>
          <a:schemeClr val="accent2"/>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2227" y="7541839"/>
            <a:ext cx="570973"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lvl1pPr>
          </a:lstStyle>
          <a:p>
            <a:r>
              <a:rPr lang="en-US" dirty="0"/>
              <a:t>Click to edit Master title style</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2-8_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4"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1"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8_Title and Content">
    <p:spTree>
      <p:nvGrpSpPr>
        <p:cNvPr id="1" name=""/>
        <p:cNvGrpSpPr/>
        <p:nvPr/>
      </p:nvGrpSpPr>
      <p:grpSpPr>
        <a:xfrm>
          <a:off x="0" y="0"/>
          <a:ext cx="0" cy="0"/>
          <a:chOff x="0" y="0"/>
          <a:chExt cx="0" cy="0"/>
        </a:xfrm>
      </p:grpSpPr>
      <p:pic>
        <p:nvPicPr>
          <p:cNvPr id="6" name="Picture 5" descr="A picture containing person, person, beverage, drinking water&#10;&#10;Description automatically generated">
            <a:extLst>
              <a:ext uri="{FF2B5EF4-FFF2-40B4-BE49-F238E27FC236}">
                <a16:creationId xmlns:a16="http://schemas.microsoft.com/office/drawing/2014/main" id="{B5C0448E-817F-4DC0-879D-FA7C4BF85F3B}"/>
              </a:ext>
            </a:extLst>
          </p:cNvPr>
          <p:cNvPicPr>
            <a:picLocks noChangeAspect="1"/>
          </p:cNvPicPr>
          <p:nvPr userDrawn="1"/>
        </p:nvPicPr>
        <p:blipFill>
          <a:blip r:embed="rId2"/>
          <a:stretch>
            <a:fillRect/>
          </a:stretch>
        </p:blipFill>
        <p:spPr>
          <a:xfrm>
            <a:off x="3657601" y="0"/>
            <a:ext cx="10972799" cy="8237893"/>
          </a:xfrm>
          <a:prstGeom prst="rect">
            <a:avLst/>
          </a:prstGeom>
        </p:spPr>
      </p:pic>
      <p:sp>
        <p:nvSpPr>
          <p:cNvPr id="11" name="Rectangle 10">
            <a:extLst>
              <a:ext uri="{FF2B5EF4-FFF2-40B4-BE49-F238E27FC236}">
                <a16:creationId xmlns:a16="http://schemas.microsoft.com/office/drawing/2014/main" id="{47F27BAF-381C-4206-99E1-A68B0D109816}"/>
              </a:ext>
            </a:extLst>
          </p:cNvPr>
          <p:cNvSpPr/>
          <p:nvPr userDrawn="1"/>
        </p:nvSpPr>
        <p:spPr>
          <a:xfrm>
            <a:off x="3657600" y="-15240"/>
            <a:ext cx="10972800" cy="8244840"/>
          </a:xfrm>
          <a:prstGeom prst="rect">
            <a:avLst/>
          </a:prstGeom>
          <a:solidFill>
            <a:schemeClr val="tx1">
              <a:alpha val="14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71437" tIns="71437" rIns="71437" bIns="71437" numCol="1" spcCol="38100" rtlCol="0" anchor="ctr">
            <a:spAutoFit/>
          </a:bodyPr>
          <a:lstStyle/>
          <a:p>
            <a:pPr marL="0" marR="0" indent="0" algn="ctr" defTabSz="821531" rtl="0" fontAlgn="auto" latinLnBrk="0" hangingPunct="0">
              <a:lnSpc>
                <a:spcPct val="100000"/>
              </a:lnSpc>
              <a:spcBef>
                <a:spcPts val="0"/>
              </a:spcBef>
              <a:spcAft>
                <a:spcPts val="0"/>
              </a:spcAft>
              <a:buClrTx/>
              <a:buSzTx/>
              <a:buFontTx/>
              <a:buNone/>
              <a:tabLst/>
            </a:pPr>
            <a:endParaRPr kumimoji="0" lang="en-US" sz="2800" b="0" i="0" u="none" strike="noStrike" cap="none" spc="0" normalizeH="0" baseline="0">
              <a:ln>
                <a:noFill/>
              </a:ln>
              <a:solidFill>
                <a:srgbClr val="FFFFFF"/>
              </a:solidFill>
              <a:effectLst/>
              <a:uFillTx/>
              <a:latin typeface="+mn-lt"/>
              <a:ea typeface="+mn-ea"/>
              <a:cs typeface="+mn-cs"/>
              <a:sym typeface="Helvetica Neue Medium"/>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pic>
        <p:nvPicPr>
          <p:cNvPr id="3" name="Graphic 2">
            <a:extLst>
              <a:ext uri="{FF2B5EF4-FFF2-40B4-BE49-F238E27FC236}">
                <a16:creationId xmlns:a16="http://schemas.microsoft.com/office/drawing/2014/main" id="{47D9B26A-1EBA-4087-A316-936D409491E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3578840" y="7818649"/>
            <a:ext cx="568198" cy="233151"/>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2-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0"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2-8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3" name="Text Placeholder 23"/>
          <p:cNvSpPr>
            <a:spLocks noGrp="1"/>
          </p:cNvSpPr>
          <p:nvPr>
            <p:ph type="body" sz="quarter" idx="14" hasCustomPrompt="1"/>
          </p:nvPr>
        </p:nvSpPr>
        <p:spPr>
          <a:xfrm>
            <a:off x="457200" y="7315200"/>
            <a:ext cx="3017521" cy="484632"/>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9_Title and Content">
    <p:spTree>
      <p:nvGrpSpPr>
        <p:cNvPr id="1" name=""/>
        <p:cNvGrpSpPr/>
        <p:nvPr/>
      </p:nvGrpSpPr>
      <p:grpSpPr>
        <a:xfrm>
          <a:off x="0" y="0"/>
          <a:ext cx="0" cy="0"/>
          <a:chOff x="0" y="0"/>
          <a:chExt cx="0" cy="0"/>
        </a:xfrm>
      </p:grpSpPr>
      <p:sp>
        <p:nvSpPr>
          <p:cNvPr id="6" name="Rectangle 5"/>
          <p:cNvSpPr/>
          <p:nvPr userDrawn="1"/>
        </p:nvSpPr>
        <p:spPr>
          <a:xfrm flipH="1">
            <a:off x="0" y="127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6583680" cy="1143000"/>
          </a:xfrm>
        </p:spPr>
        <p:txBody>
          <a:bodyPr>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5"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6"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10_Title and Content">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tx1"/>
              </a:solidFill>
              <a:latin typeface="Arial Regular" charset="0"/>
            </a:endParaRPr>
          </a:p>
        </p:txBody>
      </p:sp>
      <p:sp>
        <p:nvSpPr>
          <p:cNvPr id="2" name="Title 1"/>
          <p:cNvSpPr>
            <a:spLocks noGrp="1"/>
          </p:cNvSpPr>
          <p:nvPr>
            <p:ph type="title"/>
          </p:nvPr>
        </p:nvSpPr>
        <p:spPr/>
        <p:txBody>
          <a:bodyPr>
            <a:noAutofit/>
          </a:bodyPr>
          <a:lstStyle>
            <a:lvl1pPr>
              <a:defRPr>
                <a:solidFill>
                  <a:schemeClr val="tx1"/>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tx1">
                    <a:alpha val="6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2020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1">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2-10_Title and Content">
    <p:bg>
      <p:bgPr>
        <a:solidFill>
          <a:schemeClr val="accent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2020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2-10_Title and Content">
    <p:bg>
      <p:bgPr>
        <a:solidFill>
          <a:schemeClr val="bg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2020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2-10_Title and Content">
    <p:bg>
      <p:bgPr>
        <a:solidFill>
          <a:schemeClr val="tx2"/>
        </a:solidFill>
        <a:effectLst/>
      </p:bgPr>
    </p:bg>
    <p:spTree>
      <p:nvGrpSpPr>
        <p:cNvPr id="1" name=""/>
        <p:cNvGrpSpPr/>
        <p:nvPr/>
      </p:nvGrpSpPr>
      <p:grpSpPr>
        <a:xfrm>
          <a:off x="0" y="0"/>
          <a:ext cx="0" cy="0"/>
          <a:chOff x="0" y="0"/>
          <a:chExt cx="0" cy="0"/>
        </a:xfrm>
      </p:grpSpPr>
      <p:sp>
        <p:nvSpPr>
          <p:cNvPr id="4" name="Rectangle 3"/>
          <p:cNvSpPr/>
          <p:nvPr userDrawn="1"/>
        </p:nvSpPr>
        <p:spPr>
          <a:xfrm flipH="1">
            <a:off x="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solidFill>
                <a:schemeClr val="bg2"/>
              </a:solidFill>
              <a:latin typeface="Arial Regular" charset="0"/>
            </a:endParaRPr>
          </a:p>
        </p:txBody>
      </p:sp>
      <p:sp>
        <p:nvSpPr>
          <p:cNvPr id="2" name="Title 1"/>
          <p:cNvSpPr>
            <a:spLocks noGrp="1"/>
          </p:cNvSpPr>
          <p:nvPr>
            <p:ph type="title"/>
          </p:nvPr>
        </p:nvSpPr>
        <p:spPr/>
        <p:txBody>
          <a:bodyPr>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tIns="0" anchor="b"/>
          <a:lstStyle>
            <a:lvl1pPr>
              <a:defRPr sz="800" b="0">
                <a:solidFill>
                  <a:schemeClr val="bg2"/>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a:t>
              </a:r>
              <a:r>
                <a:rPr lang="en-US" sz="400" b="0" i="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2020 IBM Corporation</a:t>
              </a:r>
              <a:r>
                <a:rPr lang="en-US" sz="799" b="0" i="0" baseline="0" dirty="0">
                  <a:solidFill>
                    <a:schemeClr val="bg2"/>
                  </a:solidFill>
                  <a:latin typeface="IBM Plex Sans" charset="0"/>
                  <a:ea typeface="IBM Plex Sans" charset="0"/>
                  <a:cs typeface="IBM Plex Sans" charset="0"/>
                </a:rPr>
                <a:t>              </a:t>
              </a:r>
              <a:r>
                <a:rPr lang="en-US" sz="799" b="0" i="0" dirty="0">
                  <a:solidFill>
                    <a:schemeClr val="bg2"/>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solidFill>
                  <a:latin typeface="IBM Plex Sans" charset="0"/>
                  <a:ea typeface="IBM Plex Sans" charset="0"/>
                  <a:cs typeface="IBM Plex Sans" charset="0"/>
                </a:rPr>
                <a:t> </a:t>
              </a:r>
              <a:fld id="{7C9968D1-C8E5-4FE3-AED4-7D4518C301B3}" type="datetime3">
                <a:rPr lang="en-US" sz="799" b="0" i="0" smtClean="0">
                  <a:solidFill>
                    <a:schemeClr val="bg2"/>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solidFill>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72" name="Content Placeholder 2"/>
          <p:cNvSpPr>
            <a:spLocks noGrp="1"/>
          </p:cNvSpPr>
          <p:nvPr>
            <p:ph idx="1"/>
          </p:nvPr>
        </p:nvSpPr>
        <p:spPr>
          <a:xfrm>
            <a:off x="454858" y="2057400"/>
            <a:ext cx="658368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73" name="Content Placeholder 2"/>
          <p:cNvSpPr>
            <a:spLocks noGrp="1"/>
          </p:cNvSpPr>
          <p:nvPr>
            <p:ph idx="13"/>
          </p:nvPr>
        </p:nvSpPr>
        <p:spPr>
          <a:xfrm>
            <a:off x="7589520" y="2057400"/>
            <a:ext cx="6583680" cy="5257800"/>
          </a:xfrm>
        </p:spPr>
        <p:txBody>
          <a:bodyPr>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large type">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userDrawn="1"/>
        </p:nvCxnSpPr>
        <p:spPr>
          <a:xfrm>
            <a:off x="36576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2228" y="7541839"/>
            <a:ext cx="570972" cy="230561"/>
          </a:xfrm>
          <a:prstGeom prst="rect">
            <a:avLst/>
          </a:prstGeom>
        </p:spPr>
      </p:pic>
      <p:sp>
        <p:nvSpPr>
          <p:cNvPr id="11" name="Title 10"/>
          <p:cNvSpPr>
            <a:spLocks noGrp="1"/>
          </p:cNvSpPr>
          <p:nvPr>
            <p:ph type="title"/>
          </p:nvPr>
        </p:nvSpPr>
        <p:spPr>
          <a:xfrm>
            <a:off x="4114800" y="411480"/>
            <a:ext cx="10058400" cy="5760720"/>
          </a:xfrm>
        </p:spPr>
        <p:txBody>
          <a:bodyPr>
            <a:noAutofit/>
          </a:bodyPr>
          <a:lstStyle>
            <a:lvl1pPr>
              <a:defRPr sz="5400" b="1">
                <a:solidFill>
                  <a:schemeClr val="tx1"/>
                </a:solidFill>
              </a:defRPr>
            </a:lvl1pPr>
          </a:lstStyle>
          <a:p>
            <a:r>
              <a:rPr lang="en-US" dirty="0"/>
              <a:t>Click to edit Master title style</a:t>
            </a: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3776472" y="7260336"/>
            <a:ext cx="2131024" cy="848562"/>
          </a:xfrm>
          <a:prstGeom prst="rect">
            <a:avLst/>
          </a:prstGeom>
          <a:ln>
            <a:noFill/>
          </a:ln>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2-9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8" y="685800"/>
            <a:ext cx="13716000" cy="1143000"/>
          </a:xfrm>
        </p:spPr>
        <p:txBody>
          <a:bodyPr>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7963862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2-1_Title and Content">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4"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5"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124" name="Content Placeholder 2"/>
          <p:cNvSpPr>
            <a:spLocks noGrp="1"/>
          </p:cNvSpPr>
          <p:nvPr>
            <p:ph idx="1"/>
          </p:nvPr>
        </p:nvSpPr>
        <p:spPr>
          <a:xfrm>
            <a:off x="454858" y="2057400"/>
            <a:ext cx="1371600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extLst>
      <p:ext uri="{BB962C8B-B14F-4D97-AF65-F5344CB8AC3E}">
        <p14:creationId xmlns:p14="http://schemas.microsoft.com/office/powerpoint/2010/main" val="16516435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2-2_Title and Content">
    <p:bg>
      <p:bgPr>
        <a:solidFill>
          <a:schemeClr val="accent2"/>
        </a:solidFill>
        <a:effectLst/>
      </p:bgPr>
    </p:bg>
    <p:spTree>
      <p:nvGrpSpPr>
        <p:cNvPr id="1" name=""/>
        <p:cNvGrpSpPr/>
        <p:nvPr/>
      </p:nvGrpSpPr>
      <p:grpSpPr>
        <a:xfrm>
          <a:off x="0" y="0"/>
          <a:ext cx="0" cy="0"/>
          <a:chOff x="0" y="0"/>
          <a:chExt cx="0" cy="0"/>
        </a:xfrm>
      </p:grpSpPr>
      <p:sp>
        <p:nvSpPr>
          <p:cNvPr id="6" name="Rectangle 5"/>
          <p:cNvSpPr/>
          <p:nvPr userDrawn="1"/>
        </p:nvSpPr>
        <p:spPr>
          <a:xfrm>
            <a:off x="0" y="2057400"/>
            <a:ext cx="14630400" cy="6172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tIns="0">
            <a:noAutofit/>
          </a:bodyPr>
          <a:lstStyle>
            <a:lvl1pPr>
              <a:defRPr sz="1600">
                <a:solidFill>
                  <a:schemeClr val="accent1">
                    <a:lumMod val="40000"/>
                    <a:lumOff val="60000"/>
                  </a:schemeClr>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5" name="Text Placeholder 23"/>
          <p:cNvSpPr>
            <a:spLocks noGrp="1"/>
          </p:cNvSpPr>
          <p:nvPr>
            <p:ph type="body" sz="quarter" idx="12" hasCustomPrompt="1"/>
          </p:nvPr>
        </p:nvSpPr>
        <p:spPr>
          <a:xfrm>
            <a:off x="454858" y="7342632"/>
            <a:ext cx="6583680" cy="457200"/>
          </a:xfrm>
        </p:spPr>
        <p:txBody>
          <a:bodyPr tIns="0" anchor="b"/>
          <a:lstStyle>
            <a:lvl1pPr>
              <a:defRPr sz="800" b="0">
                <a:solidFill>
                  <a:schemeClr val="bg2">
                    <a:alpha val="70000"/>
                  </a:schemeClr>
                </a:solidFill>
              </a:defRPr>
            </a:lvl1pPr>
            <a:lvl2pPr>
              <a:defRPr sz="900"/>
            </a:lvl2pPr>
            <a:lvl3pPr>
              <a:defRPr sz="900"/>
            </a:lvl3pPr>
            <a:lvl4pPr>
              <a:defRPr sz="900"/>
            </a:lvl4pPr>
            <a:lvl5pPr>
              <a:defRPr sz="900"/>
            </a:lvl5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2" name="Content Placeholder 2"/>
          <p:cNvSpPr>
            <a:spLocks noGrp="1"/>
          </p:cNvSpPr>
          <p:nvPr>
            <p:ph idx="1"/>
          </p:nvPr>
        </p:nvSpPr>
        <p:spPr>
          <a:xfrm>
            <a:off x="454858" y="2057400"/>
            <a:ext cx="13716000" cy="5257800"/>
          </a:xfrm>
        </p:spPr>
        <p:txBody>
          <a:bodyPr>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8" name="Title 1"/>
          <p:cNvSpPr>
            <a:spLocks noGrp="1"/>
          </p:cNvSpPr>
          <p:nvPr>
            <p:ph type="title"/>
          </p:nvPr>
        </p:nvSpPr>
        <p:spPr>
          <a:xfrm>
            <a:off x="457200" y="685800"/>
            <a:ext cx="13716000" cy="1143000"/>
          </a:xfrm>
        </p:spPr>
        <p:txBody>
          <a:bodyPr>
            <a:noAutofit/>
          </a:bodyPr>
          <a:lstStyle>
            <a:lvl1pPr>
              <a:defRPr>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9638476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2_Title and Content">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3-2_Title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3-2_Title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7"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ver_full photo">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0"/>
            <a:ext cx="14630400" cy="8229600"/>
          </a:xfrm>
        </p:spPr>
        <p:txBody>
          <a:bodyPr/>
          <a:lstStyle/>
          <a:p>
            <a:endParaRPr lang="en-US"/>
          </a:p>
        </p:txBody>
      </p:sp>
      <p:sp>
        <p:nvSpPr>
          <p:cNvPr id="11" name="Title 10"/>
          <p:cNvSpPr>
            <a:spLocks noGrp="1"/>
          </p:cNvSpPr>
          <p:nvPr>
            <p:ph type="title"/>
          </p:nvPr>
        </p:nvSpPr>
        <p:spPr>
          <a:xfrm>
            <a:off x="4114800" y="411480"/>
            <a:ext cx="10058400" cy="3383280"/>
          </a:xfrm>
        </p:spPr>
        <p:txBody>
          <a:bodyPr>
            <a:noAutofit/>
          </a:bodyPr>
          <a:lstStyle>
            <a:lvl1pPr>
              <a:defRPr sz="5400" b="1">
                <a:latin typeface="IBM Plex Sans" panose="020B0503050000000000" pitchFamily="34" charset="0"/>
                <a:ea typeface="IBM Plex Sans" panose="020B0503050000000000" pitchFamily="34" charset="0"/>
                <a:cs typeface="Arial" charset="0"/>
              </a:defRPr>
            </a:lvl1pPr>
          </a:lstStyle>
          <a:p>
            <a:r>
              <a:rPr lang="en-US" dirty="0"/>
              <a:t>Click to edit Master title style</a:t>
            </a:r>
          </a:p>
        </p:txBody>
      </p:sp>
      <p:cxnSp>
        <p:nvCxnSpPr>
          <p:cNvPr id="4" name="Straight Connector 3"/>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597147" y="7541839"/>
            <a:ext cx="570973" cy="230561"/>
          </a:xfrm>
          <a:prstGeom prst="rect">
            <a:avLst/>
          </a:prstGeom>
        </p:spPr>
      </p:pic>
    </p:spTree>
    <p:extLst>
      <p:ext uri="{BB962C8B-B14F-4D97-AF65-F5344CB8AC3E}">
        <p14:creationId xmlns:p14="http://schemas.microsoft.com/office/powerpoint/2010/main" val="19911524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7"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3_3-1_Title and Content">
    <p:spTree>
      <p:nvGrpSpPr>
        <p:cNvPr id="1" name=""/>
        <p:cNvGrpSpPr/>
        <p:nvPr/>
      </p:nvGrpSpPr>
      <p:grpSpPr>
        <a:xfrm>
          <a:off x="0" y="0"/>
          <a:ext cx="0" cy="0"/>
          <a:chOff x="0" y="0"/>
          <a:chExt cx="0" cy="0"/>
        </a:xfrm>
      </p:grpSpPr>
      <p:sp>
        <p:nvSpPr>
          <p:cNvPr id="6" name="Rectangle 5"/>
          <p:cNvSpPr/>
          <p:nvPr userDrawn="1"/>
        </p:nvSpPr>
        <p:spPr>
          <a:xfrm flipV="1">
            <a:off x="0" y="0"/>
            <a:ext cx="14630400" cy="2057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9" name="Text Placeholder 23"/>
          <p:cNvSpPr>
            <a:spLocks noGrp="1"/>
          </p:cNvSpPr>
          <p:nvPr>
            <p:ph type="body" sz="quarter" idx="14" hasCustomPrompt="1"/>
          </p:nvPr>
        </p:nvSpPr>
        <p:spPr>
          <a:xfrm>
            <a:off x="454858"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13718342"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172329559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_3-3_Title and Content">
    <p:spTree>
      <p:nvGrpSpPr>
        <p:cNvPr id="1" name=""/>
        <p:cNvGrpSpPr/>
        <p:nvPr/>
      </p:nvGrpSpPr>
      <p:grpSpPr>
        <a:xfrm>
          <a:off x="0" y="0"/>
          <a:ext cx="0" cy="0"/>
          <a:chOff x="0" y="0"/>
          <a:chExt cx="0" cy="0"/>
        </a:xfrm>
      </p:grpSpPr>
      <p:sp>
        <p:nvSpPr>
          <p:cNvPr id="20" name="Rectangle 1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5" name="Content Placeholder 2"/>
          <p:cNvSpPr>
            <a:spLocks noGrp="1"/>
          </p:cNvSpPr>
          <p:nvPr>
            <p:ph idx="1"/>
          </p:nvPr>
        </p:nvSpPr>
        <p:spPr>
          <a:xfrm>
            <a:off x="454858" y="2057400"/>
            <a:ext cx="1371600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4731664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3-4_Title and Content">
    <p:spTree>
      <p:nvGrpSpPr>
        <p:cNvPr id="1" name=""/>
        <p:cNvGrpSpPr/>
        <p:nvPr/>
      </p:nvGrpSpPr>
      <p:grpSpPr>
        <a:xfrm>
          <a:off x="0" y="0"/>
          <a:ext cx="0" cy="0"/>
          <a:chOff x="0" y="0"/>
          <a:chExt cx="0" cy="0"/>
        </a:xfrm>
      </p:grpSpPr>
      <p:sp>
        <p:nvSpPr>
          <p:cNvPr id="10" name="Rectangle 9"/>
          <p:cNvSpPr/>
          <p:nvPr userDrawn="1"/>
        </p:nvSpPr>
        <p:spPr>
          <a:xfrm flipV="1">
            <a:off x="0" y="0"/>
            <a:ext cx="14630400" cy="20574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1"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6"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3-5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7"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66"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67"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3-6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9" name="Content Placeholder 2"/>
          <p:cNvSpPr>
            <a:spLocks noGrp="1"/>
          </p:cNvSpPr>
          <p:nvPr>
            <p:ph idx="1"/>
          </p:nvPr>
        </p:nvSpPr>
        <p:spPr>
          <a:xfrm>
            <a:off x="4572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0"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1"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2"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3"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3-5_Title and Content">
    <p:bg>
      <p:bgPr>
        <a:solidFill>
          <a:schemeClr val="tx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7" name="Text Placeholder 23"/>
          <p:cNvSpPr>
            <a:spLocks noGrp="1"/>
          </p:cNvSpPr>
          <p:nvPr>
            <p:ph type="body" sz="quarter" idx="14" hasCustomPrompt="1"/>
          </p:nvPr>
        </p:nvSpPr>
        <p:spPr>
          <a:xfrm>
            <a:off x="457200" y="7342632"/>
            <a:ext cx="6583680" cy="457200"/>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66" name="Content Placeholder 2"/>
          <p:cNvSpPr>
            <a:spLocks noGrp="1"/>
          </p:cNvSpPr>
          <p:nvPr>
            <p:ph idx="1"/>
          </p:nvPr>
        </p:nvSpPr>
        <p:spPr>
          <a:xfrm>
            <a:off x="454858" y="2057400"/>
            <a:ext cx="1371600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8"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extLst>
      <p:ext uri="{BB962C8B-B14F-4D97-AF65-F5344CB8AC3E}">
        <p14:creationId xmlns:p14="http://schemas.microsoft.com/office/powerpoint/2010/main" val="26186487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3_3-2_Title and Content">
    <p:bg>
      <p:bgPr>
        <a:solidFill>
          <a:schemeClr val="tx2"/>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12"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8"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9"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3-7_Title and Content">
    <p:spTree>
      <p:nvGrpSpPr>
        <p:cNvPr id="1" name=""/>
        <p:cNvGrpSpPr/>
        <p:nvPr/>
      </p:nvGrpSpPr>
      <p:grpSpPr>
        <a:xfrm>
          <a:off x="0" y="0"/>
          <a:ext cx="0" cy="0"/>
          <a:chOff x="0" y="0"/>
          <a:chExt cx="0" cy="0"/>
        </a:xfrm>
      </p:grpSpPr>
      <p:sp>
        <p:nvSpPr>
          <p:cNvPr id="4" name="Rectangle 3"/>
          <p:cNvSpPr/>
          <p:nvPr userDrawn="1"/>
        </p:nvSpPr>
        <p:spPr>
          <a:xfrm>
            <a:off x="3657600" y="0"/>
            <a:ext cx="109728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1"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_small type_dark">
    <p:spTree>
      <p:nvGrpSpPr>
        <p:cNvPr id="1" name=""/>
        <p:cNvGrpSpPr/>
        <p:nvPr/>
      </p:nvGrpSpPr>
      <p:grpSpPr>
        <a:xfrm>
          <a:off x="0" y="0"/>
          <a:ext cx="0" cy="0"/>
          <a:chOff x="0" y="0"/>
          <a:chExt cx="0" cy="0"/>
        </a:xfrm>
      </p:grpSpPr>
      <p:sp>
        <p:nvSpPr>
          <p:cNvPr id="11" name="Title 10"/>
          <p:cNvSpPr>
            <a:spLocks noGrp="1"/>
          </p:cNvSpPr>
          <p:nvPr>
            <p:ph type="title"/>
          </p:nvPr>
        </p:nvSpPr>
        <p:spPr>
          <a:xfrm>
            <a:off x="4114800" y="435811"/>
            <a:ext cx="9829800" cy="1188720"/>
          </a:xfrm>
        </p:spPr>
        <p:txBody>
          <a:bodyPr>
            <a:noAutofit/>
          </a:bodyPr>
          <a:lstStyle>
            <a:lvl1pPr marL="0" indent="0">
              <a:tabLst/>
              <a:defRPr sz="3600" b="1"/>
            </a:lvl1pPr>
          </a:lstStyle>
          <a:p>
            <a:r>
              <a:rPr lang="en-US" dirty="0"/>
              <a:t>Click to edit Master title style</a:t>
            </a:r>
          </a:p>
        </p:txBody>
      </p:sp>
      <p:cxnSp>
        <p:nvCxnSpPr>
          <p:cNvPr id="15" name="Straight Connector 14"/>
          <p:cNvCxnSpPr/>
          <p:nvPr userDrawn="1"/>
        </p:nvCxnSpPr>
        <p:spPr>
          <a:xfrm>
            <a:off x="18288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3" cy="230561"/>
          </a:xfrm>
          <a:prstGeom prst="rect">
            <a:avLst/>
          </a:prstGeom>
        </p:spPr>
      </p:pic>
      <p:cxnSp>
        <p:nvCxnSpPr>
          <p:cNvPr id="19" name="Straight Connector 18"/>
          <p:cNvCxnSpPr/>
          <p:nvPr userDrawn="1"/>
        </p:nvCxnSpPr>
        <p:spPr>
          <a:xfrm>
            <a:off x="5943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515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3657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1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3"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5"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6"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2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9"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3_3-7_Title and Content">
    <p:spTree>
      <p:nvGrpSpPr>
        <p:cNvPr id="1" name=""/>
        <p:cNvGrpSpPr/>
        <p:nvPr/>
      </p:nvGrpSpPr>
      <p:grpSpPr>
        <a:xfrm>
          <a:off x="0" y="0"/>
          <a:ext cx="0" cy="0"/>
          <a:chOff x="0" y="0"/>
          <a:chExt cx="0" cy="0"/>
        </a:xfrm>
      </p:grpSpPr>
      <p:sp>
        <p:nvSpPr>
          <p:cNvPr id="11" name="Rectangle 10"/>
          <p:cNvSpPr/>
          <p:nvPr userDrawn="1"/>
        </p:nvSpPr>
        <p:spPr>
          <a:xfrm>
            <a:off x="3657600" y="0"/>
            <a:ext cx="109728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15" name="Footer Placeholder 3"/>
          <p:cNvSpPr txBox="1">
            <a:spLocks/>
          </p:cNvSpPr>
          <p:nvPr userDrawn="1"/>
        </p:nvSpPr>
        <p:spPr>
          <a:xfrm>
            <a:off x="3900487" y="7900415"/>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2">
                    <a:alpha val="60000"/>
                  </a:schemeClr>
                </a:solidFill>
                <a:latin typeface="IBM Plex Sans" charset="0"/>
                <a:ea typeface="IBM Plex Sans" charset="0"/>
                <a:cs typeface="IBM Plex Sans" charset="0"/>
              </a:rPr>
              <a:t>IBM Services</a:t>
            </a:r>
          </a:p>
        </p:txBody>
      </p:sp>
      <p:sp>
        <p:nvSpPr>
          <p:cNvPr id="16" name="Content Placeholder 2"/>
          <p:cNvSpPr>
            <a:spLocks noGrp="1"/>
          </p:cNvSpPr>
          <p:nvPr>
            <p:ph idx="10"/>
          </p:nvPr>
        </p:nvSpPr>
        <p:spPr>
          <a:xfrm>
            <a:off x="74676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7" name="Content Placeholder 2"/>
          <p:cNvSpPr>
            <a:spLocks noGrp="1"/>
          </p:cNvSpPr>
          <p:nvPr>
            <p:ph idx="12"/>
          </p:nvPr>
        </p:nvSpPr>
        <p:spPr>
          <a:xfrm>
            <a:off x="39624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8" name="Content Placeholder 2"/>
          <p:cNvSpPr>
            <a:spLocks noGrp="1"/>
          </p:cNvSpPr>
          <p:nvPr>
            <p:ph idx="13"/>
          </p:nvPr>
        </p:nvSpPr>
        <p:spPr>
          <a:xfrm>
            <a:off x="10972800" y="2057400"/>
            <a:ext cx="3200400" cy="5257800"/>
          </a:xfrm>
        </p:spPr>
        <p:txBody>
          <a:bodyPr lIns="0" tIns="22860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3-8_Title and Content">
    <p:spTree>
      <p:nvGrpSpPr>
        <p:cNvPr id="1" name=""/>
        <p:cNvGrpSpPr/>
        <p:nvPr/>
      </p:nvGrpSpPr>
      <p:grpSpPr>
        <a:xfrm>
          <a:off x="0" y="0"/>
          <a:ext cx="0" cy="0"/>
          <a:chOff x="0" y="0"/>
          <a:chExt cx="0" cy="0"/>
        </a:xfrm>
      </p:grpSpPr>
      <p:sp>
        <p:nvSpPr>
          <p:cNvPr id="4" name="Rectangle 3"/>
          <p:cNvSpPr/>
          <p:nvPr userDrawn="1"/>
        </p:nvSpPr>
        <p:spPr>
          <a:xfrm flipH="1">
            <a:off x="0" y="0"/>
            <a:ext cx="3657600" cy="822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7"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grpSp>
        <p:nvGrpSpPr>
          <p:cNvPr id="12" name="Group 11"/>
          <p:cNvGrpSpPr/>
          <p:nvPr userDrawn="1"/>
        </p:nvGrpSpPr>
        <p:grpSpPr>
          <a:xfrm>
            <a:off x="914400" y="7899655"/>
            <a:ext cx="2713350" cy="220571"/>
            <a:chOff x="914400" y="7899655"/>
            <a:chExt cx="2713350" cy="220571"/>
          </a:xfrm>
        </p:grpSpPr>
        <p:sp>
          <p:nvSpPr>
            <p:cNvPr id="13"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2020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1">
                    <a:alpha val="60000"/>
                  </a:schemeClr>
                </a:solidFill>
                <a:latin typeface="IBM Plex Sans" charset="0"/>
                <a:ea typeface="IBM Plex Sans" charset="0"/>
                <a:cs typeface="IBM Plex Sans" charset="0"/>
              </a:endParaRPr>
            </a:p>
          </p:txBody>
        </p:sp>
      </p:grpSp>
      <p:sp>
        <p:nvSpPr>
          <p:cNvPr id="16"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18"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9"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3"/>
          </p:nvPr>
        </p:nvSpPr>
        <p:spPr>
          <a:xfrm>
            <a:off x="109728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3-9_Title and Content">
    <p:spTree>
      <p:nvGrpSpPr>
        <p:cNvPr id="1" name=""/>
        <p:cNvGrpSpPr/>
        <p:nvPr/>
      </p:nvGrpSpPr>
      <p:grpSpPr>
        <a:xfrm>
          <a:off x="0" y="0"/>
          <a:ext cx="0" cy="0"/>
          <a:chOff x="0" y="0"/>
          <a:chExt cx="0" cy="0"/>
        </a:xfrm>
      </p:grpSpPr>
      <p:sp>
        <p:nvSpPr>
          <p:cNvPr id="4" name="Rectangle 3"/>
          <p:cNvSpPr/>
          <p:nvPr userDrawn="1"/>
        </p:nvSpPr>
        <p:spPr>
          <a:xfrm flipH="1">
            <a:off x="0" y="0"/>
            <a:ext cx="36576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a:xfrm>
            <a:off x="457200" y="2057400"/>
            <a:ext cx="2971800" cy="3657600"/>
          </a:xfrm>
        </p:spPr>
        <p:txBody>
          <a:bodyPr tIns="228600">
            <a:noAutofit/>
          </a:body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1" name="Content Placeholder 2"/>
          <p:cNvSpPr>
            <a:spLocks noGrp="1"/>
          </p:cNvSpPr>
          <p:nvPr>
            <p:ph idx="13"/>
          </p:nvPr>
        </p:nvSpPr>
        <p:spPr>
          <a:xfrm>
            <a:off x="10972800" y="0"/>
            <a:ext cx="3657600" cy="8229600"/>
          </a:xfrm>
        </p:spPr>
        <p:txBody>
          <a:bodyPr lIns="228600" tIns="2057400" rIns="9144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endParaRPr lang="en-US" dirty="0"/>
          </a:p>
        </p:txBody>
      </p:sp>
      <p:sp>
        <p:nvSpPr>
          <p:cNvPr id="17" name="Text Placeholder 23"/>
          <p:cNvSpPr>
            <a:spLocks noGrp="1"/>
          </p:cNvSpPr>
          <p:nvPr>
            <p:ph type="body" sz="quarter" idx="15" hasCustomPrompt="1"/>
          </p:nvPr>
        </p:nvSpPr>
        <p:spPr>
          <a:xfrm>
            <a:off x="457200" y="7315200"/>
            <a:ext cx="3017521" cy="484632"/>
          </a:xfr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grpSp>
        <p:nvGrpSpPr>
          <p:cNvPr id="13" name="Group 12"/>
          <p:cNvGrpSpPr/>
          <p:nvPr userDrawn="1"/>
        </p:nvGrpSpPr>
        <p:grpSpPr>
          <a:xfrm>
            <a:off x="914400" y="7899655"/>
            <a:ext cx="2713350" cy="220571"/>
            <a:chOff x="914400" y="7899655"/>
            <a:chExt cx="2713350" cy="220571"/>
          </a:xfrm>
        </p:grpSpPr>
        <p:sp>
          <p:nvSpPr>
            <p:cNvPr id="14"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2020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6"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1">
                    <a:alpha val="60000"/>
                  </a:schemeClr>
                </a:solidFill>
                <a:latin typeface="IBM Plex Sans" charset="0"/>
                <a:ea typeface="IBM Plex Sans" charset="0"/>
                <a:cs typeface="IBM Plex Sans" charset="0"/>
              </a:endParaRPr>
            </a:p>
          </p:txBody>
        </p:sp>
      </p:grpSp>
      <p:sp>
        <p:nvSpPr>
          <p:cNvPr id="18"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
        <p:nvSpPr>
          <p:cNvPr id="19" name="Content Placeholder 2"/>
          <p:cNvSpPr>
            <a:spLocks noGrp="1"/>
          </p:cNvSpPr>
          <p:nvPr>
            <p:ph idx="10"/>
          </p:nvPr>
        </p:nvSpPr>
        <p:spPr>
          <a:xfrm>
            <a:off x="74676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20" name="Content Placeholder 2"/>
          <p:cNvSpPr>
            <a:spLocks noGrp="1"/>
          </p:cNvSpPr>
          <p:nvPr>
            <p:ph idx="12"/>
          </p:nvPr>
        </p:nvSpPr>
        <p:spPr>
          <a:xfrm>
            <a:off x="3962400" y="2057400"/>
            <a:ext cx="3200400" cy="5257800"/>
          </a:xfrm>
        </p:spPr>
        <p:txBody>
          <a:bodyPr lIns="0" tIns="22860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3-10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4" y="7818135"/>
            <a:ext cx="566118" cy="228600"/>
          </a:xfrm>
          <a:prstGeom prst="rect">
            <a:avLst/>
          </a:prstGeom>
        </p:spPr>
      </p:pic>
      <p:sp>
        <p:nvSpPr>
          <p:cNvPr id="9"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0"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7589520"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5" y="7818135"/>
            <a:ext cx="566116" cy="228600"/>
          </a:xfrm>
          <a:prstGeom prst="rect">
            <a:avLst/>
          </a:prstGeom>
        </p:spPr>
      </p:pic>
      <p:sp>
        <p:nvSpPr>
          <p:cNvPr id="9"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
        <p:nvSpPr>
          <p:cNvPr id="11"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3"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4" name="Content Placeholder 2"/>
          <p:cNvSpPr>
            <a:spLocks noGrp="1"/>
          </p:cNvSpPr>
          <p:nvPr>
            <p:ph idx="13"/>
          </p:nvPr>
        </p:nvSpPr>
        <p:spPr>
          <a:xfrm>
            <a:off x="7589520" y="2057400"/>
            <a:ext cx="6583680" cy="5257800"/>
          </a:xfrm>
        </p:spPr>
        <p:txBody>
          <a:bodyPr lIns="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Rectangle 3"/>
          <p:cNvSpPr/>
          <p:nvPr userDrawn="1"/>
        </p:nvSpPr>
        <p:spPr>
          <a:xfrm>
            <a:off x="7315200" y="0"/>
            <a:ext cx="7315200" cy="8229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2" name="Title 1"/>
          <p:cNvSpPr>
            <a:spLocks noGrp="1"/>
          </p:cNvSpPr>
          <p:nvPr>
            <p:ph type="title"/>
          </p:nvPr>
        </p:nvSpPr>
        <p:spPr/>
        <p:txBody>
          <a:bodyPr>
            <a:noAutofit/>
          </a:bodyPr>
          <a:lstStyle/>
          <a:p>
            <a:r>
              <a:rPr lang="en-US" dirty="0"/>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3606824" y="7818135"/>
            <a:ext cx="566118" cy="228601"/>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25" y="7818135"/>
            <a:ext cx="566116" cy="228600"/>
          </a:xfrm>
          <a:prstGeom prst="rect">
            <a:avLst/>
          </a:prstGeom>
        </p:spPr>
      </p:pic>
      <p:sp>
        <p:nvSpPr>
          <p:cNvPr id="11" name="Text Placeholder 4"/>
          <p:cNvSpPr>
            <a:spLocks noGrp="1"/>
          </p:cNvSpPr>
          <p:nvPr>
            <p:ph type="body" sz="quarter" idx="11"/>
          </p:nvPr>
        </p:nvSpPr>
        <p:spPr>
          <a:xfrm>
            <a:off x="457200" y="265176"/>
            <a:ext cx="6583680" cy="274320"/>
          </a:xfrm>
        </p:spPr>
        <p:txBody>
          <a:bodyPr lIns="0" tIns="0" rIns="0">
            <a:noAutofit/>
          </a:bodyPr>
          <a:lstStyle>
            <a:lvl1pPr>
              <a:defRPr sz="1600">
                <a:solidFill>
                  <a:schemeClr val="accent1"/>
                </a:solidFill>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14" name="Content Placeholder 2"/>
          <p:cNvSpPr>
            <a:spLocks noGrp="1"/>
          </p:cNvSpPr>
          <p:nvPr>
            <p:ph idx="1"/>
          </p:nvPr>
        </p:nvSpPr>
        <p:spPr>
          <a:xfrm>
            <a:off x="454858" y="2057400"/>
            <a:ext cx="6583680" cy="5257800"/>
          </a:xfrm>
        </p:spPr>
        <p:txBody>
          <a:bodyPr lIns="0" rIns="0">
            <a:noAutofit/>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15" name="Content Placeholder 2"/>
          <p:cNvSpPr>
            <a:spLocks noGrp="1"/>
          </p:cNvSpPr>
          <p:nvPr>
            <p:ph idx="13"/>
          </p:nvPr>
        </p:nvSpPr>
        <p:spPr>
          <a:xfrm>
            <a:off x="7589520" y="2057400"/>
            <a:ext cx="6583680" cy="5257800"/>
          </a:xfrm>
        </p:spPr>
        <p:txBody>
          <a:bodyPr lIns="0" rIns="0">
            <a:noAutofit/>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12" name="Text Placeholder 23"/>
          <p:cNvSpPr>
            <a:spLocks noGrp="1"/>
          </p:cNvSpPr>
          <p:nvPr>
            <p:ph type="body" sz="quarter" idx="14" hasCustomPrompt="1"/>
          </p:nvPr>
        </p:nvSpPr>
        <p:spPr>
          <a:xfrm>
            <a:off x="457200" y="7342632"/>
            <a:ext cx="6583680" cy="457200"/>
          </a:xfrm>
          <a:prstGeom prst="rect">
            <a:avLst/>
          </a:prstGeom>
        </p:spPr>
        <p:txBody>
          <a:bodyPr vert="horz" lIns="0" tIns="0" rIns="0" bIns="0" rtlCol="0" anchor="b">
            <a:noAutofit/>
          </a:bodyPr>
          <a:lstStyle>
            <a:lvl1pPr>
              <a:defRPr lang="en-US" sz="800" dirty="0" smtClean="0">
                <a:solidFill>
                  <a:schemeClr val="tx1">
                    <a:alpha val="70000"/>
                  </a:schemeClr>
                </a:solidFill>
              </a:defRPr>
            </a:lvl1pPr>
          </a:lstStyle>
          <a:p>
            <a:pPr lvl="0"/>
            <a:r>
              <a:rPr lang="en-US" dirty="0"/>
              <a:t>Source: Edit source here</a:t>
            </a: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4-1_Title and Content">
    <p:spTree>
      <p:nvGrpSpPr>
        <p:cNvPr id="1" name=""/>
        <p:cNvGrpSpPr/>
        <p:nvPr/>
      </p:nvGrpSpPr>
      <p:grpSpPr>
        <a:xfrm>
          <a:off x="0" y="0"/>
          <a:ext cx="0" cy="0"/>
          <a:chOff x="0" y="0"/>
          <a:chExt cx="0" cy="0"/>
        </a:xfrm>
      </p:grpSpPr>
      <p:sp>
        <p:nvSpPr>
          <p:cNvPr id="10" name="Content Placeholder 4"/>
          <p:cNvSpPr>
            <a:spLocks noGrp="1"/>
          </p:cNvSpPr>
          <p:nvPr>
            <p:ph sz="quarter" idx="18"/>
          </p:nvPr>
        </p:nvSpPr>
        <p:spPr>
          <a:xfrm>
            <a:off x="0" y="4114800"/>
            <a:ext cx="3657600" cy="4114800"/>
          </a:xfrm>
          <a:prstGeom prst="rect">
            <a:avLst/>
          </a:prstGeom>
          <a:solidFill>
            <a:schemeClr val="bg2"/>
          </a:solidFill>
        </p:spPr>
        <p:txBody>
          <a:bodyPr lIns="4572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 name="Title 5"/>
          <p:cNvSpPr txBox="1">
            <a:spLocks/>
          </p:cNvSpPr>
          <p:nvPr userDrawn="1"/>
        </p:nvSpPr>
        <p:spPr>
          <a:xfrm>
            <a:off x="0" y="0"/>
            <a:ext cx="7315200" cy="4114800"/>
          </a:xfrm>
          <a:prstGeom prst="rect">
            <a:avLst/>
          </a:prstGeom>
          <a:solidFill>
            <a:schemeClr val="accent2"/>
          </a:solidFill>
        </p:spPr>
        <p:txBody>
          <a:bodyPr vert="horz" lIns="228600" tIns="201168" rIns="228600" bIns="228600" rtlCol="0" anchor="t" anchorCtr="0">
            <a:noAutofit/>
          </a:bodyPr>
          <a:lstStyle>
            <a:lvl1pPr algn="l" defTabSz="730834" rtl="0" eaLnBrk="1" latinLnBrk="0" hangingPunct="1">
              <a:lnSpc>
                <a:spcPct val="90000"/>
              </a:lnSpc>
              <a:spcBef>
                <a:spcPct val="0"/>
              </a:spcBef>
              <a:buNone/>
              <a:defRPr sz="3836" kern="1200">
                <a:solidFill>
                  <a:schemeClr val="bg2"/>
                </a:solidFill>
                <a:latin typeface="+mj-lt"/>
                <a:ea typeface="Arial" charset="0"/>
                <a:cs typeface="Arial" charset="0"/>
              </a:defRPr>
            </a:lvl1pPr>
          </a:lstStyle>
          <a:p>
            <a:endParaRPr lang="en-US" b="0" i="0" dirty="0">
              <a:latin typeface="Arial Regular" charset="0"/>
            </a:endParaRPr>
          </a:p>
        </p:txBody>
      </p:sp>
      <p:sp>
        <p:nvSpPr>
          <p:cNvPr id="2" name="Title 1"/>
          <p:cNvSpPr>
            <a:spLocks noGrp="1"/>
          </p:cNvSpPr>
          <p:nvPr>
            <p:ph type="title"/>
          </p:nvPr>
        </p:nvSpPr>
        <p:spPr>
          <a:xfrm>
            <a:off x="457200" y="685800"/>
            <a:ext cx="6583680" cy="2743200"/>
          </a:xfrm>
        </p:spPr>
        <p:txBody>
          <a:bodyPr>
            <a:noAutofit/>
          </a:bodyPr>
          <a:lstStyle>
            <a:lvl1pPr>
              <a:spcBef>
                <a:spcPts val="600"/>
              </a:spcBef>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lumMod val="40000"/>
                    <a:lumOff val="60000"/>
                  </a:schemeClr>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0"/>
            <a:ext cx="3657600" cy="4114800"/>
          </a:xfrm>
          <a:prstGeom prst="rect">
            <a:avLst/>
          </a:prstGeom>
          <a:no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0"/>
            <a:ext cx="3657600" cy="4114800"/>
          </a:xfrm>
          <a:prstGeom prst="rect">
            <a:avLst/>
          </a:prstGeom>
          <a:solidFill>
            <a:schemeClr val="bg2"/>
          </a:solidFill>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10972800" y="4114800"/>
            <a:ext cx="3657600" cy="4114800"/>
          </a:xfrm>
          <a:prstGeom prst="rect">
            <a:avLst/>
          </a:prstGeom>
          <a:solidFill>
            <a:schemeClr val="tx1"/>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sp>
        <p:nvSpPr>
          <p:cNvPr id="19" name="Content Placeholder 9"/>
          <p:cNvSpPr>
            <a:spLocks noGrp="1"/>
          </p:cNvSpPr>
          <p:nvPr>
            <p:ph sz="quarter" idx="19"/>
          </p:nvPr>
        </p:nvSpPr>
        <p:spPr>
          <a:xfrm>
            <a:off x="3657600" y="4114800"/>
            <a:ext cx="3657600" cy="4114800"/>
          </a:xfrm>
          <a:prstGeom prst="rect">
            <a:avLst/>
          </a:prstGeom>
          <a:no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21" name="Content Placeholder 7"/>
          <p:cNvSpPr>
            <a:spLocks noGrp="1"/>
          </p:cNvSpPr>
          <p:nvPr>
            <p:ph sz="quarter" idx="20"/>
          </p:nvPr>
        </p:nvSpPr>
        <p:spPr>
          <a:xfrm>
            <a:off x="7315200" y="4114800"/>
            <a:ext cx="3657600" cy="4114800"/>
          </a:xfrm>
          <a:prstGeom prst="rect">
            <a:avLst/>
          </a:prstGeom>
          <a:solidFill>
            <a:schemeClr val="bg2"/>
          </a:solidFill>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2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67FDFA15-57B0-7C48-8E19-F699BF4505B1}" type="slidenum">
              <a:rPr lang="en-US" sz="800" b="0" i="0" smtClean="0">
                <a:solidFill>
                  <a:schemeClr val="tx1"/>
                </a:solidFill>
                <a:latin typeface="IBM Plex Sans" charset="0"/>
                <a:ea typeface="IBM Plex Sans" charset="0"/>
                <a:cs typeface="IBM Plex Sans" charset="0"/>
              </a:rPr>
              <a:t>‹#›</a:t>
            </a:fld>
            <a:endParaRPr lang="en-US" sz="800" b="0" i="0" dirty="0">
              <a:solidFill>
                <a:schemeClr val="tx1"/>
              </a:solidFill>
              <a:latin typeface="IBM Plex Sans" charset="0"/>
              <a:ea typeface="IBM Plex Sans" charset="0"/>
              <a:cs typeface="IBM Plex Sans" charset="0"/>
            </a:endParaRPr>
          </a:p>
        </p:txBody>
      </p:sp>
      <p:sp>
        <p:nvSpPr>
          <p:cNvPr id="20" name="Text Placeholder 23"/>
          <p:cNvSpPr>
            <a:spLocks noGrp="1"/>
          </p:cNvSpPr>
          <p:nvPr>
            <p:ph type="body" sz="quarter" idx="21" hasCustomPrompt="1"/>
          </p:nvPr>
        </p:nvSpPr>
        <p:spPr>
          <a:xfrm>
            <a:off x="457200" y="7342632"/>
            <a:ext cx="3017520" cy="457200"/>
          </a:xfrm>
          <a:prstGeom prst="rect">
            <a:avLst/>
          </a:prstGeom>
        </p:spPr>
        <p:txBody>
          <a:bodyPr lIns="0" tIns="0" rIns="0" bIns="0" anchor="b"/>
          <a:lstStyle>
            <a:lvl1pPr>
              <a:defRPr lang="en-US" sz="800" dirty="0" smtClean="0">
                <a:solidFill>
                  <a:schemeClr val="tx1">
                    <a:alpha val="70000"/>
                  </a:schemeClr>
                </a:solidFill>
                <a:latin typeface="IBM Plex Sans" charset="0"/>
                <a:ea typeface="IBM Plex Sans" charset="0"/>
                <a:cs typeface="IBM Plex Sans" charset="0"/>
              </a:defRPr>
            </a:lvl1pPr>
          </a:lstStyle>
          <a:p>
            <a:pPr marL="0" lvl="0">
              <a:tabLst/>
            </a:pPr>
            <a:r>
              <a:rPr lang="en-US" dirty="0"/>
              <a:t>Source: Edit source here</a:t>
            </a:r>
          </a:p>
        </p:txBody>
      </p:sp>
      <p:grpSp>
        <p:nvGrpSpPr>
          <p:cNvPr id="17" name="Group 16"/>
          <p:cNvGrpSpPr/>
          <p:nvPr userDrawn="1"/>
        </p:nvGrpSpPr>
        <p:grpSpPr>
          <a:xfrm>
            <a:off x="914400" y="7899655"/>
            <a:ext cx="2713350" cy="220571"/>
            <a:chOff x="914400" y="7899655"/>
            <a:chExt cx="2713350" cy="220571"/>
          </a:xfrm>
        </p:grpSpPr>
        <p:sp>
          <p:nvSpPr>
            <p:cNvPr id="18"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2020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23"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1">
                    <a:alpha val="60000"/>
                  </a:schemeClr>
                </a:solidFill>
                <a:latin typeface="IBM Plex Sans" charset="0"/>
                <a:ea typeface="IBM Plex Sans" charset="0"/>
                <a:cs typeface="IBM Plex Sans" charset="0"/>
              </a:endParaRPr>
            </a:p>
          </p:txBody>
        </p:sp>
      </p:grpSp>
      <p:sp>
        <p:nvSpPr>
          <p:cNvPr id="24"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4-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798"/>
            <a:ext cx="6583680" cy="6629400"/>
          </a:xfrm>
        </p:spPr>
        <p:txBody>
          <a:bodyPr>
            <a:noAutofit/>
          </a:bodyPr>
          <a:lstStyle>
            <a:lvl1pPr>
              <a:spcBef>
                <a:spcPts val="600"/>
              </a:spcBef>
              <a:defRPr>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0"/>
            <a:ext cx="3657600" cy="4114800"/>
          </a:xfrm>
          <a:prstGeom prst="rect">
            <a:avLst/>
          </a:prstGeom>
          <a:solidFill>
            <a:schemeClr val="tx2">
              <a:lumMod val="50000"/>
            </a:schemeClr>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0"/>
            <a:ext cx="3657600" cy="4114800"/>
          </a:xfrm>
          <a:prstGeom prst="rect">
            <a:avLst/>
          </a:prstGeom>
          <a:solidFill>
            <a:schemeClr val="tx1"/>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7315200" y="4114800"/>
            <a:ext cx="7315200" cy="4114800"/>
          </a:xfrm>
          <a:prstGeom prst="rect">
            <a:avLst/>
          </a:prstGeom>
          <a:solidFill>
            <a:schemeClr val="accent3"/>
          </a:solidFill>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sp>
        <p:nvSpPr>
          <p:cNvPr id="19" name="Text Placeholder 23"/>
          <p:cNvSpPr>
            <a:spLocks noGrp="1"/>
          </p:cNvSpPr>
          <p:nvPr>
            <p:ph type="body" sz="quarter" idx="14"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ver_small type_dark">
    <p:bg>
      <p:bgPr>
        <a:solidFill>
          <a:schemeClr val="accent2"/>
        </a:solidFill>
        <a:effectLst/>
      </p:bgPr>
    </p:bg>
    <p:spTree>
      <p:nvGrpSpPr>
        <p:cNvPr id="1" name=""/>
        <p:cNvGrpSpPr/>
        <p:nvPr/>
      </p:nvGrpSpPr>
      <p:grpSpPr>
        <a:xfrm>
          <a:off x="0" y="0"/>
          <a:ext cx="0" cy="0"/>
          <a:chOff x="0" y="0"/>
          <a:chExt cx="0" cy="0"/>
        </a:xfrm>
      </p:grpSpPr>
      <p:cxnSp>
        <p:nvCxnSpPr>
          <p:cNvPr id="15" name="Straight Connector 14"/>
          <p:cNvCxnSpPr/>
          <p:nvPr userDrawn="1"/>
        </p:nvCxnSpPr>
        <p:spPr>
          <a:xfrm>
            <a:off x="18288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3"/>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3" cy="230561"/>
          </a:xfrm>
          <a:prstGeom prst="rect">
            <a:avLst/>
          </a:prstGeom>
        </p:spPr>
      </p:pic>
      <p:cxnSp>
        <p:nvCxnSpPr>
          <p:cNvPr id="19" name="Straight Connector 18"/>
          <p:cNvCxnSpPr/>
          <p:nvPr userDrawn="1"/>
        </p:nvCxnSpPr>
        <p:spPr>
          <a:xfrm>
            <a:off x="5943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515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365760" y="457200"/>
            <a:ext cx="0" cy="73152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0" name="Title 10"/>
          <p:cNvSpPr>
            <a:spLocks noGrp="1"/>
          </p:cNvSpPr>
          <p:nvPr>
            <p:ph type="title"/>
          </p:nvPr>
        </p:nvSpPr>
        <p:spPr>
          <a:xfrm>
            <a:off x="4114800" y="435811"/>
            <a:ext cx="9829800" cy="1188720"/>
          </a:xfrm>
        </p:spPr>
        <p:txBody>
          <a:bodyPr>
            <a:noAutofit/>
          </a:bodyPr>
          <a:lstStyle>
            <a:lvl1pPr marL="0" indent="0">
              <a:tabLst/>
              <a:defRPr sz="3600" b="1"/>
            </a:lvl1pPr>
          </a:lstStyle>
          <a:p>
            <a:r>
              <a:rPr lang="en-US" dirty="0"/>
              <a:t>Click to edit Master title style</a:t>
            </a: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4-3_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66972"/>
            <a:ext cx="6583680" cy="6629400"/>
          </a:xfrm>
        </p:spPr>
        <p:txBody>
          <a:bodyPr>
            <a:noAutofit/>
          </a:bodyPr>
          <a:lstStyle>
            <a:lvl1pPr>
              <a:spcBef>
                <a:spcPts val="600"/>
              </a:spcBef>
              <a:defRPr>
                <a:solidFill>
                  <a:schemeClr val="tx1"/>
                </a:solidFill>
                <a:latin typeface="IBM Plex Sans" charset="0"/>
                <a:ea typeface="IBM Plex Sans" charset="0"/>
                <a:cs typeface="IBM Plex Sans" charset="0"/>
              </a:defRPr>
            </a:lvl1pPr>
          </a:lstStyle>
          <a:p>
            <a:r>
              <a:rPr lang="en-US" dirty="0"/>
              <a:t>Click to edit Master title style</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8" name="Content Placeholder 9"/>
          <p:cNvSpPr>
            <a:spLocks noGrp="1"/>
          </p:cNvSpPr>
          <p:nvPr>
            <p:ph sz="quarter" idx="16"/>
          </p:nvPr>
        </p:nvSpPr>
        <p:spPr>
          <a:xfrm>
            <a:off x="7315200" y="4087906"/>
            <a:ext cx="3657600" cy="4160520"/>
          </a:xfrm>
          <a:prstGeom prst="rect">
            <a:avLst/>
          </a:prstGeom>
          <a:solidFill>
            <a:schemeClr val="tx1"/>
          </a:solidFill>
          <a:ln>
            <a:noFill/>
          </a:ln>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sp>
        <p:nvSpPr>
          <p:cNvPr id="9" name="Content Placeholder 7"/>
          <p:cNvSpPr>
            <a:spLocks noGrp="1"/>
          </p:cNvSpPr>
          <p:nvPr>
            <p:ph sz="quarter" idx="15"/>
          </p:nvPr>
        </p:nvSpPr>
        <p:spPr>
          <a:xfrm>
            <a:off x="10972800" y="4087906"/>
            <a:ext cx="3657600" cy="4160520"/>
          </a:xfrm>
          <a:prstGeom prst="rect">
            <a:avLst/>
          </a:prstGeom>
          <a:solidFill>
            <a:schemeClr val="bg2"/>
          </a:solidFill>
          <a:ln>
            <a:noFill/>
          </a:ln>
        </p:spPr>
        <p:txBody>
          <a:bodyPr lIns="228600" tIns="228600" rIns="228600" bIns="228600"/>
          <a:lstStyle>
            <a:lvl1pPr marL="0" indent="0">
              <a:spcBef>
                <a:spcPts val="600"/>
              </a:spcBef>
              <a:defRPr sz="2000" b="0" i="0">
                <a:solidFill>
                  <a:schemeClr val="tx1"/>
                </a:solidFill>
                <a:latin typeface="IBM Plex Sans" charset="0"/>
                <a:ea typeface="IBM Plex Sans" charset="0"/>
                <a:cs typeface="IBM Plex Sans" charset="0"/>
              </a:defRPr>
            </a:lvl1pPr>
          </a:lstStyle>
          <a:p>
            <a:pPr lvl="0"/>
            <a:r>
              <a:rPr lang="en-US" dirty="0"/>
              <a:t>Click to edit Master text styles</a:t>
            </a:r>
          </a:p>
        </p:txBody>
      </p:sp>
      <p:sp>
        <p:nvSpPr>
          <p:cNvPr id="11" name="Content Placeholder 13"/>
          <p:cNvSpPr>
            <a:spLocks noGrp="1"/>
          </p:cNvSpPr>
          <p:nvPr>
            <p:ph sz="quarter" idx="17"/>
          </p:nvPr>
        </p:nvSpPr>
        <p:spPr>
          <a:xfrm>
            <a:off x="7315200" y="-16880"/>
            <a:ext cx="7315200" cy="4114800"/>
          </a:xfrm>
          <a:prstGeom prst="rect">
            <a:avLst/>
          </a:prstGeom>
          <a:solidFill>
            <a:schemeClr val="accent2"/>
          </a:solidFill>
          <a:ln>
            <a:noFill/>
          </a:ln>
        </p:spPr>
        <p:txBody>
          <a:bodyPr lIns="228600" tIns="228600" rIns="228600" bIns="228600"/>
          <a:lstStyle>
            <a:lvl1pPr marL="0" indent="0">
              <a:spcBef>
                <a:spcPts val="600"/>
              </a:spcBef>
              <a:defRPr sz="2000" b="0" i="0">
                <a:solidFill>
                  <a:schemeClr val="bg2"/>
                </a:solidFill>
                <a:latin typeface="IBM Plex Sans" charset="0"/>
                <a:ea typeface="IBM Plex Sans" charset="0"/>
                <a:cs typeface="IBM Plex Sans" charset="0"/>
              </a:defRPr>
            </a:lvl1pPr>
          </a:lstStyle>
          <a:p>
            <a:pPr lvl="0"/>
            <a:r>
              <a:rPr lang="en-US" dirty="0"/>
              <a:t>Click to edit Master text styles</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31520" y="7772400"/>
            <a:ext cx="1148181" cy="457200"/>
          </a:xfrm>
          <a:prstGeom prst="rect">
            <a:avLst/>
          </a:prstGeom>
        </p:spPr>
      </p:pic>
      <p:pic>
        <p:nvPicPr>
          <p:cNvPr id="21" name="Picture 2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sp>
        <p:nvSpPr>
          <p:cNvPr id="26" name="Text Placeholder 23"/>
          <p:cNvSpPr>
            <a:spLocks noGrp="1"/>
          </p:cNvSpPr>
          <p:nvPr>
            <p:ph type="body" sz="quarter" idx="14" hasCustomPrompt="1"/>
          </p:nvPr>
        </p:nvSpPr>
        <p:spPr>
          <a:xfrm>
            <a:off x="457200" y="7342632"/>
            <a:ext cx="6583680" cy="457200"/>
          </a:xfrm>
          <a:prstGeom prst="rect">
            <a:avLst/>
          </a:prstGeom>
        </p:spPr>
        <p:txBody>
          <a:bodyPr lIns="0" tIns="0" rIns="0" bIns="0" anchor="b"/>
          <a:lstStyle>
            <a:lvl1pPr marL="0" indent="0">
              <a:tabLst/>
              <a:defRPr sz="800" b="0" i="0">
                <a:solidFill>
                  <a:schemeClr val="tx1">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grpSp>
        <p:nvGrpSpPr>
          <p:cNvPr id="17" name="Group 16"/>
          <p:cNvGrpSpPr/>
          <p:nvPr userDrawn="1"/>
        </p:nvGrpSpPr>
        <p:grpSpPr>
          <a:xfrm>
            <a:off x="914400" y="7899655"/>
            <a:ext cx="2713350" cy="220571"/>
            <a:chOff x="914400" y="7899655"/>
            <a:chExt cx="2713350" cy="220571"/>
          </a:xfrm>
        </p:grpSpPr>
        <p:sp>
          <p:nvSpPr>
            <p:cNvPr id="2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2020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22"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1">
                    <a:alpha val="60000"/>
                  </a:schemeClr>
                </a:solidFill>
                <a:latin typeface="IBM Plex Sans" charset="0"/>
                <a:ea typeface="IBM Plex Sans" charset="0"/>
                <a:cs typeface="IBM Plex Sans" charset="0"/>
              </a:endParaRPr>
            </a:p>
          </p:txBody>
        </p:sp>
      </p:grpSp>
      <p:sp>
        <p:nvSpPr>
          <p:cNvPr id="23"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24"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4-4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4114800"/>
            <a:ext cx="3657600" cy="4114800"/>
          </a:xfrm>
          <a:prstGeom prst="rect">
            <a:avLst/>
          </a:prstGeom>
        </p:spPr>
        <p:txBody>
          <a:bodyPr vert="horz" lIns="457200" tIns="228600" rIns="228600" bIns="0" rtlCol="0" anchor="t">
            <a:noAutofit/>
          </a:bodyPr>
          <a:lstStyle>
            <a:lvl1pPr>
              <a:defRPr lang="en-US" dirty="0" smtClean="0">
                <a:solidFill>
                  <a:schemeClr val="bg2"/>
                </a:solidFill>
                <a:latin typeface="IBM Plex Sans" charset="0"/>
                <a:ea typeface="IBM Plex Sans" charset="0"/>
                <a:cs typeface="IBM Plex Sans" charset="0"/>
              </a:defRPr>
            </a:lvl1pPr>
            <a:lvl2pPr>
              <a:defRPr lang="en-US" dirty="0" smtClean="0">
                <a:solidFill>
                  <a:schemeClr val="bg2"/>
                </a:solidFill>
                <a:latin typeface="IBM Plex Sans" charset="0"/>
                <a:ea typeface="IBM Plex Sans" charset="0"/>
                <a:cs typeface="IBM Plex Sans" charset="0"/>
              </a:defRPr>
            </a:lvl2pPr>
            <a:lvl3pPr>
              <a:defRPr lang="en-US" dirty="0" smtClean="0">
                <a:solidFill>
                  <a:schemeClr val="bg2"/>
                </a:solidFill>
                <a:latin typeface="IBM Plex Sans" charset="0"/>
                <a:ea typeface="IBM Plex Sans" charset="0"/>
                <a:cs typeface="IBM Plex Sans" charset="0"/>
              </a:defRPr>
            </a:lvl3pPr>
            <a:lvl4pPr>
              <a:defRPr lang="en-US" dirty="0" smtClean="0">
                <a:solidFill>
                  <a:schemeClr val="bg2"/>
                </a:solidFill>
                <a:latin typeface="IBM Plex Sans" charset="0"/>
                <a:ea typeface="IBM Plex Sans" charset="0"/>
                <a:cs typeface="IBM Plex Sans" charset="0"/>
              </a:defRPr>
            </a:lvl4pPr>
            <a:lvl5pPr>
              <a:defRPr lang="en-US" dirty="0">
                <a:solidFill>
                  <a:schemeClr val="bg2"/>
                </a:solidFill>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pic>
        <p:nvPicPr>
          <p:cNvPr id="18" name="Picture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cxnSp>
        <p:nvCxnSpPr>
          <p:cNvPr id="24" name="Straight Connector 23"/>
          <p:cNvCxnSpPr/>
          <p:nvPr userDrawn="1"/>
        </p:nvCxnSpPr>
        <p:spPr>
          <a:xfrm>
            <a:off x="73152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a:off x="109728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userDrawn="1"/>
        </p:nvCxnSpPr>
        <p:spPr>
          <a:xfrm>
            <a:off x="3657600" y="4114800"/>
            <a:ext cx="0" cy="36576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grpSp>
        <p:nvGrpSpPr>
          <p:cNvPr id="19" name="Group 18"/>
          <p:cNvGrpSpPr/>
          <p:nvPr userDrawn="1"/>
        </p:nvGrpSpPr>
        <p:grpSpPr>
          <a:xfrm>
            <a:off x="914400" y="7899655"/>
            <a:ext cx="2713350" cy="220571"/>
            <a:chOff x="914400" y="7899655"/>
            <a:chExt cx="2713350" cy="220571"/>
          </a:xfrm>
        </p:grpSpPr>
        <p:sp>
          <p:nvSpPr>
            <p:cNvPr id="2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2020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21"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2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
        <p:nvSpPr>
          <p:cNvPr id="2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
        <p:nvSpPr>
          <p:cNvPr id="27"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2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1_4-4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4114800"/>
            <a:ext cx="3657600" cy="41148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4114800"/>
            <a:ext cx="3657600" cy="4114800"/>
          </a:xfrm>
          <a:prstGeom prst="rect">
            <a:avLst/>
          </a:prstGeom>
          <a:solidFill>
            <a:schemeClr val="accent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4114800"/>
            <a:ext cx="3657600" cy="4114800"/>
          </a:xfrm>
          <a:prstGeom prst="rect">
            <a:avLst/>
          </a:prstGeom>
          <a:solidFill>
            <a:schemeClr val="bg1"/>
          </a:solidFill>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4114800"/>
            <a:ext cx="3657600" cy="4114800"/>
          </a:xfrm>
          <a:prstGeom prst="rect">
            <a:avLst/>
          </a:prstGeom>
          <a:solidFill>
            <a:schemeClr val="accent3"/>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
        <p:nvSpPr>
          <p:cNvPr id="2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ADBD9EFC-D117-B243-8A9E-F145B380E895}" type="slidenum">
              <a:rPr lang="en-US" sz="800" b="0" i="0" smtClean="0">
                <a:solidFill>
                  <a:schemeClr val="bg2"/>
                </a:solidFill>
                <a:latin typeface="IBM Plex Sans" charset="0"/>
                <a:ea typeface="IBM Plex Sans" charset="0"/>
                <a:cs typeface="IBM Plex Sans" charset="0"/>
              </a:rPr>
              <a:t>‹#›</a:t>
            </a:fld>
            <a:endParaRPr lang="en-US" sz="800" b="0" i="0" dirty="0">
              <a:solidFill>
                <a:schemeClr val="bg2"/>
              </a:solidFill>
              <a:latin typeface="IBM Plex Sans" charset="0"/>
              <a:ea typeface="IBM Plex Sans" charset="0"/>
              <a:cs typeface="IBM Plex Sans" charset="0"/>
            </a:endParaRPr>
          </a:p>
        </p:txBody>
      </p:sp>
      <p:sp>
        <p:nvSpPr>
          <p:cNvPr id="27"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28" name="Title 1"/>
          <p:cNvSpPr>
            <a:spLocks noGrp="1"/>
          </p:cNvSpPr>
          <p:nvPr>
            <p:ph type="title"/>
          </p:nvPr>
        </p:nvSpPr>
        <p:spPr>
          <a:xfrm>
            <a:off x="457200" y="685800"/>
            <a:ext cx="13716000" cy="1143000"/>
          </a:xfrm>
        </p:spPr>
        <p:txBody>
          <a:bodyPr>
            <a:noAutofit/>
          </a:bodyPr>
          <a:lstStyle>
            <a:lvl1pPr>
              <a:defRPr>
                <a:solidFill>
                  <a:schemeClr val="bg2"/>
                </a:solidFill>
                <a:latin typeface="IBM Plex Sans" charset="0"/>
                <a:ea typeface="IBM Plex Sans" charset="0"/>
                <a:cs typeface="IBM Plex Sans" charset="0"/>
              </a:defRPr>
            </a:lvl1pPr>
          </a:lstStyle>
          <a:p>
            <a:r>
              <a:rPr lang="en-US" dirty="0"/>
              <a:t>Click to edit Master title style</a:t>
            </a:r>
          </a:p>
        </p:txBody>
      </p:sp>
      <p:pic>
        <p:nvPicPr>
          <p:cNvPr id="24" name="Picture 2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grpSp>
        <p:nvGrpSpPr>
          <p:cNvPr id="31" name="Group 30"/>
          <p:cNvGrpSpPr/>
          <p:nvPr userDrawn="1"/>
        </p:nvGrpSpPr>
        <p:grpSpPr>
          <a:xfrm>
            <a:off x="914400" y="7899655"/>
            <a:ext cx="2713350" cy="220571"/>
            <a:chOff x="914400" y="7899655"/>
            <a:chExt cx="2713350" cy="220571"/>
          </a:xfrm>
        </p:grpSpPr>
        <p:sp>
          <p:nvSpPr>
            <p:cNvPr id="32"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2020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33"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34"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4-5_Title and Content">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2057400"/>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2057398"/>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2057398"/>
            <a:ext cx="3657600" cy="5486400"/>
          </a:xfrm>
          <a:prstGeom prst="rect">
            <a:avLst/>
          </a:prstGeom>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057400"/>
            <a:ext cx="3657600" cy="54864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Rectangle 13"/>
          <p:cNvSpPr/>
          <p:nvPr userDrawn="1"/>
        </p:nvSpPr>
        <p:spPr>
          <a:xfrm>
            <a:off x="0" y="0"/>
            <a:ext cx="14630400" cy="20573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0" name="Straight Connector 9"/>
          <p:cNvCxnSpPr/>
          <p:nvPr userDrawn="1"/>
        </p:nvCxnSpPr>
        <p:spPr>
          <a:xfrm>
            <a:off x="73152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109728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6576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a:defRPr lang="en-US" sz="800" dirty="0" smtClean="0">
                <a:solidFill>
                  <a:schemeClr val="bg2">
                    <a:alpha val="70000"/>
                  </a:schemeClr>
                </a:solidFill>
                <a:latin typeface="IBM Plex Sans" charset="0"/>
                <a:ea typeface="IBM Plex Sans" charset="0"/>
                <a:cs typeface="IBM Plex Sans" charset="0"/>
              </a:defRPr>
            </a:lvl1pPr>
          </a:lstStyle>
          <a:p>
            <a:pPr marL="0" lvl="0">
              <a:tabLst/>
            </a:pPr>
            <a:r>
              <a:rPr lang="en-US" dirty="0"/>
              <a:t>Source: Edit source here</a:t>
            </a:r>
          </a:p>
        </p:txBody>
      </p:sp>
      <p:sp>
        <p:nvSpPr>
          <p:cNvPr id="19"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1_4-5_Title and Content">
    <p:bg>
      <p:bgPr>
        <a:solidFill>
          <a:schemeClr val="accent2"/>
        </a:solidFill>
        <a:effectLst/>
      </p:bgPr>
    </p:bg>
    <p:spTree>
      <p:nvGrpSpPr>
        <p:cNvPr id="1" name=""/>
        <p:cNvGrpSpPr/>
        <p:nvPr/>
      </p:nvGrpSpPr>
      <p:grpSpPr>
        <a:xfrm>
          <a:off x="0" y="0"/>
          <a:ext cx="0" cy="0"/>
          <a:chOff x="0" y="0"/>
          <a:chExt cx="0" cy="0"/>
        </a:xfrm>
      </p:grpSpPr>
      <p:sp>
        <p:nvSpPr>
          <p:cNvPr id="16" name="Content Placeholder 2"/>
          <p:cNvSpPr>
            <a:spLocks noGrp="1"/>
          </p:cNvSpPr>
          <p:nvPr>
            <p:ph idx="13"/>
          </p:nvPr>
        </p:nvSpPr>
        <p:spPr>
          <a:xfrm>
            <a:off x="7315200" y="2057400"/>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4"/>
          </p:nvPr>
        </p:nvSpPr>
        <p:spPr>
          <a:xfrm>
            <a:off x="10973773" y="2057398"/>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3" name="Content Placeholder 2"/>
          <p:cNvSpPr>
            <a:spLocks noGrp="1"/>
          </p:cNvSpPr>
          <p:nvPr>
            <p:ph idx="1"/>
          </p:nvPr>
        </p:nvSpPr>
        <p:spPr>
          <a:xfrm>
            <a:off x="0" y="2057398"/>
            <a:ext cx="3657600" cy="5486400"/>
          </a:xfrm>
          <a:prstGeom prst="rect">
            <a:avLst/>
          </a:prstGeom>
          <a:solidFill>
            <a:schemeClr val="accent2"/>
          </a:solidFill>
        </p:spPr>
        <p:txBody>
          <a:bodyPr vert="horz" lIns="4572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057400"/>
            <a:ext cx="3657600" cy="5486400"/>
          </a:xfrm>
          <a:prstGeom prst="rect">
            <a:avLst/>
          </a:prstGeom>
          <a:solidFill>
            <a:schemeClr val="accent2"/>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Rectangle 13"/>
          <p:cNvSpPr/>
          <p:nvPr userDrawn="1"/>
        </p:nvSpPr>
        <p:spPr>
          <a:xfrm>
            <a:off x="0" y="0"/>
            <a:ext cx="14630400" cy="205739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i="0" dirty="0">
              <a:latin typeface="Arial Regular" charset="0"/>
            </a:endParaRPr>
          </a:p>
        </p:txBody>
      </p:sp>
      <p:sp>
        <p:nvSpPr>
          <p:cNvPr id="5" name="Text Placeholder 4"/>
          <p:cNvSpPr>
            <a:spLocks noGrp="1"/>
          </p:cNvSpPr>
          <p:nvPr>
            <p:ph type="body" sz="quarter" idx="11"/>
          </p:nvPr>
        </p:nvSpPr>
        <p:spPr>
          <a:xfrm>
            <a:off x="457200" y="265176"/>
            <a:ext cx="6583680" cy="27432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0" name="Straight Connector 9"/>
          <p:cNvCxnSpPr/>
          <p:nvPr userDrawn="1"/>
        </p:nvCxnSpPr>
        <p:spPr>
          <a:xfrm>
            <a:off x="73152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109728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userDrawn="1"/>
        </p:nvCxnSpPr>
        <p:spPr>
          <a:xfrm>
            <a:off x="3657600" y="2057398"/>
            <a:ext cx="0" cy="548640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sp>
        <p:nvSpPr>
          <p:cNvPr id="18" name="Text Placeholder 23"/>
          <p:cNvSpPr>
            <a:spLocks noGrp="1"/>
          </p:cNvSpPr>
          <p:nvPr>
            <p:ph type="body" sz="quarter" idx="15" hasCustomPrompt="1"/>
          </p:nvPr>
        </p:nvSpPr>
        <p:spPr>
          <a:xfrm>
            <a:off x="457200" y="7342632"/>
            <a:ext cx="658368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
        <p:nvSpPr>
          <p:cNvPr id="19" name="Title 1"/>
          <p:cNvSpPr>
            <a:spLocks noGrp="1"/>
          </p:cNvSpPr>
          <p:nvPr>
            <p:ph type="title"/>
          </p:nvPr>
        </p:nvSpPr>
        <p:spPr>
          <a:xfrm>
            <a:off x="457200" y="685800"/>
            <a:ext cx="13716000" cy="1143000"/>
          </a:xfrm>
        </p:spPr>
        <p:txBody>
          <a:bodyPr>
            <a:noAutofit/>
          </a:bodyPr>
          <a:lstStyle>
            <a:lvl1pPr>
              <a:defRPr>
                <a:solidFill>
                  <a:schemeClr val="tx1"/>
                </a:solidFill>
                <a:latin typeface="IBM Plex Sans" charset="0"/>
                <a:ea typeface="IBM Plex Sans" charset="0"/>
                <a:cs typeface="IBM Plex Sans" charset="0"/>
              </a:defRPr>
            </a:lvl1pPr>
          </a:lstStyle>
          <a:p>
            <a:r>
              <a:rPr lang="en-US" dirty="0"/>
              <a:t>Click to edit Master title style</a:t>
            </a: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4-6_Title and Content">
    <p:spTree>
      <p:nvGrpSpPr>
        <p:cNvPr id="1" name=""/>
        <p:cNvGrpSpPr/>
        <p:nvPr/>
      </p:nvGrpSpPr>
      <p:grpSpPr>
        <a:xfrm>
          <a:off x="0" y="0"/>
          <a:ext cx="0" cy="0"/>
          <a:chOff x="0" y="0"/>
          <a:chExt cx="0" cy="0"/>
        </a:xfrm>
      </p:grpSpPr>
      <p:sp>
        <p:nvSpPr>
          <p:cNvPr id="13" name="Content Placeholder 2"/>
          <p:cNvSpPr>
            <a:spLocks noGrp="1"/>
          </p:cNvSpPr>
          <p:nvPr>
            <p:ph idx="13"/>
          </p:nvPr>
        </p:nvSpPr>
        <p:spPr>
          <a:xfrm>
            <a:off x="7315200" y="2"/>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Content Placeholder 2"/>
          <p:cNvSpPr>
            <a:spLocks noGrp="1"/>
          </p:cNvSpPr>
          <p:nvPr>
            <p:ph idx="14"/>
          </p:nvPr>
        </p:nvSpPr>
        <p:spPr>
          <a:xfrm>
            <a:off x="10973773" y="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6" name="Content Placeholder 2"/>
          <p:cNvSpPr>
            <a:spLocks noGrp="1"/>
          </p:cNvSpPr>
          <p:nvPr>
            <p:ph idx="15"/>
          </p:nvPr>
        </p:nvSpPr>
        <p:spPr>
          <a:xfrm>
            <a:off x="73152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6"/>
          </p:nvPr>
        </p:nvSpPr>
        <p:spPr>
          <a:xfrm>
            <a:off x="10973773"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8" name="Content Placeholder 2"/>
          <p:cNvSpPr>
            <a:spLocks noGrp="1"/>
          </p:cNvSpPr>
          <p:nvPr>
            <p:ph idx="17"/>
          </p:nvPr>
        </p:nvSpPr>
        <p:spPr>
          <a:xfrm>
            <a:off x="3657600" y="4114800"/>
            <a:ext cx="3657600" cy="4114800"/>
          </a:xfrm>
          <a:prstGeom prst="rect">
            <a:avLst/>
          </a:prstGeom>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2" name="Title 1"/>
          <p:cNvSpPr>
            <a:spLocks noGrp="1"/>
          </p:cNvSpPr>
          <p:nvPr>
            <p:ph type="title"/>
          </p:nvPr>
        </p:nvSpPr>
        <p:spPr>
          <a:xfrm>
            <a:off x="457200" y="2057400"/>
            <a:ext cx="2971800" cy="3657600"/>
          </a:xfrm>
        </p:spPr>
        <p:txBody>
          <a:bodyPr tIns="228600">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marL="0" indent="0">
              <a:tabLst/>
              <a:defRPr sz="1600" b="0" i="0">
                <a:solidFill>
                  <a:schemeClr val="accent1"/>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9" name="Straight Connector 18"/>
          <p:cNvCxnSpPr/>
          <p:nvPr userDrawn="1"/>
        </p:nvCxnSpPr>
        <p:spPr>
          <a:xfrm>
            <a:off x="73152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9728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73152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09728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40"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1_4-6_Title and Content">
    <p:bg>
      <p:bgPr>
        <a:solidFill>
          <a:schemeClr val="accent2"/>
        </a:solidFill>
        <a:effectLst/>
      </p:bgPr>
    </p:bg>
    <p:spTree>
      <p:nvGrpSpPr>
        <p:cNvPr id="1" name=""/>
        <p:cNvGrpSpPr/>
        <p:nvPr/>
      </p:nvGrpSpPr>
      <p:grpSpPr>
        <a:xfrm>
          <a:off x="0" y="0"/>
          <a:ext cx="0" cy="0"/>
          <a:chOff x="0" y="0"/>
          <a:chExt cx="0" cy="0"/>
        </a:xfrm>
      </p:grpSpPr>
      <p:sp>
        <p:nvSpPr>
          <p:cNvPr id="13" name="Content Placeholder 2"/>
          <p:cNvSpPr>
            <a:spLocks noGrp="1"/>
          </p:cNvSpPr>
          <p:nvPr>
            <p:ph idx="13"/>
          </p:nvPr>
        </p:nvSpPr>
        <p:spPr>
          <a:xfrm>
            <a:off x="7315200" y="2"/>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4" name="Content Placeholder 2"/>
          <p:cNvSpPr>
            <a:spLocks noGrp="1"/>
          </p:cNvSpPr>
          <p:nvPr>
            <p:ph idx="14"/>
          </p:nvPr>
        </p:nvSpPr>
        <p:spPr>
          <a:xfrm>
            <a:off x="10973773" y="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5" name="Content Placeholder 2"/>
          <p:cNvSpPr>
            <a:spLocks noGrp="1"/>
          </p:cNvSpPr>
          <p:nvPr>
            <p:ph idx="12"/>
          </p:nvPr>
        </p:nvSpPr>
        <p:spPr>
          <a:xfrm>
            <a:off x="3657600" y="2"/>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6" name="Content Placeholder 2"/>
          <p:cNvSpPr>
            <a:spLocks noGrp="1"/>
          </p:cNvSpPr>
          <p:nvPr>
            <p:ph idx="15"/>
          </p:nvPr>
        </p:nvSpPr>
        <p:spPr>
          <a:xfrm>
            <a:off x="7315200"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7" name="Content Placeholder 2"/>
          <p:cNvSpPr>
            <a:spLocks noGrp="1"/>
          </p:cNvSpPr>
          <p:nvPr>
            <p:ph idx="16"/>
          </p:nvPr>
        </p:nvSpPr>
        <p:spPr>
          <a:xfrm>
            <a:off x="10973773"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18" name="Content Placeholder 2"/>
          <p:cNvSpPr>
            <a:spLocks noGrp="1"/>
          </p:cNvSpPr>
          <p:nvPr>
            <p:ph idx="17"/>
          </p:nvPr>
        </p:nvSpPr>
        <p:spPr>
          <a:xfrm>
            <a:off x="3657600" y="4114800"/>
            <a:ext cx="3657600" cy="4114800"/>
          </a:xfrm>
          <a:prstGeom prst="rect">
            <a:avLst/>
          </a:prstGeom>
          <a:solidFill>
            <a:schemeClr val="tx1"/>
          </a:solidFill>
        </p:spPr>
        <p:txBody>
          <a:bodyPr vert="horz" lIns="228600" tIns="228600" rIns="228600" bIns="0" rtlCol="0" anchor="t">
            <a:noAutofit/>
          </a:bodyPr>
          <a:lstStyle>
            <a:lvl1pPr>
              <a:defRPr lang="en-US" dirty="0" smtClean="0">
                <a:latin typeface="IBM Plex Sans" charset="0"/>
                <a:ea typeface="IBM Plex Sans" charset="0"/>
                <a:cs typeface="IBM Plex Sans" charset="0"/>
              </a:defRPr>
            </a:lvl1pPr>
            <a:lvl2pPr>
              <a:defRPr lang="en-US" dirty="0" smtClean="0">
                <a:latin typeface="IBM Plex Sans" charset="0"/>
                <a:ea typeface="IBM Plex Sans" charset="0"/>
                <a:cs typeface="IBM Plex Sans" charset="0"/>
              </a:defRPr>
            </a:lvl2pPr>
            <a:lvl3pPr>
              <a:defRPr lang="en-US" dirty="0" smtClean="0">
                <a:latin typeface="IBM Plex Sans" charset="0"/>
                <a:ea typeface="IBM Plex Sans" charset="0"/>
                <a:cs typeface="IBM Plex Sans" charset="0"/>
              </a:defRPr>
            </a:lvl3pPr>
            <a:lvl4pPr>
              <a:defRPr lang="en-US" dirty="0" smtClean="0">
                <a:latin typeface="IBM Plex Sans" charset="0"/>
                <a:ea typeface="IBM Plex Sans" charset="0"/>
                <a:cs typeface="IBM Plex Sans" charset="0"/>
              </a:defRPr>
            </a:lvl4pPr>
            <a:lvl5pPr>
              <a:defRPr lang="en-US" dirty="0">
                <a:latin typeface="IBM Plex Sans" charset="0"/>
                <a:ea typeface="IBM Plex Sans" charset="0"/>
                <a:cs typeface="IBM Plex Sans" charset="0"/>
              </a:defRPr>
            </a:lvl5pPr>
          </a:lstStyle>
          <a:p>
            <a:pPr marL="0" lvl="0">
              <a:spcBef>
                <a:spcPts val="600"/>
              </a:spcBef>
              <a:tabLst/>
            </a:pPr>
            <a:r>
              <a:rPr lang="en-US" dirty="0"/>
              <a:t>Click to edit Master text styles</a:t>
            </a:r>
          </a:p>
        </p:txBody>
      </p:sp>
      <p:sp>
        <p:nvSpPr>
          <p:cNvPr id="2" name="Title 1"/>
          <p:cNvSpPr>
            <a:spLocks noGrp="1"/>
          </p:cNvSpPr>
          <p:nvPr>
            <p:ph type="title"/>
          </p:nvPr>
        </p:nvSpPr>
        <p:spPr>
          <a:xfrm>
            <a:off x="457200" y="2057400"/>
            <a:ext cx="2971800" cy="3657600"/>
          </a:xfrm>
        </p:spPr>
        <p:txBody>
          <a:bodyPr tIns="228600">
            <a:noAutofit/>
          </a:bodyPr>
          <a:lstStyle>
            <a:lvl1pPr>
              <a:defRPr>
                <a:solidFill>
                  <a:schemeClr val="bg2"/>
                </a:solidFill>
              </a:defRPr>
            </a:lvl1pPr>
          </a:lstStyle>
          <a:p>
            <a:r>
              <a:rPr lang="en-US" dirty="0"/>
              <a:t>Click to edit Master title style</a:t>
            </a:r>
          </a:p>
        </p:txBody>
      </p:sp>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marL="0" indent="0">
              <a:tabLst/>
              <a:defRPr sz="1600" b="0" i="0">
                <a:solidFill>
                  <a:schemeClr val="accent1">
                    <a:lumMod val="40000"/>
                    <a:lumOff val="60000"/>
                  </a:schemeClr>
                </a:solidFill>
                <a:latin typeface="IBM Plex Sans" charset="0"/>
                <a:ea typeface="IBM Plex Sans" charset="0"/>
                <a:cs typeface="IBM Plex Sans"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cxnSp>
        <p:nvCxnSpPr>
          <p:cNvPr id="19" name="Straight Connector 18"/>
          <p:cNvCxnSpPr/>
          <p:nvPr userDrawn="1"/>
        </p:nvCxnSpPr>
        <p:spPr>
          <a:xfrm>
            <a:off x="73152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userDrawn="1"/>
        </p:nvCxnSpPr>
        <p:spPr>
          <a:xfrm>
            <a:off x="10972800" y="411480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userDrawn="1"/>
        </p:nvCxnSpPr>
        <p:spPr>
          <a:xfrm>
            <a:off x="73152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10972800" y="0"/>
            <a:ext cx="0" cy="365760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40"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606823" y="7818135"/>
            <a:ext cx="566118" cy="228601"/>
          </a:xfrm>
          <a:prstGeom prst="rect">
            <a:avLst/>
          </a:prstGeom>
        </p:spPr>
      </p:pic>
      <p:sp>
        <p:nvSpPr>
          <p:cNvPr id="27"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3_2-8_Title and Content">
    <p:bg>
      <p:bgPr>
        <a:solidFill>
          <a:schemeClr val="accent2"/>
        </a:solidFill>
        <a:effectLst/>
      </p:bgPr>
    </p:bg>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a:defRPr lang="en-US" sz="1600" dirty="0">
                <a:solidFill>
                  <a:schemeClr val="accent1">
                    <a:lumMod val="40000"/>
                    <a:lumOff val="60000"/>
                  </a:schemeClr>
                </a:solidFill>
                <a:latin typeface="IBM Plex Sans" charset="0"/>
                <a:ea typeface="IBM Plex Sans" charset="0"/>
                <a:cs typeface="IBM Plex Sans" charset="0"/>
              </a:defRPr>
            </a:lvl1pPr>
          </a:lstStyle>
          <a:p>
            <a:pPr marL="0" lvl="0">
              <a:tabLst/>
            </a:pPr>
            <a:r>
              <a:rPr lang="en-US" dirty="0"/>
              <a:t>Click to edit Master text styles</a:t>
            </a:r>
          </a:p>
        </p:txBody>
      </p:sp>
      <p:sp>
        <p:nvSpPr>
          <p:cNvPr id="22" name="Content Placeholder 1"/>
          <p:cNvSpPr>
            <a:spLocks noGrp="1"/>
          </p:cNvSpPr>
          <p:nvPr>
            <p:ph idx="15" hasCustomPrompt="1"/>
          </p:nvPr>
        </p:nvSpPr>
        <p:spPr>
          <a:xfrm>
            <a:off x="7308848" y="2"/>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3" name="Content Placeholder 2"/>
          <p:cNvSpPr>
            <a:spLocks noGrp="1"/>
          </p:cNvSpPr>
          <p:nvPr>
            <p:ph idx="16" hasCustomPrompt="1"/>
          </p:nvPr>
        </p:nvSpPr>
        <p:spPr>
          <a:xfrm>
            <a:off x="10967421" y="0"/>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4" name="Content Placeholder 3"/>
          <p:cNvSpPr>
            <a:spLocks noGrp="1"/>
          </p:cNvSpPr>
          <p:nvPr>
            <p:ph idx="17" hasCustomPrompt="1"/>
          </p:nvPr>
        </p:nvSpPr>
        <p:spPr>
          <a:xfrm>
            <a:off x="3651248" y="2"/>
            <a:ext cx="3657600" cy="7772398"/>
          </a:xfrm>
          <a:prstGeom prst="rect">
            <a:avLst/>
          </a:prstGeom>
          <a:solidFill>
            <a:schemeClr val="accent2"/>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5" name="Title 7"/>
          <p:cNvSpPr>
            <a:spLocks noGrp="1"/>
          </p:cNvSpPr>
          <p:nvPr>
            <p:ph type="title"/>
          </p:nvPr>
        </p:nvSpPr>
        <p:spPr>
          <a:xfrm>
            <a:off x="457200" y="2057400"/>
            <a:ext cx="2971800" cy="3657600"/>
          </a:xfrm>
        </p:spPr>
        <p:txBody>
          <a:bodyPr tIns="228600"/>
          <a:lstStyle/>
          <a:p>
            <a:endParaRPr lang="en-US" dirty="0"/>
          </a:p>
        </p:txBody>
      </p:sp>
      <p:cxnSp>
        <p:nvCxnSpPr>
          <p:cNvPr id="27" name="Straight Connector 26"/>
          <p:cNvCxnSpPr/>
          <p:nvPr userDrawn="1"/>
        </p:nvCxnSpPr>
        <p:spPr>
          <a:xfrm>
            <a:off x="73152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109728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3657600" y="411480"/>
            <a:ext cx="0" cy="736092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12" name="Text Placeholder 23"/>
          <p:cNvSpPr>
            <a:spLocks noGrp="1"/>
          </p:cNvSpPr>
          <p:nvPr>
            <p:ph type="body" sz="quarter" idx="18" hasCustomPrompt="1"/>
          </p:nvPr>
        </p:nvSpPr>
        <p:spPr>
          <a:xfrm>
            <a:off x="457200" y="7342632"/>
            <a:ext cx="3017520" cy="457200"/>
          </a:xfrm>
          <a:prstGeom prst="rect">
            <a:avLst/>
          </a:prstGeom>
        </p:spPr>
        <p:txBody>
          <a:bodyPr lIns="0" tIns="0" rIns="0" bIns="0" anchor="b"/>
          <a:lstStyle>
            <a:lvl1pPr marL="0" indent="0">
              <a:tabLst/>
              <a:defRPr sz="800" b="0" i="0">
                <a:solidFill>
                  <a:schemeClr val="bg2">
                    <a:alpha val="70000"/>
                  </a:schemeClr>
                </a:solidFill>
                <a:latin typeface="IBM Plex Sans" charset="0"/>
                <a:ea typeface="IBM Plex Sans" charset="0"/>
                <a:cs typeface="IBM Plex Sans" charset="0"/>
              </a:defRPr>
            </a:lvl1pPr>
            <a:lvl2pPr>
              <a:defRPr sz="900"/>
            </a:lvl2pPr>
            <a:lvl3pPr>
              <a:defRPr sz="900"/>
            </a:lvl3pPr>
            <a:lvl4pPr>
              <a:defRPr sz="900"/>
            </a:lvl4pPr>
            <a:lvl5pPr>
              <a:defRPr sz="900"/>
            </a:lvl5pPr>
          </a:lstStyle>
          <a:p>
            <a:pPr lvl="0"/>
            <a:r>
              <a:rPr lang="en-US" dirty="0"/>
              <a:t>Source: Edit source here</a:t>
            </a: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4_2-8_Title and Content">
    <p:bg>
      <p:bgPr>
        <a:solidFill>
          <a:schemeClr val="tx1"/>
        </a:solidFill>
        <a:effectLst/>
      </p:bgPr>
    </p:bg>
    <p:spTree>
      <p:nvGrpSpPr>
        <p:cNvPr id="1" name=""/>
        <p:cNvGrpSpPr/>
        <p:nvPr/>
      </p:nvGrpSpPr>
      <p:grpSpPr>
        <a:xfrm>
          <a:off x="0" y="0"/>
          <a:ext cx="0" cy="0"/>
          <a:chOff x="0" y="0"/>
          <a:chExt cx="0" cy="0"/>
        </a:xfrm>
      </p:grpSpPr>
      <p:sp>
        <p:nvSpPr>
          <p:cNvPr id="22" name="Content Placeholder 1"/>
          <p:cNvSpPr>
            <a:spLocks noGrp="1"/>
          </p:cNvSpPr>
          <p:nvPr>
            <p:ph idx="15" hasCustomPrompt="1"/>
          </p:nvPr>
        </p:nvSpPr>
        <p:spPr>
          <a:xfrm>
            <a:off x="7315200" y="2"/>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3" name="Content Placeholder 2"/>
          <p:cNvSpPr>
            <a:spLocks noGrp="1"/>
          </p:cNvSpPr>
          <p:nvPr>
            <p:ph idx="16" hasCustomPrompt="1"/>
          </p:nvPr>
        </p:nvSpPr>
        <p:spPr>
          <a:xfrm>
            <a:off x="10973773" y="0"/>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sp>
        <p:nvSpPr>
          <p:cNvPr id="24" name="Content Placeholder 3"/>
          <p:cNvSpPr>
            <a:spLocks noGrp="1"/>
          </p:cNvSpPr>
          <p:nvPr>
            <p:ph idx="17" hasCustomPrompt="1"/>
          </p:nvPr>
        </p:nvSpPr>
        <p:spPr>
          <a:xfrm>
            <a:off x="3657600" y="2"/>
            <a:ext cx="3657600" cy="7772398"/>
          </a:xfrm>
          <a:prstGeom prst="rect">
            <a:avLst/>
          </a:prstGeom>
          <a:solidFill>
            <a:schemeClr val="tx1"/>
          </a:solidFill>
        </p:spPr>
        <p:txBody>
          <a:bodyPr lIns="228600" tIns="228600" rIns="0" bIns="0"/>
          <a:lstStyle>
            <a:lvl1pPr>
              <a:defRPr>
                <a:latin typeface="IBM Plex Sans" panose="020B0503050000000000" pitchFamily="34" charset="0"/>
              </a:defRPr>
            </a:lvl1pPr>
          </a:lstStyle>
          <a:p>
            <a:r>
              <a:rPr lang="en-US" sz="7200" b="1" dirty="0"/>
              <a:t>Text</a:t>
            </a:r>
            <a:endParaRPr lang="en-US" dirty="0"/>
          </a:p>
        </p:txBody>
      </p:sp>
      <p:cxnSp>
        <p:nvCxnSpPr>
          <p:cNvPr id="27" name="Straight Connector 26"/>
          <p:cNvCxnSpPr/>
          <p:nvPr userDrawn="1"/>
        </p:nvCxnSpPr>
        <p:spPr>
          <a:xfrm>
            <a:off x="73152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userDrawn="1"/>
        </p:nvCxnSpPr>
        <p:spPr>
          <a:xfrm>
            <a:off x="10972800" y="265176"/>
            <a:ext cx="0" cy="7507224"/>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userDrawn="1"/>
        </p:nvCxnSpPr>
        <p:spPr>
          <a:xfrm>
            <a:off x="3657600" y="411480"/>
            <a:ext cx="0" cy="7360920"/>
          </a:xfrm>
          <a:prstGeom prst="line">
            <a:avLst/>
          </a:prstGeom>
          <a:ln w="3175">
            <a:solidFill>
              <a:schemeClr val="tx2">
                <a:lumMod val="90000"/>
              </a:schemeClr>
            </a:solidFill>
          </a:ln>
          <a:effectLst/>
        </p:spPr>
        <p:style>
          <a:lnRef idx="2">
            <a:schemeClr val="accent1"/>
          </a:lnRef>
          <a:fillRef idx="0">
            <a:schemeClr val="accent1"/>
          </a:fillRef>
          <a:effectRef idx="1">
            <a:schemeClr val="accent1"/>
          </a:effectRef>
          <a:fontRef idx="minor">
            <a:schemeClr val="tx1"/>
          </a:fontRef>
        </p:style>
      </p:cxnSp>
      <p:sp>
        <p:nvSpPr>
          <p:cNvPr id="14" name="Content Placeholder 3"/>
          <p:cNvSpPr>
            <a:spLocks noGrp="1"/>
          </p:cNvSpPr>
          <p:nvPr>
            <p:ph idx="18"/>
          </p:nvPr>
        </p:nvSpPr>
        <p:spPr>
          <a:xfrm>
            <a:off x="-973" y="0"/>
            <a:ext cx="3657600" cy="8229600"/>
          </a:xfrm>
          <a:prstGeom prst="rect">
            <a:avLst/>
          </a:prstGeom>
          <a:noFill/>
        </p:spPr>
        <p:txBody>
          <a:bodyPr lIns="228600" tIns="228600" rIns="0" bIns="0"/>
          <a:lstStyle>
            <a:lvl1pPr>
              <a:defRPr>
                <a:latin typeface="IBM Plex Sans" panose="020B0503050000000000" pitchFamily="34" charset="0"/>
              </a:defRPr>
            </a:lvl1pPr>
          </a:lstStyle>
          <a:p>
            <a:endParaRPr lang="en-US" sz="7200" b="1" dirty="0"/>
          </a:p>
          <a:p>
            <a:endParaRPr lang="en-US" dirty="0"/>
          </a:p>
        </p:txBody>
      </p:sp>
      <p:sp>
        <p:nvSpPr>
          <p:cNvPr id="11" name="Text Placeholder 4"/>
          <p:cNvSpPr>
            <a:spLocks noGrp="1"/>
          </p:cNvSpPr>
          <p:nvPr>
            <p:ph type="body" sz="quarter" idx="11"/>
          </p:nvPr>
        </p:nvSpPr>
        <p:spPr>
          <a:xfrm>
            <a:off x="457200" y="265176"/>
            <a:ext cx="2971800" cy="822960"/>
          </a:xfrm>
          <a:prstGeom prst="rect">
            <a:avLst/>
          </a:prstGeom>
        </p:spPr>
        <p:txBody>
          <a:bodyPr lIns="0" tIns="0" rIns="0" bIns="0">
            <a:noAutofit/>
          </a:bodyPr>
          <a:lstStyle>
            <a:lvl1pPr>
              <a:defRPr sz="1600">
                <a:solidFill>
                  <a:schemeClr val="accent1"/>
                </a:solidFill>
                <a:latin typeface="IBM Plex Sans" panose="020B0503050000000000" pitchFamily="34" charset="0"/>
              </a:defRPr>
            </a:lvl1pPr>
            <a:lvl2pPr>
              <a:defRPr sz="1600">
                <a:solidFill>
                  <a:schemeClr val="accent1"/>
                </a:solidFill>
              </a:defRPr>
            </a:lvl2pPr>
            <a:lvl3pPr>
              <a:defRPr sz="1600">
                <a:solidFill>
                  <a:schemeClr val="accent1"/>
                </a:solidFill>
              </a:defRPr>
            </a:lvl3pPr>
            <a:lvl4pPr>
              <a:defRPr sz="1600">
                <a:solidFill>
                  <a:schemeClr val="accent1"/>
                </a:solidFill>
              </a:defRPr>
            </a:lvl4pPr>
          </a:lstStyle>
          <a:p>
            <a:pPr lvl="0"/>
            <a:r>
              <a:rPr lang="en-US" dirty="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_small type_light">
    <p:bg>
      <p:bgPr>
        <a:solidFill>
          <a:schemeClr val="bg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776472" y="7260336"/>
            <a:ext cx="2131024" cy="848562"/>
          </a:xfrm>
          <a:prstGeom prst="rect">
            <a:avLst/>
          </a:prstGeom>
          <a:ln>
            <a:noFill/>
          </a:ln>
        </p:spPr>
      </p:pic>
      <p:cxnSp>
        <p:nvCxnSpPr>
          <p:cNvPr id="15" name="Straight Connector 14"/>
          <p:cNvCxnSpPr/>
          <p:nvPr userDrawn="1"/>
        </p:nvCxnSpPr>
        <p:spPr>
          <a:xfrm>
            <a:off x="18288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624560" y="7544257"/>
            <a:ext cx="570972" cy="230561"/>
          </a:xfrm>
          <a:prstGeom prst="rect">
            <a:avLst/>
          </a:prstGeom>
        </p:spPr>
      </p:pic>
      <p:cxnSp>
        <p:nvCxnSpPr>
          <p:cNvPr id="12" name="Straight Connector 11"/>
          <p:cNvCxnSpPr/>
          <p:nvPr userDrawn="1"/>
        </p:nvCxnSpPr>
        <p:spPr>
          <a:xfrm>
            <a:off x="5943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10515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365760" y="457200"/>
            <a:ext cx="0" cy="7315200"/>
          </a:xfrm>
          <a:prstGeom prst="line">
            <a:avLst/>
          </a:prstGeom>
          <a:ln w="317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itle 10"/>
          <p:cNvSpPr>
            <a:spLocks noGrp="1"/>
          </p:cNvSpPr>
          <p:nvPr>
            <p:ph type="title"/>
          </p:nvPr>
        </p:nvSpPr>
        <p:spPr>
          <a:xfrm>
            <a:off x="4114800" y="435811"/>
            <a:ext cx="9829800" cy="1188720"/>
          </a:xfrm>
        </p:spPr>
        <p:txBody>
          <a:bodyPr>
            <a:noAutofit/>
          </a:bodyPr>
          <a:lstStyle>
            <a:lvl1pPr marL="0" indent="0">
              <a:tabLst/>
              <a:defRPr sz="3600" b="1">
                <a:solidFill>
                  <a:schemeClr val="tx1"/>
                </a:solidFill>
              </a:defRPr>
            </a:lvl1pPr>
          </a:lstStyle>
          <a:p>
            <a:r>
              <a:rPr lang="en-US" dirty="0"/>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1352494" y="7625253"/>
            <a:ext cx="570973" cy="231475"/>
          </a:xfrm>
          <a:prstGeom prst="rect">
            <a:avLst/>
          </a:prstGeom>
        </p:spPr>
      </p:pic>
      <p:sp>
        <p:nvSpPr>
          <p:cNvPr id="5" name="Title 4"/>
          <p:cNvSpPr>
            <a:spLocks noGrp="1"/>
          </p:cNvSpPr>
          <p:nvPr>
            <p:ph type="title"/>
          </p:nvPr>
        </p:nvSpPr>
        <p:spPr>
          <a:xfrm>
            <a:off x="11338560" y="1831411"/>
            <a:ext cx="2926080" cy="5596854"/>
          </a:xfrm>
        </p:spPr>
        <p:txBody>
          <a:bodyPr>
            <a:normAutofit/>
          </a:bodyPr>
          <a:lstStyle>
            <a:lvl1pPr>
              <a:lnSpc>
                <a:spcPct val="90000"/>
              </a:lnSpc>
              <a:defRPr sz="3600" b="1">
                <a:solidFill>
                  <a:schemeClr val="bg2"/>
                </a:solidFill>
              </a:defRPr>
            </a:lvl1pPr>
          </a:lstStyle>
          <a:p>
            <a:endParaRPr lang="en-US" dirty="0"/>
          </a:p>
        </p:txBody>
      </p:sp>
      <p:cxnSp>
        <p:nvCxnSpPr>
          <p:cNvPr id="11" name="Straight Connector 10"/>
          <p:cNvCxnSpPr/>
          <p:nvPr userDrawn="1"/>
        </p:nvCxnSpPr>
        <p:spPr>
          <a:xfrm>
            <a:off x="273797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userDrawn="1"/>
        </p:nvCxnSpPr>
        <p:spPr>
          <a:xfrm>
            <a:off x="1386405"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userDrawn="1"/>
        </p:nvCxnSpPr>
        <p:spPr>
          <a:xfrm>
            <a:off x="717587"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userDrawn="1"/>
        </p:nvCxnSpPr>
        <p:spPr>
          <a:xfrm>
            <a:off x="365760"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a:off x="5551851"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a:off x="10965834" y="360680"/>
            <a:ext cx="0" cy="7508240"/>
          </a:xfrm>
          <a:prstGeom prst="line">
            <a:avLst/>
          </a:prstGeom>
          <a:ln w="3175">
            <a:solidFill>
              <a:schemeClr val="bg2"/>
            </a:solidFill>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32941" y="53122"/>
            <a:ext cx="2131024" cy="848563"/>
          </a:xfrm>
          <a:prstGeom prst="rect">
            <a:avLst/>
          </a:prstGeom>
        </p:spPr>
      </p:pic>
    </p:spTree>
    <p:extLst>
      <p:ext uri="{BB962C8B-B14F-4D97-AF65-F5344CB8AC3E}">
        <p14:creationId xmlns:p14="http://schemas.microsoft.com/office/powerpoint/2010/main" val="387791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slideLayout" Target="../slideLayouts/slideLayout41.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24" Type="http://schemas.openxmlformats.org/officeDocument/2006/relationships/theme" Target="../theme/theme2.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23" Type="http://schemas.openxmlformats.org/officeDocument/2006/relationships/slideLayout" Target="../slideLayouts/slideLayout43.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slideLayout" Target="../slideLayouts/slideLayout4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image" Target="../media/image3.png"/><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theme" Target="../theme/theme3.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2.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4.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38150"/>
            <a:ext cx="6583680" cy="1143000"/>
          </a:xfrm>
          <a:prstGeom prst="rect">
            <a:avLst/>
          </a:prstGeom>
        </p:spPr>
        <p:txBody>
          <a:bodyPr vert="horz" lIns="0" tIns="0" rIns="0" bIns="0" rtlCol="0" anchor="t">
            <a:normAutofit/>
          </a:bodyPr>
          <a:lstStyle/>
          <a:p>
            <a:r>
              <a:rPr lang="en-US" dirty="0"/>
              <a:t>Click to edit Master title style</a:t>
            </a:r>
          </a:p>
        </p:txBody>
      </p:sp>
      <p:sp>
        <p:nvSpPr>
          <p:cNvPr id="3" name="Text Placeholder 2"/>
          <p:cNvSpPr>
            <a:spLocks noGrp="1"/>
          </p:cNvSpPr>
          <p:nvPr>
            <p:ph type="body" idx="1"/>
          </p:nvPr>
        </p:nvSpPr>
        <p:spPr>
          <a:xfrm>
            <a:off x="457200" y="2057400"/>
            <a:ext cx="6583680" cy="5486400"/>
          </a:xfrm>
          <a:prstGeom prst="rect">
            <a:avLst/>
          </a:prstGeom>
        </p:spPr>
        <p:txBody>
          <a:bodyPr vert="horz" lIns="0" tIns="228600" rIns="0" bIns="0" rtlCol="0" anchor="t">
            <a:noAutofit/>
          </a:bodyPr>
          <a:lstStyle/>
          <a:p>
            <a:pPr lvl="0"/>
            <a:r>
              <a:rPr lang="en-US" dirty="0"/>
              <a:t>Click to edit Master text styles</a:t>
            </a:r>
          </a:p>
        </p:txBody>
      </p:sp>
    </p:spTree>
    <p:extLst>
      <p:ext uri="{BB962C8B-B14F-4D97-AF65-F5344CB8AC3E}">
        <p14:creationId xmlns:p14="http://schemas.microsoft.com/office/powerpoint/2010/main" val="2807518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766" r:id="rId3"/>
    <p:sldLayoutId id="2147483754" r:id="rId4"/>
    <p:sldLayoutId id="2147483681" r:id="rId5"/>
    <p:sldLayoutId id="2147483684" r:id="rId6"/>
    <p:sldLayoutId id="2147483767" r:id="rId7"/>
    <p:sldLayoutId id="2147483731" r:id="rId8"/>
    <p:sldLayoutId id="2147483757" r:id="rId9"/>
    <p:sldLayoutId id="2147483768" r:id="rId10"/>
    <p:sldLayoutId id="2147483758" r:id="rId11"/>
    <p:sldLayoutId id="2147483669" r:id="rId12"/>
    <p:sldLayoutId id="2147483769" r:id="rId13"/>
    <p:sldLayoutId id="2147483773" r:id="rId14"/>
    <p:sldLayoutId id="2147483771" r:id="rId15"/>
    <p:sldLayoutId id="2147483772" r:id="rId16"/>
    <p:sldLayoutId id="2147483774" r:id="rId17"/>
    <p:sldLayoutId id="2147483730" r:id="rId18"/>
    <p:sldLayoutId id="2147483770" r:id="rId19"/>
    <p:sldLayoutId id="2147483752" r:id="rId20"/>
  </p:sldLayoutIdLst>
  <p:txStyles>
    <p:titleStyle>
      <a:lvl1pPr algn="l" defTabSz="1097280" rtl="0" eaLnBrk="1" latinLnBrk="0" hangingPunct="1">
        <a:lnSpc>
          <a:spcPct val="90000"/>
        </a:lnSpc>
        <a:spcBef>
          <a:spcPct val="0"/>
        </a:spcBef>
        <a:buNone/>
        <a:defRPr sz="3600" b="0" i="0" kern="1200">
          <a:solidFill>
            <a:schemeClr val="bg2"/>
          </a:solidFill>
          <a:latin typeface="IBM Plex Sans" panose="020B0503050000000000" pitchFamily="34" charset="0"/>
          <a:ea typeface="IBM Plex Sans" panose="020B0503050000000000" pitchFamily="34" charset="0"/>
          <a:cs typeface="Arial" charset="0"/>
        </a:defRPr>
      </a:lvl1pPr>
    </p:titleStyle>
    <p:bodyStyle>
      <a:lvl1pPr marL="0" indent="0" algn="l" defTabSz="1097280" rtl="0" eaLnBrk="1" latinLnBrk="0" hangingPunct="1">
        <a:lnSpc>
          <a:spcPct val="105000"/>
        </a:lnSpc>
        <a:spcBef>
          <a:spcPts val="600"/>
        </a:spcBef>
        <a:buFontTx/>
        <a:buNone/>
        <a:tabLst/>
        <a:defRPr lang="en-US" sz="2000" b="0" i="0" kern="1200" dirty="0" smtClean="0">
          <a:solidFill>
            <a:schemeClr val="bg2"/>
          </a:solidFill>
          <a:latin typeface="IBM Plex Sans" charset="0"/>
          <a:ea typeface="IBM Plex Sans" charset="0"/>
          <a:cs typeface="Arial" charset="0"/>
        </a:defRPr>
      </a:lvl1pPr>
      <a:lvl2pPr marL="228600" indent="-228600" algn="l" defTabSz="1097280" rtl="0" eaLnBrk="1" latinLnBrk="0" hangingPunct="1">
        <a:lnSpc>
          <a:spcPct val="105000"/>
        </a:lnSpc>
        <a:spcBef>
          <a:spcPts val="600"/>
        </a:spcBef>
        <a:buFont typeface="LucidaGrande" charset="0"/>
        <a:buChar char="-"/>
        <a:defRPr lang="en-US" sz="2000" b="0" i="0" kern="1200" dirty="0" smtClean="0">
          <a:solidFill>
            <a:schemeClr val="bg2"/>
          </a:solidFill>
          <a:latin typeface="IBM Plex Sans" charset="0"/>
          <a:ea typeface="IBM Plex Sans" charset="0"/>
          <a:cs typeface="Arial" charset="0"/>
        </a:defRPr>
      </a:lvl2pPr>
      <a:lvl3pPr marL="457200" indent="-228600" algn="l" defTabSz="1097280" rtl="0" eaLnBrk="1" latinLnBrk="0" hangingPunct="1">
        <a:lnSpc>
          <a:spcPct val="105000"/>
        </a:lnSpc>
        <a:spcBef>
          <a:spcPts val="600"/>
        </a:spcBef>
        <a:buFont typeface="Arial" panose="020B0604020202020204" pitchFamily="34" charset="0"/>
        <a:buChar char="•"/>
        <a:defRPr lang="en-US" sz="2000" b="0" i="0" kern="1200" dirty="0" smtClean="0">
          <a:solidFill>
            <a:schemeClr val="bg2"/>
          </a:solidFill>
          <a:latin typeface="IBM Plex Sans" charset="0"/>
          <a:ea typeface="IBM Plex Sans" charset="0"/>
          <a:cs typeface="Arial" charset="0"/>
        </a:defRPr>
      </a:lvl3pPr>
      <a:lvl4pPr marL="685800" indent="-228600" algn="l" defTabSz="1097280" rtl="0" eaLnBrk="1" latinLnBrk="0" hangingPunct="1">
        <a:lnSpc>
          <a:spcPct val="105000"/>
        </a:lnSpc>
        <a:spcBef>
          <a:spcPts val="600"/>
        </a:spcBef>
        <a:buFont typeface=".AppleSystemUIFont" charset="-120"/>
        <a:buChar char="–"/>
        <a:defRPr lang="en-US" sz="2000" b="0" i="0" kern="1200" dirty="0" smtClean="0">
          <a:solidFill>
            <a:schemeClr val="bg2"/>
          </a:solidFill>
          <a:latin typeface="IBM Plex Sans" charset="0"/>
          <a:ea typeface="+mn-ea"/>
          <a:cs typeface="+mn-cs"/>
        </a:defRPr>
      </a:lvl4pPr>
      <a:lvl5pPr marL="914400" indent="-228600" algn="l" defTabSz="1097280" rtl="0" eaLnBrk="1" latinLnBrk="0" hangingPunct="1">
        <a:lnSpc>
          <a:spcPct val="105000"/>
        </a:lnSpc>
        <a:spcBef>
          <a:spcPts val="600"/>
        </a:spcBef>
        <a:buFont typeface="Arial" panose="020B0604020202020204" pitchFamily="34" charset="0"/>
        <a:buChar char="•"/>
        <a:defRPr lang="en-US" sz="2000" b="0" i="0" kern="1200" dirty="0">
          <a:solidFill>
            <a:schemeClr val="bg2"/>
          </a:solidFill>
          <a:latin typeface="IBM Plex Sans" charset="0"/>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457200" y="2057400"/>
            <a:ext cx="6583680" cy="5257800"/>
          </a:xfrm>
          <a:prstGeom prst="rect">
            <a:avLst/>
          </a:prstGeom>
        </p:spPr>
        <p:txBody>
          <a:bodyPr vert="horz" lIns="0" tIns="228600" rIns="0" bIns="0" rtlCol="0" anchor="t">
            <a:noAutofit/>
          </a:bodyPr>
          <a:lstStyle/>
          <a:p>
            <a:pPr lvl="0"/>
            <a:r>
              <a:rPr lang="en-US" dirty="0"/>
              <a:t>Click to edit Master text styles</a:t>
            </a:r>
          </a:p>
        </p:txBody>
      </p:sp>
      <p:grpSp>
        <p:nvGrpSpPr>
          <p:cNvPr id="8" name="Group 7"/>
          <p:cNvGrpSpPr/>
          <p:nvPr userDrawn="1"/>
        </p:nvGrpSpPr>
        <p:grpSpPr>
          <a:xfrm>
            <a:off x="914400" y="7899655"/>
            <a:ext cx="2621910" cy="220571"/>
            <a:chOff x="914400" y="7899655"/>
            <a:chExt cx="2621910" cy="220571"/>
          </a:xfrm>
        </p:grpSpPr>
        <p:sp>
          <p:nvSpPr>
            <p:cNvPr id="9"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a:t>
              </a:r>
              <a:r>
                <a:rPr lang="en-US" sz="400" b="0" i="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2020 IBM Corporation</a:t>
              </a:r>
              <a:r>
                <a:rPr lang="en-US" sz="799" b="0" i="0" baseline="0" dirty="0">
                  <a:latin typeface="IBM Plex Sans" charset="0"/>
                  <a:ea typeface="IBM Plex Sans" charset="0"/>
                  <a:cs typeface="IBM Plex Sans" charset="0"/>
                </a:rPr>
                <a:t>              </a:t>
              </a:r>
              <a:r>
                <a:rPr lang="en-US" sz="799" b="0" i="0" dirty="0">
                  <a:latin typeface="IBM Plex Sans" charset="0"/>
                  <a:ea typeface="IBM Plex Sans" charset="0"/>
                  <a:cs typeface="IBM Plex Sans" charset="0"/>
                </a:rPr>
                <a:t> </a:t>
              </a:r>
            </a:p>
          </p:txBody>
        </p:sp>
        <p:sp>
          <p:nvSpPr>
            <p:cNvPr id="10" name="Date Placeholder 2"/>
            <p:cNvSpPr txBox="1">
              <a:spLocks/>
            </p:cNvSpPr>
            <p:nvPr userDrawn="1"/>
          </p:nvSpPr>
          <p:spPr>
            <a:xfrm>
              <a:off x="2256150" y="7899655"/>
              <a:ext cx="128016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1"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latin typeface="IBM Plex Sans" charset="0"/>
                <a:ea typeface="IBM Plex Sans" charset="0"/>
                <a:cs typeface="IBM Plex Sans" charset="0"/>
              </a:rPr>
              <a:t>IBM Services</a:t>
            </a:r>
          </a:p>
        </p:txBody>
      </p:sp>
      <p:sp>
        <p:nvSpPr>
          <p:cNvPr id="12"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extLst>
      <p:ext uri="{BB962C8B-B14F-4D97-AF65-F5344CB8AC3E}">
        <p14:creationId xmlns:p14="http://schemas.microsoft.com/office/powerpoint/2010/main" val="876514636"/>
      </p:ext>
    </p:extLst>
  </p:cSld>
  <p:clrMap bg1="lt1" tx1="dk1" bg2="lt2" tx2="dk2" accent1="accent1" accent2="accent2" accent3="accent3" accent4="accent4" accent5="accent5" accent6="accent6" hlink="hlink" folHlink="folHlink"/>
  <p:sldLayoutIdLst>
    <p:sldLayoutId id="2147483686" r:id="rId1"/>
    <p:sldLayoutId id="2147483745" r:id="rId2"/>
    <p:sldLayoutId id="2147483733" r:id="rId3"/>
    <p:sldLayoutId id="2147483746" r:id="rId4"/>
    <p:sldLayoutId id="2147483776" r:id="rId5"/>
    <p:sldLayoutId id="2147483777" r:id="rId6"/>
    <p:sldLayoutId id="2147483781" r:id="rId7"/>
    <p:sldLayoutId id="2147483701" r:id="rId8"/>
    <p:sldLayoutId id="2147483751" r:id="rId9"/>
    <p:sldLayoutId id="2147483779" r:id="rId10"/>
    <p:sldLayoutId id="2147483702" r:id="rId11"/>
    <p:sldLayoutId id="2147483744" r:id="rId12"/>
    <p:sldLayoutId id="2147483759" r:id="rId13"/>
    <p:sldLayoutId id="2147483760" r:id="rId14"/>
    <p:sldLayoutId id="2147483687" r:id="rId15"/>
    <p:sldLayoutId id="2147483685" r:id="rId16"/>
    <p:sldLayoutId id="2147483783" r:id="rId17"/>
    <p:sldLayoutId id="2147483784" r:id="rId18"/>
    <p:sldLayoutId id="2147483785" r:id="rId19"/>
    <p:sldLayoutId id="2147483792" r:id="rId20"/>
    <p:sldLayoutId id="2147483798" r:id="rId21"/>
    <p:sldLayoutId id="2147483793" r:id="rId22"/>
    <p:sldLayoutId id="2147483794" r:id="rId23"/>
  </p:sldLayoutIdLst>
  <p:txStyles>
    <p:titleStyle>
      <a:lvl1pPr algn="l" defTabSz="1097280" rtl="0" eaLnBrk="1" latinLnBrk="0" hangingPunct="1">
        <a:lnSpc>
          <a:spcPct val="90000"/>
        </a:lnSpc>
        <a:spcBef>
          <a:spcPct val="0"/>
        </a:spcBef>
        <a:buNone/>
        <a:defRPr sz="3600" b="0" i="0" kern="1200">
          <a:solidFill>
            <a:schemeClr val="bg2"/>
          </a:solidFill>
          <a:latin typeface="IBM Plex Sans" charset="0"/>
          <a:ea typeface="IBM Plex Sans" charset="0"/>
          <a:cs typeface="IBM Plex Sans" charset="0"/>
        </a:defRPr>
      </a:lvl1pPr>
    </p:titleStyle>
    <p:bodyStyle>
      <a:lvl1pPr marL="0" indent="0" algn="l" defTabSz="1097280" rtl="0" eaLnBrk="1" latinLnBrk="0" hangingPunct="1">
        <a:lnSpc>
          <a:spcPct val="105000"/>
        </a:lnSpc>
        <a:spcBef>
          <a:spcPts val="600"/>
        </a:spcBef>
        <a:buFontTx/>
        <a:buNone/>
        <a:tabLst/>
        <a:defRPr sz="2000" b="0" i="0" kern="1200">
          <a:solidFill>
            <a:schemeClr val="bg2"/>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bg2"/>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bg2"/>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sp>
        <p:nvSpPr>
          <p:cNvPr id="3" name="Text Placeholder 2"/>
          <p:cNvSpPr>
            <a:spLocks noGrp="1"/>
          </p:cNvSpPr>
          <p:nvPr>
            <p:ph type="body" idx="1"/>
          </p:nvPr>
        </p:nvSpPr>
        <p:spPr>
          <a:xfrm>
            <a:off x="457200" y="2057400"/>
            <a:ext cx="6583680" cy="5257800"/>
          </a:xfrm>
          <a:prstGeom prst="rect">
            <a:avLst/>
          </a:prstGeom>
        </p:spPr>
        <p:txBody>
          <a:bodyPr vert="horz" lIns="0" tIns="228600" rIns="0" bIns="0" rtlCol="0" anchor="t">
            <a:noAutofit/>
          </a:bodyPr>
          <a:lstStyle/>
          <a:p>
            <a:pPr lvl="0"/>
            <a:r>
              <a:rPr lang="en-US" dirty="0"/>
              <a:t>Click to edit Master text styles</a:t>
            </a:r>
          </a:p>
        </p:txBody>
      </p:sp>
      <p:pic>
        <p:nvPicPr>
          <p:cNvPr id="15" name="Picture 14"/>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13606812" y="7818143"/>
            <a:ext cx="566118" cy="228600"/>
          </a:xfrm>
          <a:prstGeom prst="rect">
            <a:avLst/>
          </a:prstGeom>
        </p:spPr>
      </p:pic>
      <p:grpSp>
        <p:nvGrpSpPr>
          <p:cNvPr id="9" name="Group 8"/>
          <p:cNvGrpSpPr/>
          <p:nvPr userDrawn="1"/>
        </p:nvGrpSpPr>
        <p:grpSpPr>
          <a:xfrm>
            <a:off x="914400" y="7899655"/>
            <a:ext cx="2713350" cy="220571"/>
            <a:chOff x="914400" y="7899655"/>
            <a:chExt cx="2713350" cy="220571"/>
          </a:xfrm>
        </p:grpSpPr>
        <p:sp>
          <p:nvSpPr>
            <p:cNvPr id="1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a:t>
              </a:r>
              <a:r>
                <a:rPr lang="en-US" sz="400" b="0" i="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2020 IBM Corporation</a:t>
              </a:r>
              <a:r>
                <a:rPr lang="en-US" sz="799" b="0" i="0" baseline="0" dirty="0">
                  <a:solidFill>
                    <a:schemeClr val="tx1">
                      <a:alpha val="60000"/>
                    </a:schemeClr>
                  </a:solidFill>
                  <a:latin typeface="IBM Plex Sans" charset="0"/>
                  <a:ea typeface="IBM Plex Sans" charset="0"/>
                  <a:cs typeface="IBM Plex Sans" charset="0"/>
                </a:rPr>
                <a:t>              </a:t>
              </a:r>
              <a:r>
                <a:rPr lang="en-US" sz="799" b="0" i="0" dirty="0">
                  <a:solidFill>
                    <a:schemeClr val="tx1">
                      <a:alpha val="60000"/>
                    </a:schemeClr>
                  </a:solidFill>
                  <a:latin typeface="IBM Plex Sans" charset="0"/>
                  <a:ea typeface="IBM Plex Sans" charset="0"/>
                  <a:cs typeface="IBM Plex Sans" charset="0"/>
                </a:rPr>
                <a:t> </a:t>
              </a:r>
            </a:p>
          </p:txBody>
        </p:sp>
        <p:sp>
          <p:nvSpPr>
            <p:cNvPr id="14"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tx1">
                      <a:alpha val="60000"/>
                    </a:schemeClr>
                  </a:solidFill>
                  <a:latin typeface="IBM Plex Sans" charset="0"/>
                  <a:ea typeface="IBM Plex Sans" charset="0"/>
                  <a:cs typeface="IBM Plex Sans" charset="0"/>
                </a:rPr>
                <a:t> </a:t>
              </a:r>
              <a:fld id="{7C9968D1-C8E5-4FE3-AED4-7D4518C301B3}" type="datetime3">
                <a:rPr lang="en-US" sz="799" b="0" i="0" smtClean="0">
                  <a:solidFill>
                    <a:schemeClr val="tx1">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tx1">
                    <a:alpha val="60000"/>
                  </a:schemeClr>
                </a:solidFill>
                <a:latin typeface="IBM Plex Sans" charset="0"/>
                <a:ea typeface="IBM Plex Sans" charset="0"/>
                <a:cs typeface="IBM Plex Sans" charset="0"/>
              </a:endParaRPr>
            </a:p>
          </p:txBody>
        </p:sp>
      </p:grpSp>
      <p:sp>
        <p:nvSpPr>
          <p:cNvPr id="16"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tx1">
                    <a:alpha val="60000"/>
                  </a:schemeClr>
                </a:solidFill>
                <a:latin typeface="IBM Plex Sans" charset="0"/>
                <a:ea typeface="IBM Plex Sans" charset="0"/>
                <a:cs typeface="IBM Plex Sans" charset="0"/>
              </a:rPr>
              <a:t>IBM Services</a:t>
            </a:r>
          </a:p>
        </p:txBody>
      </p:sp>
      <p:sp>
        <p:nvSpPr>
          <p:cNvPr id="17"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tx1"/>
                </a:solidFill>
                <a:latin typeface="IBM Plex Sans" charset="0"/>
                <a:ea typeface="IBM Plex Sans" charset="0"/>
                <a:cs typeface="IBM Plex Sans" charset="0"/>
              </a:rPr>
              <a:pPr algn="l"/>
              <a:t>‹#›</a:t>
            </a:fld>
            <a:endParaRPr lang="en-US" sz="800" b="0" i="0" dirty="0">
              <a:solidFill>
                <a:schemeClr val="tx1"/>
              </a:solidFill>
              <a:latin typeface="IBM Plex Sans" charset="0"/>
              <a:ea typeface="IBM Plex Sans" charset="0"/>
              <a:cs typeface="IBM Plex Sans" charset="0"/>
            </a:endParaRPr>
          </a:p>
        </p:txBody>
      </p:sp>
    </p:spTree>
    <p:extLst>
      <p:ext uri="{BB962C8B-B14F-4D97-AF65-F5344CB8AC3E}">
        <p14:creationId xmlns:p14="http://schemas.microsoft.com/office/powerpoint/2010/main" val="319107196"/>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63" r:id="rId3"/>
    <p:sldLayoutId id="2147483764" r:id="rId4"/>
    <p:sldLayoutId id="2147483737" r:id="rId5"/>
    <p:sldLayoutId id="2147483761" r:id="rId6"/>
    <p:sldLayoutId id="2147483762" r:id="rId7"/>
    <p:sldLayoutId id="2147483791" r:id="rId8"/>
    <p:sldLayoutId id="2147483796" r:id="rId9"/>
    <p:sldLayoutId id="2147483795" r:id="rId10"/>
    <p:sldLayoutId id="2147483749" r:id="rId11"/>
    <p:sldLayoutId id="2147483747" r:id="rId12"/>
    <p:sldLayoutId id="2147483748" r:id="rId13"/>
    <p:sldLayoutId id="2147483797" r:id="rId14"/>
    <p:sldLayoutId id="2147483782" r:id="rId15"/>
    <p:sldLayoutId id="2147483739" r:id="rId16"/>
    <p:sldLayoutId id="2147483765" r:id="rId17"/>
    <p:sldLayoutId id="2147483775" r:id="rId18"/>
    <p:sldLayoutId id="2147483780" r:id="rId19"/>
    <p:sldLayoutId id="2147483743" r:id="rId20"/>
    <p:sldLayoutId id="2147483750" r:id="rId21"/>
    <p:sldLayoutId id="2147483753" r:id="rId22"/>
    <p:sldLayoutId id="2147483713" r:id="rId23"/>
    <p:sldLayoutId id="2147483714" r:id="rId24"/>
  </p:sldLayoutIdLst>
  <p:txStyles>
    <p:titleStyle>
      <a:lvl1pPr algn="l" defTabSz="1097280" rtl="0" eaLnBrk="1" latinLnBrk="0" hangingPunct="1">
        <a:lnSpc>
          <a:spcPct val="90000"/>
        </a:lnSpc>
        <a:spcBef>
          <a:spcPct val="0"/>
        </a:spcBef>
        <a:buNone/>
        <a:defRPr sz="3600" b="0" i="0" kern="1200">
          <a:solidFill>
            <a:schemeClr val="tx1"/>
          </a:solidFill>
          <a:latin typeface="IBM Plex Sans" charset="0"/>
          <a:ea typeface="IBM Plex Sans" charset="0"/>
          <a:cs typeface="IBM Plex Sans" charset="0"/>
        </a:defRPr>
      </a:lvl1pPr>
    </p:titleStyle>
    <p:body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lang="en-US" sz="2000" b="0" i="0" kern="1200" dirty="0" smtClean="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lang="en-US" sz="2000" b="0" i="0" kern="1200" dirty="0" smtClean="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lang="en-US" sz="2000" b="0" i="0" kern="1200" dirty="0" smtClean="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lang="en-US" sz="2000" b="0" i="0" kern="1200" dirty="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85800"/>
            <a:ext cx="6583680" cy="1143000"/>
          </a:xfrm>
          <a:prstGeom prst="rect">
            <a:avLst/>
          </a:prstGeom>
        </p:spPr>
        <p:txBody>
          <a:bodyPr vert="horz" lIns="0" tIns="0" rIns="0" bIns="0" rtlCol="0" anchor="t">
            <a:noAutofit/>
          </a:bodyPr>
          <a:lstStyle/>
          <a:p>
            <a:r>
              <a:rPr lang="en-US" dirty="0"/>
              <a:t>Click to edit Master title style</a:t>
            </a:r>
          </a:p>
        </p:txBody>
      </p:sp>
      <p:pic>
        <p:nvPicPr>
          <p:cNvPr id="8" name="Picture 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606812" y="7818143"/>
            <a:ext cx="566118" cy="228601"/>
          </a:xfrm>
          <a:prstGeom prst="rect">
            <a:avLst/>
          </a:prstGeom>
        </p:spPr>
      </p:pic>
      <p:grpSp>
        <p:nvGrpSpPr>
          <p:cNvPr id="9" name="Group 8"/>
          <p:cNvGrpSpPr/>
          <p:nvPr userDrawn="1"/>
        </p:nvGrpSpPr>
        <p:grpSpPr>
          <a:xfrm>
            <a:off x="914400" y="7899655"/>
            <a:ext cx="2713350" cy="220571"/>
            <a:chOff x="914400" y="7899655"/>
            <a:chExt cx="2713350" cy="220571"/>
          </a:xfrm>
        </p:grpSpPr>
        <p:sp>
          <p:nvSpPr>
            <p:cNvPr id="10" name="Footer Placeholder 3"/>
            <p:cNvSpPr txBox="1">
              <a:spLocks/>
            </p:cNvSpPr>
            <p:nvPr userDrawn="1"/>
          </p:nvSpPr>
          <p:spPr>
            <a:xfrm>
              <a:off x="9144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a:t>
              </a:r>
              <a:r>
                <a:rPr lang="en-US" sz="400" b="0" i="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2020 IBM Corporation</a:t>
              </a:r>
              <a:r>
                <a:rPr lang="en-US" sz="799" b="0" i="0" baseline="0" dirty="0">
                  <a:solidFill>
                    <a:schemeClr val="bg2">
                      <a:alpha val="60000"/>
                    </a:schemeClr>
                  </a:solidFill>
                  <a:latin typeface="IBM Plex Sans" charset="0"/>
                  <a:ea typeface="IBM Plex Sans" charset="0"/>
                  <a:cs typeface="IBM Plex Sans" charset="0"/>
                </a:rPr>
                <a:t>              </a:t>
              </a:r>
              <a:r>
                <a:rPr lang="en-US" sz="799" b="0" i="0" dirty="0">
                  <a:solidFill>
                    <a:schemeClr val="bg2">
                      <a:alpha val="60000"/>
                    </a:schemeClr>
                  </a:solidFill>
                  <a:latin typeface="IBM Plex Sans" charset="0"/>
                  <a:ea typeface="IBM Plex Sans" charset="0"/>
                  <a:cs typeface="IBM Plex Sans" charset="0"/>
                </a:rPr>
                <a:t> </a:t>
              </a:r>
            </a:p>
          </p:txBody>
        </p:sp>
        <p:sp>
          <p:nvSpPr>
            <p:cNvPr id="11" name="Date Placeholder 2"/>
            <p:cNvSpPr txBox="1">
              <a:spLocks/>
            </p:cNvSpPr>
            <p:nvPr userDrawn="1"/>
          </p:nvSpPr>
          <p:spPr>
            <a:xfrm>
              <a:off x="2256150" y="7899655"/>
              <a:ext cx="1371600" cy="220571"/>
            </a:xfrm>
            <a:prstGeom prst="rect">
              <a:avLst/>
            </a:prstGeom>
          </p:spPr>
          <p:txBody>
            <a:bodyPr lIns="0" tIns="0" rIns="0" bIns="0" anchor="ctr"/>
            <a:lstStyle>
              <a:defPPr>
                <a:defRPr lang="en-US"/>
              </a:defPPr>
              <a:lvl1pPr marL="0" algn="l"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fontAlgn="auto">
                <a:spcBef>
                  <a:spcPts val="0"/>
                </a:spcBef>
                <a:spcAft>
                  <a:spcPts val="0"/>
                </a:spcAft>
                <a:tabLst/>
                <a:defRPr/>
              </a:pPr>
              <a:r>
                <a:rPr lang="en-US" sz="799" b="0" i="0" dirty="0">
                  <a:solidFill>
                    <a:schemeClr val="bg2">
                      <a:alpha val="60000"/>
                    </a:schemeClr>
                  </a:solidFill>
                  <a:latin typeface="IBM Plex Sans" charset="0"/>
                  <a:ea typeface="IBM Plex Sans" charset="0"/>
                  <a:cs typeface="IBM Plex Sans" charset="0"/>
                </a:rPr>
                <a:t> </a:t>
              </a:r>
              <a:fld id="{7C9968D1-C8E5-4FE3-AED4-7D4518C301B3}" type="datetime3">
                <a:rPr lang="en-US" sz="799" b="0" i="0" smtClean="0">
                  <a:solidFill>
                    <a:schemeClr val="bg2">
                      <a:alpha val="60000"/>
                    </a:schemeClr>
                  </a:solidFill>
                  <a:latin typeface="IBM Plex Sans" charset="0"/>
                  <a:ea typeface="IBM Plex Sans" charset="0"/>
                  <a:cs typeface="IBM Plex Sans" charset="0"/>
                </a:rPr>
                <a:pPr marL="0" indent="0" fontAlgn="auto">
                  <a:spcBef>
                    <a:spcPts val="0"/>
                  </a:spcBef>
                  <a:spcAft>
                    <a:spcPts val="0"/>
                  </a:spcAft>
                  <a:tabLst/>
                  <a:defRPr/>
                </a:pPr>
                <a:t>17 December 2020</a:t>
              </a:fld>
              <a:endParaRPr lang="en-US" sz="799" b="0" i="0" dirty="0">
                <a:solidFill>
                  <a:schemeClr val="bg2">
                    <a:alpha val="60000"/>
                  </a:schemeClr>
                </a:solidFill>
                <a:latin typeface="IBM Plex Sans" charset="0"/>
                <a:ea typeface="IBM Plex Sans" charset="0"/>
                <a:cs typeface="IBM Plex Sans" charset="0"/>
              </a:endParaRPr>
            </a:p>
          </p:txBody>
        </p:sp>
      </p:grpSp>
      <p:sp>
        <p:nvSpPr>
          <p:cNvPr id="12" name="Footer Placeholder 3"/>
          <p:cNvSpPr txBox="1">
            <a:spLocks/>
          </p:cNvSpPr>
          <p:nvPr userDrawn="1"/>
        </p:nvSpPr>
        <p:spPr>
          <a:xfrm>
            <a:off x="3886200" y="7900416"/>
            <a:ext cx="2284416" cy="219051"/>
          </a:xfrm>
          <a:prstGeom prst="rect">
            <a:avLst/>
          </a:prstGeom>
        </p:spPr>
        <p:txBody>
          <a:bodyPr lIns="0" tIns="0" rIns="0" bIns="0" anchor="ctr"/>
          <a:lstStyle>
            <a:defPPr>
              <a:defRPr lang="en-US"/>
            </a:defPPr>
            <a:lvl1pPr marL="0" algn="l" defTabSz="685800" rtl="0" eaLnBrk="1" latinLnBrk="0" hangingPunct="1">
              <a:defRPr sz="500" kern="1200">
                <a:solidFill>
                  <a:schemeClr val="bg2">
                    <a:alpha val="6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799" b="0" i="0" dirty="0">
                <a:solidFill>
                  <a:schemeClr val="bg2">
                    <a:alpha val="60000"/>
                  </a:schemeClr>
                </a:solidFill>
                <a:latin typeface="IBM Plex Sans" charset="0"/>
                <a:ea typeface="IBM Plex Sans" charset="0"/>
                <a:cs typeface="IBM Plex Sans" charset="0"/>
              </a:rPr>
              <a:t>IBM Services</a:t>
            </a:r>
          </a:p>
        </p:txBody>
      </p:sp>
      <p:sp>
        <p:nvSpPr>
          <p:cNvPr id="13" name="Slide Number Placeholder 2"/>
          <p:cNvSpPr txBox="1">
            <a:spLocks/>
          </p:cNvSpPr>
          <p:nvPr userDrawn="1"/>
        </p:nvSpPr>
        <p:spPr>
          <a:xfrm>
            <a:off x="454858" y="7893792"/>
            <a:ext cx="327879" cy="219050"/>
          </a:xfrm>
          <a:prstGeom prst="rect">
            <a:avLst/>
          </a:prstGeom>
        </p:spPr>
        <p:txBody>
          <a:bodyPr lIns="0" tIns="0" rIns="0" bIns="0" anchor="ctr"/>
          <a:lstStyle>
            <a:defPPr>
              <a:defRPr lang="en-US"/>
            </a:defPPr>
            <a:lvl1pPr marL="0" algn="l" defTabSz="685800" rtl="0" eaLnBrk="1" latinLnBrk="0" hangingPunct="1">
              <a:defRPr sz="1350" kern="1200">
                <a:solidFill>
                  <a:schemeClr val="bg2"/>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l"/>
            <a:fld id="{3FD999D4-B456-9943-89B7-30D56181CE18}" type="slidenum">
              <a:rPr lang="en-US" sz="800" b="0" i="0" smtClean="0">
                <a:solidFill>
                  <a:schemeClr val="bg2"/>
                </a:solidFill>
                <a:latin typeface="IBM Plex Sans" charset="0"/>
                <a:ea typeface="IBM Plex Sans" charset="0"/>
                <a:cs typeface="IBM Plex Sans" charset="0"/>
              </a:rPr>
              <a:pPr algn="l"/>
              <a:t>‹#›</a:t>
            </a:fld>
            <a:endParaRPr lang="en-US" sz="800" b="0" i="0" dirty="0">
              <a:solidFill>
                <a:schemeClr val="bg2"/>
              </a:solidFill>
              <a:latin typeface="IBM Plex Sans" charset="0"/>
              <a:ea typeface="IBM Plex Sans" charset="0"/>
              <a:cs typeface="IBM Plex Sans" charset="0"/>
            </a:endParaRPr>
          </a:p>
        </p:txBody>
      </p:sp>
    </p:spTree>
    <p:extLst>
      <p:ext uri="{BB962C8B-B14F-4D97-AF65-F5344CB8AC3E}">
        <p14:creationId xmlns:p14="http://schemas.microsoft.com/office/powerpoint/2010/main" val="1068972048"/>
      </p:ext>
    </p:extLst>
  </p:cSld>
  <p:clrMap bg1="lt1" tx1="dk1" bg2="lt2" tx2="dk2" accent1="accent1" accent2="accent2" accent3="accent3" accent4="accent4" accent5="accent5" accent6="accent6" hlink="hlink" folHlink="folHlink"/>
  <p:sldLayoutIdLst>
    <p:sldLayoutId id="2147483716" r:id="rId1"/>
    <p:sldLayoutId id="2147483724" r:id="rId2"/>
    <p:sldLayoutId id="2147483725" r:id="rId3"/>
    <p:sldLayoutId id="2147483729" r:id="rId4"/>
    <p:sldLayoutId id="2147483790" r:id="rId5"/>
    <p:sldLayoutId id="2147483728" r:id="rId6"/>
    <p:sldLayoutId id="2147483786" r:id="rId7"/>
    <p:sldLayoutId id="2147483721" r:id="rId8"/>
    <p:sldLayoutId id="2147483787" r:id="rId9"/>
    <p:sldLayoutId id="2147483788" r:id="rId10"/>
    <p:sldLayoutId id="2147483789" r:id="rId11"/>
  </p:sldLayoutIdLst>
  <p:txStyles>
    <p:titleStyle>
      <a:lvl1pPr algn="l" defTabSz="1097280" rtl="0" eaLnBrk="1" latinLnBrk="0" hangingPunct="1">
        <a:lnSpc>
          <a:spcPct val="90000"/>
        </a:lnSpc>
        <a:spcBef>
          <a:spcPct val="0"/>
        </a:spcBef>
        <a:buNone/>
        <a:defRPr sz="3600" b="0" i="0" kern="1200">
          <a:solidFill>
            <a:schemeClr val="bg2"/>
          </a:solidFill>
          <a:latin typeface="IBM Plex Sans" charset="0"/>
          <a:ea typeface="IBM Plex Sans" charset="0"/>
          <a:cs typeface="IBM Plex Sans" charset="0"/>
        </a:defRPr>
      </a:lvl1pPr>
    </p:titleStyle>
    <p:bodyStyle>
      <a:lvl1pPr marL="45720" indent="0" algn="l" defTabSz="1097280" rtl="0" eaLnBrk="1" latinLnBrk="0" hangingPunct="1">
        <a:lnSpc>
          <a:spcPct val="105000"/>
        </a:lnSpc>
        <a:spcBef>
          <a:spcPts val="1200"/>
        </a:spcBef>
        <a:buFontTx/>
        <a:buNone/>
        <a:defRPr sz="2000" b="0" i="0" kern="1200">
          <a:solidFill>
            <a:schemeClr val="bg2"/>
          </a:solidFill>
          <a:latin typeface="IBM Plex Sans Regular" charset="0"/>
          <a:ea typeface="+mn-ea"/>
          <a:cs typeface="+mn-cs"/>
        </a:defRPr>
      </a:lvl1pPr>
      <a:lvl2pPr marL="228600" indent="-228600" algn="l" defTabSz="1097280" rtl="0" eaLnBrk="1" latinLnBrk="0" hangingPunct="1">
        <a:lnSpc>
          <a:spcPct val="105000"/>
        </a:lnSpc>
        <a:spcBef>
          <a:spcPts val="1000"/>
        </a:spcBef>
        <a:buFont typeface="LucidaGrande" charset="0"/>
        <a:buChar char="-"/>
        <a:defRPr sz="2000" b="0" i="0" kern="1200">
          <a:solidFill>
            <a:schemeClr val="bg2"/>
          </a:solidFill>
          <a:latin typeface="IBM Plex Sans Regular" charset="0"/>
          <a:ea typeface="+mn-ea"/>
          <a:cs typeface="+mn-cs"/>
        </a:defRPr>
      </a:lvl2pPr>
      <a:lvl3pPr marL="457200" indent="-228600" algn="l" defTabSz="1097280" rtl="0" eaLnBrk="1" latinLnBrk="0" hangingPunct="1">
        <a:lnSpc>
          <a:spcPct val="105000"/>
        </a:lnSpc>
        <a:spcBef>
          <a:spcPts val="0"/>
        </a:spcBef>
        <a:buSzPct val="80000"/>
        <a:buFont typeface="Arial" panose="020B0604020202020204" pitchFamily="34" charset="0"/>
        <a:buChar char="•"/>
        <a:defRPr sz="2000" b="0" i="0" kern="1200">
          <a:solidFill>
            <a:schemeClr val="bg2"/>
          </a:solidFill>
          <a:latin typeface="IBM Plex Sans Regular" charset="0"/>
          <a:ea typeface="+mn-ea"/>
          <a:cs typeface="+mn-cs"/>
        </a:defRPr>
      </a:lvl3pPr>
      <a:lvl4pPr marL="685800" indent="-228600" algn="l" defTabSz="1097280" rtl="0" eaLnBrk="1" latinLnBrk="0" hangingPunct="1">
        <a:lnSpc>
          <a:spcPct val="105000"/>
        </a:lnSpc>
        <a:spcBef>
          <a:spcPts val="0"/>
        </a:spcBef>
        <a:buFont typeface=".AppleSystemUIFont" charset="-120"/>
        <a:buChar char="–"/>
        <a:defRPr sz="2000" b="0" i="0" kern="1200">
          <a:solidFill>
            <a:schemeClr val="bg2"/>
          </a:solidFill>
          <a:latin typeface="IBM Plex Sans Regular" charset="0"/>
          <a:ea typeface="+mn-ea"/>
          <a:cs typeface="+mn-cs"/>
        </a:defRPr>
      </a:lvl4pPr>
      <a:lvl5pPr marL="914400" indent="-228600" algn="l" defTabSz="1097280" rtl="0" eaLnBrk="1" latinLnBrk="0" hangingPunct="1">
        <a:lnSpc>
          <a:spcPct val="105000"/>
        </a:lnSpc>
        <a:spcBef>
          <a:spcPts val="0"/>
        </a:spcBef>
        <a:buSzPct val="80000"/>
        <a:buFont typeface="Arial" panose="020B0604020202020204" pitchFamily="34" charset="0"/>
        <a:buChar char="•"/>
        <a:defRPr sz="2000" b="0" i="0" kern="1200">
          <a:solidFill>
            <a:schemeClr val="bg2"/>
          </a:solidFill>
          <a:latin typeface="IBM Plex Sans Regular" charset="0"/>
          <a:ea typeface="+mn-ea"/>
          <a:cs typeface="+mn-cs"/>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p:bodyStyle>
    <p:otherStyle>
      <a:defPPr>
        <a:defRPr lang="en-US"/>
      </a:defPPr>
      <a:lvl1pPr marL="0" algn="l" defTabSz="1097280" rtl="0" eaLnBrk="1" latinLnBrk="0" hangingPunct="1">
        <a:defRPr sz="2160" kern="1200">
          <a:solidFill>
            <a:schemeClr val="tx1"/>
          </a:solidFill>
          <a:latin typeface="+mn-lt"/>
          <a:ea typeface="+mn-ea"/>
          <a:cs typeface="+mn-cs"/>
        </a:defRPr>
      </a:lvl1pPr>
      <a:lvl2pPr marL="548640" algn="l" defTabSz="1097280" rtl="0" eaLnBrk="1" latinLnBrk="0" hangingPunct="1">
        <a:defRPr sz="2160" kern="1200">
          <a:solidFill>
            <a:schemeClr val="tx1"/>
          </a:solidFill>
          <a:latin typeface="+mn-lt"/>
          <a:ea typeface="+mn-ea"/>
          <a:cs typeface="+mn-cs"/>
        </a:defRPr>
      </a:lvl2pPr>
      <a:lvl3pPr marL="1097280" algn="l" defTabSz="1097280" rtl="0" eaLnBrk="1" latinLnBrk="0" hangingPunct="1">
        <a:defRPr sz="2160" kern="1200">
          <a:solidFill>
            <a:schemeClr val="tx1"/>
          </a:solidFill>
          <a:latin typeface="+mn-lt"/>
          <a:ea typeface="+mn-ea"/>
          <a:cs typeface="+mn-cs"/>
        </a:defRPr>
      </a:lvl3pPr>
      <a:lvl4pPr marL="1645920" algn="l" defTabSz="1097280" rtl="0" eaLnBrk="1" latinLnBrk="0" hangingPunct="1">
        <a:defRPr sz="2160" kern="1200">
          <a:solidFill>
            <a:schemeClr val="tx1"/>
          </a:solidFill>
          <a:latin typeface="+mn-lt"/>
          <a:ea typeface="+mn-ea"/>
          <a:cs typeface="+mn-cs"/>
        </a:defRPr>
      </a:lvl4pPr>
      <a:lvl5pPr marL="2194560" algn="l" defTabSz="1097280" rtl="0" eaLnBrk="1" latinLnBrk="0" hangingPunct="1">
        <a:defRPr sz="2160" kern="1200">
          <a:solidFill>
            <a:schemeClr val="tx1"/>
          </a:solidFill>
          <a:latin typeface="+mn-lt"/>
          <a:ea typeface="+mn-ea"/>
          <a:cs typeface="+mn-cs"/>
        </a:defRPr>
      </a:lvl5pPr>
      <a:lvl6pPr marL="2743200" algn="l" defTabSz="1097280" rtl="0" eaLnBrk="1" latinLnBrk="0" hangingPunct="1">
        <a:defRPr sz="2160" kern="1200">
          <a:solidFill>
            <a:schemeClr val="tx1"/>
          </a:solidFill>
          <a:latin typeface="+mn-lt"/>
          <a:ea typeface="+mn-ea"/>
          <a:cs typeface="+mn-cs"/>
        </a:defRPr>
      </a:lvl6pPr>
      <a:lvl7pPr marL="3291840" algn="l" defTabSz="1097280" rtl="0" eaLnBrk="1" latinLnBrk="0" hangingPunct="1">
        <a:defRPr sz="2160" kern="1200">
          <a:solidFill>
            <a:schemeClr val="tx1"/>
          </a:solidFill>
          <a:latin typeface="+mn-lt"/>
          <a:ea typeface="+mn-ea"/>
          <a:cs typeface="+mn-cs"/>
        </a:defRPr>
      </a:lvl7pPr>
      <a:lvl8pPr marL="3840480" algn="l" defTabSz="1097280" rtl="0" eaLnBrk="1" latinLnBrk="0" hangingPunct="1">
        <a:defRPr sz="2160" kern="1200">
          <a:solidFill>
            <a:schemeClr val="tx1"/>
          </a:solidFill>
          <a:latin typeface="+mn-lt"/>
          <a:ea typeface="+mn-ea"/>
          <a:cs typeface="+mn-cs"/>
        </a:defRPr>
      </a:lvl8pPr>
      <a:lvl9pPr marL="4389120" algn="l" defTabSz="1097280" rtl="0" eaLnBrk="1" latinLnBrk="0" hangingPunct="1">
        <a:defRPr sz="21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bm.com/case-studies/durham-university-it-infrastructure-hpc" TargetMode="External"/><Relationship Id="rId2" Type="http://schemas.openxmlformats.org/officeDocument/2006/relationships/notesSlide" Target="../notesSlides/notesSlide1.xml"/><Relationship Id="rId1" Type="http://schemas.openxmlformats.org/officeDocument/2006/relationships/slideLayout" Target="../slideLayouts/slideLayout32.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645AE14-BDE7-4871-9D4A-0F7DA24FD9F4}"/>
              </a:ext>
            </a:extLst>
          </p:cNvPr>
          <p:cNvSpPr/>
          <p:nvPr/>
        </p:nvSpPr>
        <p:spPr>
          <a:xfrm>
            <a:off x="3657600" y="2057400"/>
            <a:ext cx="6675438" cy="4114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2" name="Rectangle 61">
            <a:extLst>
              <a:ext uri="{FF2B5EF4-FFF2-40B4-BE49-F238E27FC236}">
                <a16:creationId xmlns:a16="http://schemas.microsoft.com/office/drawing/2014/main" id="{310A963B-182F-4D52-A7E3-01ABAF84A8BB}"/>
              </a:ext>
            </a:extLst>
          </p:cNvPr>
          <p:cNvSpPr/>
          <p:nvPr/>
        </p:nvSpPr>
        <p:spPr>
          <a:xfrm>
            <a:off x="10333038" y="2057400"/>
            <a:ext cx="4297362" cy="136318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3" name="Rectangle 62">
            <a:extLst>
              <a:ext uri="{FF2B5EF4-FFF2-40B4-BE49-F238E27FC236}">
                <a16:creationId xmlns:a16="http://schemas.microsoft.com/office/drawing/2014/main" id="{7D06B2AA-2460-4F55-B5EE-761D8D0BB60C}"/>
              </a:ext>
            </a:extLst>
          </p:cNvPr>
          <p:cNvSpPr/>
          <p:nvPr/>
        </p:nvSpPr>
        <p:spPr>
          <a:xfrm>
            <a:off x="10333038" y="3420585"/>
            <a:ext cx="4297362" cy="13758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64" name="Rectangle 63">
            <a:extLst>
              <a:ext uri="{FF2B5EF4-FFF2-40B4-BE49-F238E27FC236}">
                <a16:creationId xmlns:a16="http://schemas.microsoft.com/office/drawing/2014/main" id="{9D41F533-5130-4506-A0A8-D3A88F932C9D}"/>
              </a:ext>
            </a:extLst>
          </p:cNvPr>
          <p:cNvSpPr/>
          <p:nvPr/>
        </p:nvSpPr>
        <p:spPr>
          <a:xfrm>
            <a:off x="10333038" y="4783771"/>
            <a:ext cx="4297362" cy="13884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US" sz="2000" dirty="0">
              <a:latin typeface="IBM Plex Sans" panose="020B0503050000000000" pitchFamily="34" charset="0"/>
            </a:endParaRPr>
          </a:p>
        </p:txBody>
      </p:sp>
      <p:sp>
        <p:nvSpPr>
          <p:cNvPr id="50" name="Title 49">
            <a:extLst>
              <a:ext uri="{FF2B5EF4-FFF2-40B4-BE49-F238E27FC236}">
                <a16:creationId xmlns:a16="http://schemas.microsoft.com/office/drawing/2014/main" id="{C9C9B3F2-BB0E-4812-947D-878E9BF9E27A}"/>
              </a:ext>
            </a:extLst>
          </p:cNvPr>
          <p:cNvSpPr>
            <a:spLocks noGrp="1"/>
          </p:cNvSpPr>
          <p:nvPr>
            <p:ph type="title"/>
          </p:nvPr>
        </p:nvSpPr>
        <p:spPr>
          <a:xfrm>
            <a:off x="449490" y="2182738"/>
            <a:ext cx="2971800" cy="3657600"/>
          </a:xfrm>
        </p:spPr>
        <p:txBody>
          <a:bodyPr/>
          <a:lstStyle/>
          <a:p>
            <a:r>
              <a:rPr lang="en-US" dirty="0"/>
              <a:t>How can universities support  pioneering research?</a:t>
            </a:r>
            <a:br>
              <a:rPr lang="en-US" dirty="0"/>
            </a:br>
            <a:endParaRPr lang="en-US" dirty="0"/>
          </a:p>
        </p:txBody>
      </p:sp>
      <p:sp>
        <p:nvSpPr>
          <p:cNvPr id="60" name="Content Placeholder 59">
            <a:extLst>
              <a:ext uri="{FF2B5EF4-FFF2-40B4-BE49-F238E27FC236}">
                <a16:creationId xmlns:a16="http://schemas.microsoft.com/office/drawing/2014/main" id="{AB7438D5-91F5-46D4-8298-5AF7DF20F859}"/>
              </a:ext>
            </a:extLst>
          </p:cNvPr>
          <p:cNvSpPr>
            <a:spLocks noGrp="1"/>
          </p:cNvSpPr>
          <p:nvPr>
            <p:ph idx="4294967295"/>
          </p:nvPr>
        </p:nvSpPr>
        <p:spPr>
          <a:xfrm>
            <a:off x="10596970" y="1994087"/>
            <a:ext cx="3703320" cy="1234440"/>
          </a:xfrm>
        </p:spPr>
        <p:txBody>
          <a:bodyPr/>
          <a:lstStyle/>
          <a:p>
            <a:pPr>
              <a:lnSpc>
                <a:spcPct val="100000"/>
              </a:lnSpc>
              <a:spcBef>
                <a:spcPts val="0"/>
              </a:spcBef>
            </a:pPr>
            <a:r>
              <a:rPr lang="en-GB" sz="1600" dirty="0">
                <a:solidFill>
                  <a:schemeClr val="bg2"/>
                </a:solidFill>
              </a:rPr>
              <a:t>The Bede facility will give researchers across multiple domains and disciplines powerful tools for research, analysis, simulation, modelling, and inference. </a:t>
            </a:r>
            <a:endParaRPr lang="en-US" sz="1600" dirty="0">
              <a:solidFill>
                <a:schemeClr val="bg2"/>
              </a:solidFill>
            </a:endParaRPr>
          </a:p>
        </p:txBody>
      </p:sp>
      <p:sp>
        <p:nvSpPr>
          <p:cNvPr id="66" name="Content Placeholder 59">
            <a:extLst>
              <a:ext uri="{FF2B5EF4-FFF2-40B4-BE49-F238E27FC236}">
                <a16:creationId xmlns:a16="http://schemas.microsoft.com/office/drawing/2014/main" id="{6F1043F0-070D-4923-AE2C-4129D258536A}"/>
              </a:ext>
            </a:extLst>
          </p:cNvPr>
          <p:cNvSpPr txBox="1">
            <a:spLocks/>
          </p:cNvSpPr>
          <p:nvPr/>
        </p:nvSpPr>
        <p:spPr>
          <a:xfrm>
            <a:off x="10607040" y="3314919"/>
            <a:ext cx="3703320" cy="1234440"/>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GB" sz="1600" i="1" dirty="0">
                <a:solidFill>
                  <a:schemeClr val="bg2"/>
                </a:solidFill>
              </a:rPr>
              <a:t>There was really only one architecture that met our demanding requirements: IBM Power Systems</a:t>
            </a:r>
            <a:r>
              <a:rPr lang="en-US" sz="1600" i="1" dirty="0">
                <a:solidFill>
                  <a:schemeClr val="bg2"/>
                </a:solidFill>
              </a:rPr>
              <a:t>.</a:t>
            </a:r>
          </a:p>
          <a:p>
            <a:pPr>
              <a:lnSpc>
                <a:spcPct val="100000"/>
              </a:lnSpc>
              <a:spcBef>
                <a:spcPts val="0"/>
              </a:spcBef>
            </a:pPr>
            <a:endParaRPr lang="en-US" sz="1600" i="1" dirty="0">
              <a:solidFill>
                <a:schemeClr val="bg2"/>
              </a:solidFill>
            </a:endParaRPr>
          </a:p>
        </p:txBody>
      </p:sp>
      <p:sp>
        <p:nvSpPr>
          <p:cNvPr id="67" name="Text Placeholder 5">
            <a:extLst>
              <a:ext uri="{FF2B5EF4-FFF2-40B4-BE49-F238E27FC236}">
                <a16:creationId xmlns:a16="http://schemas.microsoft.com/office/drawing/2014/main" id="{B3F06B0E-4506-4446-BFC5-EBCB0580E759}"/>
              </a:ext>
            </a:extLst>
          </p:cNvPr>
          <p:cNvSpPr txBox="1">
            <a:spLocks/>
          </p:cNvSpPr>
          <p:nvPr/>
        </p:nvSpPr>
        <p:spPr>
          <a:xfrm>
            <a:off x="10424160" y="4270190"/>
            <a:ext cx="3761830" cy="383341"/>
          </a:xfrm>
          <a:prstGeom prst="rect">
            <a:avLst/>
          </a:prstGeom>
        </p:spPr>
        <p:txBody>
          <a:bodyPr/>
          <a:lstStyle>
            <a:lvl1pPr marL="0" indent="0" algn="l" defTabSz="1097280" rtl="0" eaLnBrk="1" latinLnBrk="0" hangingPunct="1">
              <a:lnSpc>
                <a:spcPct val="105000"/>
              </a:lnSpc>
              <a:spcBef>
                <a:spcPts val="600"/>
              </a:spcBef>
              <a:buFontTx/>
              <a:buNone/>
              <a:tabLst/>
              <a:defRPr sz="2000" b="0" i="0" kern="1200">
                <a:solidFill>
                  <a:schemeClr val="bg2"/>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bg2"/>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bg2"/>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bg2"/>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gn="r"/>
            <a:r>
              <a:rPr lang="en-US" sz="1000" dirty="0"/>
              <a:t>Dr Alan Real, </a:t>
            </a:r>
            <a:br>
              <a:rPr lang="en-US" sz="1000" dirty="0"/>
            </a:br>
            <a:r>
              <a:rPr lang="en-GB" sz="1000" dirty="0"/>
              <a:t>Director of Advanced Research Computing, Durham University</a:t>
            </a:r>
            <a:endParaRPr lang="en-US" sz="1000" dirty="0"/>
          </a:p>
        </p:txBody>
      </p:sp>
      <p:sp>
        <p:nvSpPr>
          <p:cNvPr id="68" name="Content Placeholder 59">
            <a:extLst>
              <a:ext uri="{FF2B5EF4-FFF2-40B4-BE49-F238E27FC236}">
                <a16:creationId xmlns:a16="http://schemas.microsoft.com/office/drawing/2014/main" id="{452269F2-8354-4495-84BD-62EEBE436268}"/>
              </a:ext>
            </a:extLst>
          </p:cNvPr>
          <p:cNvSpPr txBox="1">
            <a:spLocks/>
          </p:cNvSpPr>
          <p:nvPr/>
        </p:nvSpPr>
        <p:spPr>
          <a:xfrm>
            <a:off x="10619830" y="4724403"/>
            <a:ext cx="3553370" cy="53339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600" b="1" dirty="0">
                <a:solidFill>
                  <a:schemeClr val="bg2"/>
                </a:solidFill>
              </a:rPr>
              <a:t>Solution Components:</a:t>
            </a:r>
          </a:p>
        </p:txBody>
      </p:sp>
      <p:sp>
        <p:nvSpPr>
          <p:cNvPr id="70" name="Content Placeholder 59">
            <a:extLst>
              <a:ext uri="{FF2B5EF4-FFF2-40B4-BE49-F238E27FC236}">
                <a16:creationId xmlns:a16="http://schemas.microsoft.com/office/drawing/2014/main" id="{B8ADFF90-4F1C-4A0C-9DF6-E14F4666B627}"/>
              </a:ext>
            </a:extLst>
          </p:cNvPr>
          <p:cNvSpPr txBox="1">
            <a:spLocks/>
          </p:cNvSpPr>
          <p:nvPr/>
        </p:nvSpPr>
        <p:spPr>
          <a:xfrm>
            <a:off x="10607040" y="5074920"/>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400" dirty="0">
                <a:solidFill>
                  <a:schemeClr val="bg2"/>
                </a:solidFill>
              </a:rPr>
              <a:t>IBM® Power Systems™ </a:t>
            </a:r>
            <a:r>
              <a:rPr lang="en-US" sz="1400" dirty="0" err="1">
                <a:solidFill>
                  <a:schemeClr val="bg2"/>
                </a:solidFill>
              </a:rPr>
              <a:t>AC922</a:t>
            </a:r>
            <a:endParaRPr lang="en-US" sz="1400" dirty="0">
              <a:solidFill>
                <a:schemeClr val="bg2"/>
              </a:solidFill>
            </a:endParaRPr>
          </a:p>
          <a:p>
            <a:pPr>
              <a:lnSpc>
                <a:spcPct val="100000"/>
              </a:lnSpc>
              <a:spcBef>
                <a:spcPts val="0"/>
              </a:spcBef>
            </a:pPr>
            <a:r>
              <a:rPr lang="en-US" sz="1400" dirty="0">
                <a:solidFill>
                  <a:schemeClr val="bg2"/>
                </a:solidFill>
              </a:rPr>
              <a:t>IBM® Power Systems™ </a:t>
            </a:r>
            <a:r>
              <a:rPr lang="en-US" sz="1400" dirty="0" err="1">
                <a:solidFill>
                  <a:schemeClr val="bg2"/>
                </a:solidFill>
              </a:rPr>
              <a:t>IC922</a:t>
            </a:r>
            <a:endParaRPr lang="en-US" sz="1400" dirty="0">
              <a:solidFill>
                <a:schemeClr val="bg2"/>
              </a:solidFill>
            </a:endParaRPr>
          </a:p>
          <a:p>
            <a:pPr>
              <a:lnSpc>
                <a:spcPct val="100000"/>
              </a:lnSpc>
              <a:spcBef>
                <a:spcPts val="0"/>
              </a:spcBef>
            </a:pPr>
            <a:r>
              <a:rPr lang="en-US" sz="1400" dirty="0">
                <a:solidFill>
                  <a:schemeClr val="bg2"/>
                </a:solidFill>
              </a:rPr>
              <a:t>IBM® Watson® Machine Learning Accelerator</a:t>
            </a:r>
          </a:p>
        </p:txBody>
      </p:sp>
      <p:sp>
        <p:nvSpPr>
          <p:cNvPr id="53" name="Content Placeholder 52">
            <a:extLst>
              <a:ext uri="{FF2B5EF4-FFF2-40B4-BE49-F238E27FC236}">
                <a16:creationId xmlns:a16="http://schemas.microsoft.com/office/drawing/2014/main" id="{AB549EA7-2D58-4F7D-A801-602CD7A50E0B}"/>
              </a:ext>
            </a:extLst>
          </p:cNvPr>
          <p:cNvSpPr>
            <a:spLocks noGrp="1"/>
          </p:cNvSpPr>
          <p:nvPr>
            <p:ph idx="4294967295"/>
          </p:nvPr>
        </p:nvSpPr>
        <p:spPr>
          <a:xfrm>
            <a:off x="3964412" y="2057400"/>
            <a:ext cx="6244255" cy="3782938"/>
          </a:xfrm>
        </p:spPr>
        <p:txBody>
          <a:bodyPr/>
          <a:lstStyle/>
          <a:p>
            <a:r>
              <a:rPr lang="en-GB" sz="1800" dirty="0">
                <a:solidFill>
                  <a:schemeClr val="tx1"/>
                </a:solidFill>
              </a:rPr>
              <a:t>The scientific community depends increasingly on high-speed simulations and data processing. How could UK universities deliver?</a:t>
            </a:r>
          </a:p>
          <a:p>
            <a:r>
              <a:rPr lang="en-GB" sz="1800" dirty="0">
                <a:solidFill>
                  <a:schemeClr val="tx1"/>
                </a:solidFill>
              </a:rPr>
              <a:t>The N8 Research Partnership worked with OCF and IBM to create Bede—an advanced computing facility based on IBM Power Systems servers with IBM POWER9 processors and NVIDIA GPUs—housed at Durham University. </a:t>
            </a:r>
          </a:p>
          <a:p>
            <a:r>
              <a:rPr lang="en-GB" sz="1800" dirty="0">
                <a:solidFill>
                  <a:schemeClr val="tx1"/>
                </a:solidFill>
              </a:rPr>
              <a:t>Today, the </a:t>
            </a:r>
            <a:r>
              <a:rPr lang="en-GB" sz="1800" dirty="0" err="1">
                <a:solidFill>
                  <a:schemeClr val="tx1"/>
                </a:solidFill>
              </a:rPr>
              <a:t>N8</a:t>
            </a:r>
            <a:r>
              <a:rPr lang="en-GB" sz="1800" dirty="0">
                <a:solidFill>
                  <a:schemeClr val="tx1"/>
                </a:solidFill>
              </a:rPr>
              <a:t> can tackle problems and data sets of unprecedented size and complexity—</a:t>
            </a:r>
            <a:r>
              <a:rPr lang="en-US" sz="1800" dirty="0">
                <a:solidFill>
                  <a:schemeClr val="tx1"/>
                </a:solidFill>
              </a:rPr>
              <a:t>enabling innovation and new breakthroughs. </a:t>
            </a:r>
            <a:endParaRPr lang="en-GB" sz="1800" dirty="0">
              <a:solidFill>
                <a:schemeClr val="tx1"/>
              </a:solidFill>
            </a:endParaRPr>
          </a:p>
        </p:txBody>
      </p:sp>
      <p:sp>
        <p:nvSpPr>
          <p:cNvPr id="15" name="Content Placeholder 59">
            <a:extLst>
              <a:ext uri="{FF2B5EF4-FFF2-40B4-BE49-F238E27FC236}">
                <a16:creationId xmlns:a16="http://schemas.microsoft.com/office/drawing/2014/main" id="{C91220A5-3BB1-234B-B7CE-E24DF0E05CC4}"/>
              </a:ext>
            </a:extLst>
          </p:cNvPr>
          <p:cNvSpPr txBox="1">
            <a:spLocks/>
          </p:cNvSpPr>
          <p:nvPr/>
        </p:nvSpPr>
        <p:spPr>
          <a:xfrm>
            <a:off x="449490" y="5281930"/>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800" b="1" dirty="0">
                <a:solidFill>
                  <a:schemeClr val="bg2"/>
                </a:solidFill>
                <a:hlinkClick r:id="rId3">
                  <a:extLst>
                    <a:ext uri="{A12FA001-AC4F-418D-AE19-62706E023703}">
                      <ahyp:hlinkClr xmlns:ahyp="http://schemas.microsoft.com/office/drawing/2018/hyperlinkcolor" val="tx"/>
                    </a:ext>
                  </a:extLst>
                </a:hlinkClick>
              </a:rPr>
              <a:t>Read the full story</a:t>
            </a:r>
            <a:endParaRPr lang="en-US" sz="1800" b="1" dirty="0">
              <a:solidFill>
                <a:schemeClr val="bg2"/>
              </a:solidFill>
            </a:endParaRPr>
          </a:p>
          <a:p>
            <a:pPr>
              <a:lnSpc>
                <a:spcPct val="100000"/>
              </a:lnSpc>
              <a:spcBef>
                <a:spcPts val="0"/>
              </a:spcBef>
            </a:pPr>
            <a:endParaRPr lang="en-US" sz="1800" dirty="0">
              <a:solidFill>
                <a:schemeClr val="bg2"/>
              </a:solidFill>
            </a:endParaRPr>
          </a:p>
        </p:txBody>
      </p:sp>
      <p:sp>
        <p:nvSpPr>
          <p:cNvPr id="16" name="Content Placeholder 59">
            <a:extLst>
              <a:ext uri="{FF2B5EF4-FFF2-40B4-BE49-F238E27FC236}">
                <a16:creationId xmlns:a16="http://schemas.microsoft.com/office/drawing/2014/main" id="{24ABD6DD-8D4B-264A-AE0A-86DDC9E687CB}"/>
              </a:ext>
            </a:extLst>
          </p:cNvPr>
          <p:cNvSpPr txBox="1">
            <a:spLocks/>
          </p:cNvSpPr>
          <p:nvPr/>
        </p:nvSpPr>
        <p:spPr>
          <a:xfrm>
            <a:off x="12024360" y="534204"/>
            <a:ext cx="356616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1800" dirty="0">
                <a:solidFill>
                  <a:schemeClr val="bg2"/>
                </a:solidFill>
              </a:rPr>
              <a:t>Education</a:t>
            </a:r>
          </a:p>
        </p:txBody>
      </p:sp>
      <p:sp>
        <p:nvSpPr>
          <p:cNvPr id="18" name="Content Placeholder 59">
            <a:extLst>
              <a:ext uri="{FF2B5EF4-FFF2-40B4-BE49-F238E27FC236}">
                <a16:creationId xmlns:a16="http://schemas.microsoft.com/office/drawing/2014/main" id="{AED78D62-7852-4470-AE9E-245C24BF87D8}"/>
              </a:ext>
            </a:extLst>
          </p:cNvPr>
          <p:cNvSpPr txBox="1">
            <a:spLocks/>
          </p:cNvSpPr>
          <p:nvPr/>
        </p:nvSpPr>
        <p:spPr>
          <a:xfrm>
            <a:off x="12051526" y="124193"/>
            <a:ext cx="2377440" cy="548217"/>
          </a:xfrm>
          <a:prstGeom prst="rect">
            <a:avLst/>
          </a:prstGeom>
        </p:spPr>
        <p:txBody>
          <a:bodyPr vert="horz" lIns="0" tIns="228600" rIns="0" bIns="0" rtlCol="0" anchor="t">
            <a:noAutofit/>
          </a:bodyPr>
          <a:lstStyle>
            <a:lvl1pPr marL="0" indent="0" algn="l" defTabSz="1097280" rtl="0" eaLnBrk="1" latinLnBrk="0" hangingPunct="1">
              <a:lnSpc>
                <a:spcPct val="105000"/>
              </a:lnSpc>
              <a:spcBef>
                <a:spcPts val="600"/>
              </a:spcBef>
              <a:buFontTx/>
              <a:buNone/>
              <a:tabLst/>
              <a:defRPr sz="2000" b="0" i="0" kern="1200">
                <a:solidFill>
                  <a:schemeClr val="tx1"/>
                </a:solidFill>
                <a:latin typeface="IBM Plex Sans" charset="0"/>
                <a:ea typeface="IBM Plex Sans" charset="0"/>
                <a:cs typeface="IBM Plex Sans" charset="0"/>
              </a:defRPr>
            </a:lvl1pPr>
            <a:lvl2pPr marL="228600" indent="-228600" algn="l" defTabSz="1097280" rtl="0" eaLnBrk="1" latinLnBrk="0" hangingPunct="1">
              <a:lnSpc>
                <a:spcPct val="105000"/>
              </a:lnSpc>
              <a:spcBef>
                <a:spcPts val="600"/>
              </a:spcBef>
              <a:buFont typeface="Wingdings" panose="05000000000000000000" pitchFamily="2" charset="2"/>
              <a:buChar char="§"/>
              <a:defRPr sz="2000" b="0" i="0" kern="1200">
                <a:solidFill>
                  <a:schemeClr val="tx1"/>
                </a:solidFill>
                <a:latin typeface="IBM Plex Sans" charset="0"/>
                <a:ea typeface="IBM Plex Sans" charset="0"/>
                <a:cs typeface="IBM Plex Sans" charset="0"/>
              </a:defRPr>
            </a:lvl2pPr>
            <a:lvl3pPr marL="4572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3pPr>
            <a:lvl4pPr marL="685800" indent="-228600" algn="l" defTabSz="1097280" rtl="0" eaLnBrk="1" latinLnBrk="0" hangingPunct="1">
              <a:lnSpc>
                <a:spcPct val="105000"/>
              </a:lnSpc>
              <a:spcBef>
                <a:spcPts val="600"/>
              </a:spcBef>
              <a:buFont typeface="Arial" panose="020B0604020202020204" pitchFamily="34" charset="0"/>
              <a:buChar char="•"/>
              <a:defRPr sz="2000" b="0" i="0" kern="1200">
                <a:solidFill>
                  <a:schemeClr val="tx1"/>
                </a:solidFill>
                <a:latin typeface="IBM Plex Sans" charset="0"/>
                <a:ea typeface="IBM Plex Sans" charset="0"/>
                <a:cs typeface="IBM Plex Sans" charset="0"/>
              </a:defRPr>
            </a:lvl4pPr>
            <a:lvl5pPr marL="914400" indent="-228600" algn="l" defTabSz="1097280" rtl="0" eaLnBrk="1" latinLnBrk="0" hangingPunct="1">
              <a:lnSpc>
                <a:spcPct val="105000"/>
              </a:lnSpc>
              <a:spcBef>
                <a:spcPts val="600"/>
              </a:spcBef>
              <a:buSzPct val="80000"/>
              <a:buFont typeface="Arial" panose="020B0604020202020204" pitchFamily="34" charset="0"/>
              <a:buChar char="–"/>
              <a:defRPr sz="2000" b="0" i="0" kern="1200">
                <a:solidFill>
                  <a:schemeClr val="tx1"/>
                </a:solidFill>
                <a:latin typeface="IBM Plex Sans" charset="0"/>
                <a:ea typeface="IBM Plex Sans" charset="0"/>
                <a:cs typeface="IBM Plex Sans" charset="0"/>
              </a:defRPr>
            </a:lvl5pPr>
            <a:lvl6pPr marL="301752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6pPr>
            <a:lvl7pPr marL="356616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7pPr>
            <a:lvl8pPr marL="411480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8pPr>
            <a:lvl9pPr marL="4663440" indent="-274320" algn="l" defTabSz="1097280" rtl="0" eaLnBrk="1" latinLnBrk="0" hangingPunct="1">
              <a:lnSpc>
                <a:spcPct val="90000"/>
              </a:lnSpc>
              <a:spcBef>
                <a:spcPts val="600"/>
              </a:spcBef>
              <a:buFont typeface="Arial" panose="020B0604020202020204" pitchFamily="34" charset="0"/>
              <a:buChar char="•"/>
              <a:defRPr sz="2160" kern="1200">
                <a:solidFill>
                  <a:schemeClr val="tx1"/>
                </a:solidFill>
                <a:latin typeface="+mn-lt"/>
                <a:ea typeface="+mn-ea"/>
                <a:cs typeface="+mn-cs"/>
              </a:defRPr>
            </a:lvl9pPr>
          </a:lstStyle>
          <a:p>
            <a:pPr>
              <a:lnSpc>
                <a:spcPct val="100000"/>
              </a:lnSpc>
              <a:spcBef>
                <a:spcPts val="0"/>
              </a:spcBef>
            </a:pPr>
            <a:r>
              <a:rPr lang="en-US" sz="2400" dirty="0">
                <a:solidFill>
                  <a:schemeClr val="bg2"/>
                </a:solidFill>
              </a:rPr>
              <a:t>IBM Systems</a:t>
            </a:r>
          </a:p>
        </p:txBody>
      </p:sp>
      <p:pic>
        <p:nvPicPr>
          <p:cNvPr id="3" name="Picture 2" descr="A picture containing text, sign&#10;&#10;Description automatically generated">
            <a:extLst>
              <a:ext uri="{FF2B5EF4-FFF2-40B4-BE49-F238E27FC236}">
                <a16:creationId xmlns:a16="http://schemas.microsoft.com/office/drawing/2014/main" id="{89AFCF71-359D-40CC-83FD-5E628B08A8DE}"/>
              </a:ext>
            </a:extLst>
          </p:cNvPr>
          <p:cNvPicPr>
            <a:picLocks noChangeAspect="1"/>
          </p:cNvPicPr>
          <p:nvPr/>
        </p:nvPicPr>
        <p:blipFill>
          <a:blip r:embed="rId4"/>
          <a:stretch>
            <a:fillRect/>
          </a:stretch>
        </p:blipFill>
        <p:spPr>
          <a:xfrm>
            <a:off x="449490" y="448336"/>
            <a:ext cx="1879600" cy="774700"/>
          </a:xfrm>
          <a:prstGeom prst="rect">
            <a:avLst/>
          </a:prstGeom>
        </p:spPr>
      </p:pic>
    </p:spTree>
    <p:extLst>
      <p:ext uri="{BB962C8B-B14F-4D97-AF65-F5344CB8AC3E}">
        <p14:creationId xmlns:p14="http://schemas.microsoft.com/office/powerpoint/2010/main" val="671705651"/>
      </p:ext>
    </p:extLst>
  </p:cSld>
  <p:clrMapOvr>
    <a:masterClrMapping/>
  </p:clrMapOvr>
</p:sld>
</file>

<file path=ppt/theme/theme1.xml><?xml version="1.0" encoding="utf-8"?>
<a:theme xmlns:a="http://schemas.openxmlformats.org/drawingml/2006/main" name="1_COVERS">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t"/>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Dark Background">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Light Background">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olor Block">
  <a:themeElements>
    <a:clrScheme name="IBM Services Palette Final">
      <a:dk1>
        <a:srgbClr val="000000"/>
      </a:dk1>
      <a:lt1>
        <a:srgbClr val="051243"/>
      </a:lt1>
      <a:dk2>
        <a:srgbClr val="F3F3F3"/>
      </a:dk2>
      <a:lt2>
        <a:srgbClr val="FFFFFF"/>
      </a:lt2>
      <a:accent1>
        <a:srgbClr val="6EA6FF"/>
      </a:accent1>
      <a:accent2>
        <a:srgbClr val="0F6DFF"/>
      </a:accent2>
      <a:accent3>
        <a:srgbClr val="0530AD"/>
      </a:accent3>
      <a:accent4>
        <a:srgbClr val="00BAB6"/>
      </a:accent4>
      <a:accent5>
        <a:srgbClr val="924CFC"/>
      </a:accent5>
      <a:accent6>
        <a:srgbClr val="D7306D"/>
      </a:accent6>
      <a:hlink>
        <a:srgbClr val="0F6DFF"/>
      </a:hlink>
      <a:folHlink>
        <a:srgbClr val="E0E0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2000" dirty="0">
            <a:latin typeface="IBM Plex Sans" panose="020B0503050000000000"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2"/>
          </a:solidFill>
          <a:tailEnd type="triangle"/>
        </a:ln>
      </a:spPr>
      <a:bodyPr/>
      <a:lstStyle/>
      <a:style>
        <a:lnRef idx="1">
          <a:schemeClr val="accent1"/>
        </a:lnRef>
        <a:fillRef idx="0">
          <a:schemeClr val="accent1"/>
        </a:fillRef>
        <a:effectRef idx="0">
          <a:schemeClr val="accent1"/>
        </a:effectRef>
        <a:fontRef idx="minor">
          <a:schemeClr val="tx1"/>
        </a:fontRef>
      </a:style>
    </a:lnDef>
    <a:txDef>
      <a:spPr/>
      <a:bodyPr wrap="square" lIns="91440" tIns="45720" rIns="91440" bIns="45720" rtlCol="0">
        <a:noAutofit/>
      </a:bodyPr>
      <a:lstStyle>
        <a:defPPr>
          <a:lnSpc>
            <a:spcPct val="105000"/>
          </a:lnSpc>
          <a:spcBef>
            <a:spcPts val="1000"/>
          </a:spcBef>
          <a:defRPr sz="2000" dirty="0" err="1" smtClean="0">
            <a:solidFill>
              <a:schemeClr val="tx1"/>
            </a:solidFill>
            <a:latin typeface="IBM Plex Sans" charset="0"/>
            <a:ea typeface="IBM Plex Sans" charset="0"/>
            <a:cs typeface="IBM Plex Sans"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12502</TotalTime>
  <Words>401</Words>
  <Application>Microsoft Office PowerPoint</Application>
  <PresentationFormat>Custom</PresentationFormat>
  <Paragraphs>42</Paragraphs>
  <Slides>1</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1</vt:i4>
      </vt:variant>
    </vt:vector>
  </HeadingPairs>
  <TitlesOfParts>
    <vt:vector size="14" baseType="lpstr">
      <vt:lpstr>.AppleSystemUIFont</vt:lpstr>
      <vt:lpstr>Arial</vt:lpstr>
      <vt:lpstr>Arial Regular</vt:lpstr>
      <vt:lpstr>Calibri</vt:lpstr>
      <vt:lpstr>IBM Plex Mono</vt:lpstr>
      <vt:lpstr>IBM Plex Sans</vt:lpstr>
      <vt:lpstr>IBM Plex Sans Regular</vt:lpstr>
      <vt:lpstr>LucidaGrande</vt:lpstr>
      <vt:lpstr>Wingdings</vt:lpstr>
      <vt:lpstr>1_COVERS</vt:lpstr>
      <vt:lpstr>2_Dark Background</vt:lpstr>
      <vt:lpstr>3_Light Background</vt:lpstr>
      <vt:lpstr>4_Color Block</vt:lpstr>
      <vt:lpstr>How can universities support  pioneering research?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Weber</dc:creator>
  <cp:lastModifiedBy>Adam Gethin-Jones</cp:lastModifiedBy>
  <cp:revision>389</cp:revision>
  <cp:lastPrinted>2017-10-24T19:02:10Z</cp:lastPrinted>
  <dcterms:created xsi:type="dcterms:W3CDTF">2017-10-15T17:28:19Z</dcterms:created>
  <dcterms:modified xsi:type="dcterms:W3CDTF">2020-12-17T16:08:43Z</dcterms:modified>
</cp:coreProperties>
</file>