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3.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 id="2147483674" r:id="rId2"/>
    <p:sldMasterId id="2147483734" r:id="rId3"/>
    <p:sldMasterId id="2147483715" r:id="rId4"/>
  </p:sldMasterIdLst>
  <p:notesMasterIdLst>
    <p:notesMasterId r:id="rId6"/>
  </p:notesMasterIdLst>
  <p:handoutMasterIdLst>
    <p:handoutMasterId r:id="rId7"/>
  </p:handoutMasterIdLst>
  <p:sldIdLst>
    <p:sldId id="421" r:id="rId5"/>
  </p:sldIdLst>
  <p:sldSz cx="14630400" cy="8229600"/>
  <p:notesSz cx="6858000" cy="9144000"/>
  <p:defaultTex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92" userDrawn="1">
          <p15:clr>
            <a:srgbClr val="547EBF"/>
          </p15:clr>
        </p15:guide>
        <p15:guide id="2" pos="4608" userDrawn="1">
          <p15:clr>
            <a:srgbClr val="547EBF"/>
          </p15:clr>
        </p15:guide>
        <p15:guide id="3" pos="6509" userDrawn="1">
          <p15:clr>
            <a:srgbClr val="547EBF"/>
          </p15:clr>
        </p15:guide>
        <p15:guide id="4" pos="2304" userDrawn="1">
          <p15:clr>
            <a:srgbClr val="547EBF"/>
          </p15:clr>
        </p15:guide>
        <p15:guide id="5" orient="horz" pos="1296" userDrawn="1">
          <p15:clr>
            <a:srgbClr val="547EBF"/>
          </p15:clr>
        </p15:guide>
        <p15:guide id="6" orient="horz" pos="3888" userDrawn="1">
          <p15:clr>
            <a:srgbClr val="547EBF"/>
          </p15:clr>
        </p15:guide>
        <p15:guide id="7" userDrawn="1">
          <p15:clr>
            <a:srgbClr val="547EBF"/>
          </p15:clr>
        </p15:guide>
        <p15:guide id="8" pos="9216" userDrawn="1">
          <p15:clr>
            <a:srgbClr val="547EBF"/>
          </p15:clr>
        </p15:guide>
        <p15:guide id="9" orient="horz" userDrawn="1">
          <p15:clr>
            <a:srgbClr val="547EBF"/>
          </p15:clr>
        </p15:guide>
        <p15:guide id="10" orient="horz" pos="5184" userDrawn="1">
          <p15:clr>
            <a:srgbClr val="547EBF"/>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BM"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7F3F1"/>
    <a:srgbClr val="DBFBFB"/>
    <a:srgbClr val="EDF4FF"/>
    <a:srgbClr val="FFF0F6"/>
    <a:srgbClr val="E0DBDA"/>
    <a:srgbClr val="DCDCDC"/>
    <a:srgbClr val="87EDED"/>
    <a:srgbClr val="C9DEFF"/>
    <a:srgbClr val="E6D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024" autoAdjust="0"/>
    <p:restoredTop sz="82781" autoAdjust="0"/>
  </p:normalViewPr>
  <p:slideViewPr>
    <p:cSldViewPr snapToObjects="1">
      <p:cViewPr varScale="1">
        <p:scale>
          <a:sx n="47" d="100"/>
          <a:sy n="47" d="100"/>
        </p:scale>
        <p:origin x="1212" y="44"/>
      </p:cViewPr>
      <p:guideLst>
        <p:guide orient="horz" pos="2592"/>
        <p:guide pos="4608"/>
        <p:guide pos="6509"/>
        <p:guide pos="2304"/>
        <p:guide orient="horz" pos="1296"/>
        <p:guide orient="horz" pos="3888"/>
        <p:guide/>
        <p:guide pos="9216"/>
        <p:guide orient="horz"/>
        <p:guide orient="horz" pos="5184"/>
      </p:guideLst>
    </p:cSldViewPr>
  </p:slideViewPr>
  <p:notesTextViewPr>
    <p:cViewPr>
      <p:scale>
        <a:sx n="125" d="100"/>
        <a:sy n="125" d="100"/>
      </p:scale>
      <p:origin x="0" y="-4600"/>
    </p:cViewPr>
  </p:notesTextViewPr>
  <p:sorterViewPr>
    <p:cViewPr>
      <p:scale>
        <a:sx n="68" d="100"/>
        <a:sy n="68" d="100"/>
      </p:scale>
      <p:origin x="0" y="0"/>
    </p:cViewPr>
  </p:sorterViewPr>
  <p:notesViewPr>
    <p:cSldViewPr snapToObjects="1">
      <p:cViewPr varScale="1">
        <p:scale>
          <a:sx n="67" d="100"/>
          <a:sy n="67" d="100"/>
        </p:scale>
        <p:origin x="2376" y="84"/>
      </p:cViewPr>
      <p:guideLst/>
    </p:cSldViewPr>
  </p:notesViewPr>
  <p:gridSpacing cx="45720" cy="4572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Master" Target="slideMasters/slideMaster3.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5D3A1D4-C2F1-4FBA-9F37-B87A976340E2}" type="datetimeFigureOut">
              <a:rPr lang="en-US" smtClean="0"/>
              <a:t>5/28/2021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B101E57-0ADC-4285-9663-DD3D73EBE0D4}" type="slidenum">
              <a:rPr lang="en-US" smtClean="0"/>
              <a:t>‹#›</a:t>
            </a:fld>
            <a:endParaRPr lang="en-US"/>
          </a:p>
        </p:txBody>
      </p:sp>
    </p:spTree>
    <p:extLst>
      <p:ext uri="{BB962C8B-B14F-4D97-AF65-F5344CB8AC3E}">
        <p14:creationId xmlns:p14="http://schemas.microsoft.com/office/powerpoint/2010/main" val="18016823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Regular"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Regular" charset="0"/>
              </a:defRPr>
            </a:lvl1pPr>
          </a:lstStyle>
          <a:p>
            <a:fld id="{5288BB53-F264-D84E-8876-073A512183CA}" type="datetimeFigureOut">
              <a:rPr lang="en-US" smtClean="0"/>
              <a:pPr/>
              <a:t>5/28/2021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Regular"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Regular" charset="0"/>
              </a:defRPr>
            </a:lvl1pPr>
          </a:lstStyle>
          <a:p>
            <a:fld id="{698D0594-4E60-8F4B-8226-C705B94694A4}" type="slidenum">
              <a:rPr lang="en-US" smtClean="0"/>
              <a:pPr/>
              <a:t>‹#›</a:t>
            </a:fld>
            <a:endParaRPr lang="en-US" dirty="0"/>
          </a:p>
        </p:txBody>
      </p:sp>
    </p:spTree>
    <p:extLst>
      <p:ext uri="{BB962C8B-B14F-4D97-AF65-F5344CB8AC3E}">
        <p14:creationId xmlns:p14="http://schemas.microsoft.com/office/powerpoint/2010/main" val="523485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Regular" charset="0"/>
        <a:ea typeface="+mn-ea"/>
        <a:cs typeface="+mn-cs"/>
      </a:defRPr>
    </a:lvl1pPr>
    <a:lvl2pPr marL="457200" algn="l" defTabSz="914400" rtl="0" eaLnBrk="1" latinLnBrk="0" hangingPunct="1">
      <a:defRPr sz="1200" b="0" i="0" kern="1200">
        <a:solidFill>
          <a:schemeClr val="tx1"/>
        </a:solidFill>
        <a:latin typeface="Arial Regular" charset="0"/>
        <a:ea typeface="+mn-ea"/>
        <a:cs typeface="+mn-cs"/>
      </a:defRPr>
    </a:lvl2pPr>
    <a:lvl3pPr marL="914400" algn="l" defTabSz="914400" rtl="0" eaLnBrk="1" latinLnBrk="0" hangingPunct="1">
      <a:defRPr sz="1200" b="0" i="0" kern="1200">
        <a:solidFill>
          <a:schemeClr val="tx1"/>
        </a:solidFill>
        <a:latin typeface="Arial Regular" charset="0"/>
        <a:ea typeface="+mn-ea"/>
        <a:cs typeface="+mn-cs"/>
      </a:defRPr>
    </a:lvl3pPr>
    <a:lvl4pPr marL="1371600" algn="l" defTabSz="914400" rtl="0" eaLnBrk="1" latinLnBrk="0" hangingPunct="1">
      <a:defRPr sz="1200" b="0" i="0" kern="1200">
        <a:solidFill>
          <a:schemeClr val="tx1"/>
        </a:solidFill>
        <a:latin typeface="Arial Regular" charset="0"/>
        <a:ea typeface="+mn-ea"/>
        <a:cs typeface="+mn-cs"/>
      </a:defRPr>
    </a:lvl4pPr>
    <a:lvl5pPr marL="1828800" algn="l" defTabSz="914400" rtl="0" eaLnBrk="1" latinLnBrk="0" hangingPunct="1">
      <a:defRPr sz="1200" b="0" i="0" kern="1200">
        <a:solidFill>
          <a:schemeClr val="tx1"/>
        </a:solidFill>
        <a:latin typeface="Arial Regular"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IBM Plex Mono" panose="020B0509050000000000" pitchFamily="49" charset="0"/>
                <a:ea typeface="+mn-ea"/>
                <a:cs typeface="+mn-cs"/>
              </a:rPr>
              <a:t>Client Name</a:t>
            </a:r>
          </a:p>
          <a:p>
            <a:r>
              <a:rPr lang="en-GB" sz="1200" dirty="0">
                <a:solidFill>
                  <a:schemeClr val="tx1"/>
                </a:solidFill>
              </a:rPr>
              <a:t>NTT DATA Business Solutions Nordics</a:t>
            </a:r>
          </a:p>
          <a:p>
            <a:endParaRPr lang="en-US" sz="1200" kern="1200" dirty="0">
              <a:solidFill>
                <a:schemeClr val="tx1"/>
              </a:solidFill>
              <a:effectLst/>
              <a:latin typeface="IBM Plex Mono" panose="020B0509050000000000" pitchFamily="49" charset="0"/>
              <a:ea typeface="+mn-ea"/>
              <a:cs typeface="+mn-cs"/>
            </a:endParaRPr>
          </a:p>
          <a:p>
            <a:r>
              <a:rPr lang="en-US" sz="1200" b="1" kern="1200" dirty="0">
                <a:solidFill>
                  <a:schemeClr val="tx1"/>
                </a:solidFill>
                <a:effectLst/>
                <a:latin typeface="IBM Plex Mono" panose="020B0509050000000000" pitchFamily="49" charset="0"/>
                <a:ea typeface="+mn-ea"/>
                <a:cs typeface="+mn-cs"/>
              </a:rPr>
              <a:t>Company Background</a:t>
            </a:r>
          </a:p>
          <a:p>
            <a:pPr hangingPunct="0"/>
            <a:r>
              <a:rPr lang="en-GB" sz="1200" b="0" i="0" kern="1200" dirty="0">
                <a:solidFill>
                  <a:schemeClr val="tx1"/>
                </a:solidFill>
                <a:effectLst/>
                <a:latin typeface="Arial Regular" charset="0"/>
                <a:ea typeface="+mn-ea"/>
                <a:cs typeface="+mn-cs"/>
              </a:rPr>
              <a:t>NTT DATA Business Solutions Nordics, formerly </a:t>
            </a:r>
            <a:r>
              <a:rPr lang="en-GB" sz="1200" b="0" i="0" kern="1200" dirty="0" err="1">
                <a:solidFill>
                  <a:schemeClr val="tx1"/>
                </a:solidFill>
                <a:effectLst/>
                <a:latin typeface="Arial Regular" charset="0"/>
                <a:ea typeface="+mn-ea"/>
                <a:cs typeface="+mn-cs"/>
              </a:rPr>
              <a:t>itelligence</a:t>
            </a:r>
            <a:r>
              <a:rPr lang="en-GB" sz="1200" b="0" i="0" kern="1200" dirty="0">
                <a:solidFill>
                  <a:schemeClr val="tx1"/>
                </a:solidFill>
                <a:effectLst/>
                <a:latin typeface="Arial Regular" charset="0"/>
                <a:ea typeface="+mn-ea"/>
                <a:cs typeface="+mn-cs"/>
              </a:rPr>
              <a:t>, is a global SAP Platinum Partner with over 25 years’ experience. The company offers everything from consulting to implementation and managed services to support clients throughout their digital transformation. As part of the NTT DATA Group, the company draws upon a global network of over 13,500 SAP professionals in 52 countries around the world. In the Nordic region, NTT DATA Business Solutions is located in Sweden, Norway, and Denmark with offices in Stockholm, Oslo, </a:t>
            </a:r>
            <a:r>
              <a:rPr lang="en-GB" sz="1200" b="0" i="0" kern="1200" dirty="0" err="1">
                <a:solidFill>
                  <a:schemeClr val="tx1"/>
                </a:solidFill>
                <a:effectLst/>
                <a:latin typeface="Arial Regular" charset="0"/>
                <a:ea typeface="+mn-ea"/>
                <a:cs typeface="+mn-cs"/>
              </a:rPr>
              <a:t>Porsgrunn</a:t>
            </a:r>
            <a:r>
              <a:rPr lang="en-GB" sz="1200" b="0" i="0" kern="1200" dirty="0">
                <a:solidFill>
                  <a:schemeClr val="tx1"/>
                </a:solidFill>
                <a:effectLst/>
                <a:latin typeface="Arial Regular" charset="0"/>
                <a:ea typeface="+mn-ea"/>
                <a:cs typeface="+mn-cs"/>
              </a:rPr>
              <a:t>, </a:t>
            </a:r>
            <a:r>
              <a:rPr lang="en-GB" sz="1200" b="0" i="0" kern="1200" dirty="0" err="1">
                <a:solidFill>
                  <a:schemeClr val="tx1"/>
                </a:solidFill>
                <a:effectLst/>
                <a:latin typeface="Arial Regular" charset="0"/>
                <a:ea typeface="+mn-ea"/>
                <a:cs typeface="+mn-cs"/>
              </a:rPr>
              <a:t>Skanderborg</a:t>
            </a:r>
            <a:r>
              <a:rPr lang="en-GB" sz="1200" b="0" i="0" kern="1200" dirty="0">
                <a:solidFill>
                  <a:schemeClr val="tx1"/>
                </a:solidFill>
                <a:effectLst/>
                <a:latin typeface="Arial Regular" charset="0"/>
                <a:ea typeface="+mn-ea"/>
                <a:cs typeface="+mn-cs"/>
              </a:rPr>
              <a:t>, Horsens, Odense, and Copenhagen. More than 500 NTT DATA Business Solutions consultants there deliver services to more than 300 customers.</a:t>
            </a:r>
          </a:p>
          <a:p>
            <a:pPr hangingPunct="0"/>
            <a:endParaRPr lang="en-US" sz="1200" b="1" kern="1200" dirty="0">
              <a:solidFill>
                <a:schemeClr val="tx1"/>
              </a:solidFill>
              <a:effectLst/>
              <a:latin typeface="IBM Plex Mono" panose="020B0509050000000000" pitchFamily="49" charset="0"/>
              <a:ea typeface="+mn-ea"/>
              <a:cs typeface="+mn-cs"/>
            </a:endParaRPr>
          </a:p>
          <a:p>
            <a:r>
              <a:rPr lang="en-US" sz="1200" b="1" kern="1200" dirty="0">
                <a:solidFill>
                  <a:schemeClr val="tx1"/>
                </a:solidFill>
                <a:effectLst/>
                <a:latin typeface="IBM Plex Mono" panose="020B0509050000000000" pitchFamily="49" charset="0"/>
                <a:ea typeface="+mn-ea"/>
                <a:cs typeface="+mn-cs"/>
              </a:rPr>
              <a:t>Business challenge</a:t>
            </a:r>
          </a:p>
          <a:p>
            <a:pPr hangingPunct="0"/>
            <a:r>
              <a:rPr lang="en-GB" sz="1200" b="0" i="0" kern="1200" dirty="0">
                <a:solidFill>
                  <a:schemeClr val="tx1"/>
                </a:solidFill>
                <a:effectLst/>
                <a:latin typeface="Arial Regular" charset="0"/>
                <a:ea typeface="+mn-ea"/>
                <a:cs typeface="+mn-cs"/>
              </a:rPr>
              <a:t>NTT DATA Business Solutions Nordics aimed to fine-tune its SAP HANA hosting services for clients and differentiate itself from peers by optimizing its hardware environment. </a:t>
            </a:r>
          </a:p>
          <a:p>
            <a:pPr hangingPunct="0"/>
            <a:endParaRPr lang="en-US" sz="1200" b="1" kern="1200" dirty="0">
              <a:solidFill>
                <a:schemeClr val="tx1"/>
              </a:solidFill>
              <a:effectLst/>
              <a:latin typeface="IBM Plex Mono" panose="020B0509050000000000" pitchFamily="49" charset="0"/>
              <a:ea typeface="+mn-ea"/>
              <a:cs typeface="+mn-cs"/>
            </a:endParaRPr>
          </a:p>
          <a:p>
            <a:r>
              <a:rPr lang="en-US" sz="1200" b="1" kern="1200" dirty="0">
                <a:solidFill>
                  <a:schemeClr val="tx1"/>
                </a:solidFill>
                <a:effectLst/>
                <a:latin typeface="IBM Plex Mono" panose="020B0509050000000000" pitchFamily="49" charset="0"/>
                <a:ea typeface="+mn-ea"/>
                <a:cs typeface="+mn-cs"/>
              </a:rPr>
              <a:t>The benefit</a:t>
            </a:r>
          </a:p>
          <a:p>
            <a:pPr hangingPunct="0"/>
            <a:r>
              <a:rPr lang="en-GB" sz="1200" b="0" i="0" kern="1200" dirty="0">
                <a:solidFill>
                  <a:schemeClr val="tx1"/>
                </a:solidFill>
                <a:effectLst/>
                <a:latin typeface="Arial Regular" charset="0"/>
                <a:ea typeface="+mn-ea"/>
                <a:cs typeface="+mn-cs"/>
              </a:rPr>
              <a:t>As well as ramping up the speed, availability and performance of its SAP hosting services, the company expects to cut costs on licensing, cooling and power consumption. </a:t>
            </a:r>
          </a:p>
          <a:p>
            <a:pPr hangingPunct="0"/>
            <a:endParaRPr lang="en-US" sz="1200" b="1" kern="1200" dirty="0">
              <a:solidFill>
                <a:schemeClr val="tx1"/>
              </a:solidFill>
              <a:effectLst/>
              <a:latin typeface="IBM Plex Mono" panose="020B0509050000000000" pitchFamily="49" charset="0"/>
              <a:ea typeface="+mn-ea"/>
              <a:cs typeface="+mn-cs"/>
            </a:endParaRPr>
          </a:p>
          <a:p>
            <a:r>
              <a:rPr lang="en-US" sz="1200" b="1" kern="1200" dirty="0">
                <a:solidFill>
                  <a:schemeClr val="tx1"/>
                </a:solidFill>
                <a:effectLst/>
                <a:latin typeface="IBM Plex Mono" panose="020B0509050000000000" pitchFamily="49" charset="0"/>
                <a:ea typeface="+mn-ea"/>
                <a:cs typeface="+mn-cs"/>
              </a:rPr>
              <a:t>Pull Quote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IBM Plex Mono" panose="020B0509050000000000" pitchFamily="49" charset="0"/>
                <a:ea typeface="+mn-ea"/>
                <a:cs typeface="+mn-cs"/>
              </a:rPr>
              <a:t>“</a:t>
            </a:r>
            <a:r>
              <a:rPr lang="en-GB" sz="1200" i="1" kern="1200" dirty="0">
                <a:solidFill>
                  <a:schemeClr val="tx1"/>
                </a:solidFill>
                <a:effectLst/>
                <a:latin typeface="IBM Plex Mono" panose="020B0509050000000000" pitchFamily="49" charset="0"/>
                <a:ea typeface="+mn-ea"/>
                <a:cs typeface="+mn-cs"/>
              </a:rPr>
              <a:t>IBM was truly invested in the success of the project, and it was much easier to implement IBM Power Systems than most other servers</a:t>
            </a:r>
            <a:r>
              <a:rPr lang="en-US" sz="1200" i="1" kern="1200" dirty="0">
                <a:solidFill>
                  <a:schemeClr val="tx1"/>
                </a:solidFill>
                <a:effectLst/>
                <a:latin typeface="IBM Plex Mono" panose="020B0509050000000000" pitchFamily="49" charset="0"/>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i="1" dirty="0">
                <a:latin typeface="IBM Plex Mono" panose="020B0509050000000000" pitchFamily="49" charset="0"/>
                <a:cs typeface="Arial" charset="0"/>
              </a:rPr>
              <a:t>—</a:t>
            </a:r>
            <a:r>
              <a:rPr lang="en-GB" altLang="en-US" sz="1200" i="1" dirty="0">
                <a:latin typeface="IBM Plex Mono" panose="020B0509050000000000" pitchFamily="49" charset="0"/>
                <a:cs typeface="Arial" charset="0"/>
              </a:rPr>
              <a:t>Torben Prang, Director of IT and Infrastructure, NTT DATA Business Solutions Nordics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IBM Plex Mono" panose="020B0509050000000000" pitchFamily="49" charset="0"/>
              <a:ea typeface="+mn-ea"/>
              <a:cs typeface="+mn-cs"/>
            </a:endParaRPr>
          </a:p>
          <a:p>
            <a:r>
              <a:rPr lang="en-US" sz="1200" b="1" kern="1200" dirty="0">
                <a:solidFill>
                  <a:schemeClr val="tx1"/>
                </a:solidFill>
                <a:effectLst/>
                <a:latin typeface="IBM Plex Mono" panose="020B0509050000000000" pitchFamily="49" charset="0"/>
                <a:ea typeface="+mn-ea"/>
                <a:cs typeface="+mn-cs"/>
              </a:rPr>
              <a:t>Solution components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tx1"/>
                </a:solidFill>
                <a:effectLst/>
                <a:latin typeface="IBM Plex Mono" panose="020B0509050000000000" pitchFamily="49" charset="0"/>
                <a:ea typeface="+mn-ea"/>
                <a:cs typeface="+mn-cs"/>
              </a:rPr>
              <a:t>IBM® FlashSystem® 5000</a:t>
            </a:r>
          </a:p>
          <a:p>
            <a:pPr marL="171450" indent="-171450">
              <a:buFont typeface="Arial" panose="020B0604020202020204" pitchFamily="34" charset="0"/>
              <a:buChar char="•"/>
            </a:pPr>
            <a:r>
              <a:rPr lang="en-GB" sz="1200" b="0" kern="1200" dirty="0">
                <a:solidFill>
                  <a:schemeClr val="tx1"/>
                </a:solidFill>
                <a:effectLst/>
                <a:latin typeface="IBM Plex Mono" panose="020B0509050000000000" pitchFamily="49" charset="0"/>
                <a:ea typeface="+mn-ea"/>
                <a:cs typeface="+mn-cs"/>
              </a:rPr>
              <a:t>IBM Power Systems™ </a:t>
            </a:r>
            <a:r>
              <a:rPr lang="en-GB" sz="1200" b="0" kern="1200" dirty="0" err="1">
                <a:solidFill>
                  <a:schemeClr val="tx1"/>
                </a:solidFill>
                <a:effectLst/>
                <a:latin typeface="IBM Plex Mono" panose="020B0509050000000000" pitchFamily="49" charset="0"/>
                <a:ea typeface="+mn-ea"/>
                <a:cs typeface="+mn-cs"/>
              </a:rPr>
              <a:t>E950</a:t>
            </a:r>
            <a:endParaRPr lang="en-GB" sz="1200" b="0" kern="1200" dirty="0">
              <a:solidFill>
                <a:schemeClr val="tx1"/>
              </a:solidFill>
              <a:effectLst/>
              <a:latin typeface="IBM Plex Mono" panose="020B0509050000000000" pitchFamily="49" charset="0"/>
              <a:ea typeface="+mn-ea"/>
              <a:cs typeface="+mn-cs"/>
            </a:endParaRPr>
          </a:p>
          <a:p>
            <a:pPr marL="171450" indent="-171450">
              <a:buFont typeface="Arial" panose="020B0604020202020204" pitchFamily="34" charset="0"/>
              <a:buChar char="•"/>
            </a:pPr>
            <a:r>
              <a:rPr lang="en-GB" sz="1200" b="0" kern="1200" dirty="0">
                <a:solidFill>
                  <a:schemeClr val="tx1"/>
                </a:solidFill>
                <a:effectLst/>
                <a:latin typeface="IBM Plex Mono" panose="020B0509050000000000" pitchFamily="49" charset="0"/>
                <a:ea typeface="+mn-ea"/>
                <a:cs typeface="+mn-cs"/>
              </a:rPr>
              <a:t>IBM Power Systems </a:t>
            </a:r>
            <a:r>
              <a:rPr lang="en-GB" sz="1200" b="0" kern="1200" dirty="0" err="1">
                <a:solidFill>
                  <a:schemeClr val="tx1"/>
                </a:solidFill>
                <a:effectLst/>
                <a:latin typeface="IBM Plex Mono" panose="020B0509050000000000" pitchFamily="49" charset="0"/>
                <a:ea typeface="+mn-ea"/>
                <a:cs typeface="+mn-cs"/>
              </a:rPr>
              <a:t>E980</a:t>
            </a:r>
            <a:endParaRPr lang="en-GB" sz="1200" b="0" kern="1200" dirty="0">
              <a:solidFill>
                <a:schemeClr val="tx1"/>
              </a:solidFill>
              <a:effectLst/>
              <a:latin typeface="IBM Plex Mono" panose="020B0509050000000000" pitchFamily="49" charset="0"/>
              <a:ea typeface="+mn-ea"/>
              <a:cs typeface="+mn-cs"/>
            </a:endParaRPr>
          </a:p>
          <a:p>
            <a:pPr marL="171450" indent="-171450">
              <a:buFont typeface="Arial" panose="020B0604020202020204" pitchFamily="34" charset="0"/>
              <a:buChar char="•"/>
            </a:pPr>
            <a:r>
              <a:rPr lang="en-GB" sz="1200" b="0" kern="1200" dirty="0">
                <a:solidFill>
                  <a:schemeClr val="tx1"/>
                </a:solidFill>
                <a:effectLst/>
                <a:latin typeface="IBM Plex Mono" panose="020B0509050000000000" pitchFamily="49" charset="0"/>
                <a:ea typeface="+mn-ea"/>
                <a:cs typeface="+mn-cs"/>
              </a:rPr>
              <a:t>IBM Power Systems </a:t>
            </a:r>
            <a:r>
              <a:rPr lang="en-GB" sz="1200" b="0" kern="1200" dirty="0" err="1">
                <a:solidFill>
                  <a:schemeClr val="tx1"/>
                </a:solidFill>
                <a:effectLst/>
                <a:latin typeface="IBM Plex Mono" panose="020B0509050000000000" pitchFamily="49" charset="0"/>
                <a:ea typeface="+mn-ea"/>
                <a:cs typeface="+mn-cs"/>
              </a:rPr>
              <a:t>S922</a:t>
            </a:r>
            <a:endParaRPr lang="en-GB" sz="1200" b="0" kern="1200" dirty="0">
              <a:solidFill>
                <a:schemeClr val="tx1"/>
              </a:solidFill>
              <a:effectLst/>
              <a:latin typeface="IBM Plex Mono" panose="020B0509050000000000" pitchFamily="49" charset="0"/>
              <a:ea typeface="+mn-ea"/>
              <a:cs typeface="+mn-cs"/>
            </a:endParaRPr>
          </a:p>
          <a:p>
            <a:pPr marL="171450" indent="-171450">
              <a:buFont typeface="Arial" panose="020B0604020202020204" pitchFamily="34" charset="0"/>
              <a:buChar char="•"/>
            </a:pPr>
            <a:r>
              <a:rPr lang="en-GB" sz="1200" b="0" kern="1200" dirty="0">
                <a:solidFill>
                  <a:schemeClr val="tx1"/>
                </a:solidFill>
                <a:effectLst/>
                <a:latin typeface="IBM Plex Mono" panose="020B0509050000000000" pitchFamily="49" charset="0"/>
                <a:ea typeface="+mn-ea"/>
                <a:cs typeface="+mn-cs"/>
              </a:rPr>
              <a:t>IBM Power Systems </a:t>
            </a:r>
            <a:r>
              <a:rPr lang="en-GB" sz="1200" b="0" kern="1200" dirty="0" err="1">
                <a:solidFill>
                  <a:schemeClr val="tx1"/>
                </a:solidFill>
                <a:effectLst/>
                <a:latin typeface="IBM Plex Mono" panose="020B0509050000000000" pitchFamily="49" charset="0"/>
                <a:ea typeface="+mn-ea"/>
                <a:cs typeface="+mn-cs"/>
              </a:rPr>
              <a:t>S924</a:t>
            </a:r>
            <a:endParaRPr lang="en-GB" sz="1200" b="0" kern="1200" dirty="0">
              <a:solidFill>
                <a:schemeClr val="tx1"/>
              </a:solidFill>
              <a:effectLst/>
              <a:latin typeface="IBM Plex Mono" panose="020B0509050000000000" pitchFamily="49" charset="0"/>
              <a:ea typeface="+mn-ea"/>
              <a:cs typeface="+mn-cs"/>
            </a:endParaRPr>
          </a:p>
          <a:p>
            <a:pPr marL="171450" indent="-171450">
              <a:buFont typeface="Arial" panose="020B0604020202020204" pitchFamily="34" charset="0"/>
              <a:buChar char="•"/>
            </a:pPr>
            <a:r>
              <a:rPr lang="en-US" sz="1200" b="0" kern="1200" dirty="0">
                <a:solidFill>
                  <a:schemeClr val="tx1"/>
                </a:solidFill>
                <a:effectLst/>
                <a:latin typeface="IBM Plex Mono" panose="020B0509050000000000" pitchFamily="49" charset="0"/>
                <a:ea typeface="+mn-ea"/>
                <a:cs typeface="+mn-cs"/>
              </a:rPr>
              <a:t>IBM PowerVM®</a:t>
            </a:r>
          </a:p>
          <a:p>
            <a:pPr marL="171450" indent="-171450">
              <a:buFont typeface="Arial" panose="020B0604020202020204" pitchFamily="34" charset="0"/>
              <a:buChar char="•"/>
            </a:pPr>
            <a:r>
              <a:rPr lang="en-US" sz="1200" b="0" kern="1200" dirty="0">
                <a:solidFill>
                  <a:schemeClr val="tx1"/>
                </a:solidFill>
                <a:effectLst/>
                <a:latin typeface="IBM Plex Mono" panose="020B0509050000000000" pitchFamily="49" charset="0"/>
                <a:ea typeface="+mn-ea"/>
                <a:cs typeface="+mn-cs"/>
              </a:rPr>
              <a:t>IBM Watson®</a:t>
            </a:r>
          </a:p>
          <a:p>
            <a:pPr marL="171450" indent="-171450">
              <a:buFont typeface="Arial" panose="020B0604020202020204" pitchFamily="34" charset="0"/>
              <a:buChar char="•"/>
            </a:pPr>
            <a:r>
              <a:rPr lang="en-US" sz="1200" b="0" kern="1200" dirty="0" err="1">
                <a:solidFill>
                  <a:schemeClr val="tx1"/>
                </a:solidFill>
                <a:effectLst/>
                <a:latin typeface="IBM Plex Mono" panose="020B0509050000000000" pitchFamily="49" charset="0"/>
                <a:ea typeface="+mn-ea"/>
                <a:cs typeface="+mn-cs"/>
              </a:rPr>
              <a:t>POWER9</a:t>
            </a:r>
            <a:r>
              <a:rPr lang="en-US" sz="1800" dirty="0">
                <a:effectLst/>
                <a:latin typeface="Arial" panose="020B0604020202020204" pitchFamily="34" charset="0"/>
                <a:ea typeface="Times New Roman" panose="02020603050405020304" pitchFamily="18" charset="0"/>
              </a:rPr>
              <a:t>™</a:t>
            </a:r>
            <a:endParaRPr lang="en-US" sz="1200" b="0" kern="1200" dirty="0">
              <a:solidFill>
                <a:schemeClr val="tx1"/>
              </a:solidFill>
              <a:effectLst/>
              <a:latin typeface="IBM Plex Mono" panose="020B0509050000000000" pitchFamily="49" charset="0"/>
              <a:ea typeface="+mn-ea"/>
              <a:cs typeface="+mn-cs"/>
            </a:endParaRPr>
          </a:p>
          <a:p>
            <a:pPr marL="171450" indent="-171450">
              <a:buFont typeface="Arial" panose="020B0604020202020204" pitchFamily="34" charset="0"/>
              <a:buChar char="•"/>
            </a:pPr>
            <a:r>
              <a:rPr lang="en-US" sz="1200" b="0" kern="1200" dirty="0">
                <a:solidFill>
                  <a:schemeClr val="tx1"/>
                </a:solidFill>
                <a:effectLst/>
                <a:latin typeface="IBM Plex Mono" panose="020B0509050000000000" pitchFamily="49" charset="0"/>
                <a:ea typeface="+mn-ea"/>
                <a:cs typeface="+mn-cs"/>
              </a:rPr>
              <a:t>SAP Business Warehouse powered by SAP HANA®</a:t>
            </a:r>
          </a:p>
          <a:p>
            <a:pPr marL="171450" indent="-171450">
              <a:buFont typeface="Arial" panose="020B0604020202020204" pitchFamily="34" charset="0"/>
              <a:buChar char="•"/>
            </a:pPr>
            <a:r>
              <a:rPr lang="en-US" sz="1200" b="0" kern="1200" dirty="0">
                <a:solidFill>
                  <a:schemeClr val="tx1"/>
                </a:solidFill>
                <a:effectLst/>
                <a:latin typeface="IBM Plex Mono" panose="020B0509050000000000" pitchFamily="49" charset="0"/>
                <a:ea typeface="+mn-ea"/>
                <a:cs typeface="+mn-cs"/>
              </a:rPr>
              <a:t>SAP Business Suite powered by SAP HANA</a:t>
            </a:r>
          </a:p>
          <a:p>
            <a:pPr marL="171450" indent="-171450">
              <a:buFont typeface="Arial" panose="020B0604020202020204" pitchFamily="34" charset="0"/>
              <a:buChar char="•"/>
            </a:pPr>
            <a:r>
              <a:rPr lang="en-US" sz="1200" b="0" kern="1200" dirty="0">
                <a:solidFill>
                  <a:schemeClr val="tx1"/>
                </a:solidFill>
                <a:effectLst/>
                <a:latin typeface="IBM Plex Mono" panose="020B0509050000000000" pitchFamily="49" charset="0"/>
                <a:ea typeface="+mn-ea"/>
                <a:cs typeface="+mn-cs"/>
              </a:rPr>
              <a:t>SUSE Linux Enterprise Server for SAP Applications</a:t>
            </a:r>
          </a:p>
          <a:p>
            <a:endParaRPr lang="en-US" sz="1200" b="1" kern="1200" dirty="0">
              <a:solidFill>
                <a:schemeClr val="tx1"/>
              </a:solidFill>
              <a:effectLst/>
              <a:latin typeface="IBM Plex Mono" panose="020B0509050000000000" pitchFamily="49" charset="0"/>
              <a:ea typeface="+mn-ea"/>
              <a:cs typeface="+mn-cs"/>
            </a:endParaRPr>
          </a:p>
          <a:p>
            <a:r>
              <a:rPr lang="en-US" sz="1200" b="1" kern="1200" dirty="0">
                <a:solidFill>
                  <a:schemeClr val="tx1"/>
                </a:solidFill>
                <a:effectLst/>
                <a:latin typeface="IBM Plex Mono" panose="020B0509050000000000" pitchFamily="49" charset="0"/>
                <a:ea typeface="+mn-ea"/>
                <a:cs typeface="+mn-cs"/>
              </a:rPr>
              <a:t>Case study Link</a:t>
            </a:r>
          </a:p>
          <a:p>
            <a:r>
              <a:rPr lang="en-US" b="0" dirty="0"/>
              <a:t>https://www.ibm.com/case-studies/ntt-data-business-solutions-nordics-managed-service-hana-power</a:t>
            </a:r>
          </a:p>
        </p:txBody>
      </p:sp>
      <p:sp>
        <p:nvSpPr>
          <p:cNvPr id="4" name="Slide Number Placeholder 3"/>
          <p:cNvSpPr>
            <a:spLocks noGrp="1"/>
          </p:cNvSpPr>
          <p:nvPr>
            <p:ph type="sldNum" sz="quarter" idx="5"/>
          </p:nvPr>
        </p:nvSpPr>
        <p:spPr/>
        <p:txBody>
          <a:bodyPr/>
          <a:lstStyle/>
          <a:p>
            <a:fld id="{698D0594-4E60-8F4B-8226-C705B94694A4}" type="slidenum">
              <a:rPr lang="en-US" smtClean="0"/>
              <a:pPr/>
              <a:t>1</a:t>
            </a:fld>
            <a:endParaRPr lang="en-US" dirty="0"/>
          </a:p>
        </p:txBody>
      </p:sp>
    </p:spTree>
    <p:extLst>
      <p:ext uri="{BB962C8B-B14F-4D97-AF65-F5344CB8AC3E}">
        <p14:creationId xmlns:p14="http://schemas.microsoft.com/office/powerpoint/2010/main" val="9358210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Master" Target="../slideMasters/slideMaster2.xml"/><Relationship Id="rId4" Type="http://schemas.openxmlformats.org/officeDocument/2006/relationships/image" Target="../media/image12.svg"/></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GRID">
    <p:spTree>
      <p:nvGrpSpPr>
        <p:cNvPr id="1" name=""/>
        <p:cNvGrpSpPr/>
        <p:nvPr/>
      </p:nvGrpSpPr>
      <p:grpSpPr>
        <a:xfrm>
          <a:off x="0" y="0"/>
          <a:ext cx="0" cy="0"/>
          <a:chOff x="0" y="0"/>
          <a:chExt cx="0" cy="0"/>
        </a:xfrm>
      </p:grpSpPr>
      <p:sp>
        <p:nvSpPr>
          <p:cNvPr id="462" name="Slide Number Placeholder 2"/>
          <p:cNvSpPr txBox="1">
            <a:spLocks/>
          </p:cNvSpPr>
          <p:nvPr userDrawn="1"/>
        </p:nvSpPr>
        <p:spPr>
          <a:xfrm>
            <a:off x="457200" y="7893792"/>
            <a:ext cx="54010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endParaRPr lang="en-US" sz="1119" b="0" i="0" dirty="0">
              <a:latin typeface="Arial Regular" charset="0"/>
            </a:endParaRPr>
          </a:p>
        </p:txBody>
      </p:sp>
      <p:grpSp>
        <p:nvGrpSpPr>
          <p:cNvPr id="3" name="Group 2"/>
          <p:cNvGrpSpPr/>
          <p:nvPr userDrawn="1"/>
        </p:nvGrpSpPr>
        <p:grpSpPr>
          <a:xfrm>
            <a:off x="0" y="-2542"/>
            <a:ext cx="14632940" cy="8232142"/>
            <a:chOff x="0" y="-2542"/>
            <a:chExt cx="14632940" cy="8232142"/>
          </a:xfrm>
        </p:grpSpPr>
        <p:grpSp>
          <p:nvGrpSpPr>
            <p:cNvPr id="464" name="Group 463"/>
            <p:cNvGrpSpPr/>
            <p:nvPr userDrawn="1"/>
          </p:nvGrpSpPr>
          <p:grpSpPr>
            <a:xfrm>
              <a:off x="2540" y="-2542"/>
              <a:ext cx="14630400" cy="8229600"/>
              <a:chOff x="0" y="0"/>
              <a:chExt cx="14630400" cy="8229600"/>
            </a:xfrm>
          </p:grpSpPr>
          <p:cxnSp>
            <p:nvCxnSpPr>
              <p:cNvPr id="465" name="Straight Connector 464"/>
              <p:cNvCxnSpPr/>
              <p:nvPr userDrawn="1"/>
            </p:nvCxnSpPr>
            <p:spPr>
              <a:xfrm>
                <a:off x="457200" y="457200"/>
                <a:ext cx="13716000" cy="0"/>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66" name="Straight Connector 465"/>
              <p:cNvCxnSpPr/>
              <p:nvPr userDrawn="1"/>
            </p:nvCxnSpPr>
            <p:spPr>
              <a:xfrm flipV="1">
                <a:off x="457200" y="457200"/>
                <a:ext cx="0" cy="7315200"/>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67" name="Straight Connector 466"/>
              <p:cNvCxnSpPr/>
              <p:nvPr userDrawn="1"/>
            </p:nvCxnSpPr>
            <p:spPr>
              <a:xfrm flipV="1">
                <a:off x="14173200" y="457200"/>
                <a:ext cx="0" cy="7315200"/>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68" name="Straight Connector 467"/>
              <p:cNvCxnSpPr/>
              <p:nvPr userDrawn="1"/>
            </p:nvCxnSpPr>
            <p:spPr>
              <a:xfrm>
                <a:off x="457200" y="7772400"/>
                <a:ext cx="13716000" cy="0"/>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69" name="Straight Connector 468"/>
              <p:cNvCxnSpPr/>
              <p:nvPr userDrawn="1"/>
            </p:nvCxnSpPr>
            <p:spPr>
              <a:xfrm>
                <a:off x="0" y="4114800"/>
                <a:ext cx="14630400" cy="0"/>
              </a:xfrm>
              <a:prstGeom prst="line">
                <a:avLst/>
              </a:prstGeom>
              <a:ln w="635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470" name="Straight Connector 469"/>
              <p:cNvCxnSpPr/>
              <p:nvPr userDrawn="1"/>
            </p:nvCxnSpPr>
            <p:spPr>
              <a:xfrm>
                <a:off x="0" y="2057400"/>
                <a:ext cx="14630400" cy="0"/>
              </a:xfrm>
              <a:prstGeom prst="line">
                <a:avLst/>
              </a:prstGeom>
              <a:ln w="635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471" name="Straight Connector 470"/>
              <p:cNvCxnSpPr/>
              <p:nvPr userDrawn="1"/>
            </p:nvCxnSpPr>
            <p:spPr>
              <a:xfrm>
                <a:off x="0" y="6172200"/>
                <a:ext cx="14630400" cy="0"/>
              </a:xfrm>
              <a:prstGeom prst="line">
                <a:avLst/>
              </a:prstGeom>
              <a:ln w="635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472" name="Straight Connector 471"/>
              <p:cNvCxnSpPr/>
              <p:nvPr userDrawn="1"/>
            </p:nvCxnSpPr>
            <p:spPr>
              <a:xfrm flipV="1">
                <a:off x="7315200" y="0"/>
                <a:ext cx="0" cy="8229600"/>
              </a:xfrm>
              <a:prstGeom prst="line">
                <a:avLst/>
              </a:prstGeom>
              <a:ln w="635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473" name="Straight Connector 472"/>
              <p:cNvCxnSpPr/>
              <p:nvPr userDrawn="1"/>
            </p:nvCxnSpPr>
            <p:spPr>
              <a:xfrm flipV="1">
                <a:off x="3657600" y="0"/>
                <a:ext cx="0" cy="8229295"/>
              </a:xfrm>
              <a:prstGeom prst="line">
                <a:avLst/>
              </a:prstGeom>
              <a:ln w="635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474" name="Straight Connector 473"/>
              <p:cNvCxnSpPr/>
              <p:nvPr userDrawn="1"/>
            </p:nvCxnSpPr>
            <p:spPr>
              <a:xfrm flipV="1">
                <a:off x="10972800" y="0"/>
                <a:ext cx="0" cy="8229600"/>
              </a:xfrm>
              <a:prstGeom prst="line">
                <a:avLst/>
              </a:prstGeom>
              <a:ln w="6350">
                <a:solidFill>
                  <a:schemeClr val="accent4"/>
                </a:solidFill>
              </a:ln>
              <a:effectLst/>
            </p:spPr>
            <p:style>
              <a:lnRef idx="2">
                <a:schemeClr val="accent1"/>
              </a:lnRef>
              <a:fillRef idx="0">
                <a:schemeClr val="accent1"/>
              </a:fillRef>
              <a:effectRef idx="1">
                <a:schemeClr val="accent1"/>
              </a:effectRef>
              <a:fontRef idx="minor">
                <a:schemeClr val="tx1"/>
              </a:fontRef>
            </p:style>
          </p:cxnSp>
        </p:grpSp>
        <p:sp>
          <p:nvSpPr>
            <p:cNvPr id="7" name="Rectangle 6"/>
            <p:cNvSpPr/>
            <p:nvPr userDrawn="1"/>
          </p:nvSpPr>
          <p:spPr>
            <a:xfrm>
              <a:off x="7315167" y="920978"/>
              <a:ext cx="65" cy="215444"/>
            </a:xfrm>
            <a:prstGeom prst="rect">
              <a:avLst/>
            </a:prstGeom>
            <a:solidFill>
              <a:schemeClr val="tx1"/>
            </a:solidFill>
          </p:spPr>
          <p:txBody>
            <a:bodyPr wrap="none" lIns="0" tIns="0" rIns="0" bIns="0" rtlCol="0" anchor="ctr">
              <a:spAutoFit/>
            </a:bodyPr>
            <a:lstStyle/>
            <a:p>
              <a:pPr algn="ctr"/>
              <a:endParaRPr lang="en-US" sz="1400" b="0" i="0" dirty="0">
                <a:solidFill>
                  <a:schemeClr val="bg2"/>
                </a:solidFill>
                <a:latin typeface="Arial Regular" charset="0"/>
              </a:endParaRPr>
            </a:p>
          </p:txBody>
        </p:sp>
        <p:cxnSp>
          <p:nvCxnSpPr>
            <p:cNvPr id="8" name="Straight Connector 7"/>
            <p:cNvCxnSpPr/>
            <p:nvPr userDrawn="1"/>
          </p:nvCxnSpPr>
          <p:spPr>
            <a:xfrm flipV="1">
              <a:off x="22860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flipV="1">
              <a:off x="5486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flipV="1">
              <a:off x="6400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flipV="1">
              <a:off x="7315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flipV="1">
              <a:off x="8229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V="1">
              <a:off x="10058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flipV="1">
              <a:off x="10972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V="1">
              <a:off x="11887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V="1">
              <a:off x="12801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V="1">
              <a:off x="14630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flipV="1">
              <a:off x="15544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V="1">
              <a:off x="16459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flipV="1">
              <a:off x="17373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flipV="1">
              <a:off x="914400" y="-2"/>
              <a:ext cx="0" cy="8229600"/>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flipV="1">
              <a:off x="13716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V="1">
              <a:off x="18288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flipV="1">
              <a:off x="27432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userDrawn="1"/>
          </p:nvCxnSpPr>
          <p:spPr>
            <a:xfrm flipV="1">
              <a:off x="32004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flipV="1">
              <a:off x="19202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flipV="1">
              <a:off x="20116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flipV="1">
              <a:off x="21031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flipV="1">
              <a:off x="21945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flipV="1">
              <a:off x="23774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flipV="1">
              <a:off x="24688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userDrawn="1"/>
          </p:nvCxnSpPr>
          <p:spPr>
            <a:xfrm flipV="1">
              <a:off x="25603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V="1">
              <a:off x="26517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userDrawn="1"/>
          </p:nvCxnSpPr>
          <p:spPr>
            <a:xfrm flipV="1">
              <a:off x="28346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userDrawn="1"/>
          </p:nvCxnSpPr>
          <p:spPr>
            <a:xfrm flipV="1">
              <a:off x="29260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flipV="1">
              <a:off x="30175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userDrawn="1"/>
          </p:nvCxnSpPr>
          <p:spPr>
            <a:xfrm flipV="1">
              <a:off x="31089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userDrawn="1"/>
          </p:nvCxnSpPr>
          <p:spPr>
            <a:xfrm flipV="1">
              <a:off x="32918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flipV="1">
              <a:off x="33832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userDrawn="1"/>
          </p:nvCxnSpPr>
          <p:spPr>
            <a:xfrm flipV="1">
              <a:off x="34747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flipV="1">
              <a:off x="35661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userDrawn="1"/>
          </p:nvCxnSpPr>
          <p:spPr>
            <a:xfrm flipV="1">
              <a:off x="37490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userDrawn="1"/>
          </p:nvCxnSpPr>
          <p:spPr>
            <a:xfrm flipV="1">
              <a:off x="38404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userDrawn="1"/>
          </p:nvCxnSpPr>
          <p:spPr>
            <a:xfrm flipV="1">
              <a:off x="39319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userDrawn="1"/>
          </p:nvCxnSpPr>
          <p:spPr>
            <a:xfrm flipV="1">
              <a:off x="40233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userDrawn="1"/>
          </p:nvCxnSpPr>
          <p:spPr>
            <a:xfrm flipV="1">
              <a:off x="41148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userDrawn="1"/>
          </p:nvCxnSpPr>
          <p:spPr>
            <a:xfrm flipV="1">
              <a:off x="42062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userDrawn="1"/>
          </p:nvCxnSpPr>
          <p:spPr>
            <a:xfrm flipV="1">
              <a:off x="42976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userDrawn="1"/>
          </p:nvCxnSpPr>
          <p:spPr>
            <a:xfrm flipV="1">
              <a:off x="43891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userDrawn="1"/>
          </p:nvCxnSpPr>
          <p:spPr>
            <a:xfrm flipV="1">
              <a:off x="44805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userDrawn="1"/>
          </p:nvCxnSpPr>
          <p:spPr>
            <a:xfrm flipV="1">
              <a:off x="45720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userDrawn="1"/>
          </p:nvCxnSpPr>
          <p:spPr>
            <a:xfrm flipV="1">
              <a:off x="46634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userDrawn="1"/>
          </p:nvCxnSpPr>
          <p:spPr>
            <a:xfrm flipV="1">
              <a:off x="47548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userDrawn="1"/>
          </p:nvCxnSpPr>
          <p:spPr>
            <a:xfrm flipV="1">
              <a:off x="48463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userDrawn="1"/>
          </p:nvCxnSpPr>
          <p:spPr>
            <a:xfrm flipV="1">
              <a:off x="49377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userDrawn="1"/>
          </p:nvCxnSpPr>
          <p:spPr>
            <a:xfrm flipV="1">
              <a:off x="50292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userDrawn="1"/>
          </p:nvCxnSpPr>
          <p:spPr>
            <a:xfrm flipV="1">
              <a:off x="51206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userDrawn="1"/>
          </p:nvCxnSpPr>
          <p:spPr>
            <a:xfrm flipV="1">
              <a:off x="52120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userDrawn="1"/>
          </p:nvCxnSpPr>
          <p:spPr>
            <a:xfrm flipV="1">
              <a:off x="53035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userDrawn="1"/>
          </p:nvCxnSpPr>
          <p:spPr>
            <a:xfrm flipV="1">
              <a:off x="53949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userDrawn="1"/>
          </p:nvCxnSpPr>
          <p:spPr>
            <a:xfrm flipV="1">
              <a:off x="54864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userDrawn="1"/>
          </p:nvCxnSpPr>
          <p:spPr>
            <a:xfrm flipV="1">
              <a:off x="55778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userDrawn="1"/>
          </p:nvCxnSpPr>
          <p:spPr>
            <a:xfrm flipV="1">
              <a:off x="56692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userDrawn="1"/>
          </p:nvCxnSpPr>
          <p:spPr>
            <a:xfrm flipV="1">
              <a:off x="57607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userDrawn="1"/>
          </p:nvCxnSpPr>
          <p:spPr>
            <a:xfrm flipV="1">
              <a:off x="58521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userDrawn="1"/>
          </p:nvCxnSpPr>
          <p:spPr>
            <a:xfrm flipV="1">
              <a:off x="59436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userDrawn="1"/>
          </p:nvCxnSpPr>
          <p:spPr>
            <a:xfrm flipV="1">
              <a:off x="60350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userDrawn="1"/>
          </p:nvCxnSpPr>
          <p:spPr>
            <a:xfrm flipV="1">
              <a:off x="61264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userDrawn="1"/>
          </p:nvCxnSpPr>
          <p:spPr>
            <a:xfrm flipV="1">
              <a:off x="62179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userDrawn="1"/>
          </p:nvCxnSpPr>
          <p:spPr>
            <a:xfrm flipV="1">
              <a:off x="63093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userDrawn="1"/>
          </p:nvCxnSpPr>
          <p:spPr>
            <a:xfrm flipV="1">
              <a:off x="64008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userDrawn="1"/>
          </p:nvCxnSpPr>
          <p:spPr>
            <a:xfrm flipV="1">
              <a:off x="64922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userDrawn="1"/>
          </p:nvCxnSpPr>
          <p:spPr>
            <a:xfrm flipV="1">
              <a:off x="65836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74" name="Straight Connector 73"/>
            <p:cNvCxnSpPr/>
            <p:nvPr userDrawn="1"/>
          </p:nvCxnSpPr>
          <p:spPr>
            <a:xfrm flipV="1">
              <a:off x="66751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userDrawn="1"/>
          </p:nvCxnSpPr>
          <p:spPr>
            <a:xfrm flipV="1">
              <a:off x="67665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userDrawn="1"/>
          </p:nvCxnSpPr>
          <p:spPr>
            <a:xfrm flipV="1">
              <a:off x="68580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userDrawn="1"/>
          </p:nvCxnSpPr>
          <p:spPr>
            <a:xfrm flipV="1">
              <a:off x="69494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userDrawn="1"/>
          </p:nvCxnSpPr>
          <p:spPr>
            <a:xfrm flipV="1">
              <a:off x="70408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userDrawn="1"/>
          </p:nvCxnSpPr>
          <p:spPr>
            <a:xfrm flipV="1">
              <a:off x="71323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userDrawn="1"/>
          </p:nvCxnSpPr>
          <p:spPr>
            <a:xfrm flipV="1">
              <a:off x="72237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userDrawn="1"/>
          </p:nvCxnSpPr>
          <p:spPr>
            <a:xfrm flipV="1">
              <a:off x="74066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82" name="Straight Connector 81"/>
            <p:cNvCxnSpPr/>
            <p:nvPr userDrawn="1"/>
          </p:nvCxnSpPr>
          <p:spPr>
            <a:xfrm flipV="1">
              <a:off x="74980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userDrawn="1"/>
          </p:nvCxnSpPr>
          <p:spPr>
            <a:xfrm flipV="1">
              <a:off x="75895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userDrawn="1"/>
          </p:nvCxnSpPr>
          <p:spPr>
            <a:xfrm flipV="1">
              <a:off x="76809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p:cNvCxnSpPr/>
            <p:nvPr userDrawn="1"/>
          </p:nvCxnSpPr>
          <p:spPr>
            <a:xfrm flipV="1">
              <a:off x="77724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p:cNvCxnSpPr/>
            <p:nvPr userDrawn="1"/>
          </p:nvCxnSpPr>
          <p:spPr>
            <a:xfrm flipV="1">
              <a:off x="78638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87" name="Straight Connector 86"/>
            <p:cNvCxnSpPr/>
            <p:nvPr userDrawn="1"/>
          </p:nvCxnSpPr>
          <p:spPr>
            <a:xfrm flipV="1">
              <a:off x="79552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88" name="Straight Connector 87"/>
            <p:cNvCxnSpPr/>
            <p:nvPr userDrawn="1"/>
          </p:nvCxnSpPr>
          <p:spPr>
            <a:xfrm flipV="1">
              <a:off x="80467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89" name="Straight Connector 88"/>
            <p:cNvCxnSpPr/>
            <p:nvPr userDrawn="1"/>
          </p:nvCxnSpPr>
          <p:spPr>
            <a:xfrm flipV="1">
              <a:off x="81381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p:cNvCxnSpPr/>
            <p:nvPr userDrawn="1"/>
          </p:nvCxnSpPr>
          <p:spPr>
            <a:xfrm flipV="1">
              <a:off x="82296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91" name="Straight Connector 90"/>
            <p:cNvCxnSpPr/>
            <p:nvPr userDrawn="1"/>
          </p:nvCxnSpPr>
          <p:spPr>
            <a:xfrm flipV="1">
              <a:off x="83210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p:cNvCxnSpPr/>
            <p:nvPr userDrawn="1"/>
          </p:nvCxnSpPr>
          <p:spPr>
            <a:xfrm flipV="1">
              <a:off x="84124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93" name="Straight Connector 92"/>
            <p:cNvCxnSpPr/>
            <p:nvPr userDrawn="1"/>
          </p:nvCxnSpPr>
          <p:spPr>
            <a:xfrm flipV="1">
              <a:off x="85039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94" name="Straight Connector 93"/>
            <p:cNvCxnSpPr/>
            <p:nvPr userDrawn="1"/>
          </p:nvCxnSpPr>
          <p:spPr>
            <a:xfrm flipV="1">
              <a:off x="85953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95" name="Straight Connector 94"/>
            <p:cNvCxnSpPr/>
            <p:nvPr userDrawn="1"/>
          </p:nvCxnSpPr>
          <p:spPr>
            <a:xfrm flipV="1">
              <a:off x="86868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96" name="Straight Connector 95"/>
            <p:cNvCxnSpPr/>
            <p:nvPr userDrawn="1"/>
          </p:nvCxnSpPr>
          <p:spPr>
            <a:xfrm flipV="1">
              <a:off x="87782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userDrawn="1"/>
          </p:nvCxnSpPr>
          <p:spPr>
            <a:xfrm flipV="1">
              <a:off x="88696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98" name="Straight Connector 97"/>
            <p:cNvCxnSpPr/>
            <p:nvPr userDrawn="1"/>
          </p:nvCxnSpPr>
          <p:spPr>
            <a:xfrm flipV="1">
              <a:off x="89611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99" name="Straight Connector 98"/>
            <p:cNvCxnSpPr/>
            <p:nvPr userDrawn="1"/>
          </p:nvCxnSpPr>
          <p:spPr>
            <a:xfrm flipV="1">
              <a:off x="90525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00" name="Straight Connector 99"/>
            <p:cNvCxnSpPr/>
            <p:nvPr userDrawn="1"/>
          </p:nvCxnSpPr>
          <p:spPr>
            <a:xfrm flipV="1">
              <a:off x="91440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01" name="Straight Connector 100"/>
            <p:cNvCxnSpPr/>
            <p:nvPr userDrawn="1"/>
          </p:nvCxnSpPr>
          <p:spPr>
            <a:xfrm flipV="1">
              <a:off x="92354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02" name="Straight Connector 101"/>
            <p:cNvCxnSpPr/>
            <p:nvPr userDrawn="1"/>
          </p:nvCxnSpPr>
          <p:spPr>
            <a:xfrm flipV="1">
              <a:off x="93268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03" name="Straight Connector 102"/>
            <p:cNvCxnSpPr/>
            <p:nvPr userDrawn="1"/>
          </p:nvCxnSpPr>
          <p:spPr>
            <a:xfrm flipV="1">
              <a:off x="94183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04" name="Straight Connector 103"/>
            <p:cNvCxnSpPr/>
            <p:nvPr userDrawn="1"/>
          </p:nvCxnSpPr>
          <p:spPr>
            <a:xfrm flipV="1">
              <a:off x="95097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p:cNvCxnSpPr/>
            <p:nvPr userDrawn="1"/>
          </p:nvCxnSpPr>
          <p:spPr>
            <a:xfrm flipV="1">
              <a:off x="96012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06" name="Straight Connector 105"/>
            <p:cNvCxnSpPr/>
            <p:nvPr userDrawn="1"/>
          </p:nvCxnSpPr>
          <p:spPr>
            <a:xfrm flipV="1">
              <a:off x="96926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07" name="Straight Connector 106"/>
            <p:cNvCxnSpPr/>
            <p:nvPr userDrawn="1"/>
          </p:nvCxnSpPr>
          <p:spPr>
            <a:xfrm flipV="1">
              <a:off x="97840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p:cNvCxnSpPr/>
            <p:nvPr userDrawn="1"/>
          </p:nvCxnSpPr>
          <p:spPr>
            <a:xfrm flipV="1">
              <a:off x="98755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09" name="Straight Connector 108"/>
            <p:cNvCxnSpPr/>
            <p:nvPr userDrawn="1"/>
          </p:nvCxnSpPr>
          <p:spPr>
            <a:xfrm flipV="1">
              <a:off x="99669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10" name="Straight Connector 109"/>
            <p:cNvCxnSpPr/>
            <p:nvPr userDrawn="1"/>
          </p:nvCxnSpPr>
          <p:spPr>
            <a:xfrm flipV="1">
              <a:off x="100584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11" name="Straight Connector 110"/>
            <p:cNvCxnSpPr/>
            <p:nvPr userDrawn="1"/>
          </p:nvCxnSpPr>
          <p:spPr>
            <a:xfrm flipV="1">
              <a:off x="101498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12" name="Straight Connector 111"/>
            <p:cNvCxnSpPr/>
            <p:nvPr userDrawn="1"/>
          </p:nvCxnSpPr>
          <p:spPr>
            <a:xfrm flipV="1">
              <a:off x="102412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13" name="Straight Connector 112"/>
            <p:cNvCxnSpPr/>
            <p:nvPr userDrawn="1"/>
          </p:nvCxnSpPr>
          <p:spPr>
            <a:xfrm flipV="1">
              <a:off x="103327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14" name="Straight Connector 113"/>
            <p:cNvCxnSpPr/>
            <p:nvPr userDrawn="1"/>
          </p:nvCxnSpPr>
          <p:spPr>
            <a:xfrm flipV="1">
              <a:off x="104241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userDrawn="1"/>
          </p:nvCxnSpPr>
          <p:spPr>
            <a:xfrm flipV="1">
              <a:off x="105156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16" name="Straight Connector 115"/>
            <p:cNvCxnSpPr/>
            <p:nvPr userDrawn="1"/>
          </p:nvCxnSpPr>
          <p:spPr>
            <a:xfrm flipV="1">
              <a:off x="106070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17" name="Straight Connector 116"/>
            <p:cNvCxnSpPr/>
            <p:nvPr userDrawn="1"/>
          </p:nvCxnSpPr>
          <p:spPr>
            <a:xfrm flipV="1">
              <a:off x="106984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18" name="Straight Connector 117"/>
            <p:cNvCxnSpPr/>
            <p:nvPr userDrawn="1"/>
          </p:nvCxnSpPr>
          <p:spPr>
            <a:xfrm flipV="1">
              <a:off x="107899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19" name="Straight Connector 118"/>
            <p:cNvCxnSpPr/>
            <p:nvPr userDrawn="1"/>
          </p:nvCxnSpPr>
          <p:spPr>
            <a:xfrm flipV="1">
              <a:off x="108813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20" name="Straight Connector 119"/>
            <p:cNvCxnSpPr/>
            <p:nvPr userDrawn="1"/>
          </p:nvCxnSpPr>
          <p:spPr>
            <a:xfrm flipV="1">
              <a:off x="110642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21" name="Straight Connector 120"/>
            <p:cNvCxnSpPr/>
            <p:nvPr userDrawn="1"/>
          </p:nvCxnSpPr>
          <p:spPr>
            <a:xfrm flipV="1">
              <a:off x="111556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22" name="Straight Connector 121"/>
            <p:cNvCxnSpPr/>
            <p:nvPr userDrawn="1"/>
          </p:nvCxnSpPr>
          <p:spPr>
            <a:xfrm flipV="1">
              <a:off x="112471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23" name="Straight Connector 122"/>
            <p:cNvCxnSpPr/>
            <p:nvPr userDrawn="1"/>
          </p:nvCxnSpPr>
          <p:spPr>
            <a:xfrm flipV="1">
              <a:off x="113385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24" name="Straight Connector 123"/>
            <p:cNvCxnSpPr/>
            <p:nvPr userDrawn="1"/>
          </p:nvCxnSpPr>
          <p:spPr>
            <a:xfrm flipV="1">
              <a:off x="114300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25" name="Straight Connector 124"/>
            <p:cNvCxnSpPr/>
            <p:nvPr userDrawn="1"/>
          </p:nvCxnSpPr>
          <p:spPr>
            <a:xfrm flipV="1">
              <a:off x="115214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26" name="Straight Connector 125"/>
            <p:cNvCxnSpPr/>
            <p:nvPr userDrawn="1"/>
          </p:nvCxnSpPr>
          <p:spPr>
            <a:xfrm flipV="1">
              <a:off x="116128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27" name="Straight Connector 126"/>
            <p:cNvCxnSpPr/>
            <p:nvPr userDrawn="1"/>
          </p:nvCxnSpPr>
          <p:spPr>
            <a:xfrm flipV="1">
              <a:off x="117043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28" name="Straight Connector 127"/>
            <p:cNvCxnSpPr/>
            <p:nvPr userDrawn="1"/>
          </p:nvCxnSpPr>
          <p:spPr>
            <a:xfrm flipV="1">
              <a:off x="117957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29" name="Straight Connector 128"/>
            <p:cNvCxnSpPr/>
            <p:nvPr userDrawn="1"/>
          </p:nvCxnSpPr>
          <p:spPr>
            <a:xfrm flipV="1">
              <a:off x="118872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30" name="Straight Connector 129"/>
            <p:cNvCxnSpPr/>
            <p:nvPr userDrawn="1"/>
          </p:nvCxnSpPr>
          <p:spPr>
            <a:xfrm flipV="1">
              <a:off x="119786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31" name="Straight Connector 130"/>
            <p:cNvCxnSpPr/>
            <p:nvPr userDrawn="1"/>
          </p:nvCxnSpPr>
          <p:spPr>
            <a:xfrm flipV="1">
              <a:off x="120700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32" name="Straight Connector 131"/>
            <p:cNvCxnSpPr/>
            <p:nvPr userDrawn="1"/>
          </p:nvCxnSpPr>
          <p:spPr>
            <a:xfrm flipV="1">
              <a:off x="121615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33" name="Straight Connector 132"/>
            <p:cNvCxnSpPr/>
            <p:nvPr userDrawn="1"/>
          </p:nvCxnSpPr>
          <p:spPr>
            <a:xfrm flipV="1">
              <a:off x="122529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34" name="Straight Connector 133"/>
            <p:cNvCxnSpPr/>
            <p:nvPr userDrawn="1"/>
          </p:nvCxnSpPr>
          <p:spPr>
            <a:xfrm flipV="1">
              <a:off x="123444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35" name="Straight Connector 134"/>
            <p:cNvCxnSpPr/>
            <p:nvPr userDrawn="1"/>
          </p:nvCxnSpPr>
          <p:spPr>
            <a:xfrm flipV="1">
              <a:off x="124358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36" name="Straight Connector 135"/>
            <p:cNvCxnSpPr/>
            <p:nvPr userDrawn="1"/>
          </p:nvCxnSpPr>
          <p:spPr>
            <a:xfrm flipV="1">
              <a:off x="125272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37" name="Straight Connector 136"/>
            <p:cNvCxnSpPr/>
            <p:nvPr userDrawn="1"/>
          </p:nvCxnSpPr>
          <p:spPr>
            <a:xfrm flipV="1">
              <a:off x="126187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38" name="Straight Connector 137"/>
            <p:cNvCxnSpPr/>
            <p:nvPr userDrawn="1"/>
          </p:nvCxnSpPr>
          <p:spPr>
            <a:xfrm flipV="1">
              <a:off x="127101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39" name="Straight Connector 138"/>
            <p:cNvCxnSpPr/>
            <p:nvPr userDrawn="1"/>
          </p:nvCxnSpPr>
          <p:spPr>
            <a:xfrm flipV="1">
              <a:off x="128016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40" name="Straight Connector 139"/>
            <p:cNvCxnSpPr/>
            <p:nvPr userDrawn="1"/>
          </p:nvCxnSpPr>
          <p:spPr>
            <a:xfrm flipV="1">
              <a:off x="128930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41" name="Straight Connector 140"/>
            <p:cNvCxnSpPr/>
            <p:nvPr userDrawn="1"/>
          </p:nvCxnSpPr>
          <p:spPr>
            <a:xfrm flipV="1">
              <a:off x="129844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42" name="Straight Connector 141"/>
            <p:cNvCxnSpPr/>
            <p:nvPr userDrawn="1"/>
          </p:nvCxnSpPr>
          <p:spPr>
            <a:xfrm flipV="1">
              <a:off x="130759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43" name="Straight Connector 142"/>
            <p:cNvCxnSpPr/>
            <p:nvPr userDrawn="1"/>
          </p:nvCxnSpPr>
          <p:spPr>
            <a:xfrm flipV="1">
              <a:off x="131673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44" name="Straight Connector 143"/>
            <p:cNvCxnSpPr/>
            <p:nvPr userDrawn="1"/>
          </p:nvCxnSpPr>
          <p:spPr>
            <a:xfrm flipV="1">
              <a:off x="132588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45" name="Straight Connector 144"/>
            <p:cNvCxnSpPr/>
            <p:nvPr userDrawn="1"/>
          </p:nvCxnSpPr>
          <p:spPr>
            <a:xfrm flipV="1">
              <a:off x="133502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46" name="Straight Connector 145"/>
            <p:cNvCxnSpPr/>
            <p:nvPr userDrawn="1"/>
          </p:nvCxnSpPr>
          <p:spPr>
            <a:xfrm flipV="1">
              <a:off x="134416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47" name="Straight Connector 146"/>
            <p:cNvCxnSpPr/>
            <p:nvPr userDrawn="1"/>
          </p:nvCxnSpPr>
          <p:spPr>
            <a:xfrm flipV="1">
              <a:off x="135331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48" name="Straight Connector 147"/>
            <p:cNvCxnSpPr/>
            <p:nvPr userDrawn="1"/>
          </p:nvCxnSpPr>
          <p:spPr>
            <a:xfrm flipV="1">
              <a:off x="136245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49" name="Straight Connector 148"/>
            <p:cNvCxnSpPr/>
            <p:nvPr userDrawn="1"/>
          </p:nvCxnSpPr>
          <p:spPr>
            <a:xfrm flipV="1">
              <a:off x="13716000" y="0"/>
              <a:ext cx="0" cy="8229600"/>
            </a:xfrm>
            <a:prstGeom prst="line">
              <a:avLst/>
            </a:prstGeom>
            <a:ln w="3175">
              <a:solidFill>
                <a:schemeClr val="bg2">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50" name="Straight Connector 149"/>
            <p:cNvCxnSpPr/>
            <p:nvPr userDrawn="1"/>
          </p:nvCxnSpPr>
          <p:spPr>
            <a:xfrm flipV="1">
              <a:off x="138074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51" name="Straight Connector 150"/>
            <p:cNvCxnSpPr/>
            <p:nvPr userDrawn="1"/>
          </p:nvCxnSpPr>
          <p:spPr>
            <a:xfrm flipV="1">
              <a:off x="138988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52" name="Straight Connector 151"/>
            <p:cNvCxnSpPr/>
            <p:nvPr userDrawn="1"/>
          </p:nvCxnSpPr>
          <p:spPr>
            <a:xfrm flipV="1">
              <a:off x="139903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53" name="Straight Connector 152"/>
            <p:cNvCxnSpPr/>
            <p:nvPr userDrawn="1"/>
          </p:nvCxnSpPr>
          <p:spPr>
            <a:xfrm flipV="1">
              <a:off x="140817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54" name="Straight Connector 153"/>
            <p:cNvCxnSpPr/>
            <p:nvPr userDrawn="1"/>
          </p:nvCxnSpPr>
          <p:spPr>
            <a:xfrm>
              <a:off x="0" y="914400"/>
              <a:ext cx="14630400" cy="0"/>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55" name="Straight Connector 154"/>
            <p:cNvCxnSpPr/>
            <p:nvPr userDrawn="1"/>
          </p:nvCxnSpPr>
          <p:spPr>
            <a:xfrm>
              <a:off x="457200" y="5486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56" name="Straight Connector 155"/>
            <p:cNvCxnSpPr/>
            <p:nvPr userDrawn="1"/>
          </p:nvCxnSpPr>
          <p:spPr>
            <a:xfrm>
              <a:off x="457200" y="6400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57" name="Straight Connector 156"/>
            <p:cNvCxnSpPr/>
            <p:nvPr userDrawn="1"/>
          </p:nvCxnSpPr>
          <p:spPr>
            <a:xfrm>
              <a:off x="457200" y="7315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58" name="Straight Connector 157"/>
            <p:cNvCxnSpPr/>
            <p:nvPr userDrawn="1"/>
          </p:nvCxnSpPr>
          <p:spPr>
            <a:xfrm>
              <a:off x="457200" y="8229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59" name="Straight Connector 158"/>
            <p:cNvCxnSpPr/>
            <p:nvPr userDrawn="1"/>
          </p:nvCxnSpPr>
          <p:spPr>
            <a:xfrm>
              <a:off x="0" y="1371600"/>
              <a:ext cx="14630400" cy="0"/>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60" name="Straight Connector 159"/>
            <p:cNvCxnSpPr/>
            <p:nvPr userDrawn="1"/>
          </p:nvCxnSpPr>
          <p:spPr>
            <a:xfrm>
              <a:off x="457200" y="10058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61" name="Straight Connector 160"/>
            <p:cNvCxnSpPr/>
            <p:nvPr userDrawn="1"/>
          </p:nvCxnSpPr>
          <p:spPr>
            <a:xfrm>
              <a:off x="457200" y="10972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62" name="Straight Connector 161"/>
            <p:cNvCxnSpPr/>
            <p:nvPr userDrawn="1"/>
          </p:nvCxnSpPr>
          <p:spPr>
            <a:xfrm>
              <a:off x="457200" y="11887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63" name="Straight Connector 162"/>
            <p:cNvCxnSpPr/>
            <p:nvPr userDrawn="1"/>
          </p:nvCxnSpPr>
          <p:spPr>
            <a:xfrm>
              <a:off x="457200" y="12801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64" name="Straight Connector 163"/>
            <p:cNvCxnSpPr/>
            <p:nvPr userDrawn="1"/>
          </p:nvCxnSpPr>
          <p:spPr>
            <a:xfrm>
              <a:off x="0" y="1828800"/>
              <a:ext cx="14630400" cy="0"/>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65" name="Straight Connector 164"/>
            <p:cNvCxnSpPr/>
            <p:nvPr userDrawn="1"/>
          </p:nvCxnSpPr>
          <p:spPr>
            <a:xfrm>
              <a:off x="457200" y="14630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66" name="Straight Connector 165"/>
            <p:cNvCxnSpPr/>
            <p:nvPr userDrawn="1"/>
          </p:nvCxnSpPr>
          <p:spPr>
            <a:xfrm>
              <a:off x="457200" y="15544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67" name="Straight Connector 166"/>
            <p:cNvCxnSpPr/>
            <p:nvPr userDrawn="1"/>
          </p:nvCxnSpPr>
          <p:spPr>
            <a:xfrm>
              <a:off x="457200" y="16459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68" name="Straight Connector 167"/>
            <p:cNvCxnSpPr/>
            <p:nvPr userDrawn="1"/>
          </p:nvCxnSpPr>
          <p:spPr>
            <a:xfrm>
              <a:off x="457200" y="17373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69" name="Straight Connector 168"/>
            <p:cNvCxnSpPr/>
            <p:nvPr userDrawn="1"/>
          </p:nvCxnSpPr>
          <p:spPr>
            <a:xfrm>
              <a:off x="0" y="2286000"/>
              <a:ext cx="14630400" cy="0"/>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70" name="Straight Connector 169"/>
            <p:cNvCxnSpPr/>
            <p:nvPr userDrawn="1"/>
          </p:nvCxnSpPr>
          <p:spPr>
            <a:xfrm>
              <a:off x="457200" y="19202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71" name="Straight Connector 170"/>
            <p:cNvCxnSpPr/>
            <p:nvPr userDrawn="1"/>
          </p:nvCxnSpPr>
          <p:spPr>
            <a:xfrm>
              <a:off x="457200" y="20116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72" name="Straight Connector 171"/>
            <p:cNvCxnSpPr/>
            <p:nvPr userDrawn="1"/>
          </p:nvCxnSpPr>
          <p:spPr>
            <a:xfrm>
              <a:off x="457200" y="21031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73" name="Straight Connector 172"/>
            <p:cNvCxnSpPr/>
            <p:nvPr userDrawn="1"/>
          </p:nvCxnSpPr>
          <p:spPr>
            <a:xfrm>
              <a:off x="457200" y="21945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74" name="Straight Connector 173"/>
            <p:cNvCxnSpPr/>
            <p:nvPr userDrawn="1"/>
          </p:nvCxnSpPr>
          <p:spPr>
            <a:xfrm>
              <a:off x="0" y="2743200"/>
              <a:ext cx="14630400" cy="0"/>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75" name="Straight Connector 174"/>
            <p:cNvCxnSpPr/>
            <p:nvPr userDrawn="1"/>
          </p:nvCxnSpPr>
          <p:spPr>
            <a:xfrm>
              <a:off x="457200" y="23774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76" name="Straight Connector 175"/>
            <p:cNvCxnSpPr/>
            <p:nvPr userDrawn="1"/>
          </p:nvCxnSpPr>
          <p:spPr>
            <a:xfrm>
              <a:off x="457200" y="24688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77" name="Straight Connector 176"/>
            <p:cNvCxnSpPr/>
            <p:nvPr userDrawn="1"/>
          </p:nvCxnSpPr>
          <p:spPr>
            <a:xfrm>
              <a:off x="457200" y="25603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78" name="Straight Connector 177"/>
            <p:cNvCxnSpPr/>
            <p:nvPr userDrawn="1"/>
          </p:nvCxnSpPr>
          <p:spPr>
            <a:xfrm>
              <a:off x="457200" y="26517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79" name="Straight Connector 178"/>
            <p:cNvCxnSpPr/>
            <p:nvPr userDrawn="1"/>
          </p:nvCxnSpPr>
          <p:spPr>
            <a:xfrm>
              <a:off x="0" y="3200400"/>
              <a:ext cx="14630400" cy="0"/>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80" name="Straight Connector 179"/>
            <p:cNvCxnSpPr/>
            <p:nvPr userDrawn="1"/>
          </p:nvCxnSpPr>
          <p:spPr>
            <a:xfrm>
              <a:off x="457200" y="28346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81" name="Straight Connector 180"/>
            <p:cNvCxnSpPr/>
            <p:nvPr userDrawn="1"/>
          </p:nvCxnSpPr>
          <p:spPr>
            <a:xfrm>
              <a:off x="457200" y="29260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82" name="Straight Connector 181"/>
            <p:cNvCxnSpPr/>
            <p:nvPr userDrawn="1"/>
          </p:nvCxnSpPr>
          <p:spPr>
            <a:xfrm>
              <a:off x="457200" y="30175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83" name="Straight Connector 182"/>
            <p:cNvCxnSpPr/>
            <p:nvPr userDrawn="1"/>
          </p:nvCxnSpPr>
          <p:spPr>
            <a:xfrm>
              <a:off x="457200" y="31089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84" name="Straight Connector 183"/>
            <p:cNvCxnSpPr/>
            <p:nvPr userDrawn="1"/>
          </p:nvCxnSpPr>
          <p:spPr>
            <a:xfrm>
              <a:off x="0" y="3657600"/>
              <a:ext cx="14630400" cy="0"/>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85" name="Straight Connector 184"/>
            <p:cNvCxnSpPr/>
            <p:nvPr userDrawn="1"/>
          </p:nvCxnSpPr>
          <p:spPr>
            <a:xfrm>
              <a:off x="457200" y="32918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86" name="Straight Connector 185"/>
            <p:cNvCxnSpPr/>
            <p:nvPr userDrawn="1"/>
          </p:nvCxnSpPr>
          <p:spPr>
            <a:xfrm>
              <a:off x="457200" y="33832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87" name="Straight Connector 186"/>
            <p:cNvCxnSpPr/>
            <p:nvPr userDrawn="1"/>
          </p:nvCxnSpPr>
          <p:spPr>
            <a:xfrm>
              <a:off x="457200" y="34747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88" name="Straight Connector 187"/>
            <p:cNvCxnSpPr/>
            <p:nvPr userDrawn="1"/>
          </p:nvCxnSpPr>
          <p:spPr>
            <a:xfrm>
              <a:off x="457200" y="35661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89" name="Straight Connector 188"/>
            <p:cNvCxnSpPr/>
            <p:nvPr userDrawn="1"/>
          </p:nvCxnSpPr>
          <p:spPr>
            <a:xfrm>
              <a:off x="457200" y="37490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90" name="Straight Connector 189"/>
            <p:cNvCxnSpPr/>
            <p:nvPr userDrawn="1"/>
          </p:nvCxnSpPr>
          <p:spPr>
            <a:xfrm>
              <a:off x="457200" y="38404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91" name="Straight Connector 190"/>
            <p:cNvCxnSpPr/>
            <p:nvPr userDrawn="1"/>
          </p:nvCxnSpPr>
          <p:spPr>
            <a:xfrm>
              <a:off x="457200" y="39319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92" name="Straight Connector 191"/>
            <p:cNvCxnSpPr/>
            <p:nvPr userDrawn="1"/>
          </p:nvCxnSpPr>
          <p:spPr>
            <a:xfrm>
              <a:off x="457200" y="40233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93" name="Straight Connector 192"/>
            <p:cNvCxnSpPr/>
            <p:nvPr userDrawn="1"/>
          </p:nvCxnSpPr>
          <p:spPr>
            <a:xfrm>
              <a:off x="0" y="4572000"/>
              <a:ext cx="14630400" cy="0"/>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94" name="Straight Connector 193"/>
            <p:cNvCxnSpPr/>
            <p:nvPr userDrawn="1"/>
          </p:nvCxnSpPr>
          <p:spPr>
            <a:xfrm>
              <a:off x="457200" y="42062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95" name="Straight Connector 194"/>
            <p:cNvCxnSpPr/>
            <p:nvPr userDrawn="1"/>
          </p:nvCxnSpPr>
          <p:spPr>
            <a:xfrm>
              <a:off x="457200" y="42976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96" name="Straight Connector 195"/>
            <p:cNvCxnSpPr/>
            <p:nvPr userDrawn="1"/>
          </p:nvCxnSpPr>
          <p:spPr>
            <a:xfrm>
              <a:off x="457200" y="43891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97" name="Straight Connector 196"/>
            <p:cNvCxnSpPr/>
            <p:nvPr userDrawn="1"/>
          </p:nvCxnSpPr>
          <p:spPr>
            <a:xfrm>
              <a:off x="457200" y="44805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98" name="Straight Connector 197"/>
            <p:cNvCxnSpPr/>
            <p:nvPr userDrawn="1"/>
          </p:nvCxnSpPr>
          <p:spPr>
            <a:xfrm>
              <a:off x="0" y="5029200"/>
              <a:ext cx="14630400" cy="0"/>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99" name="Straight Connector 198"/>
            <p:cNvCxnSpPr/>
            <p:nvPr userDrawn="1"/>
          </p:nvCxnSpPr>
          <p:spPr>
            <a:xfrm>
              <a:off x="457200" y="46634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00" name="Straight Connector 199"/>
            <p:cNvCxnSpPr/>
            <p:nvPr userDrawn="1"/>
          </p:nvCxnSpPr>
          <p:spPr>
            <a:xfrm>
              <a:off x="457200" y="47548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01" name="Straight Connector 200"/>
            <p:cNvCxnSpPr/>
            <p:nvPr userDrawn="1"/>
          </p:nvCxnSpPr>
          <p:spPr>
            <a:xfrm>
              <a:off x="457200" y="48463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02" name="Straight Connector 201"/>
            <p:cNvCxnSpPr/>
            <p:nvPr userDrawn="1"/>
          </p:nvCxnSpPr>
          <p:spPr>
            <a:xfrm>
              <a:off x="457200" y="49377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03" name="Straight Connector 202"/>
            <p:cNvCxnSpPr/>
            <p:nvPr userDrawn="1"/>
          </p:nvCxnSpPr>
          <p:spPr>
            <a:xfrm>
              <a:off x="0" y="5486400"/>
              <a:ext cx="14630400" cy="0"/>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04" name="Straight Connector 203"/>
            <p:cNvCxnSpPr/>
            <p:nvPr userDrawn="1"/>
          </p:nvCxnSpPr>
          <p:spPr>
            <a:xfrm>
              <a:off x="457200" y="51206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05" name="Straight Connector 204"/>
            <p:cNvCxnSpPr/>
            <p:nvPr userDrawn="1"/>
          </p:nvCxnSpPr>
          <p:spPr>
            <a:xfrm>
              <a:off x="457200" y="52120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06" name="Straight Connector 205"/>
            <p:cNvCxnSpPr/>
            <p:nvPr userDrawn="1"/>
          </p:nvCxnSpPr>
          <p:spPr>
            <a:xfrm>
              <a:off x="457200" y="53035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07" name="Straight Connector 206"/>
            <p:cNvCxnSpPr/>
            <p:nvPr userDrawn="1"/>
          </p:nvCxnSpPr>
          <p:spPr>
            <a:xfrm>
              <a:off x="457200" y="53949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08" name="Straight Connector 207"/>
            <p:cNvCxnSpPr/>
            <p:nvPr userDrawn="1"/>
          </p:nvCxnSpPr>
          <p:spPr>
            <a:xfrm>
              <a:off x="0" y="5943600"/>
              <a:ext cx="14630400" cy="0"/>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09" name="Straight Connector 208"/>
            <p:cNvCxnSpPr/>
            <p:nvPr userDrawn="1"/>
          </p:nvCxnSpPr>
          <p:spPr>
            <a:xfrm>
              <a:off x="457200" y="55778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10" name="Straight Connector 209"/>
            <p:cNvCxnSpPr/>
            <p:nvPr userDrawn="1"/>
          </p:nvCxnSpPr>
          <p:spPr>
            <a:xfrm>
              <a:off x="457200" y="56692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11" name="Straight Connector 210"/>
            <p:cNvCxnSpPr/>
            <p:nvPr userDrawn="1"/>
          </p:nvCxnSpPr>
          <p:spPr>
            <a:xfrm>
              <a:off x="457200" y="57607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12" name="Straight Connector 211"/>
            <p:cNvCxnSpPr/>
            <p:nvPr userDrawn="1"/>
          </p:nvCxnSpPr>
          <p:spPr>
            <a:xfrm>
              <a:off x="457200" y="58521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13" name="Straight Connector 212"/>
            <p:cNvCxnSpPr/>
            <p:nvPr userDrawn="1"/>
          </p:nvCxnSpPr>
          <p:spPr>
            <a:xfrm>
              <a:off x="0" y="6400800"/>
              <a:ext cx="14630400" cy="0"/>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14" name="Straight Connector 213"/>
            <p:cNvCxnSpPr/>
            <p:nvPr userDrawn="1"/>
          </p:nvCxnSpPr>
          <p:spPr>
            <a:xfrm>
              <a:off x="457200" y="60350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15" name="Straight Connector 214"/>
            <p:cNvCxnSpPr/>
            <p:nvPr userDrawn="1"/>
          </p:nvCxnSpPr>
          <p:spPr>
            <a:xfrm>
              <a:off x="457200" y="61264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16" name="Straight Connector 215"/>
            <p:cNvCxnSpPr/>
            <p:nvPr userDrawn="1"/>
          </p:nvCxnSpPr>
          <p:spPr>
            <a:xfrm>
              <a:off x="457200" y="62179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17" name="Straight Connector 216"/>
            <p:cNvCxnSpPr/>
            <p:nvPr userDrawn="1"/>
          </p:nvCxnSpPr>
          <p:spPr>
            <a:xfrm>
              <a:off x="457200" y="63093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18" name="Straight Connector 217"/>
            <p:cNvCxnSpPr/>
            <p:nvPr userDrawn="1"/>
          </p:nvCxnSpPr>
          <p:spPr>
            <a:xfrm>
              <a:off x="0" y="6858000"/>
              <a:ext cx="14630400" cy="0"/>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19" name="Straight Connector 218"/>
            <p:cNvCxnSpPr/>
            <p:nvPr userDrawn="1"/>
          </p:nvCxnSpPr>
          <p:spPr>
            <a:xfrm>
              <a:off x="457200" y="64922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20" name="Straight Connector 219"/>
            <p:cNvCxnSpPr/>
            <p:nvPr userDrawn="1"/>
          </p:nvCxnSpPr>
          <p:spPr>
            <a:xfrm>
              <a:off x="457200" y="65836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21" name="Straight Connector 220"/>
            <p:cNvCxnSpPr/>
            <p:nvPr userDrawn="1"/>
          </p:nvCxnSpPr>
          <p:spPr>
            <a:xfrm>
              <a:off x="457200" y="66751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22" name="Straight Connector 221"/>
            <p:cNvCxnSpPr/>
            <p:nvPr userDrawn="1"/>
          </p:nvCxnSpPr>
          <p:spPr>
            <a:xfrm>
              <a:off x="457200" y="67665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23" name="Straight Connector 222"/>
            <p:cNvCxnSpPr/>
            <p:nvPr userDrawn="1"/>
          </p:nvCxnSpPr>
          <p:spPr>
            <a:xfrm>
              <a:off x="0" y="7315200"/>
              <a:ext cx="14630400" cy="0"/>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24" name="Straight Connector 223"/>
            <p:cNvCxnSpPr/>
            <p:nvPr userDrawn="1"/>
          </p:nvCxnSpPr>
          <p:spPr>
            <a:xfrm>
              <a:off x="457200" y="69494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25" name="Straight Connector 224"/>
            <p:cNvCxnSpPr/>
            <p:nvPr userDrawn="1"/>
          </p:nvCxnSpPr>
          <p:spPr>
            <a:xfrm>
              <a:off x="457200" y="70408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26" name="Straight Connector 225"/>
            <p:cNvCxnSpPr/>
            <p:nvPr userDrawn="1"/>
          </p:nvCxnSpPr>
          <p:spPr>
            <a:xfrm>
              <a:off x="457200" y="71323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27" name="Straight Connector 226"/>
            <p:cNvCxnSpPr/>
            <p:nvPr userDrawn="1"/>
          </p:nvCxnSpPr>
          <p:spPr>
            <a:xfrm>
              <a:off x="457200" y="72237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28" name="Straight Connector 227"/>
            <p:cNvCxnSpPr/>
            <p:nvPr userDrawn="1"/>
          </p:nvCxnSpPr>
          <p:spPr>
            <a:xfrm>
              <a:off x="457200" y="74066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29" name="Straight Connector 228"/>
            <p:cNvCxnSpPr/>
            <p:nvPr userDrawn="1"/>
          </p:nvCxnSpPr>
          <p:spPr>
            <a:xfrm>
              <a:off x="457200" y="74980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30" name="Straight Connector 229"/>
            <p:cNvCxnSpPr/>
            <p:nvPr userDrawn="1"/>
          </p:nvCxnSpPr>
          <p:spPr>
            <a:xfrm>
              <a:off x="457200" y="75895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31" name="Straight Connector 230"/>
            <p:cNvCxnSpPr/>
            <p:nvPr userDrawn="1"/>
          </p:nvCxnSpPr>
          <p:spPr>
            <a:xfrm>
              <a:off x="457200" y="76809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33" name="Straight Connector 232"/>
            <p:cNvCxnSpPr/>
            <p:nvPr userDrawn="1"/>
          </p:nvCxnSpPr>
          <p:spPr>
            <a:xfrm flipV="1">
              <a:off x="5029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34" name="Straight Connector 233"/>
            <p:cNvCxnSpPr/>
            <p:nvPr userDrawn="1"/>
          </p:nvCxnSpPr>
          <p:spPr>
            <a:xfrm flipV="1">
              <a:off x="5943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35" name="Straight Connector 234"/>
            <p:cNvCxnSpPr/>
            <p:nvPr userDrawn="1"/>
          </p:nvCxnSpPr>
          <p:spPr>
            <a:xfrm flipV="1">
              <a:off x="6858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36" name="Straight Connector 235"/>
            <p:cNvCxnSpPr/>
            <p:nvPr userDrawn="1"/>
          </p:nvCxnSpPr>
          <p:spPr>
            <a:xfrm flipV="1">
              <a:off x="7772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37" name="Straight Connector 236"/>
            <p:cNvCxnSpPr/>
            <p:nvPr userDrawn="1"/>
          </p:nvCxnSpPr>
          <p:spPr>
            <a:xfrm flipV="1">
              <a:off x="8686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38" name="Straight Connector 237"/>
            <p:cNvCxnSpPr/>
            <p:nvPr userDrawn="1"/>
          </p:nvCxnSpPr>
          <p:spPr>
            <a:xfrm flipV="1">
              <a:off x="9601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39" name="Straight Connector 238"/>
            <p:cNvCxnSpPr/>
            <p:nvPr userDrawn="1"/>
          </p:nvCxnSpPr>
          <p:spPr>
            <a:xfrm flipV="1">
              <a:off x="10515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40" name="Straight Connector 239"/>
            <p:cNvCxnSpPr/>
            <p:nvPr userDrawn="1"/>
          </p:nvCxnSpPr>
          <p:spPr>
            <a:xfrm flipV="1">
              <a:off x="11430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41" name="Straight Connector 240"/>
            <p:cNvCxnSpPr/>
            <p:nvPr userDrawn="1"/>
          </p:nvCxnSpPr>
          <p:spPr>
            <a:xfrm flipV="1">
              <a:off x="12344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42" name="Straight Connector 241"/>
            <p:cNvCxnSpPr/>
            <p:nvPr userDrawn="1"/>
          </p:nvCxnSpPr>
          <p:spPr>
            <a:xfrm flipV="1">
              <a:off x="13258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43" name="Straight Connector 242"/>
            <p:cNvCxnSpPr/>
            <p:nvPr userDrawn="1"/>
          </p:nvCxnSpPr>
          <p:spPr>
            <a:xfrm flipV="1">
              <a:off x="14173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44" name="Straight Connector 243"/>
            <p:cNvCxnSpPr/>
            <p:nvPr userDrawn="1"/>
          </p:nvCxnSpPr>
          <p:spPr>
            <a:xfrm flipV="1">
              <a:off x="15087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45" name="Straight Connector 244"/>
            <p:cNvCxnSpPr/>
            <p:nvPr userDrawn="1"/>
          </p:nvCxnSpPr>
          <p:spPr>
            <a:xfrm flipV="1">
              <a:off x="16002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46" name="Straight Connector 245"/>
            <p:cNvCxnSpPr/>
            <p:nvPr userDrawn="1"/>
          </p:nvCxnSpPr>
          <p:spPr>
            <a:xfrm flipV="1">
              <a:off x="16916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47" name="Straight Connector 246"/>
            <p:cNvCxnSpPr/>
            <p:nvPr userDrawn="1"/>
          </p:nvCxnSpPr>
          <p:spPr>
            <a:xfrm flipV="1">
              <a:off x="17830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48" name="Straight Connector 247"/>
            <p:cNvCxnSpPr/>
            <p:nvPr userDrawn="1"/>
          </p:nvCxnSpPr>
          <p:spPr>
            <a:xfrm flipV="1">
              <a:off x="18745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49" name="Straight Connector 248"/>
            <p:cNvCxnSpPr/>
            <p:nvPr userDrawn="1"/>
          </p:nvCxnSpPr>
          <p:spPr>
            <a:xfrm flipV="1">
              <a:off x="19659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50" name="Straight Connector 249"/>
            <p:cNvCxnSpPr/>
            <p:nvPr userDrawn="1"/>
          </p:nvCxnSpPr>
          <p:spPr>
            <a:xfrm flipV="1">
              <a:off x="20574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51" name="Straight Connector 250"/>
            <p:cNvCxnSpPr/>
            <p:nvPr userDrawn="1"/>
          </p:nvCxnSpPr>
          <p:spPr>
            <a:xfrm flipV="1">
              <a:off x="21488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52" name="Straight Connector 251"/>
            <p:cNvCxnSpPr/>
            <p:nvPr userDrawn="1"/>
          </p:nvCxnSpPr>
          <p:spPr>
            <a:xfrm flipV="1">
              <a:off x="22402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53" name="Straight Connector 252"/>
            <p:cNvCxnSpPr/>
            <p:nvPr userDrawn="1"/>
          </p:nvCxnSpPr>
          <p:spPr>
            <a:xfrm flipV="1">
              <a:off x="23317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54" name="Straight Connector 253"/>
            <p:cNvCxnSpPr/>
            <p:nvPr userDrawn="1"/>
          </p:nvCxnSpPr>
          <p:spPr>
            <a:xfrm flipV="1">
              <a:off x="24231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55" name="Straight Connector 254"/>
            <p:cNvCxnSpPr/>
            <p:nvPr userDrawn="1"/>
          </p:nvCxnSpPr>
          <p:spPr>
            <a:xfrm flipV="1">
              <a:off x="25146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56" name="Straight Connector 255"/>
            <p:cNvCxnSpPr/>
            <p:nvPr userDrawn="1"/>
          </p:nvCxnSpPr>
          <p:spPr>
            <a:xfrm flipV="1">
              <a:off x="26060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57" name="Straight Connector 256"/>
            <p:cNvCxnSpPr/>
            <p:nvPr userDrawn="1"/>
          </p:nvCxnSpPr>
          <p:spPr>
            <a:xfrm flipV="1">
              <a:off x="26974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58" name="Straight Connector 257"/>
            <p:cNvCxnSpPr/>
            <p:nvPr userDrawn="1"/>
          </p:nvCxnSpPr>
          <p:spPr>
            <a:xfrm flipV="1">
              <a:off x="27889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59" name="Straight Connector 258"/>
            <p:cNvCxnSpPr/>
            <p:nvPr userDrawn="1"/>
          </p:nvCxnSpPr>
          <p:spPr>
            <a:xfrm flipV="1">
              <a:off x="28803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60" name="Straight Connector 259"/>
            <p:cNvCxnSpPr/>
            <p:nvPr userDrawn="1"/>
          </p:nvCxnSpPr>
          <p:spPr>
            <a:xfrm flipV="1">
              <a:off x="29718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61" name="Straight Connector 260"/>
            <p:cNvCxnSpPr/>
            <p:nvPr userDrawn="1"/>
          </p:nvCxnSpPr>
          <p:spPr>
            <a:xfrm flipV="1">
              <a:off x="30632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62" name="Straight Connector 261"/>
            <p:cNvCxnSpPr/>
            <p:nvPr userDrawn="1"/>
          </p:nvCxnSpPr>
          <p:spPr>
            <a:xfrm flipV="1">
              <a:off x="31546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63" name="Straight Connector 262"/>
            <p:cNvCxnSpPr/>
            <p:nvPr userDrawn="1"/>
          </p:nvCxnSpPr>
          <p:spPr>
            <a:xfrm flipV="1">
              <a:off x="32461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64" name="Straight Connector 263"/>
            <p:cNvCxnSpPr/>
            <p:nvPr userDrawn="1"/>
          </p:nvCxnSpPr>
          <p:spPr>
            <a:xfrm flipV="1">
              <a:off x="33375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65" name="Straight Connector 264"/>
            <p:cNvCxnSpPr/>
            <p:nvPr userDrawn="1"/>
          </p:nvCxnSpPr>
          <p:spPr>
            <a:xfrm flipV="1">
              <a:off x="34290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66" name="Straight Connector 265"/>
            <p:cNvCxnSpPr/>
            <p:nvPr userDrawn="1"/>
          </p:nvCxnSpPr>
          <p:spPr>
            <a:xfrm flipV="1">
              <a:off x="35204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67" name="Straight Connector 266"/>
            <p:cNvCxnSpPr/>
            <p:nvPr userDrawn="1"/>
          </p:nvCxnSpPr>
          <p:spPr>
            <a:xfrm flipV="1">
              <a:off x="36118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68" name="Straight Connector 267"/>
            <p:cNvCxnSpPr/>
            <p:nvPr userDrawn="1"/>
          </p:nvCxnSpPr>
          <p:spPr>
            <a:xfrm flipV="1">
              <a:off x="37033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69" name="Straight Connector 268"/>
            <p:cNvCxnSpPr/>
            <p:nvPr userDrawn="1"/>
          </p:nvCxnSpPr>
          <p:spPr>
            <a:xfrm flipV="1">
              <a:off x="37947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70" name="Straight Connector 269"/>
            <p:cNvCxnSpPr/>
            <p:nvPr userDrawn="1"/>
          </p:nvCxnSpPr>
          <p:spPr>
            <a:xfrm flipV="1">
              <a:off x="38862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71" name="Straight Connector 270"/>
            <p:cNvCxnSpPr/>
            <p:nvPr userDrawn="1"/>
          </p:nvCxnSpPr>
          <p:spPr>
            <a:xfrm flipV="1">
              <a:off x="39776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72" name="Straight Connector 271"/>
            <p:cNvCxnSpPr/>
            <p:nvPr userDrawn="1"/>
          </p:nvCxnSpPr>
          <p:spPr>
            <a:xfrm flipV="1">
              <a:off x="40690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73" name="Straight Connector 272"/>
            <p:cNvCxnSpPr/>
            <p:nvPr userDrawn="1"/>
          </p:nvCxnSpPr>
          <p:spPr>
            <a:xfrm flipV="1">
              <a:off x="41605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74" name="Straight Connector 273"/>
            <p:cNvCxnSpPr/>
            <p:nvPr userDrawn="1"/>
          </p:nvCxnSpPr>
          <p:spPr>
            <a:xfrm flipV="1">
              <a:off x="42519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75" name="Straight Connector 274"/>
            <p:cNvCxnSpPr/>
            <p:nvPr userDrawn="1"/>
          </p:nvCxnSpPr>
          <p:spPr>
            <a:xfrm flipV="1">
              <a:off x="43434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76" name="Straight Connector 275"/>
            <p:cNvCxnSpPr/>
            <p:nvPr userDrawn="1"/>
          </p:nvCxnSpPr>
          <p:spPr>
            <a:xfrm flipV="1">
              <a:off x="44348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77" name="Straight Connector 276"/>
            <p:cNvCxnSpPr/>
            <p:nvPr userDrawn="1"/>
          </p:nvCxnSpPr>
          <p:spPr>
            <a:xfrm flipV="1">
              <a:off x="45262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78" name="Straight Connector 277"/>
            <p:cNvCxnSpPr/>
            <p:nvPr userDrawn="1"/>
          </p:nvCxnSpPr>
          <p:spPr>
            <a:xfrm flipV="1">
              <a:off x="46177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79" name="Straight Connector 278"/>
            <p:cNvCxnSpPr/>
            <p:nvPr userDrawn="1"/>
          </p:nvCxnSpPr>
          <p:spPr>
            <a:xfrm flipV="1">
              <a:off x="47091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80" name="Straight Connector 279"/>
            <p:cNvCxnSpPr/>
            <p:nvPr userDrawn="1"/>
          </p:nvCxnSpPr>
          <p:spPr>
            <a:xfrm flipV="1">
              <a:off x="48006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81" name="Straight Connector 280"/>
            <p:cNvCxnSpPr/>
            <p:nvPr userDrawn="1"/>
          </p:nvCxnSpPr>
          <p:spPr>
            <a:xfrm flipV="1">
              <a:off x="48920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82" name="Straight Connector 281"/>
            <p:cNvCxnSpPr/>
            <p:nvPr userDrawn="1"/>
          </p:nvCxnSpPr>
          <p:spPr>
            <a:xfrm flipV="1">
              <a:off x="49834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83" name="Straight Connector 282"/>
            <p:cNvCxnSpPr/>
            <p:nvPr userDrawn="1"/>
          </p:nvCxnSpPr>
          <p:spPr>
            <a:xfrm flipV="1">
              <a:off x="50749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84" name="Straight Connector 283"/>
            <p:cNvCxnSpPr/>
            <p:nvPr userDrawn="1"/>
          </p:nvCxnSpPr>
          <p:spPr>
            <a:xfrm flipV="1">
              <a:off x="51663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85" name="Straight Connector 284"/>
            <p:cNvCxnSpPr/>
            <p:nvPr userDrawn="1"/>
          </p:nvCxnSpPr>
          <p:spPr>
            <a:xfrm flipV="1">
              <a:off x="52578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86" name="Straight Connector 285"/>
            <p:cNvCxnSpPr/>
            <p:nvPr userDrawn="1"/>
          </p:nvCxnSpPr>
          <p:spPr>
            <a:xfrm flipV="1">
              <a:off x="53492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87" name="Straight Connector 286"/>
            <p:cNvCxnSpPr/>
            <p:nvPr userDrawn="1"/>
          </p:nvCxnSpPr>
          <p:spPr>
            <a:xfrm flipV="1">
              <a:off x="54406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88" name="Straight Connector 287"/>
            <p:cNvCxnSpPr/>
            <p:nvPr userDrawn="1"/>
          </p:nvCxnSpPr>
          <p:spPr>
            <a:xfrm flipV="1">
              <a:off x="55321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89" name="Straight Connector 288"/>
            <p:cNvCxnSpPr/>
            <p:nvPr userDrawn="1"/>
          </p:nvCxnSpPr>
          <p:spPr>
            <a:xfrm flipV="1">
              <a:off x="56235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90" name="Straight Connector 289"/>
            <p:cNvCxnSpPr/>
            <p:nvPr userDrawn="1"/>
          </p:nvCxnSpPr>
          <p:spPr>
            <a:xfrm flipV="1">
              <a:off x="57150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91" name="Straight Connector 290"/>
            <p:cNvCxnSpPr/>
            <p:nvPr userDrawn="1"/>
          </p:nvCxnSpPr>
          <p:spPr>
            <a:xfrm flipV="1">
              <a:off x="58064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92" name="Straight Connector 291"/>
            <p:cNvCxnSpPr/>
            <p:nvPr userDrawn="1"/>
          </p:nvCxnSpPr>
          <p:spPr>
            <a:xfrm flipV="1">
              <a:off x="58978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93" name="Straight Connector 292"/>
            <p:cNvCxnSpPr/>
            <p:nvPr userDrawn="1"/>
          </p:nvCxnSpPr>
          <p:spPr>
            <a:xfrm flipV="1">
              <a:off x="59893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94" name="Straight Connector 293"/>
            <p:cNvCxnSpPr/>
            <p:nvPr userDrawn="1"/>
          </p:nvCxnSpPr>
          <p:spPr>
            <a:xfrm flipV="1">
              <a:off x="60807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95" name="Straight Connector 294"/>
            <p:cNvCxnSpPr/>
            <p:nvPr userDrawn="1"/>
          </p:nvCxnSpPr>
          <p:spPr>
            <a:xfrm flipV="1">
              <a:off x="61722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96" name="Straight Connector 295"/>
            <p:cNvCxnSpPr/>
            <p:nvPr userDrawn="1"/>
          </p:nvCxnSpPr>
          <p:spPr>
            <a:xfrm flipV="1">
              <a:off x="62636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97" name="Straight Connector 296"/>
            <p:cNvCxnSpPr/>
            <p:nvPr userDrawn="1"/>
          </p:nvCxnSpPr>
          <p:spPr>
            <a:xfrm flipV="1">
              <a:off x="63550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98" name="Straight Connector 297"/>
            <p:cNvCxnSpPr/>
            <p:nvPr userDrawn="1"/>
          </p:nvCxnSpPr>
          <p:spPr>
            <a:xfrm flipV="1">
              <a:off x="64465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99" name="Straight Connector 298"/>
            <p:cNvCxnSpPr/>
            <p:nvPr userDrawn="1"/>
          </p:nvCxnSpPr>
          <p:spPr>
            <a:xfrm flipV="1">
              <a:off x="65379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00" name="Straight Connector 299"/>
            <p:cNvCxnSpPr/>
            <p:nvPr userDrawn="1"/>
          </p:nvCxnSpPr>
          <p:spPr>
            <a:xfrm flipV="1">
              <a:off x="66294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01" name="Straight Connector 300"/>
            <p:cNvCxnSpPr/>
            <p:nvPr userDrawn="1"/>
          </p:nvCxnSpPr>
          <p:spPr>
            <a:xfrm flipV="1">
              <a:off x="67208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02" name="Straight Connector 301"/>
            <p:cNvCxnSpPr/>
            <p:nvPr userDrawn="1"/>
          </p:nvCxnSpPr>
          <p:spPr>
            <a:xfrm flipV="1">
              <a:off x="68122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03" name="Straight Connector 302"/>
            <p:cNvCxnSpPr/>
            <p:nvPr userDrawn="1"/>
          </p:nvCxnSpPr>
          <p:spPr>
            <a:xfrm flipV="1">
              <a:off x="69037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04" name="Straight Connector 303"/>
            <p:cNvCxnSpPr/>
            <p:nvPr userDrawn="1"/>
          </p:nvCxnSpPr>
          <p:spPr>
            <a:xfrm flipV="1">
              <a:off x="69951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05" name="Straight Connector 304"/>
            <p:cNvCxnSpPr/>
            <p:nvPr userDrawn="1"/>
          </p:nvCxnSpPr>
          <p:spPr>
            <a:xfrm flipV="1">
              <a:off x="70866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06" name="Straight Connector 305"/>
            <p:cNvCxnSpPr/>
            <p:nvPr userDrawn="1"/>
          </p:nvCxnSpPr>
          <p:spPr>
            <a:xfrm flipV="1">
              <a:off x="71780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07" name="Straight Connector 306"/>
            <p:cNvCxnSpPr/>
            <p:nvPr userDrawn="1"/>
          </p:nvCxnSpPr>
          <p:spPr>
            <a:xfrm flipV="1">
              <a:off x="72694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08" name="Straight Connector 307"/>
            <p:cNvCxnSpPr/>
            <p:nvPr userDrawn="1"/>
          </p:nvCxnSpPr>
          <p:spPr>
            <a:xfrm flipV="1">
              <a:off x="73609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09" name="Straight Connector 308"/>
            <p:cNvCxnSpPr/>
            <p:nvPr userDrawn="1"/>
          </p:nvCxnSpPr>
          <p:spPr>
            <a:xfrm flipV="1">
              <a:off x="74523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10" name="Straight Connector 309"/>
            <p:cNvCxnSpPr/>
            <p:nvPr userDrawn="1"/>
          </p:nvCxnSpPr>
          <p:spPr>
            <a:xfrm flipV="1">
              <a:off x="75438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11" name="Straight Connector 310"/>
            <p:cNvCxnSpPr/>
            <p:nvPr userDrawn="1"/>
          </p:nvCxnSpPr>
          <p:spPr>
            <a:xfrm flipV="1">
              <a:off x="76352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12" name="Straight Connector 311"/>
            <p:cNvCxnSpPr/>
            <p:nvPr userDrawn="1"/>
          </p:nvCxnSpPr>
          <p:spPr>
            <a:xfrm flipV="1">
              <a:off x="77266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13" name="Straight Connector 312"/>
            <p:cNvCxnSpPr/>
            <p:nvPr userDrawn="1"/>
          </p:nvCxnSpPr>
          <p:spPr>
            <a:xfrm flipV="1">
              <a:off x="78181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14" name="Straight Connector 313"/>
            <p:cNvCxnSpPr/>
            <p:nvPr userDrawn="1"/>
          </p:nvCxnSpPr>
          <p:spPr>
            <a:xfrm flipV="1">
              <a:off x="79095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15" name="Straight Connector 314"/>
            <p:cNvCxnSpPr/>
            <p:nvPr userDrawn="1"/>
          </p:nvCxnSpPr>
          <p:spPr>
            <a:xfrm flipV="1">
              <a:off x="80010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16" name="Straight Connector 315"/>
            <p:cNvCxnSpPr/>
            <p:nvPr userDrawn="1"/>
          </p:nvCxnSpPr>
          <p:spPr>
            <a:xfrm flipV="1">
              <a:off x="80924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17" name="Straight Connector 316"/>
            <p:cNvCxnSpPr/>
            <p:nvPr userDrawn="1"/>
          </p:nvCxnSpPr>
          <p:spPr>
            <a:xfrm flipV="1">
              <a:off x="81838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18" name="Straight Connector 317"/>
            <p:cNvCxnSpPr/>
            <p:nvPr userDrawn="1"/>
          </p:nvCxnSpPr>
          <p:spPr>
            <a:xfrm flipV="1">
              <a:off x="82753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19" name="Straight Connector 318"/>
            <p:cNvCxnSpPr/>
            <p:nvPr userDrawn="1"/>
          </p:nvCxnSpPr>
          <p:spPr>
            <a:xfrm flipV="1">
              <a:off x="83667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20" name="Straight Connector 319"/>
            <p:cNvCxnSpPr/>
            <p:nvPr userDrawn="1"/>
          </p:nvCxnSpPr>
          <p:spPr>
            <a:xfrm flipV="1">
              <a:off x="84582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21" name="Straight Connector 320"/>
            <p:cNvCxnSpPr/>
            <p:nvPr userDrawn="1"/>
          </p:nvCxnSpPr>
          <p:spPr>
            <a:xfrm flipV="1">
              <a:off x="85496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22" name="Straight Connector 321"/>
            <p:cNvCxnSpPr/>
            <p:nvPr userDrawn="1"/>
          </p:nvCxnSpPr>
          <p:spPr>
            <a:xfrm flipV="1">
              <a:off x="86410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23" name="Straight Connector 322"/>
            <p:cNvCxnSpPr/>
            <p:nvPr userDrawn="1"/>
          </p:nvCxnSpPr>
          <p:spPr>
            <a:xfrm flipV="1">
              <a:off x="87325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24" name="Straight Connector 323"/>
            <p:cNvCxnSpPr/>
            <p:nvPr userDrawn="1"/>
          </p:nvCxnSpPr>
          <p:spPr>
            <a:xfrm flipV="1">
              <a:off x="88239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25" name="Straight Connector 324"/>
            <p:cNvCxnSpPr/>
            <p:nvPr userDrawn="1"/>
          </p:nvCxnSpPr>
          <p:spPr>
            <a:xfrm flipV="1">
              <a:off x="89154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26" name="Straight Connector 325"/>
            <p:cNvCxnSpPr/>
            <p:nvPr userDrawn="1"/>
          </p:nvCxnSpPr>
          <p:spPr>
            <a:xfrm flipV="1">
              <a:off x="90068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27" name="Straight Connector 326"/>
            <p:cNvCxnSpPr/>
            <p:nvPr userDrawn="1"/>
          </p:nvCxnSpPr>
          <p:spPr>
            <a:xfrm flipV="1">
              <a:off x="90982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28" name="Straight Connector 327"/>
            <p:cNvCxnSpPr/>
            <p:nvPr userDrawn="1"/>
          </p:nvCxnSpPr>
          <p:spPr>
            <a:xfrm flipV="1">
              <a:off x="91897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29" name="Straight Connector 328"/>
            <p:cNvCxnSpPr/>
            <p:nvPr userDrawn="1"/>
          </p:nvCxnSpPr>
          <p:spPr>
            <a:xfrm flipV="1">
              <a:off x="92811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30" name="Straight Connector 329"/>
            <p:cNvCxnSpPr/>
            <p:nvPr userDrawn="1"/>
          </p:nvCxnSpPr>
          <p:spPr>
            <a:xfrm flipV="1">
              <a:off x="93726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31" name="Straight Connector 330"/>
            <p:cNvCxnSpPr/>
            <p:nvPr userDrawn="1"/>
          </p:nvCxnSpPr>
          <p:spPr>
            <a:xfrm flipV="1">
              <a:off x="94640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32" name="Straight Connector 331"/>
            <p:cNvCxnSpPr/>
            <p:nvPr userDrawn="1"/>
          </p:nvCxnSpPr>
          <p:spPr>
            <a:xfrm flipV="1">
              <a:off x="95554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33" name="Straight Connector 332"/>
            <p:cNvCxnSpPr/>
            <p:nvPr userDrawn="1"/>
          </p:nvCxnSpPr>
          <p:spPr>
            <a:xfrm flipV="1">
              <a:off x="96469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34" name="Straight Connector 333"/>
            <p:cNvCxnSpPr/>
            <p:nvPr userDrawn="1"/>
          </p:nvCxnSpPr>
          <p:spPr>
            <a:xfrm flipV="1">
              <a:off x="97383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35" name="Straight Connector 334"/>
            <p:cNvCxnSpPr/>
            <p:nvPr userDrawn="1"/>
          </p:nvCxnSpPr>
          <p:spPr>
            <a:xfrm flipV="1">
              <a:off x="98298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36" name="Straight Connector 335"/>
            <p:cNvCxnSpPr/>
            <p:nvPr userDrawn="1"/>
          </p:nvCxnSpPr>
          <p:spPr>
            <a:xfrm flipV="1">
              <a:off x="99212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37" name="Straight Connector 336"/>
            <p:cNvCxnSpPr/>
            <p:nvPr userDrawn="1"/>
          </p:nvCxnSpPr>
          <p:spPr>
            <a:xfrm flipV="1">
              <a:off x="100126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38" name="Straight Connector 337"/>
            <p:cNvCxnSpPr/>
            <p:nvPr userDrawn="1"/>
          </p:nvCxnSpPr>
          <p:spPr>
            <a:xfrm flipV="1">
              <a:off x="101041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39" name="Straight Connector 338"/>
            <p:cNvCxnSpPr/>
            <p:nvPr userDrawn="1"/>
          </p:nvCxnSpPr>
          <p:spPr>
            <a:xfrm flipV="1">
              <a:off x="101955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40" name="Straight Connector 339"/>
            <p:cNvCxnSpPr/>
            <p:nvPr userDrawn="1"/>
          </p:nvCxnSpPr>
          <p:spPr>
            <a:xfrm flipV="1">
              <a:off x="102870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41" name="Straight Connector 340"/>
            <p:cNvCxnSpPr/>
            <p:nvPr userDrawn="1"/>
          </p:nvCxnSpPr>
          <p:spPr>
            <a:xfrm flipV="1">
              <a:off x="103784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42" name="Straight Connector 341"/>
            <p:cNvCxnSpPr/>
            <p:nvPr userDrawn="1"/>
          </p:nvCxnSpPr>
          <p:spPr>
            <a:xfrm flipV="1">
              <a:off x="104698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43" name="Straight Connector 342"/>
            <p:cNvCxnSpPr/>
            <p:nvPr userDrawn="1"/>
          </p:nvCxnSpPr>
          <p:spPr>
            <a:xfrm flipV="1">
              <a:off x="105613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44" name="Straight Connector 343"/>
            <p:cNvCxnSpPr/>
            <p:nvPr userDrawn="1"/>
          </p:nvCxnSpPr>
          <p:spPr>
            <a:xfrm flipV="1">
              <a:off x="106527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45" name="Straight Connector 344"/>
            <p:cNvCxnSpPr/>
            <p:nvPr userDrawn="1"/>
          </p:nvCxnSpPr>
          <p:spPr>
            <a:xfrm flipV="1">
              <a:off x="107442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46" name="Straight Connector 345"/>
            <p:cNvCxnSpPr/>
            <p:nvPr userDrawn="1"/>
          </p:nvCxnSpPr>
          <p:spPr>
            <a:xfrm flipV="1">
              <a:off x="108356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47" name="Straight Connector 346"/>
            <p:cNvCxnSpPr/>
            <p:nvPr userDrawn="1"/>
          </p:nvCxnSpPr>
          <p:spPr>
            <a:xfrm flipV="1">
              <a:off x="109270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48" name="Straight Connector 347"/>
            <p:cNvCxnSpPr/>
            <p:nvPr userDrawn="1"/>
          </p:nvCxnSpPr>
          <p:spPr>
            <a:xfrm flipV="1">
              <a:off x="110185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49" name="Straight Connector 348"/>
            <p:cNvCxnSpPr/>
            <p:nvPr userDrawn="1"/>
          </p:nvCxnSpPr>
          <p:spPr>
            <a:xfrm flipV="1">
              <a:off x="111099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50" name="Straight Connector 349"/>
            <p:cNvCxnSpPr/>
            <p:nvPr userDrawn="1"/>
          </p:nvCxnSpPr>
          <p:spPr>
            <a:xfrm flipV="1">
              <a:off x="112014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51" name="Straight Connector 350"/>
            <p:cNvCxnSpPr/>
            <p:nvPr userDrawn="1"/>
          </p:nvCxnSpPr>
          <p:spPr>
            <a:xfrm flipV="1">
              <a:off x="112928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52" name="Straight Connector 351"/>
            <p:cNvCxnSpPr/>
            <p:nvPr userDrawn="1"/>
          </p:nvCxnSpPr>
          <p:spPr>
            <a:xfrm flipV="1">
              <a:off x="113842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53" name="Straight Connector 352"/>
            <p:cNvCxnSpPr/>
            <p:nvPr userDrawn="1"/>
          </p:nvCxnSpPr>
          <p:spPr>
            <a:xfrm flipV="1">
              <a:off x="114757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54" name="Straight Connector 353"/>
            <p:cNvCxnSpPr/>
            <p:nvPr userDrawn="1"/>
          </p:nvCxnSpPr>
          <p:spPr>
            <a:xfrm flipV="1">
              <a:off x="115671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55" name="Straight Connector 354"/>
            <p:cNvCxnSpPr/>
            <p:nvPr userDrawn="1"/>
          </p:nvCxnSpPr>
          <p:spPr>
            <a:xfrm flipV="1">
              <a:off x="116586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56" name="Straight Connector 355"/>
            <p:cNvCxnSpPr/>
            <p:nvPr userDrawn="1"/>
          </p:nvCxnSpPr>
          <p:spPr>
            <a:xfrm flipV="1">
              <a:off x="117500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57" name="Straight Connector 356"/>
            <p:cNvCxnSpPr/>
            <p:nvPr userDrawn="1"/>
          </p:nvCxnSpPr>
          <p:spPr>
            <a:xfrm flipV="1">
              <a:off x="118414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58" name="Straight Connector 357"/>
            <p:cNvCxnSpPr/>
            <p:nvPr userDrawn="1"/>
          </p:nvCxnSpPr>
          <p:spPr>
            <a:xfrm flipV="1">
              <a:off x="119329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59" name="Straight Connector 358"/>
            <p:cNvCxnSpPr/>
            <p:nvPr userDrawn="1"/>
          </p:nvCxnSpPr>
          <p:spPr>
            <a:xfrm flipV="1">
              <a:off x="120243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60" name="Straight Connector 359"/>
            <p:cNvCxnSpPr/>
            <p:nvPr userDrawn="1"/>
          </p:nvCxnSpPr>
          <p:spPr>
            <a:xfrm flipV="1">
              <a:off x="121158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61" name="Straight Connector 360"/>
            <p:cNvCxnSpPr/>
            <p:nvPr userDrawn="1"/>
          </p:nvCxnSpPr>
          <p:spPr>
            <a:xfrm flipV="1">
              <a:off x="122072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62" name="Straight Connector 361"/>
            <p:cNvCxnSpPr/>
            <p:nvPr userDrawn="1"/>
          </p:nvCxnSpPr>
          <p:spPr>
            <a:xfrm flipV="1">
              <a:off x="122986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63" name="Straight Connector 362"/>
            <p:cNvCxnSpPr/>
            <p:nvPr userDrawn="1"/>
          </p:nvCxnSpPr>
          <p:spPr>
            <a:xfrm flipV="1">
              <a:off x="123901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64" name="Straight Connector 363"/>
            <p:cNvCxnSpPr/>
            <p:nvPr userDrawn="1"/>
          </p:nvCxnSpPr>
          <p:spPr>
            <a:xfrm flipV="1">
              <a:off x="124815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65" name="Straight Connector 364"/>
            <p:cNvCxnSpPr/>
            <p:nvPr userDrawn="1"/>
          </p:nvCxnSpPr>
          <p:spPr>
            <a:xfrm flipV="1">
              <a:off x="125730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66" name="Straight Connector 365"/>
            <p:cNvCxnSpPr/>
            <p:nvPr userDrawn="1"/>
          </p:nvCxnSpPr>
          <p:spPr>
            <a:xfrm flipV="1">
              <a:off x="126644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67" name="Straight Connector 366"/>
            <p:cNvCxnSpPr/>
            <p:nvPr userDrawn="1"/>
          </p:nvCxnSpPr>
          <p:spPr>
            <a:xfrm flipV="1">
              <a:off x="127558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68" name="Straight Connector 367"/>
            <p:cNvCxnSpPr/>
            <p:nvPr userDrawn="1"/>
          </p:nvCxnSpPr>
          <p:spPr>
            <a:xfrm flipV="1">
              <a:off x="128473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69" name="Straight Connector 368"/>
            <p:cNvCxnSpPr/>
            <p:nvPr userDrawn="1"/>
          </p:nvCxnSpPr>
          <p:spPr>
            <a:xfrm flipV="1">
              <a:off x="129387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70" name="Straight Connector 369"/>
            <p:cNvCxnSpPr/>
            <p:nvPr userDrawn="1"/>
          </p:nvCxnSpPr>
          <p:spPr>
            <a:xfrm flipV="1">
              <a:off x="130302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71" name="Straight Connector 370"/>
            <p:cNvCxnSpPr/>
            <p:nvPr userDrawn="1"/>
          </p:nvCxnSpPr>
          <p:spPr>
            <a:xfrm flipV="1">
              <a:off x="131216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72" name="Straight Connector 371"/>
            <p:cNvCxnSpPr/>
            <p:nvPr userDrawn="1"/>
          </p:nvCxnSpPr>
          <p:spPr>
            <a:xfrm flipV="1">
              <a:off x="132130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73" name="Straight Connector 372"/>
            <p:cNvCxnSpPr/>
            <p:nvPr userDrawn="1"/>
          </p:nvCxnSpPr>
          <p:spPr>
            <a:xfrm flipV="1">
              <a:off x="1330452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74" name="Straight Connector 373"/>
            <p:cNvCxnSpPr/>
            <p:nvPr userDrawn="1"/>
          </p:nvCxnSpPr>
          <p:spPr>
            <a:xfrm flipV="1">
              <a:off x="1339596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75" name="Straight Connector 374"/>
            <p:cNvCxnSpPr/>
            <p:nvPr userDrawn="1"/>
          </p:nvCxnSpPr>
          <p:spPr>
            <a:xfrm flipV="1">
              <a:off x="1348740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76" name="Straight Connector 375"/>
            <p:cNvCxnSpPr/>
            <p:nvPr userDrawn="1"/>
          </p:nvCxnSpPr>
          <p:spPr>
            <a:xfrm flipV="1">
              <a:off x="1357884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77" name="Straight Connector 376"/>
            <p:cNvCxnSpPr/>
            <p:nvPr userDrawn="1"/>
          </p:nvCxnSpPr>
          <p:spPr>
            <a:xfrm flipV="1">
              <a:off x="13670280" y="4572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grpSp>
          <p:nvGrpSpPr>
            <p:cNvPr id="378" name="Group 377"/>
            <p:cNvGrpSpPr/>
            <p:nvPr userDrawn="1"/>
          </p:nvGrpSpPr>
          <p:grpSpPr>
            <a:xfrm>
              <a:off x="13761720" y="457200"/>
              <a:ext cx="365760" cy="7315200"/>
              <a:chOff x="12999720" y="609600"/>
              <a:chExt cx="365760" cy="7315200"/>
            </a:xfrm>
          </p:grpSpPr>
          <p:cxnSp>
            <p:nvCxnSpPr>
              <p:cNvPr id="379" name="Straight Connector 378"/>
              <p:cNvCxnSpPr/>
              <p:nvPr userDrawn="1"/>
            </p:nvCxnSpPr>
            <p:spPr>
              <a:xfrm flipV="1">
                <a:off x="12999720" y="6096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80" name="Straight Connector 379"/>
              <p:cNvCxnSpPr/>
              <p:nvPr userDrawn="1"/>
            </p:nvCxnSpPr>
            <p:spPr>
              <a:xfrm flipV="1">
                <a:off x="13091160" y="6096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81" name="Straight Connector 380"/>
              <p:cNvCxnSpPr/>
              <p:nvPr userDrawn="1"/>
            </p:nvCxnSpPr>
            <p:spPr>
              <a:xfrm flipV="1">
                <a:off x="13182600" y="6096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82" name="Straight Connector 381"/>
              <p:cNvCxnSpPr/>
              <p:nvPr userDrawn="1"/>
            </p:nvCxnSpPr>
            <p:spPr>
              <a:xfrm flipV="1">
                <a:off x="13274040" y="6096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83" name="Straight Connector 382"/>
              <p:cNvCxnSpPr/>
              <p:nvPr userDrawn="1"/>
            </p:nvCxnSpPr>
            <p:spPr>
              <a:xfrm flipV="1">
                <a:off x="13365480" y="609600"/>
                <a:ext cx="0" cy="731520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grpSp>
        <p:cxnSp>
          <p:nvCxnSpPr>
            <p:cNvPr id="384" name="Straight Connector 383"/>
            <p:cNvCxnSpPr/>
            <p:nvPr userDrawn="1"/>
          </p:nvCxnSpPr>
          <p:spPr>
            <a:xfrm>
              <a:off x="457200" y="5029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85" name="Straight Connector 384"/>
            <p:cNvCxnSpPr/>
            <p:nvPr userDrawn="1"/>
          </p:nvCxnSpPr>
          <p:spPr>
            <a:xfrm>
              <a:off x="457200" y="5943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86" name="Straight Connector 385"/>
            <p:cNvCxnSpPr/>
            <p:nvPr userDrawn="1"/>
          </p:nvCxnSpPr>
          <p:spPr>
            <a:xfrm>
              <a:off x="457200" y="68580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87" name="Straight Connector 386"/>
            <p:cNvCxnSpPr/>
            <p:nvPr userDrawn="1"/>
          </p:nvCxnSpPr>
          <p:spPr>
            <a:xfrm>
              <a:off x="457200" y="7772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88" name="Straight Connector 387"/>
            <p:cNvCxnSpPr/>
            <p:nvPr userDrawn="1"/>
          </p:nvCxnSpPr>
          <p:spPr>
            <a:xfrm>
              <a:off x="457200" y="9601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89" name="Straight Connector 388"/>
            <p:cNvCxnSpPr/>
            <p:nvPr userDrawn="1"/>
          </p:nvCxnSpPr>
          <p:spPr>
            <a:xfrm>
              <a:off x="457200" y="10515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90" name="Straight Connector 389"/>
            <p:cNvCxnSpPr/>
            <p:nvPr userDrawn="1"/>
          </p:nvCxnSpPr>
          <p:spPr>
            <a:xfrm>
              <a:off x="457200" y="114300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91" name="Straight Connector 390"/>
            <p:cNvCxnSpPr/>
            <p:nvPr userDrawn="1"/>
          </p:nvCxnSpPr>
          <p:spPr>
            <a:xfrm>
              <a:off x="457200" y="12344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92" name="Straight Connector 391"/>
            <p:cNvCxnSpPr/>
            <p:nvPr userDrawn="1"/>
          </p:nvCxnSpPr>
          <p:spPr>
            <a:xfrm>
              <a:off x="457200" y="8686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93" name="Straight Connector 392"/>
            <p:cNvCxnSpPr/>
            <p:nvPr userDrawn="1"/>
          </p:nvCxnSpPr>
          <p:spPr>
            <a:xfrm>
              <a:off x="457200" y="13258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94" name="Straight Connector 393"/>
            <p:cNvCxnSpPr/>
            <p:nvPr userDrawn="1"/>
          </p:nvCxnSpPr>
          <p:spPr>
            <a:xfrm>
              <a:off x="457200" y="14173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95" name="Straight Connector 394"/>
            <p:cNvCxnSpPr/>
            <p:nvPr userDrawn="1"/>
          </p:nvCxnSpPr>
          <p:spPr>
            <a:xfrm>
              <a:off x="457200" y="15087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96" name="Straight Connector 395"/>
            <p:cNvCxnSpPr/>
            <p:nvPr userDrawn="1"/>
          </p:nvCxnSpPr>
          <p:spPr>
            <a:xfrm>
              <a:off x="457200" y="160020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97" name="Straight Connector 396"/>
            <p:cNvCxnSpPr/>
            <p:nvPr userDrawn="1"/>
          </p:nvCxnSpPr>
          <p:spPr>
            <a:xfrm>
              <a:off x="457200" y="16916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98" name="Straight Connector 397"/>
            <p:cNvCxnSpPr/>
            <p:nvPr userDrawn="1"/>
          </p:nvCxnSpPr>
          <p:spPr>
            <a:xfrm>
              <a:off x="457200" y="18745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399" name="Straight Connector 398"/>
            <p:cNvCxnSpPr/>
            <p:nvPr userDrawn="1"/>
          </p:nvCxnSpPr>
          <p:spPr>
            <a:xfrm>
              <a:off x="457200" y="19659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00" name="Straight Connector 399"/>
            <p:cNvCxnSpPr/>
            <p:nvPr userDrawn="1"/>
          </p:nvCxnSpPr>
          <p:spPr>
            <a:xfrm>
              <a:off x="457200" y="21488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01" name="Straight Connector 400"/>
            <p:cNvCxnSpPr/>
            <p:nvPr userDrawn="1"/>
          </p:nvCxnSpPr>
          <p:spPr>
            <a:xfrm>
              <a:off x="457200" y="17830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02" name="Straight Connector 401"/>
            <p:cNvCxnSpPr/>
            <p:nvPr userDrawn="1"/>
          </p:nvCxnSpPr>
          <p:spPr>
            <a:xfrm>
              <a:off x="457200" y="22402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03" name="Straight Connector 402"/>
            <p:cNvCxnSpPr/>
            <p:nvPr userDrawn="1"/>
          </p:nvCxnSpPr>
          <p:spPr>
            <a:xfrm>
              <a:off x="457200" y="23317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04" name="Straight Connector 403"/>
            <p:cNvCxnSpPr/>
            <p:nvPr userDrawn="1"/>
          </p:nvCxnSpPr>
          <p:spPr>
            <a:xfrm>
              <a:off x="457200" y="24231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05" name="Straight Connector 404"/>
            <p:cNvCxnSpPr/>
            <p:nvPr userDrawn="1"/>
          </p:nvCxnSpPr>
          <p:spPr>
            <a:xfrm>
              <a:off x="457200" y="251460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06" name="Straight Connector 405"/>
            <p:cNvCxnSpPr/>
            <p:nvPr userDrawn="1"/>
          </p:nvCxnSpPr>
          <p:spPr>
            <a:xfrm>
              <a:off x="457200" y="26060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07" name="Straight Connector 406"/>
            <p:cNvCxnSpPr/>
            <p:nvPr userDrawn="1"/>
          </p:nvCxnSpPr>
          <p:spPr>
            <a:xfrm>
              <a:off x="457200" y="27889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08" name="Straight Connector 407"/>
            <p:cNvCxnSpPr/>
            <p:nvPr userDrawn="1"/>
          </p:nvCxnSpPr>
          <p:spPr>
            <a:xfrm>
              <a:off x="457200" y="28803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09" name="Straight Connector 408"/>
            <p:cNvCxnSpPr/>
            <p:nvPr userDrawn="1"/>
          </p:nvCxnSpPr>
          <p:spPr>
            <a:xfrm>
              <a:off x="457200" y="297180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10" name="Straight Connector 409"/>
            <p:cNvCxnSpPr/>
            <p:nvPr userDrawn="1"/>
          </p:nvCxnSpPr>
          <p:spPr>
            <a:xfrm>
              <a:off x="457200" y="30632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11" name="Straight Connector 410"/>
            <p:cNvCxnSpPr/>
            <p:nvPr userDrawn="1"/>
          </p:nvCxnSpPr>
          <p:spPr>
            <a:xfrm>
              <a:off x="457200" y="26974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12" name="Straight Connector 411"/>
            <p:cNvCxnSpPr/>
            <p:nvPr userDrawn="1"/>
          </p:nvCxnSpPr>
          <p:spPr>
            <a:xfrm>
              <a:off x="457200" y="31546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13" name="Straight Connector 412"/>
            <p:cNvCxnSpPr/>
            <p:nvPr userDrawn="1"/>
          </p:nvCxnSpPr>
          <p:spPr>
            <a:xfrm>
              <a:off x="457200" y="32461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14" name="Straight Connector 413"/>
            <p:cNvCxnSpPr/>
            <p:nvPr userDrawn="1"/>
          </p:nvCxnSpPr>
          <p:spPr>
            <a:xfrm>
              <a:off x="457200" y="33375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15" name="Straight Connector 414"/>
            <p:cNvCxnSpPr/>
            <p:nvPr userDrawn="1"/>
          </p:nvCxnSpPr>
          <p:spPr>
            <a:xfrm>
              <a:off x="457200" y="342900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16" name="Straight Connector 415"/>
            <p:cNvCxnSpPr/>
            <p:nvPr userDrawn="1"/>
          </p:nvCxnSpPr>
          <p:spPr>
            <a:xfrm>
              <a:off x="457200" y="35204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17" name="Straight Connector 416"/>
            <p:cNvCxnSpPr/>
            <p:nvPr userDrawn="1"/>
          </p:nvCxnSpPr>
          <p:spPr>
            <a:xfrm>
              <a:off x="457200" y="37033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18" name="Straight Connector 417"/>
            <p:cNvCxnSpPr/>
            <p:nvPr userDrawn="1"/>
          </p:nvCxnSpPr>
          <p:spPr>
            <a:xfrm>
              <a:off x="457200" y="37947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19" name="Straight Connector 418"/>
            <p:cNvCxnSpPr/>
            <p:nvPr userDrawn="1"/>
          </p:nvCxnSpPr>
          <p:spPr>
            <a:xfrm>
              <a:off x="457200" y="388620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20" name="Straight Connector 419"/>
            <p:cNvCxnSpPr/>
            <p:nvPr userDrawn="1"/>
          </p:nvCxnSpPr>
          <p:spPr>
            <a:xfrm>
              <a:off x="457200" y="39776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21" name="Straight Connector 420"/>
            <p:cNvCxnSpPr/>
            <p:nvPr userDrawn="1"/>
          </p:nvCxnSpPr>
          <p:spPr>
            <a:xfrm>
              <a:off x="457200" y="36118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22" name="Straight Connector 421"/>
            <p:cNvCxnSpPr/>
            <p:nvPr userDrawn="1"/>
          </p:nvCxnSpPr>
          <p:spPr>
            <a:xfrm>
              <a:off x="457200" y="40690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23" name="Straight Connector 422"/>
            <p:cNvCxnSpPr/>
            <p:nvPr userDrawn="1"/>
          </p:nvCxnSpPr>
          <p:spPr>
            <a:xfrm>
              <a:off x="457200" y="41605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24" name="Straight Connector 423"/>
            <p:cNvCxnSpPr/>
            <p:nvPr userDrawn="1"/>
          </p:nvCxnSpPr>
          <p:spPr>
            <a:xfrm>
              <a:off x="457200" y="42519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25" name="Straight Connector 424"/>
            <p:cNvCxnSpPr/>
            <p:nvPr userDrawn="1"/>
          </p:nvCxnSpPr>
          <p:spPr>
            <a:xfrm>
              <a:off x="457200" y="434340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26" name="Straight Connector 425"/>
            <p:cNvCxnSpPr/>
            <p:nvPr userDrawn="1"/>
          </p:nvCxnSpPr>
          <p:spPr>
            <a:xfrm>
              <a:off x="457200" y="44348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27" name="Straight Connector 426"/>
            <p:cNvCxnSpPr/>
            <p:nvPr userDrawn="1"/>
          </p:nvCxnSpPr>
          <p:spPr>
            <a:xfrm>
              <a:off x="457200" y="46177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28" name="Straight Connector 427"/>
            <p:cNvCxnSpPr/>
            <p:nvPr userDrawn="1"/>
          </p:nvCxnSpPr>
          <p:spPr>
            <a:xfrm>
              <a:off x="457200" y="47091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29" name="Straight Connector 428"/>
            <p:cNvCxnSpPr/>
            <p:nvPr userDrawn="1"/>
          </p:nvCxnSpPr>
          <p:spPr>
            <a:xfrm>
              <a:off x="457200" y="480060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30" name="Straight Connector 429"/>
            <p:cNvCxnSpPr/>
            <p:nvPr userDrawn="1"/>
          </p:nvCxnSpPr>
          <p:spPr>
            <a:xfrm>
              <a:off x="457200" y="48920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31" name="Straight Connector 430"/>
            <p:cNvCxnSpPr/>
            <p:nvPr userDrawn="1"/>
          </p:nvCxnSpPr>
          <p:spPr>
            <a:xfrm>
              <a:off x="457200" y="45262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32" name="Straight Connector 431"/>
            <p:cNvCxnSpPr/>
            <p:nvPr userDrawn="1"/>
          </p:nvCxnSpPr>
          <p:spPr>
            <a:xfrm>
              <a:off x="457200" y="49834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33" name="Straight Connector 432"/>
            <p:cNvCxnSpPr/>
            <p:nvPr userDrawn="1"/>
          </p:nvCxnSpPr>
          <p:spPr>
            <a:xfrm>
              <a:off x="457200" y="50749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34" name="Straight Connector 433"/>
            <p:cNvCxnSpPr/>
            <p:nvPr userDrawn="1"/>
          </p:nvCxnSpPr>
          <p:spPr>
            <a:xfrm>
              <a:off x="457200" y="51663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35" name="Straight Connector 434"/>
            <p:cNvCxnSpPr/>
            <p:nvPr userDrawn="1"/>
          </p:nvCxnSpPr>
          <p:spPr>
            <a:xfrm>
              <a:off x="457200" y="525780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36" name="Straight Connector 435"/>
            <p:cNvCxnSpPr/>
            <p:nvPr userDrawn="1"/>
          </p:nvCxnSpPr>
          <p:spPr>
            <a:xfrm>
              <a:off x="457200" y="53492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37" name="Straight Connector 436"/>
            <p:cNvCxnSpPr/>
            <p:nvPr userDrawn="1"/>
          </p:nvCxnSpPr>
          <p:spPr>
            <a:xfrm>
              <a:off x="457200" y="55321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38" name="Straight Connector 437"/>
            <p:cNvCxnSpPr/>
            <p:nvPr userDrawn="1"/>
          </p:nvCxnSpPr>
          <p:spPr>
            <a:xfrm>
              <a:off x="457200" y="56235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39" name="Straight Connector 438"/>
            <p:cNvCxnSpPr/>
            <p:nvPr userDrawn="1"/>
          </p:nvCxnSpPr>
          <p:spPr>
            <a:xfrm>
              <a:off x="457200" y="571500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40" name="Straight Connector 439"/>
            <p:cNvCxnSpPr/>
            <p:nvPr userDrawn="1"/>
          </p:nvCxnSpPr>
          <p:spPr>
            <a:xfrm>
              <a:off x="457200" y="58064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41" name="Straight Connector 440"/>
            <p:cNvCxnSpPr/>
            <p:nvPr userDrawn="1"/>
          </p:nvCxnSpPr>
          <p:spPr>
            <a:xfrm>
              <a:off x="457200" y="54406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42" name="Straight Connector 441"/>
            <p:cNvCxnSpPr/>
            <p:nvPr userDrawn="1"/>
          </p:nvCxnSpPr>
          <p:spPr>
            <a:xfrm>
              <a:off x="457200" y="58978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43" name="Straight Connector 442"/>
            <p:cNvCxnSpPr/>
            <p:nvPr userDrawn="1"/>
          </p:nvCxnSpPr>
          <p:spPr>
            <a:xfrm>
              <a:off x="457200" y="59893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44" name="Straight Connector 443"/>
            <p:cNvCxnSpPr/>
            <p:nvPr userDrawn="1"/>
          </p:nvCxnSpPr>
          <p:spPr>
            <a:xfrm>
              <a:off x="457200" y="60807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45" name="Straight Connector 444"/>
            <p:cNvCxnSpPr/>
            <p:nvPr userDrawn="1"/>
          </p:nvCxnSpPr>
          <p:spPr>
            <a:xfrm>
              <a:off x="457200" y="62636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46" name="Straight Connector 445"/>
            <p:cNvCxnSpPr/>
            <p:nvPr userDrawn="1"/>
          </p:nvCxnSpPr>
          <p:spPr>
            <a:xfrm>
              <a:off x="457200" y="64465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47" name="Straight Connector 446"/>
            <p:cNvCxnSpPr/>
            <p:nvPr userDrawn="1"/>
          </p:nvCxnSpPr>
          <p:spPr>
            <a:xfrm>
              <a:off x="457200" y="65379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48" name="Straight Connector 447"/>
            <p:cNvCxnSpPr/>
            <p:nvPr userDrawn="1"/>
          </p:nvCxnSpPr>
          <p:spPr>
            <a:xfrm>
              <a:off x="457200" y="662940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49" name="Straight Connector 448"/>
            <p:cNvCxnSpPr/>
            <p:nvPr userDrawn="1"/>
          </p:nvCxnSpPr>
          <p:spPr>
            <a:xfrm>
              <a:off x="457200" y="67208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50" name="Straight Connector 449"/>
            <p:cNvCxnSpPr/>
            <p:nvPr userDrawn="1"/>
          </p:nvCxnSpPr>
          <p:spPr>
            <a:xfrm>
              <a:off x="457200" y="63550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51" name="Straight Connector 450"/>
            <p:cNvCxnSpPr/>
            <p:nvPr userDrawn="1"/>
          </p:nvCxnSpPr>
          <p:spPr>
            <a:xfrm>
              <a:off x="457200" y="68122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52" name="Straight Connector 451"/>
            <p:cNvCxnSpPr/>
            <p:nvPr userDrawn="1"/>
          </p:nvCxnSpPr>
          <p:spPr>
            <a:xfrm>
              <a:off x="457200" y="69037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53" name="Straight Connector 452"/>
            <p:cNvCxnSpPr/>
            <p:nvPr userDrawn="1"/>
          </p:nvCxnSpPr>
          <p:spPr>
            <a:xfrm>
              <a:off x="457200" y="69951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54" name="Straight Connector 453"/>
            <p:cNvCxnSpPr/>
            <p:nvPr userDrawn="1"/>
          </p:nvCxnSpPr>
          <p:spPr>
            <a:xfrm>
              <a:off x="457200" y="708660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55" name="Straight Connector 454"/>
            <p:cNvCxnSpPr/>
            <p:nvPr userDrawn="1"/>
          </p:nvCxnSpPr>
          <p:spPr>
            <a:xfrm>
              <a:off x="457200" y="71780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56" name="Straight Connector 455"/>
            <p:cNvCxnSpPr/>
            <p:nvPr userDrawn="1"/>
          </p:nvCxnSpPr>
          <p:spPr>
            <a:xfrm>
              <a:off x="457200" y="736092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57" name="Straight Connector 456"/>
            <p:cNvCxnSpPr/>
            <p:nvPr userDrawn="1"/>
          </p:nvCxnSpPr>
          <p:spPr>
            <a:xfrm>
              <a:off x="457200" y="745236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58" name="Straight Connector 457"/>
            <p:cNvCxnSpPr/>
            <p:nvPr userDrawn="1"/>
          </p:nvCxnSpPr>
          <p:spPr>
            <a:xfrm>
              <a:off x="457200" y="754380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59" name="Straight Connector 458"/>
            <p:cNvCxnSpPr/>
            <p:nvPr userDrawn="1"/>
          </p:nvCxnSpPr>
          <p:spPr>
            <a:xfrm>
              <a:off x="457200" y="763524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60" name="Straight Connector 459"/>
            <p:cNvCxnSpPr/>
            <p:nvPr userDrawn="1"/>
          </p:nvCxnSpPr>
          <p:spPr>
            <a:xfrm>
              <a:off x="457200" y="72694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61" name="Straight Connector 460"/>
            <p:cNvCxnSpPr/>
            <p:nvPr userDrawn="1"/>
          </p:nvCxnSpPr>
          <p:spPr>
            <a:xfrm>
              <a:off x="457200" y="7726680"/>
              <a:ext cx="13716000" cy="0"/>
            </a:xfrm>
            <a:prstGeom prst="line">
              <a:avLst/>
            </a:prstGeom>
            <a:ln w="3175">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463" name="Rectangle 462"/>
            <p:cNvSpPr/>
            <p:nvPr userDrawn="1"/>
          </p:nvSpPr>
          <p:spPr>
            <a:xfrm>
              <a:off x="0" y="0"/>
              <a:ext cx="14630400" cy="8229600"/>
            </a:xfrm>
            <a:prstGeom prst="rect">
              <a:avLst/>
            </a:prstGeom>
            <a:solidFill>
              <a:schemeClr val="tx1">
                <a:alpha val="40000"/>
              </a:schemeClr>
            </a:solidFill>
          </p:spPr>
          <p:txBody>
            <a:bodyPr wrap="square" lIns="0" tIns="0" rIns="0" bIns="0" rtlCol="0" anchor="ctr">
              <a:spAutoFit/>
            </a:bodyPr>
            <a:lstStyle/>
            <a:p>
              <a:pPr algn="ctr"/>
              <a:endParaRPr lang="en-US" sz="1400" b="0" i="0" dirty="0">
                <a:solidFill>
                  <a:schemeClr val="bg2"/>
                </a:solidFill>
                <a:latin typeface="Arial Regular" charset="0"/>
              </a:endParaRPr>
            </a:p>
          </p:txBody>
        </p:sp>
        <p:grpSp>
          <p:nvGrpSpPr>
            <p:cNvPr id="475" name="Group 474"/>
            <p:cNvGrpSpPr/>
            <p:nvPr userDrawn="1"/>
          </p:nvGrpSpPr>
          <p:grpSpPr>
            <a:xfrm>
              <a:off x="914400" y="7899655"/>
              <a:ext cx="2713350" cy="220571"/>
              <a:chOff x="914400" y="7899655"/>
              <a:chExt cx="2713350" cy="220571"/>
            </a:xfrm>
          </p:grpSpPr>
          <p:sp>
            <p:nvSpPr>
              <p:cNvPr id="476"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a:t>
                </a:r>
                <a:r>
                  <a:rPr lang="en-US" sz="400" b="0" i="0" dirty="0">
                    <a:latin typeface="IBM Plex Sans" charset="0"/>
                    <a:ea typeface="IBM Plex Sans" charset="0"/>
                    <a:cs typeface="IBM Plex Sans" charset="0"/>
                  </a:rPr>
                  <a:t> </a:t>
                </a:r>
                <a:r>
                  <a:rPr lang="en-US" sz="799" b="0" i="0" dirty="0">
                    <a:latin typeface="IBM Plex Sans" charset="0"/>
                    <a:ea typeface="IBM Plex Sans" charset="0"/>
                    <a:cs typeface="IBM Plex Sans" charset="0"/>
                  </a:rPr>
                  <a:t>2021 IBM Corporation</a:t>
                </a:r>
                <a:r>
                  <a:rPr lang="en-US" sz="799" b="0" i="0" baseline="0" dirty="0">
                    <a:latin typeface="IBM Plex Sans" charset="0"/>
                    <a:ea typeface="IBM Plex Sans" charset="0"/>
                    <a:cs typeface="IBM Plex Sans" charset="0"/>
                  </a:rPr>
                  <a:t>              </a:t>
                </a:r>
                <a:r>
                  <a:rPr lang="en-US" sz="799" b="0" i="0" dirty="0">
                    <a:latin typeface="IBM Plex Sans" charset="0"/>
                    <a:ea typeface="IBM Plex Sans" charset="0"/>
                    <a:cs typeface="IBM Plex Sans" charset="0"/>
                  </a:rPr>
                  <a:t> </a:t>
                </a:r>
              </a:p>
            </p:txBody>
          </p:sp>
          <p:sp>
            <p:nvSpPr>
              <p:cNvPr id="477"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fontAlgn="auto">
                  <a:spcBef>
                    <a:spcPts val="0"/>
                  </a:spcBef>
                  <a:spcAft>
                    <a:spcPts val="0"/>
                  </a:spcAft>
                  <a:tabLst/>
                  <a:defRPr/>
                </a:pPr>
                <a:r>
                  <a:rPr lang="en-US" sz="799" b="0" i="0" dirty="0">
                    <a:solidFill>
                      <a:schemeClr val="bg2">
                        <a:alpha val="60000"/>
                      </a:schemeClr>
                    </a:solidFill>
                    <a:latin typeface="IBM Plex Sans" charset="0"/>
                    <a:ea typeface="IBM Plex Sans" charset="0"/>
                    <a:cs typeface="IBM Plex Sans" charset="0"/>
                  </a:rPr>
                  <a:t> </a:t>
                </a:r>
                <a:fld id="{7C9968D1-C8E5-4FE3-AED4-7D4518C301B3}" type="datetime3">
                  <a:rPr lang="en-US" sz="799" b="0" i="0" smtClean="0">
                    <a:solidFill>
                      <a:schemeClr val="bg2">
                        <a:alpha val="60000"/>
                      </a:schemeClr>
                    </a:solidFill>
                    <a:latin typeface="IBM Plex Sans" charset="0"/>
                    <a:ea typeface="IBM Plex Sans" charset="0"/>
                    <a:cs typeface="IBM Plex Sans" charset="0"/>
                  </a:rPr>
                  <a:pPr marL="0" indent="0" fontAlgn="auto">
                    <a:spcBef>
                      <a:spcPts val="0"/>
                    </a:spcBef>
                    <a:spcAft>
                      <a:spcPts val="0"/>
                    </a:spcAft>
                    <a:tabLst/>
                    <a:defRPr/>
                  </a:pPr>
                  <a:t>28 May 2021</a:t>
                </a:fld>
                <a:endParaRPr lang="en-US" sz="799" b="0" i="0" dirty="0">
                  <a:solidFill>
                    <a:schemeClr val="bg2">
                      <a:alpha val="60000"/>
                    </a:schemeClr>
                  </a:solidFill>
                  <a:latin typeface="IBM Plex Sans" charset="0"/>
                  <a:ea typeface="IBM Plex Sans" charset="0"/>
                  <a:cs typeface="IBM Plex Sans" charset="0"/>
                </a:endParaRPr>
              </a:p>
            </p:txBody>
          </p:sp>
        </p:grpSp>
      </p:grpSp>
      <p:sp>
        <p:nvSpPr>
          <p:cNvPr id="479"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IBM Services</a:t>
            </a:r>
          </a:p>
        </p:txBody>
      </p:sp>
      <p:sp>
        <p:nvSpPr>
          <p:cNvPr id="480"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800" b="0" i="0" smtClean="0">
                <a:solidFill>
                  <a:schemeClr val="bg2"/>
                </a:solidFill>
                <a:latin typeface="IBM Plex Sans" charset="0"/>
                <a:ea typeface="IBM Plex Sans" charset="0"/>
                <a:cs typeface="IBM Plex Sans" charset="0"/>
              </a:rPr>
              <a:pPr algn="l"/>
              <a:t>‹#›</a:t>
            </a:fld>
            <a:endParaRPr lang="en-US" sz="800" b="0" i="0" dirty="0">
              <a:solidFill>
                <a:schemeClr val="bg2"/>
              </a:solidFill>
              <a:latin typeface="IBM Plex Sans" charset="0"/>
              <a:ea typeface="IBM Plex Sans" charset="0"/>
              <a:cs typeface="IBM Plex Sans" charset="0"/>
            </a:endParaRPr>
          </a:p>
        </p:txBody>
      </p:sp>
    </p:spTree>
  </p:cSld>
  <p:clrMapOvr>
    <a:masterClrMapping/>
  </p:clrMapOvr>
  <p:extLst>
    <p:ext uri="{DCECCB84-F9BA-43D5-87BE-67443E8EF086}">
      <p15:sldGuideLst xmlns:p15="http://schemas.microsoft.com/office/powerpoint/2012/main">
        <p15:guide id="1" orient="horz" pos="2592">
          <p15:clr>
            <a:srgbClr val="FBAE40"/>
          </p15:clr>
        </p15:guide>
        <p15:guide id="2" pos="460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over Slide">
    <p:bg>
      <p:bgPr>
        <a:solidFill>
          <a:schemeClr val="accent2"/>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1352494" y="7625253"/>
            <a:ext cx="570973" cy="231475"/>
          </a:xfrm>
          <a:prstGeom prst="rect">
            <a:avLst/>
          </a:prstGeom>
        </p:spPr>
      </p:pic>
      <p:sp>
        <p:nvSpPr>
          <p:cNvPr id="5" name="Title 4"/>
          <p:cNvSpPr>
            <a:spLocks noGrp="1"/>
          </p:cNvSpPr>
          <p:nvPr>
            <p:ph type="title"/>
          </p:nvPr>
        </p:nvSpPr>
        <p:spPr>
          <a:xfrm>
            <a:off x="11338560" y="1831411"/>
            <a:ext cx="2926080" cy="5596854"/>
          </a:xfrm>
        </p:spPr>
        <p:txBody>
          <a:bodyPr>
            <a:normAutofit/>
          </a:bodyPr>
          <a:lstStyle>
            <a:lvl1pPr>
              <a:lnSpc>
                <a:spcPct val="90000"/>
              </a:lnSpc>
              <a:defRPr sz="3600" b="1">
                <a:solidFill>
                  <a:schemeClr val="bg2"/>
                </a:solidFill>
              </a:defRPr>
            </a:lvl1pPr>
          </a:lstStyle>
          <a:p>
            <a:endParaRPr lang="en-US" dirty="0"/>
          </a:p>
        </p:txBody>
      </p:sp>
      <p:cxnSp>
        <p:nvCxnSpPr>
          <p:cNvPr id="11" name="Straight Connector 10"/>
          <p:cNvCxnSpPr/>
          <p:nvPr userDrawn="1"/>
        </p:nvCxnSpPr>
        <p:spPr>
          <a:xfrm>
            <a:off x="2737974" y="360680"/>
            <a:ext cx="0" cy="750824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1386405" y="360680"/>
            <a:ext cx="0" cy="750824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717587" y="360680"/>
            <a:ext cx="0" cy="750824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365760" y="360680"/>
            <a:ext cx="0" cy="750824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a:off x="5551851" y="360680"/>
            <a:ext cx="0" cy="750824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10965834" y="360680"/>
            <a:ext cx="0" cy="750824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32941" y="53122"/>
            <a:ext cx="2131024" cy="848563"/>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2"/>
        </a:solid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52495" y="7626167"/>
            <a:ext cx="570972" cy="230561"/>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032941" y="53123"/>
            <a:ext cx="2131024" cy="848562"/>
          </a:xfrm>
          <a:prstGeom prst="rect">
            <a:avLst/>
          </a:prstGeom>
          <a:ln>
            <a:noFill/>
          </a:ln>
        </p:spPr>
      </p:pic>
      <p:sp>
        <p:nvSpPr>
          <p:cNvPr id="2" name="Title 1"/>
          <p:cNvSpPr>
            <a:spLocks noGrp="1"/>
          </p:cNvSpPr>
          <p:nvPr>
            <p:ph type="title" hasCustomPrompt="1"/>
          </p:nvPr>
        </p:nvSpPr>
        <p:spPr>
          <a:xfrm>
            <a:off x="11338560" y="1831411"/>
            <a:ext cx="2926080" cy="5596128"/>
          </a:xfrm>
        </p:spPr>
        <p:txBody>
          <a:bodyPr vert="horz" lIns="0" tIns="0" rIns="0" bIns="0" rtlCol="0" anchor="t">
            <a:normAutofit/>
          </a:bodyPr>
          <a:lstStyle>
            <a:lvl1pPr>
              <a:defRPr lang="en-US" sz="3600" b="1">
                <a:solidFill>
                  <a:srgbClr val="000000"/>
                </a:solidFill>
              </a:defRPr>
            </a:lvl1pPr>
          </a:lstStyle>
          <a:p>
            <a:pPr lvl="0"/>
            <a:r>
              <a:rPr lang="en-US" dirty="0"/>
              <a:t>Click to add title</a:t>
            </a:r>
          </a:p>
        </p:txBody>
      </p:sp>
      <p:cxnSp>
        <p:nvCxnSpPr>
          <p:cNvPr id="4" name="Straight Connector 3"/>
          <p:cNvCxnSpPr/>
          <p:nvPr userDrawn="1"/>
        </p:nvCxnSpPr>
        <p:spPr>
          <a:xfrm>
            <a:off x="2737974" y="360680"/>
            <a:ext cx="0" cy="750824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userDrawn="1"/>
        </p:nvCxnSpPr>
        <p:spPr>
          <a:xfrm>
            <a:off x="1386405" y="360680"/>
            <a:ext cx="0" cy="750824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userDrawn="1"/>
        </p:nvCxnSpPr>
        <p:spPr>
          <a:xfrm>
            <a:off x="717587" y="360680"/>
            <a:ext cx="0" cy="750824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userDrawn="1"/>
        </p:nvCxnSpPr>
        <p:spPr>
          <a:xfrm>
            <a:off x="365760" y="360680"/>
            <a:ext cx="0" cy="750824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a:off x="5551851" y="360680"/>
            <a:ext cx="0" cy="750824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a:off x="10965834" y="360680"/>
            <a:ext cx="0" cy="750824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245674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06824" y="7818135"/>
            <a:ext cx="566118" cy="228600"/>
          </a:xfrm>
          <a:prstGeom prst="rect">
            <a:avLst/>
          </a:prstGeom>
        </p:spPr>
      </p:pic>
      <p:grpSp>
        <p:nvGrpSpPr>
          <p:cNvPr id="20" name="Group 19"/>
          <p:cNvGrpSpPr/>
          <p:nvPr userDrawn="1"/>
        </p:nvGrpSpPr>
        <p:grpSpPr>
          <a:xfrm>
            <a:off x="914400" y="7899655"/>
            <a:ext cx="2713350" cy="220571"/>
            <a:chOff x="914400" y="7899655"/>
            <a:chExt cx="2713350" cy="220571"/>
          </a:xfrm>
        </p:grpSpPr>
        <p:sp>
          <p:nvSpPr>
            <p:cNvPr id="21"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a:t>
              </a:r>
              <a:r>
                <a:rPr lang="en-US" sz="400" b="0" i="0" dirty="0">
                  <a:latin typeface="IBM Plex Sans" charset="0"/>
                  <a:ea typeface="IBM Plex Sans" charset="0"/>
                  <a:cs typeface="IBM Plex Sans" charset="0"/>
                </a:rPr>
                <a:t> </a:t>
              </a:r>
              <a:r>
                <a:rPr lang="en-US" sz="799" b="0" i="0" dirty="0">
                  <a:latin typeface="IBM Plex Sans" charset="0"/>
                  <a:ea typeface="IBM Plex Sans" charset="0"/>
                  <a:cs typeface="IBM Plex Sans" charset="0"/>
                </a:rPr>
                <a:t>2021 IBM Corporation</a:t>
              </a:r>
              <a:r>
                <a:rPr lang="en-US" sz="799" b="0" i="0" baseline="0" dirty="0">
                  <a:latin typeface="IBM Plex Sans" charset="0"/>
                  <a:ea typeface="IBM Plex Sans" charset="0"/>
                  <a:cs typeface="IBM Plex Sans" charset="0"/>
                </a:rPr>
                <a:t>              </a:t>
              </a:r>
              <a:r>
                <a:rPr lang="en-US" sz="799" b="0" i="0" dirty="0">
                  <a:latin typeface="IBM Plex Sans" charset="0"/>
                  <a:ea typeface="IBM Plex Sans" charset="0"/>
                  <a:cs typeface="IBM Plex Sans" charset="0"/>
                </a:rPr>
                <a:t> </a:t>
              </a:r>
            </a:p>
          </p:txBody>
        </p:sp>
        <p:sp>
          <p:nvSpPr>
            <p:cNvPr id="22"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fontAlgn="auto">
                <a:spcBef>
                  <a:spcPts val="0"/>
                </a:spcBef>
                <a:spcAft>
                  <a:spcPts val="0"/>
                </a:spcAft>
                <a:tabLst/>
                <a:defRPr/>
              </a:pPr>
              <a:r>
                <a:rPr lang="en-US" sz="799" b="0" i="0" dirty="0">
                  <a:solidFill>
                    <a:schemeClr val="bg2">
                      <a:alpha val="60000"/>
                    </a:schemeClr>
                  </a:solidFill>
                  <a:latin typeface="IBM Plex Sans" charset="0"/>
                  <a:ea typeface="IBM Plex Sans" charset="0"/>
                  <a:cs typeface="IBM Plex Sans" charset="0"/>
                </a:rPr>
                <a:t> </a:t>
              </a:r>
              <a:fld id="{7C9968D1-C8E5-4FE3-AED4-7D4518C301B3}" type="datetime3">
                <a:rPr lang="en-US" sz="799" b="0" i="0" smtClean="0">
                  <a:solidFill>
                    <a:schemeClr val="bg2">
                      <a:alpha val="60000"/>
                    </a:schemeClr>
                  </a:solidFill>
                  <a:latin typeface="IBM Plex Sans" charset="0"/>
                  <a:ea typeface="IBM Plex Sans" charset="0"/>
                  <a:cs typeface="IBM Plex Sans" charset="0"/>
                </a:rPr>
                <a:pPr marL="0" indent="0" fontAlgn="auto">
                  <a:spcBef>
                    <a:spcPts val="0"/>
                  </a:spcBef>
                  <a:spcAft>
                    <a:spcPts val="0"/>
                  </a:spcAft>
                  <a:tabLst/>
                  <a:defRPr/>
                </a:pPr>
                <a:t>28 May 2021</a:t>
              </a:fld>
              <a:endParaRPr lang="en-US" sz="799" b="0" i="0" dirty="0">
                <a:solidFill>
                  <a:schemeClr val="bg2">
                    <a:alpha val="60000"/>
                  </a:schemeClr>
                </a:solidFill>
                <a:latin typeface="IBM Plex Sans" charset="0"/>
                <a:ea typeface="IBM Plex Sans" charset="0"/>
                <a:cs typeface="IBM Plex Sans" charset="0"/>
              </a:endParaRPr>
            </a:p>
          </p:txBody>
        </p:sp>
      </p:grpSp>
      <p:sp>
        <p:nvSpPr>
          <p:cNvPr id="23"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IBM Services</a:t>
            </a:r>
          </a:p>
        </p:txBody>
      </p:sp>
      <p:sp>
        <p:nvSpPr>
          <p:cNvPr id="24"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800" b="0" i="0" smtClean="0">
                <a:solidFill>
                  <a:schemeClr val="bg2"/>
                </a:solidFill>
                <a:latin typeface="IBM Plex Sans" charset="0"/>
                <a:ea typeface="IBM Plex Sans" charset="0"/>
                <a:cs typeface="IBM Plex Sans" charset="0"/>
              </a:rPr>
              <a:pPr algn="l"/>
              <a:t>‹#›</a:t>
            </a:fld>
            <a:endParaRPr lang="en-US" sz="800" b="0" i="0" dirty="0">
              <a:solidFill>
                <a:schemeClr val="bg2"/>
              </a:solidFill>
              <a:latin typeface="IBM Plex Sans" charset="0"/>
              <a:ea typeface="IBM Plex Sans" charset="0"/>
              <a:cs typeface="IBM Plex Sans" charset="0"/>
            </a:endParaRPr>
          </a:p>
        </p:txBody>
      </p:sp>
      <p:sp>
        <p:nvSpPr>
          <p:cNvPr id="11" name="Title 1"/>
          <p:cNvSpPr>
            <a:spLocks noGrp="1"/>
          </p:cNvSpPr>
          <p:nvPr>
            <p:ph type="title"/>
          </p:nvPr>
        </p:nvSpPr>
        <p:spPr>
          <a:xfrm>
            <a:off x="457200" y="685800"/>
            <a:ext cx="13716000" cy="1143000"/>
          </a:xfrm>
        </p:spPr>
        <p:txBody>
          <a:bodyPr/>
          <a:lstStyle/>
          <a:p>
            <a:r>
              <a:rPr lang="en-US" dirty="0"/>
              <a:t>Contents</a:t>
            </a:r>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606823" y="7818135"/>
            <a:ext cx="566118" cy="228601"/>
          </a:xfrm>
          <a:prstGeom prst="rect">
            <a:avLst/>
          </a:prstGeom>
        </p:spPr>
      </p:pic>
      <p:sp>
        <p:nvSpPr>
          <p:cNvPr id="15" name="Content Placeholder 2"/>
          <p:cNvSpPr>
            <a:spLocks noGrp="1"/>
          </p:cNvSpPr>
          <p:nvPr>
            <p:ph idx="4294967295"/>
          </p:nvPr>
        </p:nvSpPr>
        <p:spPr>
          <a:xfrm>
            <a:off x="457200" y="2057400"/>
            <a:ext cx="6583680" cy="5257800"/>
          </a:xfrm>
        </p:spPr>
        <p:txBody>
          <a:bodyPr tIns="0"/>
          <a:lstStyle/>
          <a:p>
            <a:pPr marL="5945188" indent="-5943600" algn="just">
              <a:spcBef>
                <a:spcPts val="0"/>
              </a:spcBef>
            </a:pPr>
            <a:r>
              <a:rPr lang="en-US" b="1" dirty="0"/>
              <a:t>Part One	00</a:t>
            </a:r>
          </a:p>
          <a:p>
            <a:pPr marL="5945188" indent="-5943600" algn="just">
              <a:spcBef>
                <a:spcPts val="0"/>
              </a:spcBef>
            </a:pPr>
            <a:r>
              <a:rPr lang="en-US" dirty="0"/>
              <a:t>Section One	00</a:t>
            </a:r>
          </a:p>
          <a:p>
            <a:pPr marL="5945188" indent="-5943600" algn="just">
              <a:spcBef>
                <a:spcPts val="0"/>
              </a:spcBef>
            </a:pPr>
            <a:r>
              <a:rPr lang="en-US" dirty="0"/>
              <a:t>Section Two	00</a:t>
            </a:r>
          </a:p>
          <a:p>
            <a:pPr marL="5945188" indent="-5943600" algn="just">
              <a:spcBef>
                <a:spcPts val="0"/>
              </a:spcBef>
            </a:pPr>
            <a:r>
              <a:rPr lang="en-US" dirty="0"/>
              <a:t>Section Three	00</a:t>
            </a:r>
          </a:p>
          <a:p>
            <a:pPr marL="5945188" indent="-5943600" algn="just">
              <a:spcBef>
                <a:spcPts val="0"/>
              </a:spcBef>
            </a:pPr>
            <a:r>
              <a:rPr lang="en-US" dirty="0"/>
              <a:t>Section Four	00</a:t>
            </a:r>
          </a:p>
          <a:p>
            <a:pPr marL="5945188" indent="-5943600" algn="just">
              <a:spcBef>
                <a:spcPts val="0"/>
              </a:spcBef>
            </a:pPr>
            <a:endParaRPr lang="en-US" dirty="0"/>
          </a:p>
          <a:p>
            <a:pPr marL="5945188" indent="-5943600" algn="just">
              <a:spcBef>
                <a:spcPts val="0"/>
              </a:spcBef>
            </a:pPr>
            <a:r>
              <a:rPr lang="en-US" b="1" dirty="0"/>
              <a:t>Part Two	00</a:t>
            </a:r>
          </a:p>
          <a:p>
            <a:pPr marL="5945188" indent="-5943600" algn="just">
              <a:spcBef>
                <a:spcPts val="0"/>
              </a:spcBef>
            </a:pPr>
            <a:r>
              <a:rPr lang="en-US" dirty="0"/>
              <a:t>Section One	00</a:t>
            </a:r>
          </a:p>
          <a:p>
            <a:pPr marL="5945188" indent="-5943600" algn="just">
              <a:spcBef>
                <a:spcPts val="0"/>
              </a:spcBef>
            </a:pPr>
            <a:r>
              <a:rPr lang="en-US" dirty="0"/>
              <a:t>Section Two	00</a:t>
            </a:r>
          </a:p>
          <a:p>
            <a:pPr marL="5945188" indent="-5943600" algn="just">
              <a:spcBef>
                <a:spcPts val="0"/>
              </a:spcBef>
            </a:pPr>
            <a:endParaRPr lang="en-US" dirty="0"/>
          </a:p>
          <a:p>
            <a:pPr marL="5945188" indent="-5943600" algn="just">
              <a:spcBef>
                <a:spcPts val="0"/>
              </a:spcBef>
            </a:pPr>
            <a:r>
              <a:rPr lang="en-US" b="1" dirty="0"/>
              <a:t>Part Three	00</a:t>
            </a:r>
          </a:p>
          <a:p>
            <a:pPr marL="5945188" indent="-5943600" algn="just">
              <a:spcBef>
                <a:spcPts val="0"/>
              </a:spcBef>
            </a:pPr>
            <a:r>
              <a:rPr lang="en-US" dirty="0"/>
              <a:t>Section One	00</a:t>
            </a:r>
          </a:p>
          <a:p>
            <a:pPr marL="5945188" indent="-5943600" algn="just">
              <a:spcBef>
                <a:spcPts val="0"/>
              </a:spcBef>
            </a:pPr>
            <a:r>
              <a:rPr lang="en-US" dirty="0"/>
              <a:t>Section Two	00</a:t>
            </a:r>
          </a:p>
          <a:p>
            <a:pPr marL="5945188" indent="-5943600" algn="just">
              <a:spcBef>
                <a:spcPts val="0"/>
              </a:spcBef>
            </a:pPr>
            <a:r>
              <a:rPr lang="en-US" dirty="0"/>
              <a:t>Section Three	00</a:t>
            </a:r>
          </a:p>
          <a:p>
            <a:pPr marL="5945188" indent="-5943600" algn="just">
              <a:spcBef>
                <a:spcPts val="0"/>
              </a:spcBef>
            </a:pPr>
            <a:endParaRPr lang="en-US" dirty="0"/>
          </a:p>
        </p:txBody>
      </p:sp>
      <p:sp>
        <p:nvSpPr>
          <p:cNvPr id="16" name="Content Placeholder 3"/>
          <p:cNvSpPr>
            <a:spLocks noGrp="1"/>
          </p:cNvSpPr>
          <p:nvPr>
            <p:ph idx="4294967295"/>
          </p:nvPr>
        </p:nvSpPr>
        <p:spPr>
          <a:xfrm>
            <a:off x="7589520" y="2057400"/>
            <a:ext cx="6583680" cy="5257800"/>
          </a:xfrm>
        </p:spPr>
        <p:txBody>
          <a:bodyPr tIns="0"/>
          <a:lstStyle/>
          <a:p>
            <a:pPr marL="5945188" indent="-5943600" algn="just">
              <a:spcBef>
                <a:spcPts val="0"/>
              </a:spcBef>
            </a:pPr>
            <a:r>
              <a:rPr lang="en-US" b="1" dirty="0"/>
              <a:t>Part Four	00</a:t>
            </a:r>
          </a:p>
          <a:p>
            <a:pPr marL="5945188" indent="-5943600" algn="just">
              <a:spcBef>
                <a:spcPts val="0"/>
              </a:spcBef>
            </a:pPr>
            <a:r>
              <a:rPr lang="en-US" dirty="0"/>
              <a:t>Section One	00</a:t>
            </a:r>
          </a:p>
          <a:p>
            <a:pPr marL="5945188" indent="-5943600" algn="just">
              <a:spcBef>
                <a:spcPts val="0"/>
              </a:spcBef>
            </a:pPr>
            <a:r>
              <a:rPr lang="en-US" dirty="0"/>
              <a:t>Section Two	00</a:t>
            </a:r>
          </a:p>
          <a:p>
            <a:pPr marL="5945188" indent="-5943600" algn="just">
              <a:spcBef>
                <a:spcPts val="0"/>
              </a:spcBef>
            </a:pPr>
            <a:r>
              <a:rPr lang="en-US" dirty="0"/>
              <a:t>Section Three	00</a:t>
            </a:r>
          </a:p>
          <a:p>
            <a:pPr marL="5945188" indent="-5943600" algn="just">
              <a:spcBef>
                <a:spcPts val="0"/>
              </a:spcBef>
            </a:pPr>
            <a:endParaRPr lang="en-US" dirty="0"/>
          </a:p>
          <a:p>
            <a:pPr marL="5945188" indent="-5943600" algn="just">
              <a:spcBef>
                <a:spcPts val="0"/>
              </a:spcBef>
            </a:pPr>
            <a:r>
              <a:rPr lang="en-US" b="1" dirty="0"/>
              <a:t>Appendix	00</a:t>
            </a:r>
          </a:p>
          <a:p>
            <a:pPr marL="5945188" indent="-5943600" algn="just">
              <a:spcBef>
                <a:spcPts val="0"/>
              </a:spcBef>
            </a:pPr>
            <a:r>
              <a:rPr lang="en-US" dirty="0"/>
              <a:t>Section One	00</a:t>
            </a:r>
          </a:p>
          <a:p>
            <a:pPr marL="5945188" indent="-5943600" algn="just">
              <a:spcBef>
                <a:spcPts val="0"/>
              </a:spcBef>
            </a:pPr>
            <a:r>
              <a:rPr lang="en-US" dirty="0"/>
              <a:t>Section Two	00</a:t>
            </a:r>
          </a:p>
          <a:p>
            <a:pPr marL="5945188" indent="-5943600" algn="just">
              <a:spcBef>
                <a:spcPts val="0"/>
              </a:spcBef>
            </a:pPr>
            <a:endParaRPr lang="en-US" dirty="0"/>
          </a:p>
          <a:p>
            <a:pPr marL="5945188" indent="-5943600" algn="just">
              <a:spcBef>
                <a:spcPts val="0"/>
              </a:spcBef>
            </a:pP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Divider">
    <p:bg>
      <p:bgPr>
        <a:solidFill>
          <a:schemeClr val="accent2"/>
        </a:solidFill>
        <a:effectLst/>
      </p:bgPr>
    </p:bg>
    <p:spTree>
      <p:nvGrpSpPr>
        <p:cNvPr id="1" name=""/>
        <p:cNvGrpSpPr/>
        <p:nvPr/>
      </p:nvGrpSpPr>
      <p:grpSpPr>
        <a:xfrm>
          <a:off x="0" y="0"/>
          <a:ext cx="0" cy="0"/>
          <a:chOff x="0" y="0"/>
          <a:chExt cx="0" cy="0"/>
        </a:xfrm>
      </p:grpSpPr>
      <p:grpSp>
        <p:nvGrpSpPr>
          <p:cNvPr id="20" name="Group 19"/>
          <p:cNvGrpSpPr/>
          <p:nvPr userDrawn="1"/>
        </p:nvGrpSpPr>
        <p:grpSpPr>
          <a:xfrm>
            <a:off x="914400" y="7899655"/>
            <a:ext cx="2713350" cy="220571"/>
            <a:chOff x="914400" y="7899655"/>
            <a:chExt cx="2713350" cy="220571"/>
          </a:xfrm>
        </p:grpSpPr>
        <p:sp>
          <p:nvSpPr>
            <p:cNvPr id="21"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a:t>
              </a:r>
              <a:r>
                <a:rPr lang="en-US" sz="400" b="0" i="0" dirty="0">
                  <a:latin typeface="IBM Plex Sans" charset="0"/>
                  <a:ea typeface="IBM Plex Sans" charset="0"/>
                  <a:cs typeface="IBM Plex Sans" charset="0"/>
                </a:rPr>
                <a:t> </a:t>
              </a:r>
              <a:r>
                <a:rPr lang="en-US" sz="799" b="0" i="0" dirty="0">
                  <a:latin typeface="IBM Plex Sans" charset="0"/>
                  <a:ea typeface="IBM Plex Sans" charset="0"/>
                  <a:cs typeface="IBM Plex Sans" charset="0"/>
                </a:rPr>
                <a:t>2021 IBM Corporation</a:t>
              </a:r>
              <a:r>
                <a:rPr lang="en-US" sz="799" b="0" i="0" baseline="0" dirty="0">
                  <a:latin typeface="IBM Plex Sans" charset="0"/>
                  <a:ea typeface="IBM Plex Sans" charset="0"/>
                  <a:cs typeface="IBM Plex Sans" charset="0"/>
                </a:rPr>
                <a:t>              </a:t>
              </a:r>
              <a:r>
                <a:rPr lang="en-US" sz="799" b="0" i="0" dirty="0">
                  <a:latin typeface="IBM Plex Sans" charset="0"/>
                  <a:ea typeface="IBM Plex Sans" charset="0"/>
                  <a:cs typeface="IBM Plex Sans" charset="0"/>
                </a:rPr>
                <a:t> </a:t>
              </a:r>
            </a:p>
          </p:txBody>
        </p:sp>
        <p:sp>
          <p:nvSpPr>
            <p:cNvPr id="22"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fontAlgn="auto">
                <a:spcBef>
                  <a:spcPts val="0"/>
                </a:spcBef>
                <a:spcAft>
                  <a:spcPts val="0"/>
                </a:spcAft>
                <a:tabLst/>
                <a:defRPr/>
              </a:pPr>
              <a:r>
                <a:rPr lang="en-US" sz="799" b="0" i="0" dirty="0">
                  <a:solidFill>
                    <a:schemeClr val="bg2">
                      <a:alpha val="60000"/>
                    </a:schemeClr>
                  </a:solidFill>
                  <a:latin typeface="IBM Plex Sans" charset="0"/>
                  <a:ea typeface="IBM Plex Sans" charset="0"/>
                  <a:cs typeface="IBM Plex Sans" charset="0"/>
                </a:rPr>
                <a:t> </a:t>
              </a:r>
              <a:fld id="{7C9968D1-C8E5-4FE3-AED4-7D4518C301B3}" type="datetime3">
                <a:rPr lang="en-US" sz="799" b="0" i="0" smtClean="0">
                  <a:solidFill>
                    <a:schemeClr val="bg2">
                      <a:alpha val="60000"/>
                    </a:schemeClr>
                  </a:solidFill>
                  <a:latin typeface="IBM Plex Sans" charset="0"/>
                  <a:ea typeface="IBM Plex Sans" charset="0"/>
                  <a:cs typeface="IBM Plex Sans" charset="0"/>
                </a:rPr>
                <a:pPr marL="0" indent="0" fontAlgn="auto">
                  <a:spcBef>
                    <a:spcPts val="0"/>
                  </a:spcBef>
                  <a:spcAft>
                    <a:spcPts val="0"/>
                  </a:spcAft>
                  <a:tabLst/>
                  <a:defRPr/>
                </a:pPr>
                <a:t>28 May 2021</a:t>
              </a:fld>
              <a:endParaRPr lang="en-US" sz="799" b="0" i="0" dirty="0">
                <a:solidFill>
                  <a:schemeClr val="bg2">
                    <a:alpha val="60000"/>
                  </a:schemeClr>
                </a:solidFill>
                <a:latin typeface="IBM Plex Sans" charset="0"/>
                <a:ea typeface="IBM Plex Sans" charset="0"/>
                <a:cs typeface="IBM Plex Sans" charset="0"/>
              </a:endParaRPr>
            </a:p>
          </p:txBody>
        </p:sp>
      </p:grpSp>
      <p:sp>
        <p:nvSpPr>
          <p:cNvPr id="23"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IBM Services</a:t>
            </a:r>
          </a:p>
        </p:txBody>
      </p:sp>
      <p:sp>
        <p:nvSpPr>
          <p:cNvPr id="24"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800" b="0" i="0" smtClean="0">
                <a:solidFill>
                  <a:schemeClr val="bg2"/>
                </a:solidFill>
                <a:latin typeface="IBM Plex Sans" charset="0"/>
                <a:ea typeface="IBM Plex Sans" charset="0"/>
                <a:cs typeface="IBM Plex Sans" charset="0"/>
              </a:rPr>
              <a:pPr algn="l"/>
              <a:t>‹#›</a:t>
            </a:fld>
            <a:endParaRPr lang="en-US" sz="800" b="0" i="0" dirty="0">
              <a:solidFill>
                <a:schemeClr val="bg2"/>
              </a:solidFill>
              <a:latin typeface="IBM Plex Sans" charset="0"/>
              <a:ea typeface="IBM Plex Sans" charset="0"/>
              <a:cs typeface="IBM Plex Sans" charset="0"/>
            </a:endParaRPr>
          </a:p>
        </p:txBody>
      </p:sp>
      <p:sp>
        <p:nvSpPr>
          <p:cNvPr id="11" name="Title 1"/>
          <p:cNvSpPr>
            <a:spLocks noGrp="1"/>
          </p:cNvSpPr>
          <p:nvPr>
            <p:ph type="title"/>
          </p:nvPr>
        </p:nvSpPr>
        <p:spPr>
          <a:xfrm>
            <a:off x="457200" y="685800"/>
            <a:ext cx="13716000" cy="1143000"/>
          </a:xfrm>
        </p:spPr>
        <p:txBody>
          <a:bodyPr/>
          <a:lstStyle/>
          <a:p>
            <a:r>
              <a:rPr lang="en-US" dirty="0"/>
              <a:t>Contents</a:t>
            </a:r>
          </a:p>
        </p:txBody>
      </p:sp>
      <p:sp>
        <p:nvSpPr>
          <p:cNvPr id="12" name="Content Placeholder 2"/>
          <p:cNvSpPr>
            <a:spLocks noGrp="1"/>
          </p:cNvSpPr>
          <p:nvPr>
            <p:ph idx="4294967295"/>
          </p:nvPr>
        </p:nvSpPr>
        <p:spPr>
          <a:xfrm>
            <a:off x="457200" y="2057400"/>
            <a:ext cx="6583680" cy="5257800"/>
          </a:xfrm>
        </p:spPr>
        <p:txBody>
          <a:bodyPr tIns="0"/>
          <a:lstStyle/>
          <a:p>
            <a:pPr marL="5945188" indent="-5943600" algn="just">
              <a:spcBef>
                <a:spcPts val="0"/>
              </a:spcBef>
            </a:pPr>
            <a:r>
              <a:rPr lang="en-US" b="1" dirty="0"/>
              <a:t>Part One	00</a:t>
            </a:r>
          </a:p>
          <a:p>
            <a:pPr marL="5945188" indent="-5943600" algn="just">
              <a:spcBef>
                <a:spcPts val="0"/>
              </a:spcBef>
            </a:pPr>
            <a:r>
              <a:rPr lang="en-US" dirty="0"/>
              <a:t>Section One	00</a:t>
            </a:r>
          </a:p>
          <a:p>
            <a:pPr marL="5945188" indent="-5943600" algn="just">
              <a:spcBef>
                <a:spcPts val="0"/>
              </a:spcBef>
            </a:pPr>
            <a:r>
              <a:rPr lang="en-US" dirty="0"/>
              <a:t>Section Two	00</a:t>
            </a:r>
          </a:p>
          <a:p>
            <a:pPr marL="5945188" indent="-5943600" algn="just">
              <a:spcBef>
                <a:spcPts val="0"/>
              </a:spcBef>
            </a:pPr>
            <a:r>
              <a:rPr lang="en-US" dirty="0"/>
              <a:t>Section Three	00</a:t>
            </a:r>
          </a:p>
          <a:p>
            <a:pPr marL="5945188" indent="-5943600" algn="just">
              <a:spcBef>
                <a:spcPts val="0"/>
              </a:spcBef>
            </a:pPr>
            <a:r>
              <a:rPr lang="en-US" dirty="0"/>
              <a:t>Section Four	00</a:t>
            </a:r>
          </a:p>
          <a:p>
            <a:pPr marL="5945188" indent="-5943600" algn="just">
              <a:spcBef>
                <a:spcPts val="0"/>
              </a:spcBef>
            </a:pPr>
            <a:endParaRPr lang="en-US" dirty="0"/>
          </a:p>
          <a:p>
            <a:pPr marL="5945188" indent="-5943600" algn="just">
              <a:spcBef>
                <a:spcPts val="0"/>
              </a:spcBef>
            </a:pPr>
            <a:r>
              <a:rPr lang="en-US" b="1" dirty="0"/>
              <a:t>Part Two	00</a:t>
            </a:r>
          </a:p>
          <a:p>
            <a:pPr marL="5945188" indent="-5943600" algn="just">
              <a:spcBef>
                <a:spcPts val="0"/>
              </a:spcBef>
            </a:pPr>
            <a:r>
              <a:rPr lang="en-US" dirty="0"/>
              <a:t>Section One	00</a:t>
            </a:r>
          </a:p>
          <a:p>
            <a:pPr marL="5945188" indent="-5943600" algn="just">
              <a:spcBef>
                <a:spcPts val="0"/>
              </a:spcBef>
            </a:pPr>
            <a:r>
              <a:rPr lang="en-US" dirty="0"/>
              <a:t>Section Two	00</a:t>
            </a:r>
          </a:p>
          <a:p>
            <a:pPr marL="5945188" indent="-5943600" algn="just">
              <a:spcBef>
                <a:spcPts val="0"/>
              </a:spcBef>
            </a:pPr>
            <a:endParaRPr lang="en-US" dirty="0"/>
          </a:p>
          <a:p>
            <a:pPr marL="5945188" indent="-5943600" algn="just">
              <a:spcBef>
                <a:spcPts val="0"/>
              </a:spcBef>
            </a:pPr>
            <a:r>
              <a:rPr lang="en-US" b="1" dirty="0"/>
              <a:t>Part Three	00</a:t>
            </a:r>
          </a:p>
          <a:p>
            <a:pPr marL="5945188" indent="-5943600" algn="just">
              <a:spcBef>
                <a:spcPts val="0"/>
              </a:spcBef>
            </a:pPr>
            <a:r>
              <a:rPr lang="en-US" dirty="0"/>
              <a:t>Section One	00</a:t>
            </a:r>
          </a:p>
          <a:p>
            <a:pPr marL="5945188" indent="-5943600" algn="just">
              <a:spcBef>
                <a:spcPts val="0"/>
              </a:spcBef>
            </a:pPr>
            <a:r>
              <a:rPr lang="en-US" dirty="0"/>
              <a:t>Section Two	00</a:t>
            </a:r>
          </a:p>
          <a:p>
            <a:pPr marL="5945188" indent="-5943600" algn="just">
              <a:spcBef>
                <a:spcPts val="0"/>
              </a:spcBef>
            </a:pPr>
            <a:r>
              <a:rPr lang="en-US" dirty="0"/>
              <a:t>Section Three	00</a:t>
            </a:r>
          </a:p>
          <a:p>
            <a:pPr marL="5945188" indent="-5943600" algn="just">
              <a:spcBef>
                <a:spcPts val="0"/>
              </a:spcBef>
            </a:pPr>
            <a:endParaRPr lang="en-US" dirty="0"/>
          </a:p>
        </p:txBody>
      </p:sp>
      <p:sp>
        <p:nvSpPr>
          <p:cNvPr id="13" name="Content Placeholder 3"/>
          <p:cNvSpPr>
            <a:spLocks noGrp="1"/>
          </p:cNvSpPr>
          <p:nvPr>
            <p:ph idx="4294967295"/>
          </p:nvPr>
        </p:nvSpPr>
        <p:spPr>
          <a:xfrm>
            <a:off x="7589520" y="2057400"/>
            <a:ext cx="6583680" cy="5257800"/>
          </a:xfrm>
        </p:spPr>
        <p:txBody>
          <a:bodyPr tIns="0"/>
          <a:lstStyle/>
          <a:p>
            <a:pPr marL="5945188" indent="-5943600" algn="just">
              <a:spcBef>
                <a:spcPts val="0"/>
              </a:spcBef>
            </a:pPr>
            <a:r>
              <a:rPr lang="en-US" b="1" dirty="0"/>
              <a:t>Part Four	00</a:t>
            </a:r>
          </a:p>
          <a:p>
            <a:pPr marL="5945188" indent="-5943600" algn="just">
              <a:spcBef>
                <a:spcPts val="0"/>
              </a:spcBef>
            </a:pPr>
            <a:r>
              <a:rPr lang="en-US" dirty="0"/>
              <a:t>Section One	00</a:t>
            </a:r>
          </a:p>
          <a:p>
            <a:pPr marL="5945188" indent="-5943600" algn="just">
              <a:spcBef>
                <a:spcPts val="0"/>
              </a:spcBef>
            </a:pPr>
            <a:r>
              <a:rPr lang="en-US" dirty="0"/>
              <a:t>Section Two	00</a:t>
            </a:r>
          </a:p>
          <a:p>
            <a:pPr marL="5945188" indent="-5943600" algn="just">
              <a:spcBef>
                <a:spcPts val="0"/>
              </a:spcBef>
            </a:pPr>
            <a:r>
              <a:rPr lang="en-US" dirty="0"/>
              <a:t>Section Three	00</a:t>
            </a:r>
          </a:p>
          <a:p>
            <a:pPr marL="5945188" indent="-5943600" algn="just">
              <a:spcBef>
                <a:spcPts val="0"/>
              </a:spcBef>
            </a:pPr>
            <a:endParaRPr lang="en-US" dirty="0"/>
          </a:p>
          <a:p>
            <a:pPr marL="5945188" indent="-5943600" algn="just">
              <a:spcBef>
                <a:spcPts val="0"/>
              </a:spcBef>
            </a:pPr>
            <a:r>
              <a:rPr lang="en-US" b="1" dirty="0"/>
              <a:t>Appendix	00</a:t>
            </a:r>
          </a:p>
          <a:p>
            <a:pPr marL="5945188" indent="-5943600" algn="just">
              <a:spcBef>
                <a:spcPts val="0"/>
              </a:spcBef>
            </a:pPr>
            <a:r>
              <a:rPr lang="en-US" dirty="0"/>
              <a:t>Section One	00</a:t>
            </a:r>
          </a:p>
          <a:p>
            <a:pPr marL="5945188" indent="-5943600" algn="just">
              <a:spcBef>
                <a:spcPts val="0"/>
              </a:spcBef>
            </a:pPr>
            <a:r>
              <a:rPr lang="en-US" dirty="0"/>
              <a:t>Section Two	00</a:t>
            </a:r>
          </a:p>
          <a:p>
            <a:pPr marL="5945188" indent="-5943600" algn="just">
              <a:spcBef>
                <a:spcPts val="0"/>
              </a:spcBef>
            </a:pPr>
            <a:endParaRPr lang="en-US" dirty="0"/>
          </a:p>
          <a:p>
            <a:pPr marL="5945188" indent="-5943600" algn="just">
              <a:spcBef>
                <a:spcPts val="0"/>
              </a:spcBef>
            </a:pPr>
            <a:endParaRPr lang="en-US" dirty="0"/>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06823" y="7818135"/>
            <a:ext cx="566118" cy="228601"/>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Divider">
    <p:bg>
      <p:bgPr>
        <a:solidFill>
          <a:schemeClr val="bg2"/>
        </a:solidFill>
        <a:effectLst/>
      </p:bgPr>
    </p:bg>
    <p:spTree>
      <p:nvGrpSpPr>
        <p:cNvPr id="1" name=""/>
        <p:cNvGrpSpPr/>
        <p:nvPr/>
      </p:nvGrpSpPr>
      <p:grpSpPr>
        <a:xfrm>
          <a:off x="0" y="0"/>
          <a:ext cx="0" cy="0"/>
          <a:chOff x="0" y="0"/>
          <a:chExt cx="0" cy="0"/>
        </a:xfrm>
      </p:grpSpPr>
      <p:grpSp>
        <p:nvGrpSpPr>
          <p:cNvPr id="20" name="Group 19"/>
          <p:cNvGrpSpPr/>
          <p:nvPr userDrawn="1"/>
        </p:nvGrpSpPr>
        <p:grpSpPr>
          <a:xfrm>
            <a:off x="914400" y="7899655"/>
            <a:ext cx="2713350" cy="220571"/>
            <a:chOff x="914400" y="7899655"/>
            <a:chExt cx="2713350" cy="220571"/>
          </a:xfrm>
        </p:grpSpPr>
        <p:sp>
          <p:nvSpPr>
            <p:cNvPr id="21"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tx2">
                      <a:lumMod val="25000"/>
                    </a:schemeClr>
                  </a:solidFill>
                  <a:latin typeface="IBM Plex Sans" charset="0"/>
                  <a:ea typeface="IBM Plex Sans" charset="0"/>
                  <a:cs typeface="IBM Plex Sans" charset="0"/>
                </a:rPr>
                <a:t>©</a:t>
              </a:r>
              <a:r>
                <a:rPr lang="en-US" sz="400" b="0" i="0" dirty="0">
                  <a:solidFill>
                    <a:schemeClr val="tx2">
                      <a:lumMod val="25000"/>
                    </a:schemeClr>
                  </a:solidFill>
                  <a:latin typeface="IBM Plex Sans" charset="0"/>
                  <a:ea typeface="IBM Plex Sans" charset="0"/>
                  <a:cs typeface="IBM Plex Sans" charset="0"/>
                </a:rPr>
                <a:t> </a:t>
              </a:r>
              <a:r>
                <a:rPr lang="en-US" sz="799" b="0" i="0" dirty="0">
                  <a:solidFill>
                    <a:schemeClr val="tx2">
                      <a:lumMod val="25000"/>
                    </a:schemeClr>
                  </a:solidFill>
                  <a:latin typeface="IBM Plex Sans" charset="0"/>
                  <a:ea typeface="IBM Plex Sans" charset="0"/>
                  <a:cs typeface="IBM Plex Sans" charset="0"/>
                </a:rPr>
                <a:t>2021 IBM Corporation</a:t>
              </a:r>
              <a:r>
                <a:rPr lang="en-US" sz="799" b="0" i="0" baseline="0" dirty="0">
                  <a:solidFill>
                    <a:schemeClr val="tx2">
                      <a:lumMod val="25000"/>
                    </a:schemeClr>
                  </a:solidFill>
                  <a:latin typeface="IBM Plex Sans" charset="0"/>
                  <a:ea typeface="IBM Plex Sans" charset="0"/>
                  <a:cs typeface="IBM Plex Sans" charset="0"/>
                </a:rPr>
                <a:t>              </a:t>
              </a:r>
              <a:r>
                <a:rPr lang="en-US" sz="799" b="0" i="0" dirty="0">
                  <a:solidFill>
                    <a:schemeClr val="tx2">
                      <a:lumMod val="25000"/>
                    </a:schemeClr>
                  </a:solidFill>
                  <a:latin typeface="IBM Plex Sans" charset="0"/>
                  <a:ea typeface="IBM Plex Sans" charset="0"/>
                  <a:cs typeface="IBM Plex Sans" charset="0"/>
                </a:rPr>
                <a:t> </a:t>
              </a:r>
            </a:p>
          </p:txBody>
        </p:sp>
        <p:sp>
          <p:nvSpPr>
            <p:cNvPr id="22"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fontAlgn="auto">
                <a:spcBef>
                  <a:spcPts val="0"/>
                </a:spcBef>
                <a:spcAft>
                  <a:spcPts val="0"/>
                </a:spcAft>
                <a:tabLst/>
                <a:defRPr/>
              </a:pPr>
              <a:r>
                <a:rPr lang="en-US" sz="799" b="0" i="0" dirty="0">
                  <a:solidFill>
                    <a:schemeClr val="tx2">
                      <a:lumMod val="25000"/>
                    </a:schemeClr>
                  </a:solidFill>
                  <a:latin typeface="IBM Plex Sans" charset="0"/>
                  <a:ea typeface="IBM Plex Sans" charset="0"/>
                  <a:cs typeface="IBM Plex Sans" charset="0"/>
                </a:rPr>
                <a:t> </a:t>
              </a:r>
              <a:fld id="{7C9968D1-C8E5-4FE3-AED4-7D4518C301B3}" type="datetime3">
                <a:rPr lang="en-US" sz="799" b="0" i="0" smtClean="0">
                  <a:solidFill>
                    <a:schemeClr val="tx2">
                      <a:lumMod val="25000"/>
                    </a:schemeClr>
                  </a:solidFill>
                  <a:latin typeface="IBM Plex Sans" charset="0"/>
                  <a:ea typeface="IBM Plex Sans" charset="0"/>
                  <a:cs typeface="IBM Plex Sans" charset="0"/>
                </a:rPr>
                <a:pPr marL="0" indent="0" fontAlgn="auto">
                  <a:spcBef>
                    <a:spcPts val="0"/>
                  </a:spcBef>
                  <a:spcAft>
                    <a:spcPts val="0"/>
                  </a:spcAft>
                  <a:tabLst/>
                  <a:defRPr/>
                </a:pPr>
                <a:t>28 May 2021</a:t>
              </a:fld>
              <a:endParaRPr lang="en-US" sz="799" b="0" i="0" dirty="0">
                <a:solidFill>
                  <a:schemeClr val="tx2">
                    <a:lumMod val="25000"/>
                  </a:schemeClr>
                </a:solidFill>
                <a:latin typeface="IBM Plex Sans" charset="0"/>
                <a:ea typeface="IBM Plex Sans" charset="0"/>
                <a:cs typeface="IBM Plex Sans" charset="0"/>
              </a:endParaRPr>
            </a:p>
          </p:txBody>
        </p:sp>
      </p:grpSp>
      <p:sp>
        <p:nvSpPr>
          <p:cNvPr id="23"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tx2">
                    <a:lumMod val="25000"/>
                  </a:schemeClr>
                </a:solidFill>
                <a:latin typeface="IBM Plex Sans" charset="0"/>
                <a:ea typeface="IBM Plex Sans" charset="0"/>
                <a:cs typeface="IBM Plex Sans" charset="0"/>
              </a:rPr>
              <a:t>IBM Services</a:t>
            </a:r>
          </a:p>
        </p:txBody>
      </p:sp>
      <p:sp>
        <p:nvSpPr>
          <p:cNvPr id="24"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800" b="0" i="0" smtClean="0">
                <a:solidFill>
                  <a:schemeClr val="tx2">
                    <a:lumMod val="25000"/>
                  </a:schemeClr>
                </a:solidFill>
                <a:latin typeface="IBM Plex Sans" charset="0"/>
                <a:ea typeface="IBM Plex Sans" charset="0"/>
                <a:cs typeface="IBM Plex Sans" charset="0"/>
              </a:rPr>
              <a:pPr algn="l"/>
              <a:t>‹#›</a:t>
            </a:fld>
            <a:endParaRPr lang="en-US" sz="800" b="0" i="0" dirty="0">
              <a:solidFill>
                <a:schemeClr val="tx2">
                  <a:lumMod val="25000"/>
                </a:schemeClr>
              </a:solidFill>
              <a:latin typeface="IBM Plex Sans" charset="0"/>
              <a:ea typeface="IBM Plex Sans" charset="0"/>
              <a:cs typeface="IBM Plex Sans" charset="0"/>
            </a:endParaRPr>
          </a:p>
        </p:txBody>
      </p:sp>
      <p:sp>
        <p:nvSpPr>
          <p:cNvPr id="15" name="Title 1"/>
          <p:cNvSpPr>
            <a:spLocks noGrp="1"/>
          </p:cNvSpPr>
          <p:nvPr>
            <p:ph type="title"/>
          </p:nvPr>
        </p:nvSpPr>
        <p:spPr>
          <a:xfrm>
            <a:off x="457200" y="685800"/>
            <a:ext cx="13716000" cy="1143000"/>
          </a:xfrm>
        </p:spPr>
        <p:txBody>
          <a:bodyPr/>
          <a:lstStyle>
            <a:lvl1pPr>
              <a:defRPr>
                <a:solidFill>
                  <a:schemeClr val="tx2">
                    <a:lumMod val="25000"/>
                  </a:schemeClr>
                </a:solidFill>
              </a:defRPr>
            </a:lvl1pPr>
          </a:lstStyle>
          <a:p>
            <a:r>
              <a:rPr lang="en-US" dirty="0"/>
              <a:t>Contents</a:t>
            </a:r>
          </a:p>
        </p:txBody>
      </p:sp>
      <p:sp>
        <p:nvSpPr>
          <p:cNvPr id="16" name="Content Placeholder 2"/>
          <p:cNvSpPr>
            <a:spLocks noGrp="1"/>
          </p:cNvSpPr>
          <p:nvPr>
            <p:ph idx="4294967295"/>
          </p:nvPr>
        </p:nvSpPr>
        <p:spPr>
          <a:xfrm>
            <a:off x="457200" y="2057400"/>
            <a:ext cx="6583680" cy="5257800"/>
          </a:xfrm>
        </p:spPr>
        <p:txBody>
          <a:bodyPr tIns="0"/>
          <a:lstStyle>
            <a:lvl1pPr>
              <a:defRPr>
                <a:solidFill>
                  <a:schemeClr val="tx2">
                    <a:lumMod val="25000"/>
                  </a:schemeClr>
                </a:solidFill>
              </a:defRPr>
            </a:lvl1pPr>
          </a:lstStyle>
          <a:p>
            <a:pPr marL="5945188" indent="-5943600" algn="just">
              <a:spcBef>
                <a:spcPts val="0"/>
              </a:spcBef>
            </a:pPr>
            <a:r>
              <a:rPr lang="en-US" dirty="0">
                <a:solidFill>
                  <a:schemeClr val="accent2"/>
                </a:solidFill>
              </a:rPr>
              <a:t>Part One	00</a:t>
            </a:r>
          </a:p>
          <a:p>
            <a:pPr marL="5945188" indent="-5943600" algn="just">
              <a:spcBef>
                <a:spcPts val="0"/>
              </a:spcBef>
            </a:pPr>
            <a:r>
              <a:rPr lang="en-US" dirty="0"/>
              <a:t>Section One	00</a:t>
            </a:r>
          </a:p>
          <a:p>
            <a:pPr marL="5945188" indent="-5943600" algn="just">
              <a:spcBef>
                <a:spcPts val="0"/>
              </a:spcBef>
            </a:pPr>
            <a:r>
              <a:rPr lang="en-US" dirty="0"/>
              <a:t>Section Two	00</a:t>
            </a:r>
          </a:p>
          <a:p>
            <a:pPr marL="5945188" indent="-5943600" algn="just">
              <a:spcBef>
                <a:spcPts val="0"/>
              </a:spcBef>
            </a:pPr>
            <a:r>
              <a:rPr lang="en-US" dirty="0"/>
              <a:t>Section Three	00</a:t>
            </a:r>
          </a:p>
          <a:p>
            <a:pPr marL="5945188" indent="-5943600" algn="just">
              <a:spcBef>
                <a:spcPts val="0"/>
              </a:spcBef>
            </a:pPr>
            <a:r>
              <a:rPr lang="en-US" dirty="0"/>
              <a:t>Section Four	00</a:t>
            </a:r>
          </a:p>
          <a:p>
            <a:pPr marL="5945188" indent="-5943600" algn="just">
              <a:spcBef>
                <a:spcPts val="0"/>
              </a:spcBef>
            </a:pPr>
            <a:endParaRPr lang="en-US" dirty="0"/>
          </a:p>
          <a:p>
            <a:pPr marL="5945188" indent="-5943600" algn="just">
              <a:spcBef>
                <a:spcPts val="0"/>
              </a:spcBef>
            </a:pPr>
            <a:r>
              <a:rPr lang="en-US" dirty="0">
                <a:solidFill>
                  <a:schemeClr val="accent2"/>
                </a:solidFill>
              </a:rPr>
              <a:t>Part Two	00</a:t>
            </a:r>
          </a:p>
          <a:p>
            <a:pPr marL="5945188" indent="-5943600" algn="just">
              <a:spcBef>
                <a:spcPts val="0"/>
              </a:spcBef>
            </a:pPr>
            <a:r>
              <a:rPr lang="en-US" dirty="0"/>
              <a:t>Section One	00</a:t>
            </a:r>
          </a:p>
          <a:p>
            <a:pPr marL="5945188" indent="-5943600" algn="just">
              <a:spcBef>
                <a:spcPts val="0"/>
              </a:spcBef>
            </a:pPr>
            <a:r>
              <a:rPr lang="en-US" dirty="0"/>
              <a:t>Section Two	00</a:t>
            </a:r>
          </a:p>
          <a:p>
            <a:pPr marL="5945188" indent="-5943600" algn="just">
              <a:spcBef>
                <a:spcPts val="0"/>
              </a:spcBef>
            </a:pPr>
            <a:endParaRPr lang="en-US" dirty="0"/>
          </a:p>
          <a:p>
            <a:pPr marL="5945188" indent="-5943600" algn="just">
              <a:spcBef>
                <a:spcPts val="0"/>
              </a:spcBef>
            </a:pPr>
            <a:r>
              <a:rPr lang="en-US" dirty="0">
                <a:solidFill>
                  <a:schemeClr val="accent2"/>
                </a:solidFill>
              </a:rPr>
              <a:t>Part Three	00</a:t>
            </a:r>
          </a:p>
          <a:p>
            <a:pPr marL="5945188" indent="-5943600" algn="just">
              <a:spcBef>
                <a:spcPts val="0"/>
              </a:spcBef>
            </a:pPr>
            <a:r>
              <a:rPr lang="en-US" dirty="0"/>
              <a:t>Section One	00</a:t>
            </a:r>
          </a:p>
          <a:p>
            <a:pPr marL="5945188" indent="-5943600" algn="just">
              <a:spcBef>
                <a:spcPts val="0"/>
              </a:spcBef>
            </a:pPr>
            <a:r>
              <a:rPr lang="en-US" dirty="0"/>
              <a:t>Section Two	00</a:t>
            </a:r>
          </a:p>
          <a:p>
            <a:pPr marL="5945188" indent="-5943600" algn="just">
              <a:spcBef>
                <a:spcPts val="0"/>
              </a:spcBef>
            </a:pPr>
            <a:r>
              <a:rPr lang="en-US" dirty="0"/>
              <a:t>Section Three	00</a:t>
            </a:r>
          </a:p>
          <a:p>
            <a:pPr marL="5945188" indent="-5943600" algn="just">
              <a:spcBef>
                <a:spcPts val="0"/>
              </a:spcBef>
            </a:pPr>
            <a:endParaRPr lang="en-US" dirty="0"/>
          </a:p>
        </p:txBody>
      </p:sp>
      <p:sp>
        <p:nvSpPr>
          <p:cNvPr id="17" name="Content Placeholder 3"/>
          <p:cNvSpPr>
            <a:spLocks noGrp="1"/>
          </p:cNvSpPr>
          <p:nvPr>
            <p:ph idx="4294967295"/>
          </p:nvPr>
        </p:nvSpPr>
        <p:spPr>
          <a:xfrm>
            <a:off x="7589520" y="2057400"/>
            <a:ext cx="6583680" cy="5257800"/>
          </a:xfrm>
        </p:spPr>
        <p:txBody>
          <a:bodyPr tIns="0"/>
          <a:lstStyle>
            <a:lvl1pPr>
              <a:defRPr>
                <a:solidFill>
                  <a:schemeClr val="tx2">
                    <a:lumMod val="25000"/>
                  </a:schemeClr>
                </a:solidFill>
              </a:defRPr>
            </a:lvl1pPr>
          </a:lstStyle>
          <a:p>
            <a:pPr marL="5945188" indent="-5943600" algn="just">
              <a:spcBef>
                <a:spcPts val="0"/>
              </a:spcBef>
            </a:pPr>
            <a:r>
              <a:rPr lang="en-US" dirty="0">
                <a:solidFill>
                  <a:schemeClr val="accent2"/>
                </a:solidFill>
              </a:rPr>
              <a:t>Part Four	00</a:t>
            </a:r>
          </a:p>
          <a:p>
            <a:pPr marL="5945188" indent="-5943600" algn="just">
              <a:spcBef>
                <a:spcPts val="0"/>
              </a:spcBef>
            </a:pPr>
            <a:r>
              <a:rPr lang="en-US" dirty="0"/>
              <a:t>Section One	00</a:t>
            </a:r>
          </a:p>
          <a:p>
            <a:pPr marL="5945188" indent="-5943600" algn="just">
              <a:spcBef>
                <a:spcPts val="0"/>
              </a:spcBef>
            </a:pPr>
            <a:r>
              <a:rPr lang="en-US" dirty="0"/>
              <a:t>Section Two	00</a:t>
            </a:r>
          </a:p>
          <a:p>
            <a:pPr marL="5945188" indent="-5943600" algn="just">
              <a:spcBef>
                <a:spcPts val="0"/>
              </a:spcBef>
            </a:pPr>
            <a:r>
              <a:rPr lang="en-US" dirty="0"/>
              <a:t>Section Three	00</a:t>
            </a:r>
          </a:p>
          <a:p>
            <a:pPr marL="5945188" indent="-5943600" algn="just">
              <a:spcBef>
                <a:spcPts val="0"/>
              </a:spcBef>
            </a:pPr>
            <a:endParaRPr lang="en-US" dirty="0"/>
          </a:p>
          <a:p>
            <a:pPr marL="5945188" indent="-5943600" algn="just">
              <a:spcBef>
                <a:spcPts val="0"/>
              </a:spcBef>
            </a:pPr>
            <a:r>
              <a:rPr lang="en-US" dirty="0">
                <a:solidFill>
                  <a:schemeClr val="accent2"/>
                </a:solidFill>
              </a:rPr>
              <a:t>Appendix	00</a:t>
            </a:r>
          </a:p>
          <a:p>
            <a:pPr marL="5945188" indent="-5943600" algn="just">
              <a:spcBef>
                <a:spcPts val="0"/>
              </a:spcBef>
            </a:pPr>
            <a:r>
              <a:rPr lang="en-US" dirty="0"/>
              <a:t>Section One	00</a:t>
            </a:r>
          </a:p>
          <a:p>
            <a:pPr marL="5945188" indent="-5943600" algn="just">
              <a:spcBef>
                <a:spcPts val="0"/>
              </a:spcBef>
            </a:pPr>
            <a:r>
              <a:rPr lang="en-US" dirty="0"/>
              <a:t>Section Two	00</a:t>
            </a:r>
          </a:p>
          <a:p>
            <a:pPr marL="5945188" indent="-5943600" algn="just">
              <a:spcBef>
                <a:spcPts val="0"/>
              </a:spcBef>
            </a:pPr>
            <a:endParaRPr lang="en-US" dirty="0"/>
          </a:p>
          <a:p>
            <a:pPr marL="5945188" indent="-5943600" algn="just">
              <a:spcBef>
                <a:spcPts val="0"/>
              </a:spcBef>
            </a:pPr>
            <a:endParaRPr lang="en-US" dirty="0"/>
          </a:p>
        </p:txBody>
      </p:sp>
      <p:pic>
        <p:nvPicPr>
          <p:cNvPr id="26" name="Picture 2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24560" y="7816175"/>
            <a:ext cx="570972" cy="230561"/>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Divider">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7315200" y="0"/>
            <a:ext cx="7315200" cy="8229600"/>
          </a:xfrm>
        </p:spPr>
        <p:txBody>
          <a:bodyPr/>
          <a:lstStyle>
            <a:lvl1pPr>
              <a:defRPr>
                <a:latin typeface="IBM Plex Sans" charset="0"/>
                <a:ea typeface="IBM Plex Sans" charset="0"/>
                <a:cs typeface="IBM Plex Sans" charset="0"/>
              </a:defRPr>
            </a:lvl1pPr>
          </a:lstStyle>
          <a:p>
            <a:endParaRPr lang="en-US"/>
          </a:p>
        </p:txBody>
      </p:sp>
      <p:sp>
        <p:nvSpPr>
          <p:cNvPr id="2" name="Title 1"/>
          <p:cNvSpPr>
            <a:spLocks noGrp="1"/>
          </p:cNvSpPr>
          <p:nvPr>
            <p:ph type="title"/>
          </p:nvPr>
        </p:nvSpPr>
        <p:spPr>
          <a:xfrm>
            <a:off x="457200" y="685800"/>
            <a:ext cx="6629400" cy="5257800"/>
          </a:xfrm>
        </p:spPr>
        <p:txBody>
          <a:bodyPr>
            <a:noAutofit/>
          </a:bodyPr>
          <a:lstStyle>
            <a:lvl1pPr>
              <a:defRPr sz="5400" b="1"/>
            </a:lvl1pPr>
          </a:lstStyle>
          <a:p>
            <a:r>
              <a:rPr lang="en-US" dirty="0"/>
              <a:t>Click to edit Master title style</a:t>
            </a:r>
          </a:p>
        </p:txBody>
      </p:sp>
      <p:grpSp>
        <p:nvGrpSpPr>
          <p:cNvPr id="20" name="Group 19"/>
          <p:cNvGrpSpPr/>
          <p:nvPr userDrawn="1"/>
        </p:nvGrpSpPr>
        <p:grpSpPr>
          <a:xfrm>
            <a:off x="914400" y="7899655"/>
            <a:ext cx="2713350" cy="220571"/>
            <a:chOff x="914400" y="7899655"/>
            <a:chExt cx="2713350" cy="220571"/>
          </a:xfrm>
        </p:grpSpPr>
        <p:sp>
          <p:nvSpPr>
            <p:cNvPr id="21"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a:t>
              </a:r>
              <a:r>
                <a:rPr lang="en-US" sz="400" b="0" i="0" dirty="0">
                  <a:latin typeface="IBM Plex Sans" charset="0"/>
                  <a:ea typeface="IBM Plex Sans" charset="0"/>
                  <a:cs typeface="IBM Plex Sans" charset="0"/>
                </a:rPr>
                <a:t> </a:t>
              </a:r>
              <a:r>
                <a:rPr lang="en-US" sz="799" b="0" i="0" dirty="0">
                  <a:latin typeface="IBM Plex Sans" charset="0"/>
                  <a:ea typeface="IBM Plex Sans" charset="0"/>
                  <a:cs typeface="IBM Plex Sans" charset="0"/>
                </a:rPr>
                <a:t>2021 IBM Corporation</a:t>
              </a:r>
              <a:r>
                <a:rPr lang="en-US" sz="799" b="0" i="0" baseline="0" dirty="0">
                  <a:latin typeface="IBM Plex Sans" charset="0"/>
                  <a:ea typeface="IBM Plex Sans" charset="0"/>
                  <a:cs typeface="IBM Plex Sans" charset="0"/>
                </a:rPr>
                <a:t>              </a:t>
              </a:r>
              <a:r>
                <a:rPr lang="en-US" sz="799" b="0" i="0" dirty="0">
                  <a:latin typeface="IBM Plex Sans" charset="0"/>
                  <a:ea typeface="IBM Plex Sans" charset="0"/>
                  <a:cs typeface="IBM Plex Sans" charset="0"/>
                </a:rPr>
                <a:t> </a:t>
              </a:r>
            </a:p>
          </p:txBody>
        </p:sp>
        <p:sp>
          <p:nvSpPr>
            <p:cNvPr id="22"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fontAlgn="auto">
                <a:spcBef>
                  <a:spcPts val="0"/>
                </a:spcBef>
                <a:spcAft>
                  <a:spcPts val="0"/>
                </a:spcAft>
                <a:tabLst/>
                <a:defRPr/>
              </a:pPr>
              <a:r>
                <a:rPr lang="en-US" sz="799" b="0" i="0" dirty="0">
                  <a:solidFill>
                    <a:schemeClr val="bg2">
                      <a:alpha val="60000"/>
                    </a:schemeClr>
                  </a:solidFill>
                  <a:latin typeface="IBM Plex Sans" charset="0"/>
                  <a:ea typeface="IBM Plex Sans" charset="0"/>
                  <a:cs typeface="IBM Plex Sans" charset="0"/>
                </a:rPr>
                <a:t> </a:t>
              </a:r>
              <a:fld id="{7C9968D1-C8E5-4FE3-AED4-7D4518C301B3}" type="datetime3">
                <a:rPr lang="en-US" sz="799" b="0" i="0" smtClean="0">
                  <a:solidFill>
                    <a:schemeClr val="bg2">
                      <a:alpha val="60000"/>
                    </a:schemeClr>
                  </a:solidFill>
                  <a:latin typeface="IBM Plex Sans" charset="0"/>
                  <a:ea typeface="IBM Plex Sans" charset="0"/>
                  <a:cs typeface="IBM Plex Sans" charset="0"/>
                </a:rPr>
                <a:pPr marL="0" indent="0" fontAlgn="auto">
                  <a:spcBef>
                    <a:spcPts val="0"/>
                  </a:spcBef>
                  <a:spcAft>
                    <a:spcPts val="0"/>
                  </a:spcAft>
                  <a:tabLst/>
                  <a:defRPr/>
                </a:pPr>
                <a:t>28 May 2021</a:t>
              </a:fld>
              <a:endParaRPr lang="en-US" sz="799" b="0" i="0" dirty="0">
                <a:solidFill>
                  <a:schemeClr val="bg2">
                    <a:alpha val="60000"/>
                  </a:schemeClr>
                </a:solidFill>
                <a:latin typeface="IBM Plex Sans" charset="0"/>
                <a:ea typeface="IBM Plex Sans" charset="0"/>
                <a:cs typeface="IBM Plex Sans" charset="0"/>
              </a:endParaRPr>
            </a:p>
          </p:txBody>
        </p:sp>
      </p:grpSp>
      <p:sp>
        <p:nvSpPr>
          <p:cNvPr id="23"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IBM Services</a:t>
            </a:r>
          </a:p>
        </p:txBody>
      </p:sp>
      <p:sp>
        <p:nvSpPr>
          <p:cNvPr id="24"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800" b="0" i="0" smtClean="0">
                <a:solidFill>
                  <a:schemeClr val="bg2"/>
                </a:solidFill>
                <a:latin typeface="IBM Plex Sans" charset="0"/>
                <a:ea typeface="IBM Plex Sans" charset="0"/>
                <a:cs typeface="IBM Plex Sans" charset="0"/>
              </a:rPr>
              <a:pPr algn="l"/>
              <a:t>‹#›</a:t>
            </a:fld>
            <a:endParaRPr lang="en-US" sz="800" b="0" i="0" dirty="0">
              <a:solidFill>
                <a:schemeClr val="bg2"/>
              </a:solidFill>
              <a:latin typeface="IBM Plex Sans" charset="0"/>
              <a:ea typeface="IBM Plex Sans" charset="0"/>
              <a:cs typeface="IBM Plex Sans" charset="0"/>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06823" y="7818135"/>
            <a:ext cx="566118" cy="228601"/>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Divider">
    <p:bg>
      <p:bgPr>
        <a:solidFill>
          <a:schemeClr val="accent2"/>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7315200" y="0"/>
            <a:ext cx="7315200" cy="8229600"/>
          </a:xfrm>
        </p:spPr>
        <p:txBody>
          <a:bodyPr/>
          <a:lstStyle>
            <a:lvl1pPr>
              <a:defRPr>
                <a:latin typeface="IBM Plex Sans" charset="0"/>
                <a:ea typeface="IBM Plex Sans" charset="0"/>
                <a:cs typeface="IBM Plex Sans" charset="0"/>
              </a:defRPr>
            </a:lvl1pPr>
          </a:lstStyle>
          <a:p>
            <a:endParaRPr lang="en-US"/>
          </a:p>
        </p:txBody>
      </p:sp>
      <p:sp>
        <p:nvSpPr>
          <p:cNvPr id="2" name="Title 1"/>
          <p:cNvSpPr>
            <a:spLocks noGrp="1"/>
          </p:cNvSpPr>
          <p:nvPr>
            <p:ph type="title"/>
          </p:nvPr>
        </p:nvSpPr>
        <p:spPr>
          <a:xfrm>
            <a:off x="457200" y="685800"/>
            <a:ext cx="6629400" cy="5257800"/>
          </a:xfrm>
        </p:spPr>
        <p:txBody>
          <a:bodyPr>
            <a:noAutofit/>
          </a:bodyPr>
          <a:lstStyle>
            <a:lvl1pPr>
              <a:defRPr sz="5400" b="1"/>
            </a:lvl1pPr>
          </a:lstStyle>
          <a:p>
            <a:r>
              <a:rPr lang="en-US" dirty="0"/>
              <a:t>Click to edit Master title style</a:t>
            </a:r>
          </a:p>
        </p:txBody>
      </p:sp>
      <p:grpSp>
        <p:nvGrpSpPr>
          <p:cNvPr id="20" name="Group 19"/>
          <p:cNvGrpSpPr/>
          <p:nvPr userDrawn="1"/>
        </p:nvGrpSpPr>
        <p:grpSpPr>
          <a:xfrm>
            <a:off x="914400" y="7899655"/>
            <a:ext cx="2713350" cy="220571"/>
            <a:chOff x="914400" y="7899655"/>
            <a:chExt cx="2713350" cy="220571"/>
          </a:xfrm>
        </p:grpSpPr>
        <p:sp>
          <p:nvSpPr>
            <p:cNvPr id="21"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a:t>
              </a:r>
              <a:r>
                <a:rPr lang="en-US" sz="400" b="0" i="0" dirty="0">
                  <a:latin typeface="IBM Plex Sans" charset="0"/>
                  <a:ea typeface="IBM Plex Sans" charset="0"/>
                  <a:cs typeface="IBM Plex Sans" charset="0"/>
                </a:rPr>
                <a:t> </a:t>
              </a:r>
              <a:r>
                <a:rPr lang="en-US" sz="799" b="0" i="0" dirty="0">
                  <a:latin typeface="IBM Plex Sans" charset="0"/>
                  <a:ea typeface="IBM Plex Sans" charset="0"/>
                  <a:cs typeface="IBM Plex Sans" charset="0"/>
                </a:rPr>
                <a:t>2021 IBM Corporation</a:t>
              </a:r>
              <a:r>
                <a:rPr lang="en-US" sz="799" b="0" i="0" baseline="0" dirty="0">
                  <a:latin typeface="IBM Plex Sans" charset="0"/>
                  <a:ea typeface="IBM Plex Sans" charset="0"/>
                  <a:cs typeface="IBM Plex Sans" charset="0"/>
                </a:rPr>
                <a:t>              </a:t>
              </a:r>
              <a:r>
                <a:rPr lang="en-US" sz="799" b="0" i="0" dirty="0">
                  <a:latin typeface="IBM Plex Sans" charset="0"/>
                  <a:ea typeface="IBM Plex Sans" charset="0"/>
                  <a:cs typeface="IBM Plex Sans" charset="0"/>
                </a:rPr>
                <a:t> </a:t>
              </a:r>
            </a:p>
          </p:txBody>
        </p:sp>
        <p:sp>
          <p:nvSpPr>
            <p:cNvPr id="22"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fontAlgn="auto">
                <a:spcBef>
                  <a:spcPts val="0"/>
                </a:spcBef>
                <a:spcAft>
                  <a:spcPts val="0"/>
                </a:spcAft>
                <a:tabLst/>
                <a:defRPr/>
              </a:pPr>
              <a:r>
                <a:rPr lang="en-US" sz="799" b="0" i="0" dirty="0">
                  <a:solidFill>
                    <a:schemeClr val="bg2">
                      <a:alpha val="60000"/>
                    </a:schemeClr>
                  </a:solidFill>
                  <a:latin typeface="IBM Plex Sans" charset="0"/>
                  <a:ea typeface="IBM Plex Sans" charset="0"/>
                  <a:cs typeface="IBM Plex Sans" charset="0"/>
                </a:rPr>
                <a:t> </a:t>
              </a:r>
              <a:fld id="{7C9968D1-C8E5-4FE3-AED4-7D4518C301B3}" type="datetime3">
                <a:rPr lang="en-US" sz="799" b="0" i="0" smtClean="0">
                  <a:solidFill>
                    <a:schemeClr val="bg2">
                      <a:alpha val="60000"/>
                    </a:schemeClr>
                  </a:solidFill>
                  <a:latin typeface="IBM Plex Sans" charset="0"/>
                  <a:ea typeface="IBM Plex Sans" charset="0"/>
                  <a:cs typeface="IBM Plex Sans" charset="0"/>
                </a:rPr>
                <a:pPr marL="0" indent="0" fontAlgn="auto">
                  <a:spcBef>
                    <a:spcPts val="0"/>
                  </a:spcBef>
                  <a:spcAft>
                    <a:spcPts val="0"/>
                  </a:spcAft>
                  <a:tabLst/>
                  <a:defRPr/>
                </a:pPr>
                <a:t>28 May 2021</a:t>
              </a:fld>
              <a:endParaRPr lang="en-US" sz="799" b="0" i="0" dirty="0">
                <a:solidFill>
                  <a:schemeClr val="bg2">
                    <a:alpha val="60000"/>
                  </a:schemeClr>
                </a:solidFill>
                <a:latin typeface="IBM Plex Sans" charset="0"/>
                <a:ea typeface="IBM Plex Sans" charset="0"/>
                <a:cs typeface="IBM Plex Sans" charset="0"/>
              </a:endParaRPr>
            </a:p>
          </p:txBody>
        </p:sp>
      </p:grpSp>
      <p:sp>
        <p:nvSpPr>
          <p:cNvPr id="23"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IBM Services</a:t>
            </a:r>
          </a:p>
        </p:txBody>
      </p:sp>
      <p:sp>
        <p:nvSpPr>
          <p:cNvPr id="24"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800" b="0" i="0" smtClean="0">
                <a:solidFill>
                  <a:schemeClr val="bg2"/>
                </a:solidFill>
                <a:latin typeface="IBM Plex Sans" charset="0"/>
                <a:ea typeface="IBM Plex Sans" charset="0"/>
                <a:cs typeface="IBM Plex Sans" charset="0"/>
              </a:rPr>
              <a:pPr algn="l"/>
              <a:t>‹#›</a:t>
            </a:fld>
            <a:endParaRPr lang="en-US" sz="800" b="0" i="0" dirty="0">
              <a:solidFill>
                <a:schemeClr val="bg2"/>
              </a:solidFill>
              <a:latin typeface="IBM Plex Sans" charset="0"/>
              <a:ea typeface="IBM Plex Sans" charset="0"/>
              <a:cs typeface="IBM Plex Sans" charset="0"/>
            </a:endParaRP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06823" y="7818135"/>
            <a:ext cx="566118" cy="228601"/>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Divider">
    <p:bg>
      <p:bgPr>
        <a:solidFill>
          <a:schemeClr val="bg2"/>
        </a:solidFill>
        <a:effectLst/>
      </p:bgPr>
    </p:bg>
    <p:spTree>
      <p:nvGrpSpPr>
        <p:cNvPr id="1" name=""/>
        <p:cNvGrpSpPr/>
        <p:nvPr/>
      </p:nvGrpSpPr>
      <p:grpSpPr>
        <a:xfrm>
          <a:off x="0" y="0"/>
          <a:ext cx="0" cy="0"/>
          <a:chOff x="0" y="0"/>
          <a:chExt cx="0" cy="0"/>
        </a:xfrm>
      </p:grpSpPr>
      <p:grpSp>
        <p:nvGrpSpPr>
          <p:cNvPr id="20" name="Group 19"/>
          <p:cNvGrpSpPr/>
          <p:nvPr userDrawn="1"/>
        </p:nvGrpSpPr>
        <p:grpSpPr>
          <a:xfrm>
            <a:off x="914400" y="7899655"/>
            <a:ext cx="2713350" cy="220571"/>
            <a:chOff x="914400" y="7899655"/>
            <a:chExt cx="2713350" cy="220571"/>
          </a:xfrm>
        </p:grpSpPr>
        <p:sp>
          <p:nvSpPr>
            <p:cNvPr id="21"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tx2">
                      <a:lumMod val="25000"/>
                    </a:schemeClr>
                  </a:solidFill>
                  <a:latin typeface="IBM Plex Sans" charset="0"/>
                  <a:ea typeface="IBM Plex Sans" charset="0"/>
                  <a:cs typeface="IBM Plex Sans" charset="0"/>
                </a:rPr>
                <a:t>©</a:t>
              </a:r>
              <a:r>
                <a:rPr lang="en-US" sz="400" b="0" i="0" dirty="0">
                  <a:solidFill>
                    <a:schemeClr val="tx2">
                      <a:lumMod val="25000"/>
                    </a:schemeClr>
                  </a:solidFill>
                  <a:latin typeface="IBM Plex Sans" charset="0"/>
                  <a:ea typeface="IBM Plex Sans" charset="0"/>
                  <a:cs typeface="IBM Plex Sans" charset="0"/>
                </a:rPr>
                <a:t> </a:t>
              </a:r>
              <a:r>
                <a:rPr lang="en-US" sz="799" b="0" i="0" dirty="0">
                  <a:solidFill>
                    <a:schemeClr val="tx2">
                      <a:lumMod val="25000"/>
                    </a:schemeClr>
                  </a:solidFill>
                  <a:latin typeface="IBM Plex Sans" charset="0"/>
                  <a:ea typeface="IBM Plex Sans" charset="0"/>
                  <a:cs typeface="IBM Plex Sans" charset="0"/>
                </a:rPr>
                <a:t>2021 IBM Corporation</a:t>
              </a:r>
              <a:r>
                <a:rPr lang="en-US" sz="799" b="0" i="0" baseline="0" dirty="0">
                  <a:solidFill>
                    <a:schemeClr val="tx2">
                      <a:lumMod val="25000"/>
                    </a:schemeClr>
                  </a:solidFill>
                  <a:latin typeface="IBM Plex Sans" charset="0"/>
                  <a:ea typeface="IBM Plex Sans" charset="0"/>
                  <a:cs typeface="IBM Plex Sans" charset="0"/>
                </a:rPr>
                <a:t>              </a:t>
              </a:r>
              <a:r>
                <a:rPr lang="en-US" sz="799" b="0" i="0" dirty="0">
                  <a:solidFill>
                    <a:schemeClr val="tx2">
                      <a:lumMod val="25000"/>
                    </a:schemeClr>
                  </a:solidFill>
                  <a:latin typeface="IBM Plex Sans" charset="0"/>
                  <a:ea typeface="IBM Plex Sans" charset="0"/>
                  <a:cs typeface="IBM Plex Sans" charset="0"/>
                </a:rPr>
                <a:t> </a:t>
              </a:r>
            </a:p>
          </p:txBody>
        </p:sp>
        <p:sp>
          <p:nvSpPr>
            <p:cNvPr id="22"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fontAlgn="auto">
                <a:spcBef>
                  <a:spcPts val="0"/>
                </a:spcBef>
                <a:spcAft>
                  <a:spcPts val="0"/>
                </a:spcAft>
                <a:tabLst/>
                <a:defRPr/>
              </a:pPr>
              <a:r>
                <a:rPr lang="en-US" sz="799" b="0" i="0" dirty="0">
                  <a:solidFill>
                    <a:schemeClr val="tx2">
                      <a:lumMod val="25000"/>
                    </a:schemeClr>
                  </a:solidFill>
                  <a:latin typeface="IBM Plex Sans" charset="0"/>
                  <a:ea typeface="IBM Plex Sans" charset="0"/>
                  <a:cs typeface="IBM Plex Sans" charset="0"/>
                </a:rPr>
                <a:t> </a:t>
              </a:r>
              <a:fld id="{7C9968D1-C8E5-4FE3-AED4-7D4518C301B3}" type="datetime3">
                <a:rPr lang="en-US" sz="799" b="0" i="0" smtClean="0">
                  <a:solidFill>
                    <a:schemeClr val="tx2">
                      <a:lumMod val="25000"/>
                    </a:schemeClr>
                  </a:solidFill>
                  <a:latin typeface="IBM Plex Sans" charset="0"/>
                  <a:ea typeface="IBM Plex Sans" charset="0"/>
                  <a:cs typeface="IBM Plex Sans" charset="0"/>
                </a:rPr>
                <a:pPr marL="0" indent="0" fontAlgn="auto">
                  <a:spcBef>
                    <a:spcPts val="0"/>
                  </a:spcBef>
                  <a:spcAft>
                    <a:spcPts val="0"/>
                  </a:spcAft>
                  <a:tabLst/>
                  <a:defRPr/>
                </a:pPr>
                <a:t>28 May 2021</a:t>
              </a:fld>
              <a:endParaRPr lang="en-US" sz="799" b="0" i="0" dirty="0">
                <a:solidFill>
                  <a:schemeClr val="tx2">
                    <a:lumMod val="25000"/>
                  </a:schemeClr>
                </a:solidFill>
                <a:latin typeface="IBM Plex Sans" charset="0"/>
                <a:ea typeface="IBM Plex Sans" charset="0"/>
                <a:cs typeface="IBM Plex Sans" charset="0"/>
              </a:endParaRPr>
            </a:p>
          </p:txBody>
        </p:sp>
      </p:grpSp>
      <p:sp>
        <p:nvSpPr>
          <p:cNvPr id="23"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tx2">
                    <a:lumMod val="25000"/>
                  </a:schemeClr>
                </a:solidFill>
                <a:latin typeface="IBM Plex Sans" charset="0"/>
                <a:ea typeface="IBM Plex Sans" charset="0"/>
                <a:cs typeface="IBM Plex Sans" charset="0"/>
              </a:rPr>
              <a:t>IBM Services</a:t>
            </a:r>
          </a:p>
        </p:txBody>
      </p:sp>
      <p:sp>
        <p:nvSpPr>
          <p:cNvPr id="24"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800" b="0" i="0" smtClean="0">
                <a:solidFill>
                  <a:schemeClr val="tx2">
                    <a:lumMod val="25000"/>
                  </a:schemeClr>
                </a:solidFill>
                <a:latin typeface="IBM Plex Sans" charset="0"/>
                <a:ea typeface="IBM Plex Sans" charset="0"/>
                <a:cs typeface="IBM Plex Sans" charset="0"/>
              </a:rPr>
              <a:pPr algn="l"/>
              <a:t>‹#›</a:t>
            </a:fld>
            <a:endParaRPr lang="en-US" sz="800" b="0" i="0" dirty="0">
              <a:solidFill>
                <a:schemeClr val="tx2">
                  <a:lumMod val="25000"/>
                </a:schemeClr>
              </a:solidFill>
              <a:latin typeface="IBM Plex Sans" charset="0"/>
              <a:ea typeface="IBM Plex Sans" charset="0"/>
              <a:cs typeface="IBM Plex Sans" charset="0"/>
            </a:endParaRPr>
          </a:p>
        </p:txBody>
      </p:sp>
      <p:sp>
        <p:nvSpPr>
          <p:cNvPr id="11" name="Picture Placeholder 4"/>
          <p:cNvSpPr>
            <a:spLocks noGrp="1"/>
          </p:cNvSpPr>
          <p:nvPr>
            <p:ph type="pic" sz="quarter" idx="10"/>
          </p:nvPr>
        </p:nvSpPr>
        <p:spPr>
          <a:xfrm>
            <a:off x="7315200" y="0"/>
            <a:ext cx="7315200" cy="8229600"/>
          </a:xfrm>
        </p:spPr>
        <p:txBody>
          <a:bodyPr/>
          <a:lstStyle>
            <a:lvl1pPr>
              <a:defRPr>
                <a:solidFill>
                  <a:schemeClr val="tx1"/>
                </a:solidFill>
                <a:latin typeface="IBM Plex Sans" charset="0"/>
                <a:ea typeface="IBM Plex Sans" charset="0"/>
                <a:cs typeface="IBM Plex Sans" charset="0"/>
              </a:defRPr>
            </a:lvl1pPr>
          </a:lstStyle>
          <a:p>
            <a:endParaRPr lang="en-US"/>
          </a:p>
        </p:txBody>
      </p:sp>
      <p:sp>
        <p:nvSpPr>
          <p:cNvPr id="12" name="Title 1"/>
          <p:cNvSpPr>
            <a:spLocks noGrp="1"/>
          </p:cNvSpPr>
          <p:nvPr>
            <p:ph type="title"/>
          </p:nvPr>
        </p:nvSpPr>
        <p:spPr>
          <a:xfrm>
            <a:off x="457200" y="685800"/>
            <a:ext cx="6629400" cy="5257800"/>
          </a:xfrm>
        </p:spPr>
        <p:txBody>
          <a:bodyPr>
            <a:noAutofit/>
          </a:bodyPr>
          <a:lstStyle>
            <a:lvl1pPr>
              <a:defRPr sz="5400" b="1">
                <a:solidFill>
                  <a:schemeClr val="accent2"/>
                </a:solidFill>
              </a:defRPr>
            </a:lvl1pPr>
          </a:lstStyle>
          <a:p>
            <a:r>
              <a:rPr lang="en-US" dirty="0"/>
              <a:t>Click to edit Master title style</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24560" y="7816175"/>
            <a:ext cx="570972" cy="230561"/>
          </a:xfrm>
          <a:prstGeom prst="rect">
            <a:avLst/>
          </a:prstGeom>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nd slide_dark">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281928" y="3502152"/>
            <a:ext cx="2263140" cy="841248"/>
          </a:xfrm>
          <a:prstGeom prst="rect">
            <a:avLst/>
          </a:prstGeom>
        </p:spPr>
      </p:pic>
    </p:spTree>
    <p:extLst>
      <p:ext uri="{BB962C8B-B14F-4D97-AF65-F5344CB8AC3E}">
        <p14:creationId xmlns:p14="http://schemas.microsoft.com/office/powerpoint/2010/main" val="16176365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End slide_dark">
    <p:bg>
      <p:bgPr>
        <a:solidFill>
          <a:schemeClr val="accent2"/>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281928" y="3502152"/>
            <a:ext cx="2263140" cy="84124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_large type">
    <p:spTree>
      <p:nvGrpSpPr>
        <p:cNvPr id="1" name=""/>
        <p:cNvGrpSpPr/>
        <p:nvPr/>
      </p:nvGrpSpPr>
      <p:grpSpPr>
        <a:xfrm>
          <a:off x="0" y="0"/>
          <a:ext cx="0" cy="0"/>
          <a:chOff x="0" y="0"/>
          <a:chExt cx="0" cy="0"/>
        </a:xfrm>
      </p:grpSpPr>
      <p:cxnSp>
        <p:nvCxnSpPr>
          <p:cNvPr id="4" name="Straight Connector 3"/>
          <p:cNvCxnSpPr/>
          <p:nvPr userDrawn="1"/>
        </p:nvCxnSpPr>
        <p:spPr>
          <a:xfrm>
            <a:off x="3657600" y="457200"/>
            <a:ext cx="0" cy="731520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776472" y="7260336"/>
            <a:ext cx="2131024" cy="848563"/>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602227" y="7541839"/>
            <a:ext cx="570973" cy="230561"/>
          </a:xfrm>
          <a:prstGeom prst="rect">
            <a:avLst/>
          </a:prstGeom>
        </p:spPr>
      </p:pic>
      <p:sp>
        <p:nvSpPr>
          <p:cNvPr id="11" name="Title 10"/>
          <p:cNvSpPr>
            <a:spLocks noGrp="1"/>
          </p:cNvSpPr>
          <p:nvPr>
            <p:ph type="title"/>
          </p:nvPr>
        </p:nvSpPr>
        <p:spPr>
          <a:xfrm>
            <a:off x="4114800" y="411480"/>
            <a:ext cx="10058400" cy="5760720"/>
          </a:xfrm>
        </p:spPr>
        <p:txBody>
          <a:bodyPr>
            <a:noAutofit/>
          </a:bodyPr>
          <a:lstStyle>
            <a:lvl1pPr>
              <a:defRPr sz="5400" b="1"/>
            </a:lvl1pPr>
          </a:lstStyle>
          <a:p>
            <a:r>
              <a:rPr lang="en-US" dirty="0"/>
              <a:t>Click to edit Master title style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d slide_light">
    <p:bg>
      <p:bgPr>
        <a:solidFill>
          <a:schemeClr val="bg2"/>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82690" y="3502152"/>
            <a:ext cx="2261616" cy="841248"/>
          </a:xfrm>
          <a:prstGeom prst="rect">
            <a:avLst/>
          </a:prstGeom>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1_Title and Content">
    <p:spTree>
      <p:nvGrpSpPr>
        <p:cNvPr id="1" name=""/>
        <p:cNvGrpSpPr/>
        <p:nvPr/>
      </p:nvGrpSpPr>
      <p:grpSpPr>
        <a:xfrm>
          <a:off x="0" y="0"/>
          <a:ext cx="0" cy="0"/>
          <a:chOff x="0" y="0"/>
          <a:chExt cx="0" cy="0"/>
        </a:xfrm>
      </p:grpSpPr>
      <p:sp>
        <p:nvSpPr>
          <p:cNvPr id="6" name="Rectangle 5"/>
          <p:cNvSpPr/>
          <p:nvPr userDrawn="1"/>
        </p:nvSpPr>
        <p:spPr>
          <a:xfrm>
            <a:off x="0" y="2057400"/>
            <a:ext cx="14630400" cy="6172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2" name="Title 1"/>
          <p:cNvSpPr>
            <a:spLocks noGrp="1"/>
          </p:cNvSpPr>
          <p:nvPr>
            <p:ph type="title"/>
          </p:nvPr>
        </p:nvSpPr>
        <p:spPr>
          <a:xfrm>
            <a:off x="457200" y="685800"/>
            <a:ext cx="13716000" cy="1143000"/>
          </a:xfrm>
        </p:spPr>
        <p:txBody>
          <a:bodyPr>
            <a:noAutofit/>
          </a:bodyPr>
          <a:lstStyle>
            <a:lvl1pPr>
              <a:defRPr>
                <a:latin typeface="IBM Plex Sans" charset="0"/>
                <a:ea typeface="IBM Plex Sans" charset="0"/>
                <a:cs typeface="IBM Plex Sans" charset="0"/>
              </a:defRPr>
            </a:lvl1pPr>
          </a:lstStyle>
          <a:p>
            <a:r>
              <a:rPr lang="en-US" dirty="0"/>
              <a:t>Click to edit Master title style</a:t>
            </a:r>
          </a:p>
        </p:txBody>
      </p:sp>
      <p:sp>
        <p:nvSpPr>
          <p:cNvPr id="5" name="Text Placeholder 4"/>
          <p:cNvSpPr>
            <a:spLocks noGrp="1"/>
          </p:cNvSpPr>
          <p:nvPr>
            <p:ph type="body" sz="quarter" idx="11"/>
          </p:nvPr>
        </p:nvSpPr>
        <p:spPr>
          <a:xfrm>
            <a:off x="457200" y="265176"/>
            <a:ext cx="6583680" cy="274320"/>
          </a:xfrm>
        </p:spPr>
        <p:txBody>
          <a:bodyPr tIns="0">
            <a:noAutofit/>
          </a:bodyPr>
          <a:lstStyle>
            <a:lvl1pPr>
              <a:defRPr sz="1600">
                <a:solidFill>
                  <a:schemeClr val="accent1"/>
                </a:solidFill>
                <a:latin typeface="IBM Plex Sans" charset="0"/>
                <a:ea typeface="IBM Plex Sans" charset="0"/>
                <a:cs typeface="IBM Plex Sans" charset="0"/>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24" name="Text Placeholder 23"/>
          <p:cNvSpPr>
            <a:spLocks noGrp="1"/>
          </p:cNvSpPr>
          <p:nvPr>
            <p:ph type="body" sz="quarter" idx="12" hasCustomPrompt="1"/>
          </p:nvPr>
        </p:nvSpPr>
        <p:spPr>
          <a:xfrm>
            <a:off x="454858" y="7342632"/>
            <a:ext cx="6583680" cy="457200"/>
          </a:xfrm>
        </p:spPr>
        <p:txBody>
          <a:bodyPr tIns="0" anchor="b"/>
          <a:lstStyle>
            <a:lvl1pPr>
              <a:defRPr sz="800" b="0">
                <a:solidFill>
                  <a:schemeClr val="bg2">
                    <a:alpha val="70000"/>
                  </a:schemeClr>
                </a:solidFill>
                <a:latin typeface="IBM Plex Sans" charset="0"/>
                <a:ea typeface="IBM Plex Sans" charset="0"/>
                <a:cs typeface="IBM Plex Sans" charset="0"/>
              </a:defRPr>
            </a:lvl1pPr>
            <a:lvl2pPr>
              <a:defRPr sz="900"/>
            </a:lvl2pPr>
            <a:lvl3pPr>
              <a:defRPr sz="900"/>
            </a:lvl3pPr>
            <a:lvl4pPr>
              <a:defRPr sz="900"/>
            </a:lvl4pPr>
            <a:lvl5pPr>
              <a:defRPr sz="900"/>
            </a:lvl5pPr>
          </a:lstStyle>
          <a:p>
            <a:pPr lvl="0"/>
            <a:r>
              <a:rPr lang="en-US" dirty="0"/>
              <a:t>Source: Edit source here</a:t>
            </a:r>
          </a:p>
        </p:txBody>
      </p:sp>
      <p:grpSp>
        <p:nvGrpSpPr>
          <p:cNvPr id="12" name="Group 11"/>
          <p:cNvGrpSpPr/>
          <p:nvPr userDrawn="1"/>
        </p:nvGrpSpPr>
        <p:grpSpPr>
          <a:xfrm>
            <a:off x="914400" y="7899655"/>
            <a:ext cx="2713350" cy="220571"/>
            <a:chOff x="914400" y="7899655"/>
            <a:chExt cx="2713350" cy="220571"/>
          </a:xfrm>
        </p:grpSpPr>
        <p:sp>
          <p:nvSpPr>
            <p:cNvPr id="13"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a:t>
              </a:r>
              <a:r>
                <a:rPr lang="en-US" sz="400" b="0" i="0" dirty="0">
                  <a:latin typeface="IBM Plex Sans" charset="0"/>
                  <a:ea typeface="IBM Plex Sans" charset="0"/>
                  <a:cs typeface="IBM Plex Sans" charset="0"/>
                </a:rPr>
                <a:t> </a:t>
              </a:r>
              <a:r>
                <a:rPr lang="en-US" sz="799" b="0" i="0" dirty="0">
                  <a:latin typeface="IBM Plex Sans" charset="0"/>
                  <a:ea typeface="IBM Plex Sans" charset="0"/>
                  <a:cs typeface="IBM Plex Sans" charset="0"/>
                </a:rPr>
                <a:t>2021 IBM Corporation</a:t>
              </a:r>
              <a:r>
                <a:rPr lang="en-US" sz="799" b="0" i="0" baseline="0" dirty="0">
                  <a:latin typeface="IBM Plex Sans" charset="0"/>
                  <a:ea typeface="IBM Plex Sans" charset="0"/>
                  <a:cs typeface="IBM Plex Sans" charset="0"/>
                </a:rPr>
                <a:t>              </a:t>
              </a:r>
              <a:r>
                <a:rPr lang="en-US" sz="799" b="0" i="0" dirty="0">
                  <a:latin typeface="IBM Plex Sans" charset="0"/>
                  <a:ea typeface="IBM Plex Sans" charset="0"/>
                  <a:cs typeface="IBM Plex Sans" charset="0"/>
                </a:rPr>
                <a:t> </a:t>
              </a:r>
            </a:p>
          </p:txBody>
        </p:sp>
        <p:sp>
          <p:nvSpPr>
            <p:cNvPr id="14"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fontAlgn="auto">
                <a:spcBef>
                  <a:spcPts val="0"/>
                </a:spcBef>
                <a:spcAft>
                  <a:spcPts val="0"/>
                </a:spcAft>
                <a:tabLst/>
                <a:defRPr/>
              </a:pPr>
              <a:r>
                <a:rPr lang="en-US" sz="799" b="0" i="0" dirty="0">
                  <a:solidFill>
                    <a:schemeClr val="bg2">
                      <a:alpha val="60000"/>
                    </a:schemeClr>
                  </a:solidFill>
                  <a:latin typeface="IBM Plex Sans" charset="0"/>
                  <a:ea typeface="IBM Plex Sans" charset="0"/>
                  <a:cs typeface="IBM Plex Sans" charset="0"/>
                </a:rPr>
                <a:t> </a:t>
              </a:r>
              <a:fld id="{7C9968D1-C8E5-4FE3-AED4-7D4518C301B3}" type="datetime3">
                <a:rPr lang="en-US" sz="799" b="0" i="0" smtClean="0">
                  <a:solidFill>
                    <a:schemeClr val="bg2">
                      <a:alpha val="60000"/>
                    </a:schemeClr>
                  </a:solidFill>
                  <a:latin typeface="IBM Plex Sans" charset="0"/>
                  <a:ea typeface="IBM Plex Sans" charset="0"/>
                  <a:cs typeface="IBM Plex Sans" charset="0"/>
                </a:rPr>
                <a:pPr marL="0" indent="0" fontAlgn="auto">
                  <a:spcBef>
                    <a:spcPts val="0"/>
                  </a:spcBef>
                  <a:spcAft>
                    <a:spcPts val="0"/>
                  </a:spcAft>
                  <a:tabLst/>
                  <a:defRPr/>
                </a:pPr>
                <a:t>28 May 2021</a:t>
              </a:fld>
              <a:endParaRPr lang="en-US" sz="799" b="0" i="0" dirty="0">
                <a:solidFill>
                  <a:schemeClr val="bg2">
                    <a:alpha val="60000"/>
                  </a:schemeClr>
                </a:solidFill>
                <a:latin typeface="IBM Plex Sans" charset="0"/>
                <a:ea typeface="IBM Plex Sans" charset="0"/>
                <a:cs typeface="IBM Plex Sans" charset="0"/>
              </a:endParaRPr>
            </a:p>
          </p:txBody>
        </p:sp>
      </p:grpSp>
      <p:sp>
        <p:nvSpPr>
          <p:cNvPr id="15"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IBM Services</a:t>
            </a:r>
          </a:p>
        </p:txBody>
      </p:sp>
      <p:sp>
        <p:nvSpPr>
          <p:cNvPr id="16"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800" b="0" i="0" smtClean="0">
                <a:solidFill>
                  <a:schemeClr val="bg2"/>
                </a:solidFill>
                <a:latin typeface="IBM Plex Sans" charset="0"/>
                <a:ea typeface="IBM Plex Sans" charset="0"/>
                <a:cs typeface="IBM Plex Sans" charset="0"/>
              </a:rPr>
              <a:pPr algn="l"/>
              <a:t>‹#›</a:t>
            </a:fld>
            <a:endParaRPr lang="en-US" sz="800" b="0" i="0" dirty="0">
              <a:solidFill>
                <a:schemeClr val="bg2"/>
              </a:solidFill>
              <a:latin typeface="IBM Plex Sans" charset="0"/>
              <a:ea typeface="IBM Plex Sans" charset="0"/>
              <a:cs typeface="IBM Plex Sans" charset="0"/>
            </a:endParaRPr>
          </a:p>
        </p:txBody>
      </p:sp>
      <p:sp>
        <p:nvSpPr>
          <p:cNvPr id="124" name="Content Placeholder 2"/>
          <p:cNvSpPr>
            <a:spLocks noGrp="1"/>
          </p:cNvSpPr>
          <p:nvPr>
            <p:ph idx="1"/>
          </p:nvPr>
        </p:nvSpPr>
        <p:spPr>
          <a:xfrm>
            <a:off x="454858" y="2057400"/>
            <a:ext cx="6583680" cy="5257800"/>
          </a:xfrm>
        </p:spPr>
        <p:txBody>
          <a:bodyPr>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125" name="Content Placeholder 2"/>
          <p:cNvSpPr>
            <a:spLocks noGrp="1"/>
          </p:cNvSpPr>
          <p:nvPr>
            <p:ph idx="13"/>
          </p:nvPr>
        </p:nvSpPr>
        <p:spPr>
          <a:xfrm>
            <a:off x="7589520" y="2057400"/>
            <a:ext cx="6583680" cy="5257800"/>
          </a:xfrm>
        </p:spPr>
        <p:txBody>
          <a:bodyPr>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06823" y="7818135"/>
            <a:ext cx="566118" cy="228601"/>
          </a:xfrm>
          <a:prstGeom prst="rect">
            <a:avLst/>
          </a:prstGeom>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2_Title and Content">
    <p:bg>
      <p:bgPr>
        <a:solidFill>
          <a:schemeClr val="accent2"/>
        </a:solidFill>
        <a:effectLst/>
      </p:bgPr>
    </p:bg>
    <p:spTree>
      <p:nvGrpSpPr>
        <p:cNvPr id="1" name=""/>
        <p:cNvGrpSpPr/>
        <p:nvPr/>
      </p:nvGrpSpPr>
      <p:grpSpPr>
        <a:xfrm>
          <a:off x="0" y="0"/>
          <a:ext cx="0" cy="0"/>
          <a:chOff x="0" y="0"/>
          <a:chExt cx="0" cy="0"/>
        </a:xfrm>
      </p:grpSpPr>
      <p:sp>
        <p:nvSpPr>
          <p:cNvPr id="6" name="Rectangle 5"/>
          <p:cNvSpPr/>
          <p:nvPr userDrawn="1"/>
        </p:nvSpPr>
        <p:spPr>
          <a:xfrm>
            <a:off x="0" y="2057400"/>
            <a:ext cx="14630400" cy="6172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5" name="Text Placeholder 4"/>
          <p:cNvSpPr>
            <a:spLocks noGrp="1"/>
          </p:cNvSpPr>
          <p:nvPr>
            <p:ph type="body" sz="quarter" idx="11"/>
          </p:nvPr>
        </p:nvSpPr>
        <p:spPr>
          <a:xfrm>
            <a:off x="457200" y="265176"/>
            <a:ext cx="6583680" cy="274320"/>
          </a:xfrm>
        </p:spPr>
        <p:txBody>
          <a:bodyPr tIns="0">
            <a:noAutofit/>
          </a:bodyPr>
          <a:lstStyle>
            <a:lvl1pPr>
              <a:defRPr sz="1600">
                <a:solidFill>
                  <a:schemeClr val="accent1">
                    <a:lumMod val="40000"/>
                    <a:lumOff val="60000"/>
                  </a:schemeClr>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15" name="Text Placeholder 23"/>
          <p:cNvSpPr>
            <a:spLocks noGrp="1"/>
          </p:cNvSpPr>
          <p:nvPr>
            <p:ph type="body" sz="quarter" idx="12" hasCustomPrompt="1"/>
          </p:nvPr>
        </p:nvSpPr>
        <p:spPr>
          <a:xfrm>
            <a:off x="454858" y="7342632"/>
            <a:ext cx="6583680" cy="457200"/>
          </a:xfrm>
        </p:spPr>
        <p:txBody>
          <a:bodyPr tIns="0" anchor="b"/>
          <a:lstStyle>
            <a:lvl1pPr>
              <a:defRPr sz="800" b="0">
                <a:solidFill>
                  <a:schemeClr val="bg2">
                    <a:alpha val="70000"/>
                  </a:schemeClr>
                </a:solidFill>
              </a:defRPr>
            </a:lvl1pPr>
            <a:lvl2pPr>
              <a:defRPr sz="900"/>
            </a:lvl2pPr>
            <a:lvl3pPr>
              <a:defRPr sz="900"/>
            </a:lvl3pPr>
            <a:lvl4pPr>
              <a:defRPr sz="900"/>
            </a:lvl4pPr>
            <a:lvl5pPr>
              <a:defRPr sz="900"/>
            </a:lvl5pPr>
          </a:lstStyle>
          <a:p>
            <a:pPr lvl="0"/>
            <a:r>
              <a:rPr lang="en-US" dirty="0"/>
              <a:t>Source: Edit source here</a:t>
            </a:r>
          </a:p>
        </p:txBody>
      </p:sp>
      <p:grpSp>
        <p:nvGrpSpPr>
          <p:cNvPr id="12" name="Group 11"/>
          <p:cNvGrpSpPr/>
          <p:nvPr userDrawn="1"/>
        </p:nvGrpSpPr>
        <p:grpSpPr>
          <a:xfrm>
            <a:off x="914400" y="7899655"/>
            <a:ext cx="2713350" cy="220571"/>
            <a:chOff x="914400" y="7899655"/>
            <a:chExt cx="2713350" cy="220571"/>
          </a:xfrm>
        </p:grpSpPr>
        <p:sp>
          <p:nvSpPr>
            <p:cNvPr id="13"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a:t>
              </a:r>
              <a:r>
                <a:rPr lang="en-US" sz="400" b="0" i="0" dirty="0">
                  <a:latin typeface="IBM Plex Sans" charset="0"/>
                  <a:ea typeface="IBM Plex Sans" charset="0"/>
                  <a:cs typeface="IBM Plex Sans" charset="0"/>
                </a:rPr>
                <a:t> </a:t>
              </a:r>
              <a:r>
                <a:rPr lang="en-US" sz="799" b="0" i="0" dirty="0">
                  <a:latin typeface="IBM Plex Sans" charset="0"/>
                  <a:ea typeface="IBM Plex Sans" charset="0"/>
                  <a:cs typeface="IBM Plex Sans" charset="0"/>
                </a:rPr>
                <a:t>2021 IBM Corporation</a:t>
              </a:r>
              <a:r>
                <a:rPr lang="en-US" sz="799" b="0" i="0" baseline="0" dirty="0">
                  <a:latin typeface="IBM Plex Sans" charset="0"/>
                  <a:ea typeface="IBM Plex Sans" charset="0"/>
                  <a:cs typeface="IBM Plex Sans" charset="0"/>
                </a:rPr>
                <a:t>              </a:t>
              </a:r>
              <a:r>
                <a:rPr lang="en-US" sz="799" b="0" i="0" dirty="0">
                  <a:latin typeface="IBM Plex Sans" charset="0"/>
                  <a:ea typeface="IBM Plex Sans" charset="0"/>
                  <a:cs typeface="IBM Plex Sans" charset="0"/>
                </a:rPr>
                <a:t> </a:t>
              </a:r>
            </a:p>
          </p:txBody>
        </p:sp>
        <p:sp>
          <p:nvSpPr>
            <p:cNvPr id="14"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fontAlgn="auto">
                <a:spcBef>
                  <a:spcPts val="0"/>
                </a:spcBef>
                <a:spcAft>
                  <a:spcPts val="0"/>
                </a:spcAft>
                <a:tabLst/>
                <a:defRPr/>
              </a:pPr>
              <a:r>
                <a:rPr lang="en-US" sz="799" b="0" i="0" dirty="0">
                  <a:solidFill>
                    <a:schemeClr val="bg2">
                      <a:alpha val="60000"/>
                    </a:schemeClr>
                  </a:solidFill>
                  <a:latin typeface="IBM Plex Sans" charset="0"/>
                  <a:ea typeface="IBM Plex Sans" charset="0"/>
                  <a:cs typeface="IBM Plex Sans" charset="0"/>
                </a:rPr>
                <a:t> </a:t>
              </a:r>
              <a:fld id="{7C9968D1-C8E5-4FE3-AED4-7D4518C301B3}" type="datetime3">
                <a:rPr lang="en-US" sz="799" b="0" i="0" smtClean="0">
                  <a:solidFill>
                    <a:schemeClr val="bg2">
                      <a:alpha val="60000"/>
                    </a:schemeClr>
                  </a:solidFill>
                  <a:latin typeface="IBM Plex Sans" charset="0"/>
                  <a:ea typeface="IBM Plex Sans" charset="0"/>
                  <a:cs typeface="IBM Plex Sans" charset="0"/>
                </a:rPr>
                <a:pPr marL="0" indent="0" fontAlgn="auto">
                  <a:spcBef>
                    <a:spcPts val="0"/>
                  </a:spcBef>
                  <a:spcAft>
                    <a:spcPts val="0"/>
                  </a:spcAft>
                  <a:tabLst/>
                  <a:defRPr/>
                </a:pPr>
                <a:t>28 May 2021</a:t>
              </a:fld>
              <a:endParaRPr lang="en-US" sz="799" b="0" i="0" dirty="0">
                <a:solidFill>
                  <a:schemeClr val="bg2">
                    <a:alpha val="60000"/>
                  </a:schemeClr>
                </a:solidFill>
                <a:latin typeface="IBM Plex Sans" charset="0"/>
                <a:ea typeface="IBM Plex Sans" charset="0"/>
                <a:cs typeface="IBM Plex Sans" charset="0"/>
              </a:endParaRPr>
            </a:p>
          </p:txBody>
        </p:sp>
      </p:grpSp>
      <p:sp>
        <p:nvSpPr>
          <p:cNvPr id="16"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IBM Services</a:t>
            </a:r>
          </a:p>
        </p:txBody>
      </p:sp>
      <p:sp>
        <p:nvSpPr>
          <p:cNvPr id="17"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800" b="0" i="0" smtClean="0">
                <a:solidFill>
                  <a:schemeClr val="bg2"/>
                </a:solidFill>
                <a:latin typeface="IBM Plex Sans" charset="0"/>
                <a:ea typeface="IBM Plex Sans" charset="0"/>
                <a:cs typeface="IBM Plex Sans" charset="0"/>
              </a:rPr>
              <a:pPr algn="l"/>
              <a:t>‹#›</a:t>
            </a:fld>
            <a:endParaRPr lang="en-US" sz="800" b="0" i="0" dirty="0">
              <a:solidFill>
                <a:schemeClr val="bg2"/>
              </a:solidFill>
              <a:latin typeface="IBM Plex Sans" charset="0"/>
              <a:ea typeface="IBM Plex Sans" charset="0"/>
              <a:cs typeface="IBM Plex Sans" charset="0"/>
            </a:endParaRPr>
          </a:p>
        </p:txBody>
      </p:sp>
      <p:sp>
        <p:nvSpPr>
          <p:cNvPr id="22" name="Content Placeholder 2"/>
          <p:cNvSpPr>
            <a:spLocks noGrp="1"/>
          </p:cNvSpPr>
          <p:nvPr>
            <p:ph idx="1"/>
          </p:nvPr>
        </p:nvSpPr>
        <p:spPr>
          <a:xfrm>
            <a:off x="454858" y="2057400"/>
            <a:ext cx="6583680" cy="5257800"/>
          </a:xfrm>
        </p:spPr>
        <p:txBody>
          <a:bodyPr>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23" name="Content Placeholder 2"/>
          <p:cNvSpPr>
            <a:spLocks noGrp="1"/>
          </p:cNvSpPr>
          <p:nvPr>
            <p:ph idx="13"/>
          </p:nvPr>
        </p:nvSpPr>
        <p:spPr>
          <a:xfrm>
            <a:off x="7589520" y="2057400"/>
            <a:ext cx="6583680" cy="5257800"/>
          </a:xfrm>
        </p:spPr>
        <p:txBody>
          <a:bodyPr>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pic>
        <p:nvPicPr>
          <p:cNvPr id="19" name="Picture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06823" y="7818135"/>
            <a:ext cx="566118" cy="228601"/>
          </a:xfrm>
          <a:prstGeom prst="rect">
            <a:avLst/>
          </a:prstGeom>
        </p:spPr>
      </p:pic>
      <p:sp>
        <p:nvSpPr>
          <p:cNvPr id="18" name="Title 1"/>
          <p:cNvSpPr>
            <a:spLocks noGrp="1"/>
          </p:cNvSpPr>
          <p:nvPr>
            <p:ph type="title"/>
          </p:nvPr>
        </p:nvSpPr>
        <p:spPr>
          <a:xfrm>
            <a:off x="457200" y="685800"/>
            <a:ext cx="13716000" cy="1143000"/>
          </a:xfrm>
        </p:spPr>
        <p:txBody>
          <a:bodyPr>
            <a:noAutofit/>
          </a:bodyPr>
          <a:lstStyle>
            <a:lvl1pPr>
              <a:defRPr>
                <a:latin typeface="IBM Plex Sans" charset="0"/>
                <a:ea typeface="IBM Plex Sans" charset="0"/>
                <a:cs typeface="IBM Plex Sans" charset="0"/>
              </a:defRPr>
            </a:lvl1pPr>
          </a:lstStyle>
          <a:p>
            <a:r>
              <a:rPr lang="en-US" dirty="0"/>
              <a:t>Click to edit Master title style</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3_Title and Content">
    <p:spTree>
      <p:nvGrpSpPr>
        <p:cNvPr id="1" name=""/>
        <p:cNvGrpSpPr/>
        <p:nvPr/>
      </p:nvGrpSpPr>
      <p:grpSpPr>
        <a:xfrm>
          <a:off x="0" y="0"/>
          <a:ext cx="0" cy="0"/>
          <a:chOff x="0" y="0"/>
          <a:chExt cx="0" cy="0"/>
        </a:xfrm>
      </p:grpSpPr>
      <p:sp>
        <p:nvSpPr>
          <p:cNvPr id="10" name="Rectangle 9"/>
          <p:cNvSpPr/>
          <p:nvPr userDrawn="1"/>
        </p:nvSpPr>
        <p:spPr>
          <a:xfrm>
            <a:off x="0" y="2057400"/>
            <a:ext cx="14630400" cy="6172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3" name="Content Placeholder 2"/>
          <p:cNvSpPr>
            <a:spLocks noGrp="1"/>
          </p:cNvSpPr>
          <p:nvPr>
            <p:ph idx="1"/>
          </p:nvPr>
        </p:nvSpPr>
        <p:spPr>
          <a:xfrm>
            <a:off x="4572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5" name="Text Placeholder 4"/>
          <p:cNvSpPr>
            <a:spLocks noGrp="1"/>
          </p:cNvSpPr>
          <p:nvPr>
            <p:ph type="body" sz="quarter" idx="11"/>
          </p:nvPr>
        </p:nvSpPr>
        <p:spPr>
          <a:xfrm>
            <a:off x="457200" y="265176"/>
            <a:ext cx="6583680" cy="274320"/>
          </a:xfrm>
        </p:spPr>
        <p:txBody>
          <a:bodyPr t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19" name="Content Placeholder 2"/>
          <p:cNvSpPr>
            <a:spLocks noGrp="1"/>
          </p:cNvSpPr>
          <p:nvPr>
            <p:ph idx="10"/>
          </p:nvPr>
        </p:nvSpPr>
        <p:spPr>
          <a:xfrm>
            <a:off x="74676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20" name="Content Placeholder 2"/>
          <p:cNvSpPr>
            <a:spLocks noGrp="1"/>
          </p:cNvSpPr>
          <p:nvPr>
            <p:ph idx="12"/>
          </p:nvPr>
        </p:nvSpPr>
        <p:spPr>
          <a:xfrm>
            <a:off x="39624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21" name="Content Placeholder 2"/>
          <p:cNvSpPr>
            <a:spLocks noGrp="1"/>
          </p:cNvSpPr>
          <p:nvPr>
            <p:ph idx="13"/>
          </p:nvPr>
        </p:nvSpPr>
        <p:spPr>
          <a:xfrm>
            <a:off x="109728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29" name="Text Placeholder 23"/>
          <p:cNvSpPr>
            <a:spLocks noGrp="1"/>
          </p:cNvSpPr>
          <p:nvPr>
            <p:ph type="body" sz="quarter" idx="14" hasCustomPrompt="1"/>
          </p:nvPr>
        </p:nvSpPr>
        <p:spPr>
          <a:xfrm>
            <a:off x="457200" y="7342632"/>
            <a:ext cx="6583680" cy="457200"/>
          </a:xfrm>
        </p:spPr>
        <p:txBody>
          <a:bodyPr tIns="0" anchor="b"/>
          <a:lstStyle>
            <a:lvl1pPr>
              <a:defRPr sz="800" b="0">
                <a:solidFill>
                  <a:schemeClr val="bg2">
                    <a:alpha val="70000"/>
                  </a:schemeClr>
                </a:solidFill>
              </a:defRPr>
            </a:lvl1pPr>
            <a:lvl2pPr>
              <a:defRPr sz="900"/>
            </a:lvl2pPr>
            <a:lvl3pPr>
              <a:defRPr sz="900"/>
            </a:lvl3pPr>
            <a:lvl4pPr>
              <a:defRPr sz="900"/>
            </a:lvl4pPr>
            <a:lvl5pPr>
              <a:defRPr sz="900"/>
            </a:lvl5pPr>
          </a:lstStyle>
          <a:p>
            <a:pPr lvl="0"/>
            <a:r>
              <a:rPr lang="en-US" dirty="0"/>
              <a:t>Source: Edit source here</a:t>
            </a:r>
          </a:p>
        </p:txBody>
      </p:sp>
      <p:grpSp>
        <p:nvGrpSpPr>
          <p:cNvPr id="14" name="Group 13"/>
          <p:cNvGrpSpPr/>
          <p:nvPr userDrawn="1"/>
        </p:nvGrpSpPr>
        <p:grpSpPr>
          <a:xfrm>
            <a:off x="914400" y="7899655"/>
            <a:ext cx="2713350" cy="220571"/>
            <a:chOff x="914400" y="7899655"/>
            <a:chExt cx="2713350" cy="220571"/>
          </a:xfrm>
        </p:grpSpPr>
        <p:sp>
          <p:nvSpPr>
            <p:cNvPr id="15"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a:t>
              </a:r>
              <a:r>
                <a:rPr lang="en-US" sz="400" b="0" i="0" dirty="0">
                  <a:latin typeface="IBM Plex Sans" charset="0"/>
                  <a:ea typeface="IBM Plex Sans" charset="0"/>
                  <a:cs typeface="IBM Plex Sans" charset="0"/>
                </a:rPr>
                <a:t> </a:t>
              </a:r>
              <a:r>
                <a:rPr lang="en-US" sz="799" b="0" i="0" dirty="0">
                  <a:latin typeface="IBM Plex Sans" charset="0"/>
                  <a:ea typeface="IBM Plex Sans" charset="0"/>
                  <a:cs typeface="IBM Plex Sans" charset="0"/>
                </a:rPr>
                <a:t>2021 IBM Corporation</a:t>
              </a:r>
              <a:r>
                <a:rPr lang="en-US" sz="799" b="0" i="0" baseline="0" dirty="0">
                  <a:latin typeface="IBM Plex Sans" charset="0"/>
                  <a:ea typeface="IBM Plex Sans" charset="0"/>
                  <a:cs typeface="IBM Plex Sans" charset="0"/>
                </a:rPr>
                <a:t>              </a:t>
              </a:r>
              <a:r>
                <a:rPr lang="en-US" sz="799" b="0" i="0" dirty="0">
                  <a:latin typeface="IBM Plex Sans" charset="0"/>
                  <a:ea typeface="IBM Plex Sans" charset="0"/>
                  <a:cs typeface="IBM Plex Sans" charset="0"/>
                </a:rPr>
                <a:t> </a:t>
              </a:r>
            </a:p>
          </p:txBody>
        </p:sp>
        <p:sp>
          <p:nvSpPr>
            <p:cNvPr id="16"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fontAlgn="auto">
                <a:spcBef>
                  <a:spcPts val="0"/>
                </a:spcBef>
                <a:spcAft>
                  <a:spcPts val="0"/>
                </a:spcAft>
                <a:tabLst/>
                <a:defRPr/>
              </a:pPr>
              <a:r>
                <a:rPr lang="en-US" sz="799" b="0" i="0" dirty="0">
                  <a:solidFill>
                    <a:schemeClr val="bg2">
                      <a:alpha val="60000"/>
                    </a:schemeClr>
                  </a:solidFill>
                  <a:latin typeface="IBM Plex Sans" charset="0"/>
                  <a:ea typeface="IBM Plex Sans" charset="0"/>
                  <a:cs typeface="IBM Plex Sans" charset="0"/>
                </a:rPr>
                <a:t> </a:t>
              </a:r>
              <a:fld id="{7C9968D1-C8E5-4FE3-AED4-7D4518C301B3}" type="datetime3">
                <a:rPr lang="en-US" sz="799" b="0" i="0" smtClean="0">
                  <a:solidFill>
                    <a:schemeClr val="bg2">
                      <a:alpha val="60000"/>
                    </a:schemeClr>
                  </a:solidFill>
                  <a:latin typeface="IBM Plex Sans" charset="0"/>
                  <a:ea typeface="IBM Plex Sans" charset="0"/>
                  <a:cs typeface="IBM Plex Sans" charset="0"/>
                </a:rPr>
                <a:pPr marL="0" indent="0" fontAlgn="auto">
                  <a:spcBef>
                    <a:spcPts val="0"/>
                  </a:spcBef>
                  <a:spcAft>
                    <a:spcPts val="0"/>
                  </a:spcAft>
                  <a:tabLst/>
                  <a:defRPr/>
                </a:pPr>
                <a:t>28 May 2021</a:t>
              </a:fld>
              <a:endParaRPr lang="en-US" sz="799" b="0" i="0" dirty="0">
                <a:solidFill>
                  <a:schemeClr val="bg2">
                    <a:alpha val="60000"/>
                  </a:schemeClr>
                </a:solidFill>
                <a:latin typeface="IBM Plex Sans" charset="0"/>
                <a:ea typeface="IBM Plex Sans" charset="0"/>
                <a:cs typeface="IBM Plex Sans" charset="0"/>
              </a:endParaRPr>
            </a:p>
          </p:txBody>
        </p:sp>
      </p:grpSp>
      <p:sp>
        <p:nvSpPr>
          <p:cNvPr id="17"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IBM Services</a:t>
            </a:r>
          </a:p>
        </p:txBody>
      </p:sp>
      <p:sp>
        <p:nvSpPr>
          <p:cNvPr id="18"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800" b="0" i="0" smtClean="0">
                <a:solidFill>
                  <a:schemeClr val="bg2"/>
                </a:solidFill>
                <a:latin typeface="IBM Plex Sans" charset="0"/>
                <a:ea typeface="IBM Plex Sans" charset="0"/>
                <a:cs typeface="IBM Plex Sans" charset="0"/>
              </a:rPr>
              <a:pPr algn="l"/>
              <a:t>‹#›</a:t>
            </a:fld>
            <a:endParaRPr lang="en-US" sz="800" b="0" i="0" dirty="0">
              <a:solidFill>
                <a:schemeClr val="bg2"/>
              </a:solidFill>
              <a:latin typeface="IBM Plex Sans" charset="0"/>
              <a:ea typeface="IBM Plex Sans" charset="0"/>
              <a:cs typeface="IBM Plex Sans" charset="0"/>
            </a:endParaRPr>
          </a:p>
        </p:txBody>
      </p:sp>
      <p:pic>
        <p:nvPicPr>
          <p:cNvPr id="23" name="Picture 2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06823" y="7818135"/>
            <a:ext cx="566118" cy="228601"/>
          </a:xfrm>
          <a:prstGeom prst="rect">
            <a:avLst/>
          </a:prstGeom>
        </p:spPr>
      </p:pic>
      <p:sp>
        <p:nvSpPr>
          <p:cNvPr id="22" name="Title 1"/>
          <p:cNvSpPr>
            <a:spLocks noGrp="1"/>
          </p:cNvSpPr>
          <p:nvPr>
            <p:ph type="title"/>
          </p:nvPr>
        </p:nvSpPr>
        <p:spPr>
          <a:xfrm>
            <a:off x="457200" y="685800"/>
            <a:ext cx="13716000" cy="1143000"/>
          </a:xfrm>
        </p:spPr>
        <p:txBody>
          <a:bodyPr>
            <a:noAutofit/>
          </a:bodyPr>
          <a:lstStyle>
            <a:lvl1pPr>
              <a:defRPr>
                <a:latin typeface="IBM Plex Sans" charset="0"/>
                <a:ea typeface="IBM Plex Sans" charset="0"/>
                <a:cs typeface="IBM Plex Sans" charset="0"/>
              </a:defRPr>
            </a:lvl1pPr>
          </a:lstStyle>
          <a:p>
            <a:r>
              <a:rPr lang="en-US" dirty="0"/>
              <a:t>Click to edit Master title style</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4_Title and Content">
    <p:bg>
      <p:bgPr>
        <a:solidFill>
          <a:schemeClr val="accent2"/>
        </a:solidFill>
        <a:effectLst/>
      </p:bgPr>
    </p:bg>
    <p:spTree>
      <p:nvGrpSpPr>
        <p:cNvPr id="1" name=""/>
        <p:cNvGrpSpPr/>
        <p:nvPr/>
      </p:nvGrpSpPr>
      <p:grpSpPr>
        <a:xfrm>
          <a:off x="0" y="0"/>
          <a:ext cx="0" cy="0"/>
          <a:chOff x="0" y="0"/>
          <a:chExt cx="0" cy="0"/>
        </a:xfrm>
      </p:grpSpPr>
      <p:sp>
        <p:nvSpPr>
          <p:cNvPr id="10" name="Rectangle 9"/>
          <p:cNvSpPr/>
          <p:nvPr userDrawn="1"/>
        </p:nvSpPr>
        <p:spPr>
          <a:xfrm>
            <a:off x="0" y="2057400"/>
            <a:ext cx="14630400" cy="6172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5" name="Text Placeholder 4"/>
          <p:cNvSpPr>
            <a:spLocks noGrp="1"/>
          </p:cNvSpPr>
          <p:nvPr>
            <p:ph type="body" sz="quarter" idx="11"/>
          </p:nvPr>
        </p:nvSpPr>
        <p:spPr>
          <a:xfrm>
            <a:off x="457200" y="265176"/>
            <a:ext cx="6583680" cy="274320"/>
          </a:xfrm>
        </p:spPr>
        <p:txBody>
          <a:bodyPr tIns="0">
            <a:noAutofit/>
          </a:bodyPr>
          <a:lstStyle>
            <a:lvl1pPr>
              <a:defRPr sz="1600">
                <a:solidFill>
                  <a:schemeClr val="accent1">
                    <a:lumMod val="40000"/>
                    <a:lumOff val="60000"/>
                  </a:schemeClr>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17" name="Text Placeholder 23"/>
          <p:cNvSpPr>
            <a:spLocks noGrp="1"/>
          </p:cNvSpPr>
          <p:nvPr>
            <p:ph type="body" sz="quarter" idx="14" hasCustomPrompt="1"/>
          </p:nvPr>
        </p:nvSpPr>
        <p:spPr>
          <a:xfrm>
            <a:off x="457200" y="7342632"/>
            <a:ext cx="6583680" cy="457200"/>
          </a:xfrm>
        </p:spPr>
        <p:txBody>
          <a:bodyPr tIns="0" anchor="b"/>
          <a:lstStyle>
            <a:lvl1pPr>
              <a:defRPr sz="800" b="0">
                <a:solidFill>
                  <a:schemeClr val="bg2">
                    <a:alpha val="70000"/>
                  </a:schemeClr>
                </a:solidFill>
                <a:latin typeface="IBM Plex Sans" charset="0"/>
                <a:ea typeface="IBM Plex Sans" charset="0"/>
                <a:cs typeface="IBM Plex Sans" charset="0"/>
              </a:defRPr>
            </a:lvl1pPr>
            <a:lvl2pPr>
              <a:defRPr sz="900"/>
            </a:lvl2pPr>
            <a:lvl3pPr>
              <a:defRPr sz="900"/>
            </a:lvl3pPr>
            <a:lvl4pPr>
              <a:defRPr sz="900"/>
            </a:lvl4pPr>
            <a:lvl5pPr>
              <a:defRPr sz="900"/>
            </a:lvl5pPr>
          </a:lstStyle>
          <a:p>
            <a:pPr lvl="0"/>
            <a:r>
              <a:rPr lang="en-US" dirty="0"/>
              <a:t>Source: Edit source here</a:t>
            </a:r>
          </a:p>
        </p:txBody>
      </p:sp>
      <p:grpSp>
        <p:nvGrpSpPr>
          <p:cNvPr id="14" name="Group 13"/>
          <p:cNvGrpSpPr/>
          <p:nvPr userDrawn="1"/>
        </p:nvGrpSpPr>
        <p:grpSpPr>
          <a:xfrm>
            <a:off x="914400" y="7899655"/>
            <a:ext cx="2713350" cy="220571"/>
            <a:chOff x="914400" y="7899655"/>
            <a:chExt cx="2713350" cy="220571"/>
          </a:xfrm>
        </p:grpSpPr>
        <p:sp>
          <p:nvSpPr>
            <p:cNvPr id="15"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a:t>
              </a:r>
              <a:r>
                <a:rPr lang="en-US" sz="400" b="0" i="0" dirty="0">
                  <a:latin typeface="IBM Plex Sans" charset="0"/>
                  <a:ea typeface="IBM Plex Sans" charset="0"/>
                  <a:cs typeface="IBM Plex Sans" charset="0"/>
                </a:rPr>
                <a:t> </a:t>
              </a:r>
              <a:r>
                <a:rPr lang="en-US" sz="799" b="0" i="0" dirty="0">
                  <a:latin typeface="IBM Plex Sans" charset="0"/>
                  <a:ea typeface="IBM Plex Sans" charset="0"/>
                  <a:cs typeface="IBM Plex Sans" charset="0"/>
                </a:rPr>
                <a:t>2021 IBM Corporation</a:t>
              </a:r>
              <a:r>
                <a:rPr lang="en-US" sz="799" b="0" i="0" baseline="0" dirty="0">
                  <a:latin typeface="IBM Plex Sans" charset="0"/>
                  <a:ea typeface="IBM Plex Sans" charset="0"/>
                  <a:cs typeface="IBM Plex Sans" charset="0"/>
                </a:rPr>
                <a:t>              </a:t>
              </a:r>
              <a:r>
                <a:rPr lang="en-US" sz="799" b="0" i="0" dirty="0">
                  <a:latin typeface="IBM Plex Sans" charset="0"/>
                  <a:ea typeface="IBM Plex Sans" charset="0"/>
                  <a:cs typeface="IBM Plex Sans" charset="0"/>
                </a:rPr>
                <a:t> </a:t>
              </a:r>
            </a:p>
          </p:txBody>
        </p:sp>
        <p:sp>
          <p:nvSpPr>
            <p:cNvPr id="16"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fontAlgn="auto">
                <a:spcBef>
                  <a:spcPts val="0"/>
                </a:spcBef>
                <a:spcAft>
                  <a:spcPts val="0"/>
                </a:spcAft>
                <a:tabLst/>
                <a:defRPr/>
              </a:pPr>
              <a:r>
                <a:rPr lang="en-US" sz="799" b="0" i="0" dirty="0">
                  <a:solidFill>
                    <a:schemeClr val="bg2">
                      <a:alpha val="60000"/>
                    </a:schemeClr>
                  </a:solidFill>
                  <a:latin typeface="IBM Plex Sans" charset="0"/>
                  <a:ea typeface="IBM Plex Sans" charset="0"/>
                  <a:cs typeface="IBM Plex Sans" charset="0"/>
                </a:rPr>
                <a:t> </a:t>
              </a:r>
              <a:fld id="{7C9968D1-C8E5-4FE3-AED4-7D4518C301B3}" type="datetime3">
                <a:rPr lang="en-US" sz="799" b="0" i="0" smtClean="0">
                  <a:solidFill>
                    <a:schemeClr val="bg2">
                      <a:alpha val="60000"/>
                    </a:schemeClr>
                  </a:solidFill>
                  <a:latin typeface="IBM Plex Sans" charset="0"/>
                  <a:ea typeface="IBM Plex Sans" charset="0"/>
                  <a:cs typeface="IBM Plex Sans" charset="0"/>
                </a:rPr>
                <a:pPr marL="0" indent="0" fontAlgn="auto">
                  <a:spcBef>
                    <a:spcPts val="0"/>
                  </a:spcBef>
                  <a:spcAft>
                    <a:spcPts val="0"/>
                  </a:spcAft>
                  <a:tabLst/>
                  <a:defRPr/>
                </a:pPr>
                <a:t>28 May 2021</a:t>
              </a:fld>
              <a:endParaRPr lang="en-US" sz="799" b="0" i="0" dirty="0">
                <a:solidFill>
                  <a:schemeClr val="bg2">
                    <a:alpha val="60000"/>
                  </a:schemeClr>
                </a:solidFill>
                <a:latin typeface="IBM Plex Sans" charset="0"/>
                <a:ea typeface="IBM Plex Sans" charset="0"/>
                <a:cs typeface="IBM Plex Sans" charset="0"/>
              </a:endParaRPr>
            </a:p>
          </p:txBody>
        </p:sp>
      </p:grpSp>
      <p:sp>
        <p:nvSpPr>
          <p:cNvPr id="18"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IBM Services</a:t>
            </a:r>
          </a:p>
        </p:txBody>
      </p:sp>
      <p:sp>
        <p:nvSpPr>
          <p:cNvPr id="22"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800" b="0" i="0" smtClean="0">
                <a:solidFill>
                  <a:schemeClr val="bg2"/>
                </a:solidFill>
                <a:latin typeface="IBM Plex Sans" charset="0"/>
                <a:ea typeface="IBM Plex Sans" charset="0"/>
                <a:cs typeface="IBM Plex Sans" charset="0"/>
              </a:rPr>
              <a:pPr algn="l"/>
              <a:t>‹#›</a:t>
            </a:fld>
            <a:endParaRPr lang="en-US" sz="800" b="0" i="0" dirty="0">
              <a:solidFill>
                <a:schemeClr val="bg2"/>
              </a:solidFill>
              <a:latin typeface="IBM Plex Sans" charset="0"/>
              <a:ea typeface="IBM Plex Sans" charset="0"/>
              <a:cs typeface="IBM Plex Sans" charset="0"/>
            </a:endParaRPr>
          </a:p>
        </p:txBody>
      </p:sp>
      <p:sp>
        <p:nvSpPr>
          <p:cNvPr id="23" name="Content Placeholder 2"/>
          <p:cNvSpPr>
            <a:spLocks noGrp="1"/>
          </p:cNvSpPr>
          <p:nvPr>
            <p:ph idx="1"/>
          </p:nvPr>
        </p:nvSpPr>
        <p:spPr>
          <a:xfrm>
            <a:off x="4572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24" name="Content Placeholder 2"/>
          <p:cNvSpPr>
            <a:spLocks noGrp="1"/>
          </p:cNvSpPr>
          <p:nvPr>
            <p:ph idx="10"/>
          </p:nvPr>
        </p:nvSpPr>
        <p:spPr>
          <a:xfrm>
            <a:off x="74676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25" name="Content Placeholder 2"/>
          <p:cNvSpPr>
            <a:spLocks noGrp="1"/>
          </p:cNvSpPr>
          <p:nvPr>
            <p:ph idx="12"/>
          </p:nvPr>
        </p:nvSpPr>
        <p:spPr>
          <a:xfrm>
            <a:off x="39624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26" name="Content Placeholder 2"/>
          <p:cNvSpPr>
            <a:spLocks noGrp="1"/>
          </p:cNvSpPr>
          <p:nvPr>
            <p:ph idx="13"/>
          </p:nvPr>
        </p:nvSpPr>
        <p:spPr>
          <a:xfrm>
            <a:off x="109728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pic>
        <p:nvPicPr>
          <p:cNvPr id="20" name="Picture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06823" y="7818135"/>
            <a:ext cx="566118" cy="228601"/>
          </a:xfrm>
          <a:prstGeom prst="rect">
            <a:avLst/>
          </a:prstGeom>
        </p:spPr>
      </p:pic>
      <p:sp>
        <p:nvSpPr>
          <p:cNvPr id="19" name="Title 1"/>
          <p:cNvSpPr>
            <a:spLocks noGrp="1"/>
          </p:cNvSpPr>
          <p:nvPr>
            <p:ph type="title"/>
          </p:nvPr>
        </p:nvSpPr>
        <p:spPr>
          <a:xfrm>
            <a:off x="457200" y="685800"/>
            <a:ext cx="13716000" cy="1143000"/>
          </a:xfrm>
        </p:spPr>
        <p:txBody>
          <a:bodyPr>
            <a:noAutofit/>
          </a:bodyPr>
          <a:lstStyle>
            <a:lvl1pPr>
              <a:defRPr>
                <a:latin typeface="IBM Plex Sans" charset="0"/>
                <a:ea typeface="IBM Plex Sans" charset="0"/>
                <a:cs typeface="IBM Plex Sans" charset="0"/>
              </a:defRPr>
            </a:lvl1pPr>
          </a:lstStyle>
          <a:p>
            <a:r>
              <a:rPr lang="en-US" dirty="0"/>
              <a:t>Click to edit Master title style</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2-4_Title and Content">
    <p:bg>
      <p:bgPr>
        <a:solidFill>
          <a:schemeClr val="accent2"/>
        </a:solidFill>
        <a:effectLst/>
      </p:bgPr>
    </p:bg>
    <p:spTree>
      <p:nvGrpSpPr>
        <p:cNvPr id="1" name=""/>
        <p:cNvGrpSpPr/>
        <p:nvPr/>
      </p:nvGrpSpPr>
      <p:grpSpPr>
        <a:xfrm>
          <a:off x="0" y="0"/>
          <a:ext cx="0" cy="0"/>
          <a:chOff x="0" y="0"/>
          <a:chExt cx="0" cy="0"/>
        </a:xfrm>
      </p:grpSpPr>
      <p:sp>
        <p:nvSpPr>
          <p:cNvPr id="19" name="Rectangle 18"/>
          <p:cNvSpPr/>
          <p:nvPr userDrawn="1"/>
        </p:nvSpPr>
        <p:spPr>
          <a:xfrm flipV="1">
            <a:off x="0" y="0"/>
            <a:ext cx="14630400" cy="2057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10" name="Rectangle 9"/>
          <p:cNvSpPr/>
          <p:nvPr userDrawn="1"/>
        </p:nvSpPr>
        <p:spPr>
          <a:xfrm>
            <a:off x="0" y="2057400"/>
            <a:ext cx="14630400" cy="6172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5" name="Text Placeholder 4"/>
          <p:cNvSpPr>
            <a:spLocks noGrp="1"/>
          </p:cNvSpPr>
          <p:nvPr>
            <p:ph type="body" sz="quarter" idx="11"/>
          </p:nvPr>
        </p:nvSpPr>
        <p:spPr>
          <a:xfrm>
            <a:off x="457200" y="265176"/>
            <a:ext cx="6583680" cy="274320"/>
          </a:xfrm>
        </p:spPr>
        <p:txBody>
          <a:bodyPr t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17" name="Text Placeholder 23"/>
          <p:cNvSpPr>
            <a:spLocks noGrp="1"/>
          </p:cNvSpPr>
          <p:nvPr>
            <p:ph type="body" sz="quarter" idx="14" hasCustomPrompt="1"/>
          </p:nvPr>
        </p:nvSpPr>
        <p:spPr>
          <a:xfrm>
            <a:off x="457200" y="7342632"/>
            <a:ext cx="6583680" cy="457200"/>
          </a:xfrm>
        </p:spPr>
        <p:txBody>
          <a:bodyPr tIns="0" anchor="b"/>
          <a:lstStyle>
            <a:lvl1pPr>
              <a:defRPr sz="800" b="0">
                <a:solidFill>
                  <a:schemeClr val="bg2">
                    <a:alpha val="70000"/>
                  </a:schemeClr>
                </a:solidFill>
                <a:latin typeface="IBM Plex Sans" charset="0"/>
                <a:ea typeface="IBM Plex Sans" charset="0"/>
                <a:cs typeface="IBM Plex Sans" charset="0"/>
              </a:defRPr>
            </a:lvl1pPr>
            <a:lvl2pPr>
              <a:defRPr sz="900"/>
            </a:lvl2pPr>
            <a:lvl3pPr>
              <a:defRPr sz="900"/>
            </a:lvl3pPr>
            <a:lvl4pPr>
              <a:defRPr sz="900"/>
            </a:lvl4pPr>
            <a:lvl5pPr>
              <a:defRPr sz="900"/>
            </a:lvl5pPr>
          </a:lstStyle>
          <a:p>
            <a:pPr lvl="0"/>
            <a:r>
              <a:rPr lang="en-US" dirty="0"/>
              <a:t>Source: Edit source here</a:t>
            </a:r>
          </a:p>
        </p:txBody>
      </p:sp>
      <p:grpSp>
        <p:nvGrpSpPr>
          <p:cNvPr id="14" name="Group 13"/>
          <p:cNvGrpSpPr/>
          <p:nvPr userDrawn="1"/>
        </p:nvGrpSpPr>
        <p:grpSpPr>
          <a:xfrm>
            <a:off x="914400" y="7899655"/>
            <a:ext cx="2713350" cy="220571"/>
            <a:chOff x="914400" y="7899655"/>
            <a:chExt cx="2713350" cy="220571"/>
          </a:xfrm>
        </p:grpSpPr>
        <p:sp>
          <p:nvSpPr>
            <p:cNvPr id="15"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a:t>
              </a:r>
              <a:r>
                <a:rPr lang="en-US" sz="400" b="0" i="0" dirty="0">
                  <a:latin typeface="IBM Plex Sans" charset="0"/>
                  <a:ea typeface="IBM Plex Sans" charset="0"/>
                  <a:cs typeface="IBM Plex Sans" charset="0"/>
                </a:rPr>
                <a:t> </a:t>
              </a:r>
              <a:r>
                <a:rPr lang="en-US" sz="799" b="0" i="0" dirty="0">
                  <a:latin typeface="IBM Plex Sans" charset="0"/>
                  <a:ea typeface="IBM Plex Sans" charset="0"/>
                  <a:cs typeface="IBM Plex Sans" charset="0"/>
                </a:rPr>
                <a:t>2021 IBM Corporation</a:t>
              </a:r>
              <a:r>
                <a:rPr lang="en-US" sz="799" b="0" i="0" baseline="0" dirty="0">
                  <a:latin typeface="IBM Plex Sans" charset="0"/>
                  <a:ea typeface="IBM Plex Sans" charset="0"/>
                  <a:cs typeface="IBM Plex Sans" charset="0"/>
                </a:rPr>
                <a:t>              </a:t>
              </a:r>
              <a:r>
                <a:rPr lang="en-US" sz="799" b="0" i="0" dirty="0">
                  <a:latin typeface="IBM Plex Sans" charset="0"/>
                  <a:ea typeface="IBM Plex Sans" charset="0"/>
                  <a:cs typeface="IBM Plex Sans" charset="0"/>
                </a:rPr>
                <a:t> </a:t>
              </a:r>
            </a:p>
          </p:txBody>
        </p:sp>
        <p:sp>
          <p:nvSpPr>
            <p:cNvPr id="16"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fontAlgn="auto">
                <a:spcBef>
                  <a:spcPts val="0"/>
                </a:spcBef>
                <a:spcAft>
                  <a:spcPts val="0"/>
                </a:spcAft>
                <a:tabLst/>
                <a:defRPr/>
              </a:pPr>
              <a:r>
                <a:rPr lang="en-US" sz="799" b="0" i="0" dirty="0">
                  <a:solidFill>
                    <a:schemeClr val="bg2">
                      <a:alpha val="60000"/>
                    </a:schemeClr>
                  </a:solidFill>
                  <a:latin typeface="IBM Plex Sans" charset="0"/>
                  <a:ea typeface="IBM Plex Sans" charset="0"/>
                  <a:cs typeface="IBM Plex Sans" charset="0"/>
                </a:rPr>
                <a:t> </a:t>
              </a:r>
              <a:fld id="{7C9968D1-C8E5-4FE3-AED4-7D4518C301B3}" type="datetime3">
                <a:rPr lang="en-US" sz="799" b="0" i="0" smtClean="0">
                  <a:solidFill>
                    <a:schemeClr val="bg2">
                      <a:alpha val="60000"/>
                    </a:schemeClr>
                  </a:solidFill>
                  <a:latin typeface="IBM Plex Sans" charset="0"/>
                  <a:ea typeface="IBM Plex Sans" charset="0"/>
                  <a:cs typeface="IBM Plex Sans" charset="0"/>
                </a:rPr>
                <a:pPr marL="0" indent="0" fontAlgn="auto">
                  <a:spcBef>
                    <a:spcPts val="0"/>
                  </a:spcBef>
                  <a:spcAft>
                    <a:spcPts val="0"/>
                  </a:spcAft>
                  <a:tabLst/>
                  <a:defRPr/>
                </a:pPr>
                <a:t>28 May 2021</a:t>
              </a:fld>
              <a:endParaRPr lang="en-US" sz="799" b="0" i="0" dirty="0">
                <a:solidFill>
                  <a:schemeClr val="bg2">
                    <a:alpha val="60000"/>
                  </a:schemeClr>
                </a:solidFill>
                <a:latin typeface="IBM Plex Sans" charset="0"/>
                <a:ea typeface="IBM Plex Sans" charset="0"/>
                <a:cs typeface="IBM Plex Sans" charset="0"/>
              </a:endParaRPr>
            </a:p>
          </p:txBody>
        </p:sp>
      </p:grpSp>
      <p:sp>
        <p:nvSpPr>
          <p:cNvPr id="18"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IBM Services</a:t>
            </a:r>
          </a:p>
        </p:txBody>
      </p:sp>
      <p:sp>
        <p:nvSpPr>
          <p:cNvPr id="22"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800" b="0" i="0" smtClean="0">
                <a:solidFill>
                  <a:schemeClr val="bg2"/>
                </a:solidFill>
                <a:latin typeface="IBM Plex Sans" charset="0"/>
                <a:ea typeface="IBM Plex Sans" charset="0"/>
                <a:cs typeface="IBM Plex Sans" charset="0"/>
              </a:rPr>
              <a:pPr algn="l"/>
              <a:t>‹#›</a:t>
            </a:fld>
            <a:endParaRPr lang="en-US" sz="800" b="0" i="0" dirty="0">
              <a:solidFill>
                <a:schemeClr val="bg2"/>
              </a:solidFill>
              <a:latin typeface="IBM Plex Sans" charset="0"/>
              <a:ea typeface="IBM Plex Sans" charset="0"/>
              <a:cs typeface="IBM Plex Sans" charset="0"/>
            </a:endParaRPr>
          </a:p>
        </p:txBody>
      </p:sp>
      <p:sp>
        <p:nvSpPr>
          <p:cNvPr id="23" name="Content Placeholder 2"/>
          <p:cNvSpPr>
            <a:spLocks noGrp="1"/>
          </p:cNvSpPr>
          <p:nvPr>
            <p:ph idx="1"/>
          </p:nvPr>
        </p:nvSpPr>
        <p:spPr>
          <a:xfrm>
            <a:off x="4572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24" name="Content Placeholder 2"/>
          <p:cNvSpPr>
            <a:spLocks noGrp="1"/>
          </p:cNvSpPr>
          <p:nvPr>
            <p:ph idx="10"/>
          </p:nvPr>
        </p:nvSpPr>
        <p:spPr>
          <a:xfrm>
            <a:off x="74676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25" name="Content Placeholder 2"/>
          <p:cNvSpPr>
            <a:spLocks noGrp="1"/>
          </p:cNvSpPr>
          <p:nvPr>
            <p:ph idx="12"/>
          </p:nvPr>
        </p:nvSpPr>
        <p:spPr>
          <a:xfrm>
            <a:off x="39624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26" name="Content Placeholder 2"/>
          <p:cNvSpPr>
            <a:spLocks noGrp="1"/>
          </p:cNvSpPr>
          <p:nvPr>
            <p:ph idx="13"/>
          </p:nvPr>
        </p:nvSpPr>
        <p:spPr>
          <a:xfrm>
            <a:off x="109728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pic>
        <p:nvPicPr>
          <p:cNvPr id="20" name="Picture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06823" y="7818135"/>
            <a:ext cx="566118" cy="228601"/>
          </a:xfrm>
          <a:prstGeom prst="rect">
            <a:avLst/>
          </a:prstGeom>
        </p:spPr>
      </p:pic>
      <p:sp>
        <p:nvSpPr>
          <p:cNvPr id="21" name="Title 1"/>
          <p:cNvSpPr>
            <a:spLocks noGrp="1"/>
          </p:cNvSpPr>
          <p:nvPr>
            <p:ph type="title"/>
          </p:nvPr>
        </p:nvSpPr>
        <p:spPr>
          <a:xfrm>
            <a:off x="457200" y="685800"/>
            <a:ext cx="13716000" cy="1143000"/>
          </a:xfrm>
        </p:spPr>
        <p:txBody>
          <a:bodyPr>
            <a:noAutofit/>
          </a:bodyPr>
          <a:lstStyle>
            <a:lvl1pPr>
              <a:defRPr>
                <a:latin typeface="IBM Plex Sans" charset="0"/>
                <a:ea typeface="IBM Plex Sans" charset="0"/>
                <a:cs typeface="IBM Plex Sans" charset="0"/>
              </a:defRPr>
            </a:lvl1pPr>
          </a:lstStyle>
          <a:p>
            <a:r>
              <a:rPr lang="en-US" dirty="0"/>
              <a:t>Click to edit Master title style</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2-4_Title and Content">
    <p:bg>
      <p:bgPr>
        <a:solidFill>
          <a:schemeClr val="accent2"/>
        </a:solidFill>
        <a:effectLst/>
      </p:bgPr>
    </p:bg>
    <p:spTree>
      <p:nvGrpSpPr>
        <p:cNvPr id="1" name=""/>
        <p:cNvGrpSpPr/>
        <p:nvPr/>
      </p:nvGrpSpPr>
      <p:grpSpPr>
        <a:xfrm>
          <a:off x="0" y="0"/>
          <a:ext cx="0" cy="0"/>
          <a:chOff x="0" y="0"/>
          <a:chExt cx="0" cy="0"/>
        </a:xfrm>
      </p:grpSpPr>
      <p:sp>
        <p:nvSpPr>
          <p:cNvPr id="19" name="Rectangle 18"/>
          <p:cNvSpPr/>
          <p:nvPr userDrawn="1"/>
        </p:nvSpPr>
        <p:spPr>
          <a:xfrm flipV="1">
            <a:off x="0" y="0"/>
            <a:ext cx="14630400" cy="20574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10" name="Rectangle 9"/>
          <p:cNvSpPr/>
          <p:nvPr userDrawn="1"/>
        </p:nvSpPr>
        <p:spPr>
          <a:xfrm>
            <a:off x="0" y="2057400"/>
            <a:ext cx="14630400" cy="6172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2" name="Title 1"/>
          <p:cNvSpPr>
            <a:spLocks noGrp="1"/>
          </p:cNvSpPr>
          <p:nvPr>
            <p:ph type="title"/>
          </p:nvPr>
        </p:nvSpPr>
        <p:spPr>
          <a:xfrm>
            <a:off x="457200" y="685800"/>
            <a:ext cx="13716000" cy="1143000"/>
          </a:xfrm>
        </p:spPr>
        <p:txBody>
          <a:bodyPr>
            <a:noAutofit/>
          </a:bodyPr>
          <a:lstStyle>
            <a:lvl1pPr>
              <a:defRPr>
                <a:solidFill>
                  <a:schemeClr val="tx1"/>
                </a:solidFill>
              </a:defRPr>
            </a:lvl1pPr>
          </a:lstStyle>
          <a:p>
            <a:r>
              <a:rPr lang="en-US" dirty="0"/>
              <a:t>Click to edit Master title style</a:t>
            </a:r>
          </a:p>
        </p:txBody>
      </p:sp>
      <p:sp>
        <p:nvSpPr>
          <p:cNvPr id="5" name="Text Placeholder 4"/>
          <p:cNvSpPr>
            <a:spLocks noGrp="1"/>
          </p:cNvSpPr>
          <p:nvPr>
            <p:ph type="body" sz="quarter" idx="11"/>
          </p:nvPr>
        </p:nvSpPr>
        <p:spPr>
          <a:xfrm>
            <a:off x="457200" y="265176"/>
            <a:ext cx="6583680" cy="274320"/>
          </a:xfrm>
        </p:spPr>
        <p:txBody>
          <a:bodyPr vert="horz" lIns="0" tIns="0" rIns="0" bIns="0" rtlCol="0" anchor="t">
            <a:noAutofit/>
          </a:bodyPr>
          <a:lstStyle>
            <a:lvl1pPr>
              <a:defRPr lang="en-US" sz="1600" dirty="0">
                <a:solidFill>
                  <a:schemeClr val="accent1"/>
                </a:solidFill>
              </a:defRPr>
            </a:lvl1pPr>
          </a:lstStyle>
          <a:p>
            <a:pPr lvl="0"/>
            <a:r>
              <a:rPr lang="en-US" dirty="0"/>
              <a:t>Click to edit Master text styles</a:t>
            </a:r>
          </a:p>
        </p:txBody>
      </p:sp>
      <p:sp>
        <p:nvSpPr>
          <p:cNvPr id="17" name="Text Placeholder 23"/>
          <p:cNvSpPr>
            <a:spLocks noGrp="1"/>
          </p:cNvSpPr>
          <p:nvPr>
            <p:ph type="body" sz="quarter" idx="14" hasCustomPrompt="1"/>
          </p:nvPr>
        </p:nvSpPr>
        <p:spPr>
          <a:xfrm>
            <a:off x="457200" y="7342632"/>
            <a:ext cx="6583680" cy="457200"/>
          </a:xfrm>
        </p:spPr>
        <p:txBody>
          <a:bodyPr tIns="0" anchor="b"/>
          <a:lstStyle>
            <a:lvl1pPr>
              <a:defRPr sz="800" b="0">
                <a:solidFill>
                  <a:schemeClr val="bg2">
                    <a:alpha val="70000"/>
                  </a:schemeClr>
                </a:solidFill>
                <a:latin typeface="IBM Plex Sans" charset="0"/>
                <a:ea typeface="IBM Plex Sans" charset="0"/>
                <a:cs typeface="IBM Plex Sans" charset="0"/>
              </a:defRPr>
            </a:lvl1pPr>
            <a:lvl2pPr>
              <a:defRPr sz="900"/>
            </a:lvl2pPr>
            <a:lvl3pPr>
              <a:defRPr sz="900"/>
            </a:lvl3pPr>
            <a:lvl4pPr>
              <a:defRPr sz="900"/>
            </a:lvl4pPr>
            <a:lvl5pPr>
              <a:defRPr sz="900"/>
            </a:lvl5pPr>
          </a:lstStyle>
          <a:p>
            <a:pPr lvl="0"/>
            <a:r>
              <a:rPr lang="en-US" dirty="0"/>
              <a:t>Source: Edit source here</a:t>
            </a:r>
          </a:p>
        </p:txBody>
      </p:sp>
      <p:grpSp>
        <p:nvGrpSpPr>
          <p:cNvPr id="14" name="Group 13"/>
          <p:cNvGrpSpPr/>
          <p:nvPr userDrawn="1"/>
        </p:nvGrpSpPr>
        <p:grpSpPr>
          <a:xfrm>
            <a:off x="914400" y="7899655"/>
            <a:ext cx="2713350" cy="220571"/>
            <a:chOff x="914400" y="7899655"/>
            <a:chExt cx="2713350" cy="220571"/>
          </a:xfrm>
        </p:grpSpPr>
        <p:sp>
          <p:nvSpPr>
            <p:cNvPr id="15"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a:t>
              </a:r>
              <a:r>
                <a:rPr lang="en-US" sz="400" b="0" i="0" dirty="0">
                  <a:latin typeface="IBM Plex Sans" charset="0"/>
                  <a:ea typeface="IBM Plex Sans" charset="0"/>
                  <a:cs typeface="IBM Plex Sans" charset="0"/>
                </a:rPr>
                <a:t> </a:t>
              </a:r>
              <a:r>
                <a:rPr lang="en-US" sz="799" b="0" i="0" dirty="0">
                  <a:latin typeface="IBM Plex Sans" charset="0"/>
                  <a:ea typeface="IBM Plex Sans" charset="0"/>
                  <a:cs typeface="IBM Plex Sans" charset="0"/>
                </a:rPr>
                <a:t>2021 IBM Corporation</a:t>
              </a:r>
              <a:r>
                <a:rPr lang="en-US" sz="799" b="0" i="0" baseline="0" dirty="0">
                  <a:latin typeface="IBM Plex Sans" charset="0"/>
                  <a:ea typeface="IBM Plex Sans" charset="0"/>
                  <a:cs typeface="IBM Plex Sans" charset="0"/>
                </a:rPr>
                <a:t>              </a:t>
              </a:r>
              <a:r>
                <a:rPr lang="en-US" sz="799" b="0" i="0" dirty="0">
                  <a:latin typeface="IBM Plex Sans" charset="0"/>
                  <a:ea typeface="IBM Plex Sans" charset="0"/>
                  <a:cs typeface="IBM Plex Sans" charset="0"/>
                </a:rPr>
                <a:t> </a:t>
              </a:r>
            </a:p>
          </p:txBody>
        </p:sp>
        <p:sp>
          <p:nvSpPr>
            <p:cNvPr id="16"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fontAlgn="auto">
                <a:spcBef>
                  <a:spcPts val="0"/>
                </a:spcBef>
                <a:spcAft>
                  <a:spcPts val="0"/>
                </a:spcAft>
                <a:tabLst/>
                <a:defRPr/>
              </a:pPr>
              <a:r>
                <a:rPr lang="en-US" sz="799" b="0" i="0" dirty="0">
                  <a:solidFill>
                    <a:schemeClr val="bg2">
                      <a:alpha val="60000"/>
                    </a:schemeClr>
                  </a:solidFill>
                  <a:latin typeface="IBM Plex Sans" charset="0"/>
                  <a:ea typeface="IBM Plex Sans" charset="0"/>
                  <a:cs typeface="IBM Plex Sans" charset="0"/>
                </a:rPr>
                <a:t> </a:t>
              </a:r>
              <a:fld id="{7C9968D1-C8E5-4FE3-AED4-7D4518C301B3}" type="datetime3">
                <a:rPr lang="en-US" sz="799" b="0" i="0" smtClean="0">
                  <a:solidFill>
                    <a:schemeClr val="bg2">
                      <a:alpha val="60000"/>
                    </a:schemeClr>
                  </a:solidFill>
                  <a:latin typeface="IBM Plex Sans" charset="0"/>
                  <a:ea typeface="IBM Plex Sans" charset="0"/>
                  <a:cs typeface="IBM Plex Sans" charset="0"/>
                </a:rPr>
                <a:pPr marL="0" indent="0" fontAlgn="auto">
                  <a:spcBef>
                    <a:spcPts val="0"/>
                  </a:spcBef>
                  <a:spcAft>
                    <a:spcPts val="0"/>
                  </a:spcAft>
                  <a:tabLst/>
                  <a:defRPr/>
                </a:pPr>
                <a:t>28 May 2021</a:t>
              </a:fld>
              <a:endParaRPr lang="en-US" sz="799" b="0" i="0" dirty="0">
                <a:solidFill>
                  <a:schemeClr val="bg2">
                    <a:alpha val="60000"/>
                  </a:schemeClr>
                </a:solidFill>
                <a:latin typeface="IBM Plex Sans" charset="0"/>
                <a:ea typeface="IBM Plex Sans" charset="0"/>
                <a:cs typeface="IBM Plex Sans" charset="0"/>
              </a:endParaRPr>
            </a:p>
          </p:txBody>
        </p:sp>
      </p:grpSp>
      <p:sp>
        <p:nvSpPr>
          <p:cNvPr id="18"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IBM Services</a:t>
            </a:r>
          </a:p>
        </p:txBody>
      </p:sp>
      <p:sp>
        <p:nvSpPr>
          <p:cNvPr id="22"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800" b="0" i="0" smtClean="0">
                <a:solidFill>
                  <a:schemeClr val="bg2"/>
                </a:solidFill>
                <a:latin typeface="IBM Plex Sans" charset="0"/>
                <a:ea typeface="IBM Plex Sans" charset="0"/>
                <a:cs typeface="IBM Plex Sans" charset="0"/>
              </a:rPr>
              <a:pPr algn="l"/>
              <a:t>‹#›</a:t>
            </a:fld>
            <a:endParaRPr lang="en-US" sz="800" b="0" i="0" dirty="0">
              <a:solidFill>
                <a:schemeClr val="bg2"/>
              </a:solidFill>
              <a:latin typeface="IBM Plex Sans" charset="0"/>
              <a:ea typeface="IBM Plex Sans" charset="0"/>
              <a:cs typeface="IBM Plex Sans" charset="0"/>
            </a:endParaRPr>
          </a:p>
        </p:txBody>
      </p:sp>
      <p:sp>
        <p:nvSpPr>
          <p:cNvPr id="23" name="Content Placeholder 2"/>
          <p:cNvSpPr>
            <a:spLocks noGrp="1"/>
          </p:cNvSpPr>
          <p:nvPr>
            <p:ph idx="1"/>
          </p:nvPr>
        </p:nvSpPr>
        <p:spPr>
          <a:xfrm>
            <a:off x="4572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24" name="Content Placeholder 2"/>
          <p:cNvSpPr>
            <a:spLocks noGrp="1"/>
          </p:cNvSpPr>
          <p:nvPr>
            <p:ph idx="10"/>
          </p:nvPr>
        </p:nvSpPr>
        <p:spPr>
          <a:xfrm>
            <a:off x="74676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25" name="Content Placeholder 2"/>
          <p:cNvSpPr>
            <a:spLocks noGrp="1"/>
          </p:cNvSpPr>
          <p:nvPr>
            <p:ph idx="12"/>
          </p:nvPr>
        </p:nvSpPr>
        <p:spPr>
          <a:xfrm>
            <a:off x="39624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26" name="Content Placeholder 2"/>
          <p:cNvSpPr>
            <a:spLocks noGrp="1"/>
          </p:cNvSpPr>
          <p:nvPr>
            <p:ph idx="13"/>
          </p:nvPr>
        </p:nvSpPr>
        <p:spPr>
          <a:xfrm>
            <a:off x="109728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pic>
        <p:nvPicPr>
          <p:cNvPr id="20" name="Picture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06823" y="7818135"/>
            <a:ext cx="566118" cy="228601"/>
          </a:xfrm>
          <a:prstGeom prst="rect">
            <a:avLst/>
          </a:prstGeom>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2-3_Title and Content">
    <p:spTree>
      <p:nvGrpSpPr>
        <p:cNvPr id="1" name=""/>
        <p:cNvGrpSpPr/>
        <p:nvPr/>
      </p:nvGrpSpPr>
      <p:grpSpPr>
        <a:xfrm>
          <a:off x="0" y="0"/>
          <a:ext cx="0" cy="0"/>
          <a:chOff x="0" y="0"/>
          <a:chExt cx="0" cy="0"/>
        </a:xfrm>
      </p:grpSpPr>
      <p:sp>
        <p:nvSpPr>
          <p:cNvPr id="22" name="Rectangle 21"/>
          <p:cNvSpPr/>
          <p:nvPr userDrawn="1"/>
        </p:nvSpPr>
        <p:spPr>
          <a:xfrm flipV="1">
            <a:off x="0" y="0"/>
            <a:ext cx="14630400" cy="20574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10" name="Rectangle 9"/>
          <p:cNvSpPr/>
          <p:nvPr userDrawn="1"/>
        </p:nvSpPr>
        <p:spPr>
          <a:xfrm>
            <a:off x="0" y="2057400"/>
            <a:ext cx="14630400" cy="6172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2" name="Title 1"/>
          <p:cNvSpPr>
            <a:spLocks noGrp="1"/>
          </p:cNvSpPr>
          <p:nvPr>
            <p:ph type="title"/>
          </p:nvPr>
        </p:nvSpPr>
        <p:spPr>
          <a:xfrm>
            <a:off x="457200" y="685800"/>
            <a:ext cx="13716000" cy="1143000"/>
          </a:xfrm>
        </p:spPr>
        <p:txBody>
          <a:bodyPr>
            <a:noAutofit/>
          </a:bodyPr>
          <a:lstStyle>
            <a:lvl1pPr>
              <a:defRPr>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4572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5" name="Text Placeholder 4"/>
          <p:cNvSpPr>
            <a:spLocks noGrp="1"/>
          </p:cNvSpPr>
          <p:nvPr>
            <p:ph type="body" sz="quarter" idx="11"/>
          </p:nvPr>
        </p:nvSpPr>
        <p:spPr>
          <a:xfrm>
            <a:off x="457200" y="265176"/>
            <a:ext cx="6583680" cy="274320"/>
          </a:xfrm>
        </p:spPr>
        <p:txBody>
          <a:bodyPr t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19" name="Content Placeholder 2"/>
          <p:cNvSpPr>
            <a:spLocks noGrp="1"/>
          </p:cNvSpPr>
          <p:nvPr>
            <p:ph idx="10"/>
          </p:nvPr>
        </p:nvSpPr>
        <p:spPr>
          <a:xfrm>
            <a:off x="74676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20" name="Content Placeholder 2"/>
          <p:cNvSpPr>
            <a:spLocks noGrp="1"/>
          </p:cNvSpPr>
          <p:nvPr>
            <p:ph idx="12"/>
          </p:nvPr>
        </p:nvSpPr>
        <p:spPr>
          <a:xfrm>
            <a:off x="39624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21" name="Content Placeholder 2"/>
          <p:cNvSpPr>
            <a:spLocks noGrp="1"/>
          </p:cNvSpPr>
          <p:nvPr>
            <p:ph idx="13"/>
          </p:nvPr>
        </p:nvSpPr>
        <p:spPr>
          <a:xfrm>
            <a:off x="109728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29" name="Text Placeholder 23"/>
          <p:cNvSpPr>
            <a:spLocks noGrp="1"/>
          </p:cNvSpPr>
          <p:nvPr>
            <p:ph type="body" sz="quarter" idx="14" hasCustomPrompt="1"/>
          </p:nvPr>
        </p:nvSpPr>
        <p:spPr>
          <a:xfrm>
            <a:off x="457200" y="7342632"/>
            <a:ext cx="6629400" cy="457200"/>
          </a:xfrm>
        </p:spPr>
        <p:txBody>
          <a:bodyPr tIns="0" anchor="b"/>
          <a:lstStyle>
            <a:lvl1pPr>
              <a:defRPr sz="800" b="0">
                <a:solidFill>
                  <a:schemeClr val="bg2">
                    <a:alpha val="70000"/>
                  </a:schemeClr>
                </a:solidFill>
              </a:defRPr>
            </a:lvl1pPr>
            <a:lvl2pPr>
              <a:defRPr sz="900"/>
            </a:lvl2pPr>
            <a:lvl3pPr>
              <a:defRPr sz="900"/>
            </a:lvl3pPr>
            <a:lvl4pPr>
              <a:defRPr sz="900"/>
            </a:lvl4pPr>
            <a:lvl5pPr>
              <a:defRPr sz="900"/>
            </a:lvl5pPr>
          </a:lstStyle>
          <a:p>
            <a:pPr lvl="0"/>
            <a:r>
              <a:rPr lang="en-US" dirty="0"/>
              <a:t>Source: Edit source here</a:t>
            </a:r>
          </a:p>
        </p:txBody>
      </p:sp>
      <p:grpSp>
        <p:nvGrpSpPr>
          <p:cNvPr id="14" name="Group 13"/>
          <p:cNvGrpSpPr/>
          <p:nvPr userDrawn="1"/>
        </p:nvGrpSpPr>
        <p:grpSpPr>
          <a:xfrm>
            <a:off x="914400" y="7899655"/>
            <a:ext cx="2713350" cy="220571"/>
            <a:chOff x="914400" y="7899655"/>
            <a:chExt cx="2713350" cy="220571"/>
          </a:xfrm>
        </p:grpSpPr>
        <p:sp>
          <p:nvSpPr>
            <p:cNvPr id="15"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a:t>
              </a:r>
              <a:r>
                <a:rPr lang="en-US" sz="400" b="0" i="0" dirty="0">
                  <a:latin typeface="IBM Plex Sans" charset="0"/>
                  <a:ea typeface="IBM Plex Sans" charset="0"/>
                  <a:cs typeface="IBM Plex Sans" charset="0"/>
                </a:rPr>
                <a:t> </a:t>
              </a:r>
              <a:r>
                <a:rPr lang="en-US" sz="799" b="0" i="0" dirty="0">
                  <a:latin typeface="IBM Plex Sans" charset="0"/>
                  <a:ea typeface="IBM Plex Sans" charset="0"/>
                  <a:cs typeface="IBM Plex Sans" charset="0"/>
                </a:rPr>
                <a:t>2021 IBM Corporation</a:t>
              </a:r>
              <a:r>
                <a:rPr lang="en-US" sz="799" b="0" i="0" baseline="0" dirty="0">
                  <a:latin typeface="IBM Plex Sans" charset="0"/>
                  <a:ea typeface="IBM Plex Sans" charset="0"/>
                  <a:cs typeface="IBM Plex Sans" charset="0"/>
                </a:rPr>
                <a:t>              </a:t>
              </a:r>
              <a:r>
                <a:rPr lang="en-US" sz="799" b="0" i="0" dirty="0">
                  <a:latin typeface="IBM Plex Sans" charset="0"/>
                  <a:ea typeface="IBM Plex Sans" charset="0"/>
                  <a:cs typeface="IBM Plex Sans" charset="0"/>
                </a:rPr>
                <a:t> </a:t>
              </a:r>
            </a:p>
          </p:txBody>
        </p:sp>
        <p:sp>
          <p:nvSpPr>
            <p:cNvPr id="16"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fontAlgn="auto">
                <a:spcBef>
                  <a:spcPts val="0"/>
                </a:spcBef>
                <a:spcAft>
                  <a:spcPts val="0"/>
                </a:spcAft>
                <a:tabLst/>
                <a:defRPr/>
              </a:pPr>
              <a:r>
                <a:rPr lang="en-US" sz="799" b="0" i="0" dirty="0">
                  <a:solidFill>
                    <a:schemeClr val="bg2">
                      <a:alpha val="60000"/>
                    </a:schemeClr>
                  </a:solidFill>
                  <a:latin typeface="IBM Plex Sans" charset="0"/>
                  <a:ea typeface="IBM Plex Sans" charset="0"/>
                  <a:cs typeface="IBM Plex Sans" charset="0"/>
                </a:rPr>
                <a:t> </a:t>
              </a:r>
              <a:fld id="{7C9968D1-C8E5-4FE3-AED4-7D4518C301B3}" type="datetime3">
                <a:rPr lang="en-US" sz="799" b="0" i="0" smtClean="0">
                  <a:solidFill>
                    <a:schemeClr val="bg2">
                      <a:alpha val="60000"/>
                    </a:schemeClr>
                  </a:solidFill>
                  <a:latin typeface="IBM Plex Sans" charset="0"/>
                  <a:ea typeface="IBM Plex Sans" charset="0"/>
                  <a:cs typeface="IBM Plex Sans" charset="0"/>
                </a:rPr>
                <a:pPr marL="0" indent="0" fontAlgn="auto">
                  <a:spcBef>
                    <a:spcPts val="0"/>
                  </a:spcBef>
                  <a:spcAft>
                    <a:spcPts val="0"/>
                  </a:spcAft>
                  <a:tabLst/>
                  <a:defRPr/>
                </a:pPr>
                <a:t>28 May 2021</a:t>
              </a:fld>
              <a:endParaRPr lang="en-US" sz="799" b="0" i="0" dirty="0">
                <a:solidFill>
                  <a:schemeClr val="bg2">
                    <a:alpha val="60000"/>
                  </a:schemeClr>
                </a:solidFill>
                <a:latin typeface="IBM Plex Sans" charset="0"/>
                <a:ea typeface="IBM Plex Sans" charset="0"/>
                <a:cs typeface="IBM Plex Sans" charset="0"/>
              </a:endParaRPr>
            </a:p>
          </p:txBody>
        </p:sp>
      </p:grpSp>
      <p:sp>
        <p:nvSpPr>
          <p:cNvPr id="17"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IBM Services</a:t>
            </a:r>
          </a:p>
        </p:txBody>
      </p:sp>
      <p:sp>
        <p:nvSpPr>
          <p:cNvPr id="18"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800" b="0" i="0" smtClean="0">
                <a:solidFill>
                  <a:schemeClr val="bg2"/>
                </a:solidFill>
                <a:latin typeface="IBM Plex Sans" charset="0"/>
                <a:ea typeface="IBM Plex Sans" charset="0"/>
                <a:cs typeface="IBM Plex Sans" charset="0"/>
              </a:rPr>
              <a:pPr algn="l"/>
              <a:t>‹#›</a:t>
            </a:fld>
            <a:endParaRPr lang="en-US" sz="800" b="0" i="0" dirty="0">
              <a:solidFill>
                <a:schemeClr val="bg2"/>
              </a:solidFill>
              <a:latin typeface="IBM Plex Sans" charset="0"/>
              <a:ea typeface="IBM Plex Sans" charset="0"/>
              <a:cs typeface="IBM Plex Sans" charset="0"/>
            </a:endParaRPr>
          </a:p>
        </p:txBody>
      </p:sp>
      <p:pic>
        <p:nvPicPr>
          <p:cNvPr id="23" name="Picture 2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06823" y="7818135"/>
            <a:ext cx="566118" cy="228601"/>
          </a:xfrm>
          <a:prstGeom prst="rect">
            <a:avLst/>
          </a:prstGeom>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7400"/>
            <a:ext cx="2971800" cy="3657600"/>
          </a:xfrm>
        </p:spPr>
        <p:txBody>
          <a:bodyPr tIns="228600">
            <a:noAutofit/>
          </a:bodyPr>
          <a:lstStyle>
            <a:lvl1pPr>
              <a:defRPr>
                <a:latin typeface="IBM Plex Sans" charset="0"/>
                <a:ea typeface="IBM Plex Sans" charset="0"/>
                <a:cs typeface="IBM Plex Sans" charset="0"/>
              </a:defRPr>
            </a:lvl1pPr>
          </a:lstStyle>
          <a:p>
            <a:r>
              <a:rPr lang="en-US" dirty="0"/>
              <a:t>Click to edit Master title style</a:t>
            </a:r>
          </a:p>
        </p:txBody>
      </p:sp>
      <p:sp>
        <p:nvSpPr>
          <p:cNvPr id="5" name="Text Placeholder 4"/>
          <p:cNvSpPr>
            <a:spLocks noGrp="1"/>
          </p:cNvSpPr>
          <p:nvPr>
            <p:ph type="body" sz="quarter" idx="11"/>
          </p:nvPr>
        </p:nvSpPr>
        <p:spPr>
          <a:xfrm>
            <a:off x="457200" y="265176"/>
            <a:ext cx="2971800" cy="822960"/>
          </a:xfrm>
        </p:spPr>
        <p:txBody>
          <a:bodyPr t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3606824" y="7818135"/>
            <a:ext cx="566118" cy="228601"/>
          </a:xfrm>
          <a:prstGeom prst="rect">
            <a:avLst/>
          </a:prstGeom>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606823" y="7818135"/>
            <a:ext cx="566118" cy="228601"/>
          </a:xfrm>
          <a:prstGeom prst="rect">
            <a:avLst/>
          </a:prstGeom>
        </p:spPr>
      </p:pic>
      <p:sp>
        <p:nvSpPr>
          <p:cNvPr id="16" name="Text Placeholder 23"/>
          <p:cNvSpPr>
            <a:spLocks noGrp="1"/>
          </p:cNvSpPr>
          <p:nvPr>
            <p:ph type="body" sz="quarter" idx="14" hasCustomPrompt="1"/>
          </p:nvPr>
        </p:nvSpPr>
        <p:spPr>
          <a:xfrm>
            <a:off x="457200" y="7315200"/>
            <a:ext cx="3017520" cy="484632"/>
          </a:xfrm>
        </p:spPr>
        <p:txBody>
          <a:bodyPr tIns="0" anchor="b"/>
          <a:lstStyle>
            <a:lvl1pPr>
              <a:defRPr sz="800" b="0">
                <a:solidFill>
                  <a:schemeClr val="bg2">
                    <a:alpha val="70000"/>
                  </a:schemeClr>
                </a:solidFill>
              </a:defRPr>
            </a:lvl1pPr>
            <a:lvl2pPr>
              <a:defRPr sz="900"/>
            </a:lvl2pPr>
            <a:lvl3pPr>
              <a:defRPr sz="900"/>
            </a:lvl3pPr>
            <a:lvl4pPr>
              <a:defRPr sz="900"/>
            </a:lvl4pPr>
            <a:lvl5pPr>
              <a:defRPr sz="900"/>
            </a:lvl5pPr>
          </a:lstStyle>
          <a:p>
            <a:pPr lvl="0"/>
            <a:r>
              <a:rPr lang="en-US" dirty="0"/>
              <a:t>Source: Edit source here</a:t>
            </a:r>
          </a:p>
        </p:txBody>
      </p:sp>
      <p:sp>
        <p:nvSpPr>
          <p:cNvPr id="66" name="Content Placeholder 2"/>
          <p:cNvSpPr>
            <a:spLocks noGrp="1"/>
          </p:cNvSpPr>
          <p:nvPr>
            <p:ph idx="10"/>
          </p:nvPr>
        </p:nvSpPr>
        <p:spPr>
          <a:xfrm>
            <a:off x="74676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67" name="Content Placeholder 2"/>
          <p:cNvSpPr>
            <a:spLocks noGrp="1"/>
          </p:cNvSpPr>
          <p:nvPr>
            <p:ph idx="12"/>
          </p:nvPr>
        </p:nvSpPr>
        <p:spPr>
          <a:xfrm>
            <a:off x="39624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68" name="Content Placeholder 2"/>
          <p:cNvSpPr>
            <a:spLocks noGrp="1"/>
          </p:cNvSpPr>
          <p:nvPr>
            <p:ph idx="13"/>
          </p:nvPr>
        </p:nvSpPr>
        <p:spPr>
          <a:xfrm>
            <a:off x="109728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6_Title and Content">
    <p:spTree>
      <p:nvGrpSpPr>
        <p:cNvPr id="1" name=""/>
        <p:cNvGrpSpPr/>
        <p:nvPr/>
      </p:nvGrpSpPr>
      <p:grpSpPr>
        <a:xfrm>
          <a:off x="0" y="0"/>
          <a:ext cx="0" cy="0"/>
          <a:chOff x="0" y="0"/>
          <a:chExt cx="0" cy="0"/>
        </a:xfrm>
      </p:grpSpPr>
      <p:sp>
        <p:nvSpPr>
          <p:cNvPr id="4" name="Rectangle 3"/>
          <p:cNvSpPr/>
          <p:nvPr userDrawn="1"/>
        </p:nvSpPr>
        <p:spPr>
          <a:xfrm>
            <a:off x="3657600" y="0"/>
            <a:ext cx="10972800" cy="8229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2" name="Title 1"/>
          <p:cNvSpPr>
            <a:spLocks noGrp="1"/>
          </p:cNvSpPr>
          <p:nvPr>
            <p:ph type="title"/>
          </p:nvPr>
        </p:nvSpPr>
        <p:spPr>
          <a:xfrm>
            <a:off x="457200" y="2057400"/>
            <a:ext cx="2971800" cy="3657600"/>
          </a:xfrm>
        </p:spPr>
        <p:txBody>
          <a:bodyPr tIns="228600">
            <a:noAutofit/>
          </a:bodyPr>
          <a:lstStyle/>
          <a:p>
            <a:r>
              <a:rPr lang="en-US" dirty="0"/>
              <a:t>Click to edit Master title style</a:t>
            </a:r>
          </a:p>
        </p:txBody>
      </p:sp>
      <p:sp>
        <p:nvSpPr>
          <p:cNvPr id="5" name="Text Placeholder 4"/>
          <p:cNvSpPr>
            <a:spLocks noGrp="1"/>
          </p:cNvSpPr>
          <p:nvPr>
            <p:ph type="body" sz="quarter" idx="11"/>
          </p:nvPr>
        </p:nvSpPr>
        <p:spPr>
          <a:xfrm>
            <a:off x="457200" y="265176"/>
            <a:ext cx="2971800" cy="822960"/>
          </a:xfrm>
        </p:spPr>
        <p:txBody>
          <a:bodyPr t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13" name="Text Placeholder 23"/>
          <p:cNvSpPr>
            <a:spLocks noGrp="1"/>
          </p:cNvSpPr>
          <p:nvPr>
            <p:ph type="body" sz="quarter" idx="14" hasCustomPrompt="1"/>
          </p:nvPr>
        </p:nvSpPr>
        <p:spPr>
          <a:xfrm>
            <a:off x="457200" y="7315200"/>
            <a:ext cx="3017521" cy="484632"/>
          </a:xfrm>
        </p:spPr>
        <p:txBody>
          <a:bodyPr tIns="0" anchor="b"/>
          <a:lstStyle>
            <a:lvl1pPr>
              <a:defRPr sz="800" b="0">
                <a:solidFill>
                  <a:schemeClr val="bg2">
                    <a:alpha val="70000"/>
                  </a:schemeClr>
                </a:solidFill>
              </a:defRPr>
            </a:lvl1pPr>
            <a:lvl2pPr>
              <a:defRPr sz="900"/>
            </a:lvl2pPr>
            <a:lvl3pPr>
              <a:defRPr sz="900"/>
            </a:lvl3pPr>
            <a:lvl4pPr>
              <a:defRPr sz="900"/>
            </a:lvl4pPr>
            <a:lvl5pPr>
              <a:defRPr sz="900"/>
            </a:lvl5pPr>
          </a:lstStyle>
          <a:p>
            <a:pPr lvl="0"/>
            <a:r>
              <a:rPr lang="en-US" dirty="0"/>
              <a:t>Source: Edit source here</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06823" y="7818135"/>
            <a:ext cx="566118" cy="228601"/>
          </a:xfrm>
          <a:prstGeom prst="rect">
            <a:avLst/>
          </a:prstGeom>
        </p:spPr>
      </p:pic>
      <p:sp>
        <p:nvSpPr>
          <p:cNvPr id="12"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IBM Services</a:t>
            </a:r>
          </a:p>
        </p:txBody>
      </p:sp>
      <p:sp>
        <p:nvSpPr>
          <p:cNvPr id="16" name="Content Placeholder 2"/>
          <p:cNvSpPr>
            <a:spLocks noGrp="1"/>
          </p:cNvSpPr>
          <p:nvPr>
            <p:ph idx="10"/>
          </p:nvPr>
        </p:nvSpPr>
        <p:spPr>
          <a:xfrm>
            <a:off x="74676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17" name="Content Placeholder 2"/>
          <p:cNvSpPr>
            <a:spLocks noGrp="1"/>
          </p:cNvSpPr>
          <p:nvPr>
            <p:ph idx="12"/>
          </p:nvPr>
        </p:nvSpPr>
        <p:spPr>
          <a:xfrm>
            <a:off x="39624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18" name="Content Placeholder 2"/>
          <p:cNvSpPr>
            <a:spLocks noGrp="1"/>
          </p:cNvSpPr>
          <p:nvPr>
            <p:ph idx="13"/>
          </p:nvPr>
        </p:nvSpPr>
        <p:spPr>
          <a:xfrm>
            <a:off x="109728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over_large type">
    <p:bg>
      <p:bgPr>
        <a:solidFill>
          <a:schemeClr val="accent2"/>
        </a:solidFill>
        <a:effectLst/>
      </p:bgPr>
    </p:bg>
    <p:spTree>
      <p:nvGrpSpPr>
        <p:cNvPr id="1" name=""/>
        <p:cNvGrpSpPr/>
        <p:nvPr/>
      </p:nvGrpSpPr>
      <p:grpSpPr>
        <a:xfrm>
          <a:off x="0" y="0"/>
          <a:ext cx="0" cy="0"/>
          <a:chOff x="0" y="0"/>
          <a:chExt cx="0" cy="0"/>
        </a:xfrm>
      </p:grpSpPr>
      <p:cxnSp>
        <p:nvCxnSpPr>
          <p:cNvPr id="4" name="Straight Connector 3"/>
          <p:cNvCxnSpPr/>
          <p:nvPr userDrawn="1"/>
        </p:nvCxnSpPr>
        <p:spPr>
          <a:xfrm>
            <a:off x="3657600" y="457200"/>
            <a:ext cx="0" cy="731520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776472" y="7260336"/>
            <a:ext cx="2131024" cy="848563"/>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602227" y="7541839"/>
            <a:ext cx="570973" cy="230561"/>
          </a:xfrm>
          <a:prstGeom prst="rect">
            <a:avLst/>
          </a:prstGeom>
        </p:spPr>
      </p:pic>
      <p:sp>
        <p:nvSpPr>
          <p:cNvPr id="11" name="Title 10"/>
          <p:cNvSpPr>
            <a:spLocks noGrp="1"/>
          </p:cNvSpPr>
          <p:nvPr>
            <p:ph type="title"/>
          </p:nvPr>
        </p:nvSpPr>
        <p:spPr>
          <a:xfrm>
            <a:off x="4114800" y="411480"/>
            <a:ext cx="10058400" cy="5760720"/>
          </a:xfrm>
        </p:spPr>
        <p:txBody>
          <a:bodyPr>
            <a:noAutofit/>
          </a:bodyPr>
          <a:lstStyle>
            <a:lvl1pPr>
              <a:defRPr sz="5400" b="1"/>
            </a:lvl1pPr>
          </a:lstStyle>
          <a:p>
            <a:r>
              <a:rPr lang="en-US" dirty="0"/>
              <a:t>Click to edit Master title style</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2-8_Title and Conten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57400"/>
            <a:ext cx="2971800" cy="3657600"/>
          </a:xfrm>
        </p:spPr>
        <p:txBody>
          <a:bodyPr tIns="228600">
            <a:noAutofit/>
          </a:bodyPr>
          <a:lstStyle/>
          <a:p>
            <a:r>
              <a:rPr lang="en-US" dirty="0"/>
              <a:t>Click to edit Master title style</a:t>
            </a:r>
          </a:p>
        </p:txBody>
      </p:sp>
      <p:sp>
        <p:nvSpPr>
          <p:cNvPr id="5" name="Text Placeholder 4"/>
          <p:cNvSpPr>
            <a:spLocks noGrp="1"/>
          </p:cNvSpPr>
          <p:nvPr>
            <p:ph type="body" sz="quarter" idx="11"/>
          </p:nvPr>
        </p:nvSpPr>
        <p:spPr>
          <a:xfrm>
            <a:off x="457200" y="265176"/>
            <a:ext cx="2971800" cy="822960"/>
          </a:xfrm>
        </p:spPr>
        <p:txBody>
          <a:bodyPr tIns="0">
            <a:noAutofit/>
          </a:bodyPr>
          <a:lstStyle>
            <a:lvl1pPr>
              <a:defRPr sz="1600">
                <a:solidFill>
                  <a:schemeClr val="accent1">
                    <a:lumMod val="40000"/>
                    <a:lumOff val="60000"/>
                  </a:schemeClr>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13" name="Text Placeholder 23"/>
          <p:cNvSpPr>
            <a:spLocks noGrp="1"/>
          </p:cNvSpPr>
          <p:nvPr>
            <p:ph type="body" sz="quarter" idx="14" hasCustomPrompt="1"/>
          </p:nvPr>
        </p:nvSpPr>
        <p:spPr>
          <a:xfrm>
            <a:off x="457200" y="7315200"/>
            <a:ext cx="3017521" cy="484632"/>
          </a:xfrm>
        </p:spPr>
        <p:txBody>
          <a:bodyPr tIns="0" anchor="b"/>
          <a:lstStyle>
            <a:lvl1pPr>
              <a:defRPr sz="800" b="0">
                <a:solidFill>
                  <a:schemeClr val="bg2">
                    <a:alpha val="70000"/>
                  </a:schemeClr>
                </a:solidFill>
              </a:defRPr>
            </a:lvl1pPr>
            <a:lvl2pPr>
              <a:defRPr sz="900"/>
            </a:lvl2pPr>
            <a:lvl3pPr>
              <a:defRPr sz="900"/>
            </a:lvl3pPr>
            <a:lvl4pPr>
              <a:defRPr sz="900"/>
            </a:lvl4pPr>
            <a:lvl5pPr>
              <a:defRPr sz="900"/>
            </a:lvl5pPr>
          </a:lstStyle>
          <a:p>
            <a:pPr lvl="0"/>
            <a:r>
              <a:rPr lang="en-US" dirty="0"/>
              <a:t>Source: Edit source here</a:t>
            </a:r>
          </a:p>
        </p:txBody>
      </p:sp>
      <p:sp>
        <p:nvSpPr>
          <p:cNvPr id="12" name="Content Placeholder 2"/>
          <p:cNvSpPr>
            <a:spLocks noGrp="1"/>
          </p:cNvSpPr>
          <p:nvPr>
            <p:ph idx="10"/>
          </p:nvPr>
        </p:nvSpPr>
        <p:spPr>
          <a:xfrm>
            <a:off x="74676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14" name="Content Placeholder 2"/>
          <p:cNvSpPr>
            <a:spLocks noGrp="1"/>
          </p:cNvSpPr>
          <p:nvPr>
            <p:ph idx="12"/>
          </p:nvPr>
        </p:nvSpPr>
        <p:spPr>
          <a:xfrm>
            <a:off x="39624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16" name="Content Placeholder 2"/>
          <p:cNvSpPr>
            <a:spLocks noGrp="1"/>
          </p:cNvSpPr>
          <p:nvPr>
            <p:ph idx="13"/>
          </p:nvPr>
        </p:nvSpPr>
        <p:spPr>
          <a:xfrm>
            <a:off x="109728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06823" y="7818135"/>
            <a:ext cx="566118" cy="228601"/>
          </a:xfrm>
          <a:prstGeom prst="rect">
            <a:avLst/>
          </a:prstGeom>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7_Title and Content">
    <p:spTree>
      <p:nvGrpSpPr>
        <p:cNvPr id="1" name=""/>
        <p:cNvGrpSpPr/>
        <p:nvPr/>
      </p:nvGrpSpPr>
      <p:grpSpPr>
        <a:xfrm>
          <a:off x="0" y="0"/>
          <a:ext cx="0" cy="0"/>
          <a:chOff x="0" y="0"/>
          <a:chExt cx="0" cy="0"/>
        </a:xfrm>
      </p:grpSpPr>
      <p:sp>
        <p:nvSpPr>
          <p:cNvPr id="4" name="Rectangle 3"/>
          <p:cNvSpPr/>
          <p:nvPr userDrawn="1"/>
        </p:nvSpPr>
        <p:spPr>
          <a:xfrm>
            <a:off x="3657600" y="0"/>
            <a:ext cx="10972800" cy="822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2" name="Title 1"/>
          <p:cNvSpPr>
            <a:spLocks noGrp="1"/>
          </p:cNvSpPr>
          <p:nvPr>
            <p:ph type="title"/>
          </p:nvPr>
        </p:nvSpPr>
        <p:spPr>
          <a:xfrm>
            <a:off x="457200" y="2057400"/>
            <a:ext cx="2971800" cy="3657600"/>
          </a:xfrm>
        </p:spPr>
        <p:txBody>
          <a:bodyPr tIns="228600">
            <a:noAutofit/>
          </a:bodyPr>
          <a:lstStyle/>
          <a:p>
            <a:r>
              <a:rPr lang="en-US" dirty="0"/>
              <a:t>Click to edit Master title style</a:t>
            </a:r>
          </a:p>
        </p:txBody>
      </p:sp>
      <p:sp>
        <p:nvSpPr>
          <p:cNvPr id="5" name="Text Placeholder 4"/>
          <p:cNvSpPr>
            <a:spLocks noGrp="1"/>
          </p:cNvSpPr>
          <p:nvPr>
            <p:ph type="body" sz="quarter" idx="11"/>
          </p:nvPr>
        </p:nvSpPr>
        <p:spPr>
          <a:xfrm>
            <a:off x="457200" y="265176"/>
            <a:ext cx="2971800" cy="822960"/>
          </a:xfrm>
        </p:spPr>
        <p:txBody>
          <a:bodyPr t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06824" y="7818135"/>
            <a:ext cx="566118" cy="228600"/>
          </a:xfrm>
          <a:prstGeom prst="rect">
            <a:avLst/>
          </a:prstGeom>
        </p:spPr>
      </p:pic>
      <p:sp>
        <p:nvSpPr>
          <p:cNvPr id="13" name="Text Placeholder 23"/>
          <p:cNvSpPr>
            <a:spLocks noGrp="1"/>
          </p:cNvSpPr>
          <p:nvPr>
            <p:ph type="body" sz="quarter" idx="14" hasCustomPrompt="1"/>
          </p:nvPr>
        </p:nvSpPr>
        <p:spPr>
          <a:xfrm>
            <a:off x="457200" y="7315200"/>
            <a:ext cx="3017520" cy="484632"/>
          </a:xfrm>
        </p:spPr>
        <p:txBody>
          <a:bodyPr tIns="0" anchor="b"/>
          <a:lstStyle>
            <a:lvl1pPr>
              <a:defRPr sz="800" b="0">
                <a:solidFill>
                  <a:schemeClr val="bg2">
                    <a:alpha val="70000"/>
                  </a:schemeClr>
                </a:solidFill>
              </a:defRPr>
            </a:lvl1pPr>
            <a:lvl2pPr>
              <a:defRPr sz="900"/>
            </a:lvl2pPr>
            <a:lvl3pPr>
              <a:defRPr sz="900"/>
            </a:lvl3pPr>
            <a:lvl4pPr>
              <a:defRPr sz="900"/>
            </a:lvl4pPr>
            <a:lvl5pPr>
              <a:defRPr sz="900"/>
            </a:lvl5pPr>
          </a:lstStyle>
          <a:p>
            <a:pPr lvl="0"/>
            <a:r>
              <a:rPr lang="en-US" dirty="0"/>
              <a:t>Source: Edit source here</a:t>
            </a:r>
          </a:p>
        </p:txBody>
      </p:sp>
      <p:sp>
        <p:nvSpPr>
          <p:cNvPr id="12"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tx1">
                    <a:alpha val="60000"/>
                  </a:schemeClr>
                </a:solidFill>
                <a:latin typeface="IBM Plex Sans" charset="0"/>
                <a:ea typeface="IBM Plex Sans" charset="0"/>
                <a:cs typeface="IBM Plex Sans" charset="0"/>
              </a:rPr>
              <a:t>IBM Services</a:t>
            </a:r>
          </a:p>
        </p:txBody>
      </p:sp>
      <p:sp>
        <p:nvSpPr>
          <p:cNvPr id="19" name="Content Placeholder 2"/>
          <p:cNvSpPr>
            <a:spLocks noGrp="1"/>
          </p:cNvSpPr>
          <p:nvPr>
            <p:ph idx="10"/>
          </p:nvPr>
        </p:nvSpPr>
        <p:spPr>
          <a:xfrm>
            <a:off x="74676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20" name="Content Placeholder 2"/>
          <p:cNvSpPr>
            <a:spLocks noGrp="1"/>
          </p:cNvSpPr>
          <p:nvPr>
            <p:ph idx="12"/>
          </p:nvPr>
        </p:nvSpPr>
        <p:spPr>
          <a:xfrm>
            <a:off x="39624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21" name="Content Placeholder 2"/>
          <p:cNvSpPr>
            <a:spLocks noGrp="1"/>
          </p:cNvSpPr>
          <p:nvPr>
            <p:ph idx="13"/>
          </p:nvPr>
        </p:nvSpPr>
        <p:spPr>
          <a:xfrm>
            <a:off x="109728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8_Title and Content">
    <p:spTree>
      <p:nvGrpSpPr>
        <p:cNvPr id="1" name=""/>
        <p:cNvGrpSpPr/>
        <p:nvPr/>
      </p:nvGrpSpPr>
      <p:grpSpPr>
        <a:xfrm>
          <a:off x="0" y="0"/>
          <a:ext cx="0" cy="0"/>
          <a:chOff x="0" y="0"/>
          <a:chExt cx="0" cy="0"/>
        </a:xfrm>
      </p:grpSpPr>
      <p:pic>
        <p:nvPicPr>
          <p:cNvPr id="6" name="Picture 5" descr="A picture containing computer&#10;&#10;Description automatically generated">
            <a:extLst>
              <a:ext uri="{FF2B5EF4-FFF2-40B4-BE49-F238E27FC236}">
                <a16:creationId xmlns:a16="http://schemas.microsoft.com/office/drawing/2014/main" id="{438D7BA8-1F2E-4E09-89D4-6389019FD41C}"/>
              </a:ext>
            </a:extLst>
          </p:cNvPr>
          <p:cNvPicPr>
            <a:picLocks noChangeAspect="1"/>
          </p:cNvPicPr>
          <p:nvPr userDrawn="1"/>
        </p:nvPicPr>
        <p:blipFill rotWithShape="1">
          <a:blip r:embed="rId2"/>
          <a:srcRect l="8967" t="9220" r="8967" b="8866"/>
          <a:stretch/>
        </p:blipFill>
        <p:spPr>
          <a:xfrm>
            <a:off x="3657600" y="-1"/>
            <a:ext cx="10972800" cy="8229601"/>
          </a:xfrm>
          <a:prstGeom prst="rect">
            <a:avLst/>
          </a:prstGeom>
        </p:spPr>
      </p:pic>
      <p:sp>
        <p:nvSpPr>
          <p:cNvPr id="11" name="Rectangle 10">
            <a:extLst>
              <a:ext uri="{FF2B5EF4-FFF2-40B4-BE49-F238E27FC236}">
                <a16:creationId xmlns:a16="http://schemas.microsoft.com/office/drawing/2014/main" id="{47F27BAF-381C-4206-99E1-A68B0D109816}"/>
              </a:ext>
            </a:extLst>
          </p:cNvPr>
          <p:cNvSpPr/>
          <p:nvPr userDrawn="1"/>
        </p:nvSpPr>
        <p:spPr>
          <a:xfrm>
            <a:off x="3657600" y="-15240"/>
            <a:ext cx="10972800" cy="8244840"/>
          </a:xfrm>
          <a:prstGeom prst="rect">
            <a:avLst/>
          </a:prstGeom>
          <a:solidFill>
            <a:schemeClr val="tx1">
              <a:alpha val="14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US" sz="28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 name="Title 1"/>
          <p:cNvSpPr>
            <a:spLocks noGrp="1"/>
          </p:cNvSpPr>
          <p:nvPr>
            <p:ph type="title"/>
          </p:nvPr>
        </p:nvSpPr>
        <p:spPr>
          <a:xfrm>
            <a:off x="457200" y="2057400"/>
            <a:ext cx="2971800" cy="3657600"/>
          </a:xfrm>
        </p:spPr>
        <p:txBody>
          <a:bodyPr tIns="228600">
            <a:noAutofit/>
          </a:bodyPr>
          <a:lstStyle/>
          <a:p>
            <a:r>
              <a:rPr lang="en-US" dirty="0"/>
              <a:t>Click to edit Master title style</a:t>
            </a:r>
          </a:p>
        </p:txBody>
      </p:sp>
      <p:sp>
        <p:nvSpPr>
          <p:cNvPr id="5" name="Text Placeholder 4"/>
          <p:cNvSpPr>
            <a:spLocks noGrp="1"/>
          </p:cNvSpPr>
          <p:nvPr>
            <p:ph type="body" sz="quarter" idx="11"/>
          </p:nvPr>
        </p:nvSpPr>
        <p:spPr>
          <a:xfrm>
            <a:off x="457200" y="265176"/>
            <a:ext cx="2971800" cy="822960"/>
          </a:xfrm>
        </p:spPr>
        <p:txBody>
          <a:bodyPr t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13" name="Text Placeholder 23"/>
          <p:cNvSpPr>
            <a:spLocks noGrp="1"/>
          </p:cNvSpPr>
          <p:nvPr>
            <p:ph type="body" sz="quarter" idx="14" hasCustomPrompt="1"/>
          </p:nvPr>
        </p:nvSpPr>
        <p:spPr>
          <a:xfrm>
            <a:off x="457200" y="7315200"/>
            <a:ext cx="3017521" cy="484632"/>
          </a:xfrm>
        </p:spPr>
        <p:txBody>
          <a:bodyPr tIns="0" anchor="b"/>
          <a:lstStyle>
            <a:lvl1pPr>
              <a:defRPr sz="800" b="0">
                <a:solidFill>
                  <a:schemeClr val="bg2">
                    <a:alpha val="70000"/>
                  </a:schemeClr>
                </a:solidFill>
              </a:defRPr>
            </a:lvl1pPr>
            <a:lvl2pPr>
              <a:defRPr sz="900"/>
            </a:lvl2pPr>
            <a:lvl3pPr>
              <a:defRPr sz="900"/>
            </a:lvl3pPr>
            <a:lvl4pPr>
              <a:defRPr sz="900"/>
            </a:lvl4pPr>
            <a:lvl5pPr>
              <a:defRPr sz="900"/>
            </a:lvl5pPr>
          </a:lstStyle>
          <a:p>
            <a:pPr lvl="0"/>
            <a:r>
              <a:rPr lang="en-US" dirty="0"/>
              <a:t>Source: Edit source here</a:t>
            </a:r>
          </a:p>
        </p:txBody>
      </p:sp>
      <p:pic>
        <p:nvPicPr>
          <p:cNvPr id="3" name="Graphic 2">
            <a:extLst>
              <a:ext uri="{FF2B5EF4-FFF2-40B4-BE49-F238E27FC236}">
                <a16:creationId xmlns:a16="http://schemas.microsoft.com/office/drawing/2014/main" id="{47D9B26A-1EBA-4087-A316-936D409491E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3578840" y="7818649"/>
            <a:ext cx="568198" cy="233151"/>
          </a:xfrm>
          <a:prstGeom prst="rect">
            <a:avLst/>
          </a:prstGeom>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2-7_Title and Content">
    <p:spTree>
      <p:nvGrpSpPr>
        <p:cNvPr id="1" name=""/>
        <p:cNvGrpSpPr/>
        <p:nvPr/>
      </p:nvGrpSpPr>
      <p:grpSpPr>
        <a:xfrm>
          <a:off x="0" y="0"/>
          <a:ext cx="0" cy="0"/>
          <a:chOff x="0" y="0"/>
          <a:chExt cx="0" cy="0"/>
        </a:xfrm>
      </p:grpSpPr>
      <p:sp>
        <p:nvSpPr>
          <p:cNvPr id="4" name="Rectangle 3"/>
          <p:cNvSpPr/>
          <p:nvPr userDrawn="1"/>
        </p:nvSpPr>
        <p:spPr>
          <a:xfrm>
            <a:off x="3657600" y="0"/>
            <a:ext cx="10972800" cy="822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2" name="Title 1"/>
          <p:cNvSpPr>
            <a:spLocks noGrp="1"/>
          </p:cNvSpPr>
          <p:nvPr>
            <p:ph type="title"/>
          </p:nvPr>
        </p:nvSpPr>
        <p:spPr>
          <a:xfrm>
            <a:off x="457200" y="2057400"/>
            <a:ext cx="2971800" cy="3657600"/>
          </a:xfrm>
        </p:spPr>
        <p:txBody>
          <a:bodyPr tIns="228600">
            <a:noAutofit/>
          </a:bodyPr>
          <a:lstStyle/>
          <a:p>
            <a:r>
              <a:rPr lang="en-US" dirty="0"/>
              <a:t>Click to edit Master title style</a:t>
            </a:r>
          </a:p>
        </p:txBody>
      </p:sp>
      <p:sp>
        <p:nvSpPr>
          <p:cNvPr id="5" name="Text Placeholder 4"/>
          <p:cNvSpPr>
            <a:spLocks noGrp="1"/>
          </p:cNvSpPr>
          <p:nvPr>
            <p:ph type="body" sz="quarter" idx="11"/>
          </p:nvPr>
        </p:nvSpPr>
        <p:spPr>
          <a:xfrm>
            <a:off x="457200" y="265176"/>
            <a:ext cx="2971800" cy="822960"/>
          </a:xfrm>
        </p:spPr>
        <p:txBody>
          <a:bodyPr t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06824" y="7818135"/>
            <a:ext cx="566118" cy="228600"/>
          </a:xfrm>
          <a:prstGeom prst="rect">
            <a:avLst/>
          </a:prstGeom>
        </p:spPr>
      </p:pic>
      <p:sp>
        <p:nvSpPr>
          <p:cNvPr id="13" name="Text Placeholder 23"/>
          <p:cNvSpPr>
            <a:spLocks noGrp="1"/>
          </p:cNvSpPr>
          <p:nvPr>
            <p:ph type="body" sz="quarter" idx="14" hasCustomPrompt="1"/>
          </p:nvPr>
        </p:nvSpPr>
        <p:spPr>
          <a:xfrm>
            <a:off x="457200" y="7315200"/>
            <a:ext cx="3017520" cy="484632"/>
          </a:xfrm>
        </p:spPr>
        <p:txBody>
          <a:bodyPr tIns="0" anchor="b"/>
          <a:lstStyle>
            <a:lvl1pPr>
              <a:defRPr sz="800" b="0">
                <a:solidFill>
                  <a:schemeClr val="bg2">
                    <a:alpha val="70000"/>
                  </a:schemeClr>
                </a:solidFill>
              </a:defRPr>
            </a:lvl1pPr>
            <a:lvl2pPr>
              <a:defRPr sz="900"/>
            </a:lvl2pPr>
            <a:lvl3pPr>
              <a:defRPr sz="900"/>
            </a:lvl3pPr>
            <a:lvl4pPr>
              <a:defRPr sz="900"/>
            </a:lvl4pPr>
            <a:lvl5pPr>
              <a:defRPr sz="900"/>
            </a:lvl5pPr>
          </a:lstStyle>
          <a:p>
            <a:pPr lvl="0"/>
            <a:r>
              <a:rPr lang="en-US" dirty="0"/>
              <a:t>Source: Edit source here</a:t>
            </a:r>
          </a:p>
        </p:txBody>
      </p:sp>
      <p:sp>
        <p:nvSpPr>
          <p:cNvPr id="12"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tx1">
                    <a:alpha val="60000"/>
                  </a:schemeClr>
                </a:solidFill>
                <a:latin typeface="IBM Plex Sans" charset="0"/>
                <a:ea typeface="IBM Plex Sans" charset="0"/>
                <a:cs typeface="IBM Plex Sans" charset="0"/>
              </a:rPr>
              <a:t>IBM Services</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2-8_Title and Content">
    <p:spTree>
      <p:nvGrpSpPr>
        <p:cNvPr id="1" name=""/>
        <p:cNvGrpSpPr/>
        <p:nvPr/>
      </p:nvGrpSpPr>
      <p:grpSpPr>
        <a:xfrm>
          <a:off x="0" y="0"/>
          <a:ext cx="0" cy="0"/>
          <a:chOff x="0" y="0"/>
          <a:chExt cx="0" cy="0"/>
        </a:xfrm>
      </p:grpSpPr>
      <p:sp>
        <p:nvSpPr>
          <p:cNvPr id="4" name="Rectangle 3"/>
          <p:cNvSpPr/>
          <p:nvPr userDrawn="1"/>
        </p:nvSpPr>
        <p:spPr>
          <a:xfrm>
            <a:off x="3657600" y="0"/>
            <a:ext cx="10972800" cy="822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2" name="Title 1"/>
          <p:cNvSpPr>
            <a:spLocks noGrp="1"/>
          </p:cNvSpPr>
          <p:nvPr>
            <p:ph type="title"/>
          </p:nvPr>
        </p:nvSpPr>
        <p:spPr>
          <a:xfrm>
            <a:off x="457200" y="2057400"/>
            <a:ext cx="2971800" cy="3657600"/>
          </a:xfrm>
        </p:spPr>
        <p:txBody>
          <a:bodyPr tIns="228600">
            <a:noAutofit/>
          </a:bodyPr>
          <a:lstStyle/>
          <a:p>
            <a:r>
              <a:rPr lang="en-US" dirty="0"/>
              <a:t>Click to edit Master title style</a:t>
            </a:r>
          </a:p>
        </p:txBody>
      </p:sp>
      <p:sp>
        <p:nvSpPr>
          <p:cNvPr id="5" name="Text Placeholder 4"/>
          <p:cNvSpPr>
            <a:spLocks noGrp="1"/>
          </p:cNvSpPr>
          <p:nvPr>
            <p:ph type="body" sz="quarter" idx="11"/>
          </p:nvPr>
        </p:nvSpPr>
        <p:spPr>
          <a:xfrm>
            <a:off x="457200" y="265176"/>
            <a:ext cx="2971800" cy="822960"/>
          </a:xfrm>
        </p:spPr>
        <p:txBody>
          <a:bodyPr t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06824" y="7818135"/>
            <a:ext cx="566118" cy="228600"/>
          </a:xfrm>
          <a:prstGeom prst="rect">
            <a:avLst/>
          </a:prstGeom>
        </p:spPr>
      </p:pic>
      <p:sp>
        <p:nvSpPr>
          <p:cNvPr id="13" name="Text Placeholder 23"/>
          <p:cNvSpPr>
            <a:spLocks noGrp="1"/>
          </p:cNvSpPr>
          <p:nvPr>
            <p:ph type="body" sz="quarter" idx="14" hasCustomPrompt="1"/>
          </p:nvPr>
        </p:nvSpPr>
        <p:spPr>
          <a:xfrm>
            <a:off x="457200" y="7315200"/>
            <a:ext cx="3017521" cy="484632"/>
          </a:xfrm>
        </p:spPr>
        <p:txBody>
          <a:bodyPr tIns="0" anchor="b"/>
          <a:lstStyle>
            <a:lvl1pPr>
              <a:defRPr sz="800" b="0">
                <a:solidFill>
                  <a:schemeClr val="bg2">
                    <a:alpha val="70000"/>
                  </a:schemeClr>
                </a:solidFill>
              </a:defRPr>
            </a:lvl1pPr>
            <a:lvl2pPr>
              <a:defRPr sz="900"/>
            </a:lvl2pPr>
            <a:lvl3pPr>
              <a:defRPr sz="900"/>
            </a:lvl3pPr>
            <a:lvl4pPr>
              <a:defRPr sz="900"/>
            </a:lvl4pPr>
            <a:lvl5pPr>
              <a:defRPr sz="900"/>
            </a:lvl5pPr>
          </a:lstStyle>
          <a:p>
            <a:pPr lvl="0"/>
            <a:r>
              <a:rPr lang="en-US" dirty="0"/>
              <a:t>Source: Edit source here</a:t>
            </a:r>
          </a:p>
        </p:txBody>
      </p:sp>
      <p:sp>
        <p:nvSpPr>
          <p:cNvPr id="15"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tx1">
                    <a:alpha val="60000"/>
                  </a:schemeClr>
                </a:solidFill>
                <a:latin typeface="IBM Plex Sans" charset="0"/>
                <a:ea typeface="IBM Plex Sans" charset="0"/>
                <a:cs typeface="IBM Plex Sans" charset="0"/>
              </a:rPr>
              <a:t>IBM Services</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9_Title and Content">
    <p:spTree>
      <p:nvGrpSpPr>
        <p:cNvPr id="1" name=""/>
        <p:cNvGrpSpPr/>
        <p:nvPr/>
      </p:nvGrpSpPr>
      <p:grpSpPr>
        <a:xfrm>
          <a:off x="0" y="0"/>
          <a:ext cx="0" cy="0"/>
          <a:chOff x="0" y="0"/>
          <a:chExt cx="0" cy="0"/>
        </a:xfrm>
      </p:grpSpPr>
      <p:sp>
        <p:nvSpPr>
          <p:cNvPr id="6" name="Rectangle 5"/>
          <p:cNvSpPr/>
          <p:nvPr userDrawn="1"/>
        </p:nvSpPr>
        <p:spPr>
          <a:xfrm flipH="1">
            <a:off x="0" y="1270"/>
            <a:ext cx="7315200" cy="8229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2" name="Title 1"/>
          <p:cNvSpPr>
            <a:spLocks noGrp="1"/>
          </p:cNvSpPr>
          <p:nvPr>
            <p:ph type="title"/>
          </p:nvPr>
        </p:nvSpPr>
        <p:spPr>
          <a:xfrm>
            <a:off x="457200" y="685800"/>
            <a:ext cx="6583680" cy="1143000"/>
          </a:xfrm>
        </p:spPr>
        <p:txBody>
          <a:bodyPr>
            <a:noAutofit/>
          </a:bodyPr>
          <a:lstStyle/>
          <a:p>
            <a:r>
              <a:rPr lang="en-US" dirty="0"/>
              <a:t>Click to edit Master title style</a:t>
            </a:r>
          </a:p>
        </p:txBody>
      </p:sp>
      <p:sp>
        <p:nvSpPr>
          <p:cNvPr id="5" name="Text Placeholder 4"/>
          <p:cNvSpPr>
            <a:spLocks noGrp="1"/>
          </p:cNvSpPr>
          <p:nvPr>
            <p:ph type="body" sz="quarter" idx="11"/>
          </p:nvPr>
        </p:nvSpPr>
        <p:spPr>
          <a:xfrm>
            <a:off x="457200" y="265176"/>
            <a:ext cx="6583680" cy="274320"/>
          </a:xfrm>
        </p:spPr>
        <p:txBody>
          <a:bodyPr t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9" name="Text Placeholder 23"/>
          <p:cNvSpPr>
            <a:spLocks noGrp="1"/>
          </p:cNvSpPr>
          <p:nvPr>
            <p:ph type="body" sz="quarter" idx="14" hasCustomPrompt="1"/>
          </p:nvPr>
        </p:nvSpPr>
        <p:spPr>
          <a:xfrm>
            <a:off x="454858" y="7342632"/>
            <a:ext cx="6583680" cy="457200"/>
          </a:xfrm>
        </p:spPr>
        <p:txBody>
          <a:bodyPr tIns="0" anchor="b"/>
          <a:lstStyle>
            <a:lvl1pPr>
              <a:defRPr sz="800" b="0">
                <a:solidFill>
                  <a:schemeClr val="bg2">
                    <a:alpha val="70000"/>
                  </a:schemeClr>
                </a:solidFill>
                <a:latin typeface="IBM Plex Sans" charset="0"/>
                <a:ea typeface="IBM Plex Sans" charset="0"/>
                <a:cs typeface="IBM Plex Sans" charset="0"/>
              </a:defRPr>
            </a:lvl1pPr>
            <a:lvl2pPr>
              <a:defRPr sz="900"/>
            </a:lvl2pPr>
            <a:lvl3pPr>
              <a:defRPr sz="900"/>
            </a:lvl3pPr>
            <a:lvl4pPr>
              <a:defRPr sz="900"/>
            </a:lvl4pPr>
            <a:lvl5pPr>
              <a:defRPr sz="900"/>
            </a:lvl5pPr>
          </a:lstStyle>
          <a:p>
            <a:pPr lvl="0"/>
            <a:r>
              <a:rPr lang="en-US" dirty="0"/>
              <a:t>Source: Edit source here</a:t>
            </a:r>
          </a:p>
        </p:txBody>
      </p:sp>
      <p:grpSp>
        <p:nvGrpSpPr>
          <p:cNvPr id="12" name="Group 11"/>
          <p:cNvGrpSpPr/>
          <p:nvPr userDrawn="1"/>
        </p:nvGrpSpPr>
        <p:grpSpPr>
          <a:xfrm>
            <a:off x="914400" y="7899655"/>
            <a:ext cx="2713350" cy="220571"/>
            <a:chOff x="914400" y="7899655"/>
            <a:chExt cx="2713350" cy="220571"/>
          </a:xfrm>
        </p:grpSpPr>
        <p:sp>
          <p:nvSpPr>
            <p:cNvPr id="13"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a:t>
              </a:r>
              <a:r>
                <a:rPr lang="en-US" sz="400" b="0" i="0" dirty="0">
                  <a:latin typeface="IBM Plex Sans" charset="0"/>
                  <a:ea typeface="IBM Plex Sans" charset="0"/>
                  <a:cs typeface="IBM Plex Sans" charset="0"/>
                </a:rPr>
                <a:t> </a:t>
              </a:r>
              <a:r>
                <a:rPr lang="en-US" sz="799" b="0" i="0" dirty="0">
                  <a:latin typeface="IBM Plex Sans" charset="0"/>
                  <a:ea typeface="IBM Plex Sans" charset="0"/>
                  <a:cs typeface="IBM Plex Sans" charset="0"/>
                </a:rPr>
                <a:t>2021 IBM Corporation</a:t>
              </a:r>
              <a:r>
                <a:rPr lang="en-US" sz="799" b="0" i="0" baseline="0" dirty="0">
                  <a:latin typeface="IBM Plex Sans" charset="0"/>
                  <a:ea typeface="IBM Plex Sans" charset="0"/>
                  <a:cs typeface="IBM Plex Sans" charset="0"/>
                </a:rPr>
                <a:t>              </a:t>
              </a:r>
              <a:r>
                <a:rPr lang="en-US" sz="799" b="0" i="0" dirty="0">
                  <a:latin typeface="IBM Plex Sans" charset="0"/>
                  <a:ea typeface="IBM Plex Sans" charset="0"/>
                  <a:cs typeface="IBM Plex Sans" charset="0"/>
                </a:rPr>
                <a:t> </a:t>
              </a:r>
            </a:p>
          </p:txBody>
        </p:sp>
        <p:sp>
          <p:nvSpPr>
            <p:cNvPr id="14"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fontAlgn="auto">
                <a:spcBef>
                  <a:spcPts val="0"/>
                </a:spcBef>
                <a:spcAft>
                  <a:spcPts val="0"/>
                </a:spcAft>
                <a:tabLst/>
                <a:defRPr/>
              </a:pPr>
              <a:r>
                <a:rPr lang="en-US" sz="799" b="0" i="0" dirty="0">
                  <a:solidFill>
                    <a:schemeClr val="bg2">
                      <a:alpha val="60000"/>
                    </a:schemeClr>
                  </a:solidFill>
                  <a:latin typeface="IBM Plex Sans" charset="0"/>
                  <a:ea typeface="IBM Plex Sans" charset="0"/>
                  <a:cs typeface="IBM Plex Sans" charset="0"/>
                </a:rPr>
                <a:t> </a:t>
              </a:r>
              <a:fld id="{7C9968D1-C8E5-4FE3-AED4-7D4518C301B3}" type="datetime3">
                <a:rPr lang="en-US" sz="799" b="0" i="0" smtClean="0">
                  <a:solidFill>
                    <a:schemeClr val="bg2">
                      <a:alpha val="60000"/>
                    </a:schemeClr>
                  </a:solidFill>
                  <a:latin typeface="IBM Plex Sans" charset="0"/>
                  <a:ea typeface="IBM Plex Sans" charset="0"/>
                  <a:cs typeface="IBM Plex Sans" charset="0"/>
                </a:rPr>
                <a:pPr marL="0" indent="0" fontAlgn="auto">
                  <a:spcBef>
                    <a:spcPts val="0"/>
                  </a:spcBef>
                  <a:spcAft>
                    <a:spcPts val="0"/>
                  </a:spcAft>
                  <a:tabLst/>
                  <a:defRPr/>
                </a:pPr>
                <a:t>28 May 2021</a:t>
              </a:fld>
              <a:endParaRPr lang="en-US" sz="799" b="0" i="0" dirty="0">
                <a:solidFill>
                  <a:schemeClr val="bg2">
                    <a:alpha val="60000"/>
                  </a:schemeClr>
                </a:solidFill>
                <a:latin typeface="IBM Plex Sans" charset="0"/>
                <a:ea typeface="IBM Plex Sans" charset="0"/>
                <a:cs typeface="IBM Plex Sans" charset="0"/>
              </a:endParaRPr>
            </a:p>
          </p:txBody>
        </p:sp>
      </p:grpSp>
      <p:sp>
        <p:nvSpPr>
          <p:cNvPr id="15"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IBM Services</a:t>
            </a:r>
          </a:p>
        </p:txBody>
      </p:sp>
      <p:sp>
        <p:nvSpPr>
          <p:cNvPr id="16"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800" b="0" i="0" smtClean="0">
                <a:solidFill>
                  <a:schemeClr val="bg2"/>
                </a:solidFill>
                <a:latin typeface="IBM Plex Sans" charset="0"/>
                <a:ea typeface="IBM Plex Sans" charset="0"/>
                <a:cs typeface="IBM Plex Sans" charset="0"/>
              </a:rPr>
              <a:pPr algn="l"/>
              <a:t>‹#›</a:t>
            </a:fld>
            <a:endParaRPr lang="en-US" sz="800" b="0" i="0" dirty="0">
              <a:solidFill>
                <a:schemeClr val="bg2"/>
              </a:solidFill>
              <a:latin typeface="IBM Plex Sans" charset="0"/>
              <a:ea typeface="IBM Plex Sans" charset="0"/>
              <a:cs typeface="IBM Plex Sans" charset="0"/>
            </a:endParaRPr>
          </a:p>
        </p:txBody>
      </p:sp>
      <p:sp>
        <p:nvSpPr>
          <p:cNvPr id="125" name="Content Placeholder 2"/>
          <p:cNvSpPr>
            <a:spLocks noGrp="1"/>
          </p:cNvSpPr>
          <p:nvPr>
            <p:ph idx="1"/>
          </p:nvPr>
        </p:nvSpPr>
        <p:spPr>
          <a:xfrm>
            <a:off x="454858" y="2057400"/>
            <a:ext cx="6583680" cy="5257800"/>
          </a:xfrm>
        </p:spPr>
        <p:txBody>
          <a:bodyPr>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126" name="Content Placeholder 2"/>
          <p:cNvSpPr>
            <a:spLocks noGrp="1"/>
          </p:cNvSpPr>
          <p:nvPr>
            <p:ph idx="13"/>
          </p:nvPr>
        </p:nvSpPr>
        <p:spPr>
          <a:xfrm>
            <a:off x="7589520" y="2057400"/>
            <a:ext cx="6583680" cy="5257800"/>
          </a:xfrm>
        </p:spPr>
        <p:txBody>
          <a:bodyPr>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06823" y="7818135"/>
            <a:ext cx="566118" cy="228601"/>
          </a:xfrm>
          <a:prstGeom prst="rect">
            <a:avLst/>
          </a:prstGeom>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10_Title and Content">
    <p:spTree>
      <p:nvGrpSpPr>
        <p:cNvPr id="1" name=""/>
        <p:cNvGrpSpPr/>
        <p:nvPr/>
      </p:nvGrpSpPr>
      <p:grpSpPr>
        <a:xfrm>
          <a:off x="0" y="0"/>
          <a:ext cx="0" cy="0"/>
          <a:chOff x="0" y="0"/>
          <a:chExt cx="0" cy="0"/>
        </a:xfrm>
      </p:grpSpPr>
      <p:sp>
        <p:nvSpPr>
          <p:cNvPr id="4" name="Rectangle 3"/>
          <p:cNvSpPr/>
          <p:nvPr userDrawn="1"/>
        </p:nvSpPr>
        <p:spPr>
          <a:xfrm flipH="1">
            <a:off x="0" y="0"/>
            <a:ext cx="7315200" cy="822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solidFill>
                <a:schemeClr val="tx1"/>
              </a:solidFill>
              <a:latin typeface="Arial Regular" charset="0"/>
            </a:endParaRPr>
          </a:p>
        </p:txBody>
      </p:sp>
      <p:sp>
        <p:nvSpPr>
          <p:cNvPr id="2" name="Title 1"/>
          <p:cNvSpPr>
            <a:spLocks noGrp="1"/>
          </p:cNvSpPr>
          <p:nvPr>
            <p:ph type="title"/>
          </p:nvPr>
        </p:nvSpPr>
        <p:spPr/>
        <p:txBody>
          <a:bodyPr>
            <a:noAutofit/>
          </a:bodyPr>
          <a:lstStyle>
            <a:lvl1pPr>
              <a:defRPr>
                <a:solidFill>
                  <a:schemeClr val="tx1"/>
                </a:solidFill>
              </a:defRPr>
            </a:lvl1pPr>
          </a:lstStyle>
          <a:p>
            <a:r>
              <a:rPr lang="en-US" dirty="0"/>
              <a:t>Click to edit Master title style</a:t>
            </a:r>
          </a:p>
        </p:txBody>
      </p:sp>
      <p:sp>
        <p:nvSpPr>
          <p:cNvPr id="5" name="Text Placeholder 4"/>
          <p:cNvSpPr>
            <a:spLocks noGrp="1"/>
          </p:cNvSpPr>
          <p:nvPr>
            <p:ph type="body" sz="quarter" idx="11"/>
          </p:nvPr>
        </p:nvSpPr>
        <p:spPr>
          <a:xfrm>
            <a:off x="457200" y="265176"/>
            <a:ext cx="6583680" cy="274320"/>
          </a:xfrm>
        </p:spPr>
        <p:txBody>
          <a:bodyPr t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9" name="Text Placeholder 23"/>
          <p:cNvSpPr>
            <a:spLocks noGrp="1"/>
          </p:cNvSpPr>
          <p:nvPr>
            <p:ph type="body" sz="quarter" idx="14" hasCustomPrompt="1"/>
          </p:nvPr>
        </p:nvSpPr>
        <p:spPr>
          <a:xfrm>
            <a:off x="454858" y="7342632"/>
            <a:ext cx="6583680" cy="457200"/>
          </a:xfrm>
        </p:spPr>
        <p:txBody>
          <a:bodyPr tIns="0" anchor="b"/>
          <a:lstStyle>
            <a:lvl1pPr>
              <a:defRPr sz="800" b="0">
                <a:solidFill>
                  <a:schemeClr val="tx1">
                    <a:alpha val="60000"/>
                  </a:schemeClr>
                </a:solidFill>
              </a:defRPr>
            </a:lvl1pPr>
            <a:lvl2pPr>
              <a:defRPr sz="900"/>
            </a:lvl2pPr>
            <a:lvl3pPr>
              <a:defRPr sz="900"/>
            </a:lvl3pPr>
            <a:lvl4pPr>
              <a:defRPr sz="900"/>
            </a:lvl4pPr>
            <a:lvl5pPr>
              <a:defRPr sz="900"/>
            </a:lvl5pPr>
          </a:lstStyle>
          <a:p>
            <a:pPr lvl="0"/>
            <a:r>
              <a:rPr lang="en-US" dirty="0"/>
              <a:t>Source: Edit source here</a:t>
            </a:r>
          </a:p>
        </p:txBody>
      </p:sp>
      <p:grpSp>
        <p:nvGrpSpPr>
          <p:cNvPr id="12" name="Group 11"/>
          <p:cNvGrpSpPr/>
          <p:nvPr userDrawn="1"/>
        </p:nvGrpSpPr>
        <p:grpSpPr>
          <a:xfrm>
            <a:off x="914400" y="7899655"/>
            <a:ext cx="2713350" cy="220571"/>
            <a:chOff x="914400" y="7899655"/>
            <a:chExt cx="2713350" cy="220571"/>
          </a:xfrm>
        </p:grpSpPr>
        <p:sp>
          <p:nvSpPr>
            <p:cNvPr id="13"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tx1">
                      <a:alpha val="60000"/>
                    </a:schemeClr>
                  </a:solidFill>
                  <a:latin typeface="IBM Plex Sans" charset="0"/>
                  <a:ea typeface="IBM Plex Sans" charset="0"/>
                  <a:cs typeface="IBM Plex Sans" charset="0"/>
                </a:rPr>
                <a:t>©</a:t>
              </a:r>
              <a:r>
                <a:rPr lang="en-US" sz="400" b="0" i="0" dirty="0">
                  <a:solidFill>
                    <a:schemeClr val="tx1">
                      <a:alpha val="60000"/>
                    </a:schemeClr>
                  </a:solidFill>
                  <a:latin typeface="IBM Plex Sans" charset="0"/>
                  <a:ea typeface="IBM Plex Sans" charset="0"/>
                  <a:cs typeface="IBM Plex Sans" charset="0"/>
                </a:rPr>
                <a:t> </a:t>
              </a:r>
              <a:r>
                <a:rPr lang="en-US" sz="799" b="0" i="0" dirty="0">
                  <a:solidFill>
                    <a:schemeClr val="tx1">
                      <a:alpha val="60000"/>
                    </a:schemeClr>
                  </a:solidFill>
                  <a:latin typeface="IBM Plex Sans" charset="0"/>
                  <a:ea typeface="IBM Plex Sans" charset="0"/>
                  <a:cs typeface="IBM Plex Sans" charset="0"/>
                </a:rPr>
                <a:t>2021 IBM Corporation</a:t>
              </a:r>
              <a:r>
                <a:rPr lang="en-US" sz="799" b="0" i="0" baseline="0" dirty="0">
                  <a:solidFill>
                    <a:schemeClr val="tx1">
                      <a:alpha val="60000"/>
                    </a:schemeClr>
                  </a:solidFill>
                  <a:latin typeface="IBM Plex Sans" charset="0"/>
                  <a:ea typeface="IBM Plex Sans" charset="0"/>
                  <a:cs typeface="IBM Plex Sans" charset="0"/>
                </a:rPr>
                <a:t>              </a:t>
              </a:r>
              <a:r>
                <a:rPr lang="en-US" sz="799" b="0" i="0" dirty="0">
                  <a:solidFill>
                    <a:schemeClr val="tx1">
                      <a:alpha val="60000"/>
                    </a:schemeClr>
                  </a:solidFill>
                  <a:latin typeface="IBM Plex Sans" charset="0"/>
                  <a:ea typeface="IBM Plex Sans" charset="0"/>
                  <a:cs typeface="IBM Plex Sans" charset="0"/>
                </a:rPr>
                <a:t> </a:t>
              </a:r>
            </a:p>
          </p:txBody>
        </p:sp>
        <p:sp>
          <p:nvSpPr>
            <p:cNvPr id="14"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fontAlgn="auto">
                <a:spcBef>
                  <a:spcPts val="0"/>
                </a:spcBef>
                <a:spcAft>
                  <a:spcPts val="0"/>
                </a:spcAft>
                <a:tabLst/>
                <a:defRPr/>
              </a:pPr>
              <a:r>
                <a:rPr lang="en-US" sz="799" b="0" i="0" dirty="0">
                  <a:solidFill>
                    <a:schemeClr val="tx1">
                      <a:alpha val="60000"/>
                    </a:schemeClr>
                  </a:solidFill>
                  <a:latin typeface="IBM Plex Sans" charset="0"/>
                  <a:ea typeface="IBM Plex Sans" charset="0"/>
                  <a:cs typeface="IBM Plex Sans" charset="0"/>
                </a:rPr>
                <a:t> </a:t>
              </a:r>
              <a:fld id="{7C9968D1-C8E5-4FE3-AED4-7D4518C301B3}" type="datetime3">
                <a:rPr lang="en-US" sz="799" b="0" i="0" smtClean="0">
                  <a:solidFill>
                    <a:schemeClr val="tx1">
                      <a:alpha val="60000"/>
                    </a:schemeClr>
                  </a:solidFill>
                  <a:latin typeface="IBM Plex Sans" charset="0"/>
                  <a:ea typeface="IBM Plex Sans" charset="0"/>
                  <a:cs typeface="IBM Plex Sans" charset="0"/>
                </a:rPr>
                <a:pPr marL="0" indent="0" fontAlgn="auto">
                  <a:spcBef>
                    <a:spcPts val="0"/>
                  </a:spcBef>
                  <a:spcAft>
                    <a:spcPts val="0"/>
                  </a:spcAft>
                  <a:tabLst/>
                  <a:defRPr/>
                </a:pPr>
                <a:t>28 May 2021</a:t>
              </a:fld>
              <a:endParaRPr lang="en-US" sz="799" b="0" i="0" dirty="0">
                <a:solidFill>
                  <a:schemeClr val="tx1">
                    <a:alpha val="60000"/>
                  </a:schemeClr>
                </a:solidFill>
                <a:latin typeface="IBM Plex Sans" charset="0"/>
                <a:ea typeface="IBM Plex Sans" charset="0"/>
                <a:cs typeface="IBM Plex Sans" charset="0"/>
              </a:endParaRPr>
            </a:p>
          </p:txBody>
        </p:sp>
      </p:grpSp>
      <p:sp>
        <p:nvSpPr>
          <p:cNvPr id="15"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tx1">
                    <a:alpha val="60000"/>
                  </a:schemeClr>
                </a:solidFill>
                <a:latin typeface="IBM Plex Sans" charset="0"/>
                <a:ea typeface="IBM Plex Sans" charset="0"/>
                <a:cs typeface="IBM Plex Sans" charset="0"/>
              </a:rPr>
              <a:t>IBM Services</a:t>
            </a:r>
          </a:p>
        </p:txBody>
      </p:sp>
      <p:sp>
        <p:nvSpPr>
          <p:cNvPr id="16"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800" b="0" i="0" smtClean="0">
                <a:solidFill>
                  <a:schemeClr val="tx1"/>
                </a:solidFill>
                <a:latin typeface="IBM Plex Sans" charset="0"/>
                <a:ea typeface="IBM Plex Sans" charset="0"/>
                <a:cs typeface="IBM Plex Sans" charset="0"/>
              </a:rPr>
              <a:pPr algn="l"/>
              <a:t>‹#›</a:t>
            </a:fld>
            <a:endParaRPr lang="en-US" sz="800" b="0" i="0" dirty="0">
              <a:solidFill>
                <a:schemeClr val="tx1"/>
              </a:solidFill>
              <a:latin typeface="IBM Plex Sans" charset="0"/>
              <a:ea typeface="IBM Plex Sans" charset="0"/>
              <a:cs typeface="IBM Plex Sans" charset="0"/>
            </a:endParaRPr>
          </a:p>
        </p:txBody>
      </p:sp>
      <p:sp>
        <p:nvSpPr>
          <p:cNvPr id="72" name="Content Placeholder 2"/>
          <p:cNvSpPr>
            <a:spLocks noGrp="1"/>
          </p:cNvSpPr>
          <p:nvPr>
            <p:ph idx="1"/>
          </p:nvPr>
        </p:nvSpPr>
        <p:spPr>
          <a:xfrm>
            <a:off x="454858" y="2057400"/>
            <a:ext cx="6583680" cy="5257800"/>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73" name="Content Placeholder 2"/>
          <p:cNvSpPr>
            <a:spLocks noGrp="1"/>
          </p:cNvSpPr>
          <p:nvPr>
            <p:ph idx="13"/>
          </p:nvPr>
        </p:nvSpPr>
        <p:spPr>
          <a:xfrm>
            <a:off x="7589520" y="2057400"/>
            <a:ext cx="6583680" cy="5257800"/>
          </a:xfrm>
        </p:spPr>
        <p:txBody>
          <a:bodyPr>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06823" y="7818135"/>
            <a:ext cx="566118" cy="228601"/>
          </a:xfrm>
          <a:prstGeom prst="rect">
            <a:avLst/>
          </a:prstGeom>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2-10_Title and Content">
    <p:bg>
      <p:bgPr>
        <a:solidFill>
          <a:schemeClr val="accent2"/>
        </a:solidFill>
        <a:effectLst/>
      </p:bgPr>
    </p:bg>
    <p:spTree>
      <p:nvGrpSpPr>
        <p:cNvPr id="1" name=""/>
        <p:cNvGrpSpPr/>
        <p:nvPr/>
      </p:nvGrpSpPr>
      <p:grpSpPr>
        <a:xfrm>
          <a:off x="0" y="0"/>
          <a:ext cx="0" cy="0"/>
          <a:chOff x="0" y="0"/>
          <a:chExt cx="0" cy="0"/>
        </a:xfrm>
      </p:grpSpPr>
      <p:sp>
        <p:nvSpPr>
          <p:cNvPr id="4" name="Rectangle 3"/>
          <p:cNvSpPr/>
          <p:nvPr userDrawn="1"/>
        </p:nvSpPr>
        <p:spPr>
          <a:xfrm flipH="1">
            <a:off x="0" y="0"/>
            <a:ext cx="7315200" cy="8229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solidFill>
                <a:schemeClr val="bg2"/>
              </a:solidFill>
              <a:latin typeface="Arial Regular" charset="0"/>
            </a:endParaRPr>
          </a:p>
        </p:txBody>
      </p:sp>
      <p:sp>
        <p:nvSpPr>
          <p:cNvPr id="2" name="Title 1"/>
          <p:cNvSpPr>
            <a:spLocks noGrp="1"/>
          </p:cNvSpPr>
          <p:nvPr>
            <p:ph type="title"/>
          </p:nvPr>
        </p:nvSpPr>
        <p:spPr/>
        <p:txBody>
          <a:bodyPr>
            <a:noAutofit/>
          </a:bodyPr>
          <a:lstStyle>
            <a:lvl1pPr>
              <a:defRPr>
                <a:solidFill>
                  <a:schemeClr val="bg2"/>
                </a:solidFill>
              </a:defRPr>
            </a:lvl1pPr>
          </a:lstStyle>
          <a:p>
            <a:r>
              <a:rPr lang="en-US" dirty="0"/>
              <a:t>Click to edit Master title style</a:t>
            </a:r>
          </a:p>
        </p:txBody>
      </p:sp>
      <p:sp>
        <p:nvSpPr>
          <p:cNvPr id="5" name="Text Placeholder 4"/>
          <p:cNvSpPr>
            <a:spLocks noGrp="1"/>
          </p:cNvSpPr>
          <p:nvPr>
            <p:ph type="body" sz="quarter" idx="11"/>
          </p:nvPr>
        </p:nvSpPr>
        <p:spPr>
          <a:xfrm>
            <a:off x="457200" y="265176"/>
            <a:ext cx="6583680" cy="274320"/>
          </a:xfrm>
        </p:spPr>
        <p:txBody>
          <a:bodyPr t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9" name="Text Placeholder 23"/>
          <p:cNvSpPr>
            <a:spLocks noGrp="1"/>
          </p:cNvSpPr>
          <p:nvPr>
            <p:ph type="body" sz="quarter" idx="14" hasCustomPrompt="1"/>
          </p:nvPr>
        </p:nvSpPr>
        <p:spPr>
          <a:xfrm>
            <a:off x="454858" y="7342632"/>
            <a:ext cx="6583680" cy="457200"/>
          </a:xfrm>
        </p:spPr>
        <p:txBody>
          <a:bodyPr tIns="0" anchor="b"/>
          <a:lstStyle>
            <a:lvl1pPr>
              <a:defRPr sz="800" b="0">
                <a:solidFill>
                  <a:schemeClr val="bg2"/>
                </a:solidFill>
              </a:defRPr>
            </a:lvl1pPr>
            <a:lvl2pPr>
              <a:defRPr sz="900"/>
            </a:lvl2pPr>
            <a:lvl3pPr>
              <a:defRPr sz="900"/>
            </a:lvl3pPr>
            <a:lvl4pPr>
              <a:defRPr sz="900"/>
            </a:lvl4pPr>
            <a:lvl5pPr>
              <a:defRPr sz="900"/>
            </a:lvl5pPr>
          </a:lstStyle>
          <a:p>
            <a:pPr lvl="0"/>
            <a:r>
              <a:rPr lang="en-US" dirty="0"/>
              <a:t>Source: Edit source here</a:t>
            </a:r>
          </a:p>
        </p:txBody>
      </p:sp>
      <p:grpSp>
        <p:nvGrpSpPr>
          <p:cNvPr id="12" name="Group 11"/>
          <p:cNvGrpSpPr/>
          <p:nvPr userDrawn="1"/>
        </p:nvGrpSpPr>
        <p:grpSpPr>
          <a:xfrm>
            <a:off x="914400" y="7899655"/>
            <a:ext cx="2713350" cy="220571"/>
            <a:chOff x="914400" y="7899655"/>
            <a:chExt cx="2713350" cy="220571"/>
          </a:xfrm>
        </p:grpSpPr>
        <p:sp>
          <p:nvSpPr>
            <p:cNvPr id="13"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bg2"/>
                  </a:solidFill>
                  <a:latin typeface="IBM Plex Sans" charset="0"/>
                  <a:ea typeface="IBM Plex Sans" charset="0"/>
                  <a:cs typeface="IBM Plex Sans" charset="0"/>
                </a:rPr>
                <a:t>©</a:t>
              </a:r>
              <a:r>
                <a:rPr lang="en-US" sz="400" b="0" i="0" dirty="0">
                  <a:solidFill>
                    <a:schemeClr val="bg2"/>
                  </a:solidFill>
                  <a:latin typeface="IBM Plex Sans" charset="0"/>
                  <a:ea typeface="IBM Plex Sans" charset="0"/>
                  <a:cs typeface="IBM Plex Sans" charset="0"/>
                </a:rPr>
                <a:t> </a:t>
              </a:r>
              <a:r>
                <a:rPr lang="en-US" sz="799" b="0" i="0" dirty="0">
                  <a:solidFill>
                    <a:schemeClr val="bg2"/>
                  </a:solidFill>
                  <a:latin typeface="IBM Plex Sans" charset="0"/>
                  <a:ea typeface="IBM Plex Sans" charset="0"/>
                  <a:cs typeface="IBM Plex Sans" charset="0"/>
                </a:rPr>
                <a:t>2021 IBM Corporation</a:t>
              </a:r>
              <a:r>
                <a:rPr lang="en-US" sz="799" b="0" i="0" baseline="0" dirty="0">
                  <a:solidFill>
                    <a:schemeClr val="bg2"/>
                  </a:solidFill>
                  <a:latin typeface="IBM Plex Sans" charset="0"/>
                  <a:ea typeface="IBM Plex Sans" charset="0"/>
                  <a:cs typeface="IBM Plex Sans" charset="0"/>
                </a:rPr>
                <a:t>              </a:t>
              </a:r>
              <a:r>
                <a:rPr lang="en-US" sz="799" b="0" i="0" dirty="0">
                  <a:solidFill>
                    <a:schemeClr val="bg2"/>
                  </a:solidFill>
                  <a:latin typeface="IBM Plex Sans" charset="0"/>
                  <a:ea typeface="IBM Plex Sans" charset="0"/>
                  <a:cs typeface="IBM Plex Sans" charset="0"/>
                </a:rPr>
                <a:t> </a:t>
              </a:r>
            </a:p>
          </p:txBody>
        </p:sp>
        <p:sp>
          <p:nvSpPr>
            <p:cNvPr id="14"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fontAlgn="auto">
                <a:spcBef>
                  <a:spcPts val="0"/>
                </a:spcBef>
                <a:spcAft>
                  <a:spcPts val="0"/>
                </a:spcAft>
                <a:tabLst/>
                <a:defRPr/>
              </a:pPr>
              <a:r>
                <a:rPr lang="en-US" sz="799" b="0" i="0" dirty="0">
                  <a:solidFill>
                    <a:schemeClr val="bg2"/>
                  </a:solidFill>
                  <a:latin typeface="IBM Plex Sans" charset="0"/>
                  <a:ea typeface="IBM Plex Sans" charset="0"/>
                  <a:cs typeface="IBM Plex Sans" charset="0"/>
                </a:rPr>
                <a:t> </a:t>
              </a:r>
              <a:fld id="{7C9968D1-C8E5-4FE3-AED4-7D4518C301B3}" type="datetime3">
                <a:rPr lang="en-US" sz="799" b="0" i="0" smtClean="0">
                  <a:solidFill>
                    <a:schemeClr val="bg2"/>
                  </a:solidFill>
                  <a:latin typeface="IBM Plex Sans" charset="0"/>
                  <a:ea typeface="IBM Plex Sans" charset="0"/>
                  <a:cs typeface="IBM Plex Sans" charset="0"/>
                </a:rPr>
                <a:pPr marL="0" indent="0" fontAlgn="auto">
                  <a:spcBef>
                    <a:spcPts val="0"/>
                  </a:spcBef>
                  <a:spcAft>
                    <a:spcPts val="0"/>
                  </a:spcAft>
                  <a:tabLst/>
                  <a:defRPr/>
                </a:pPr>
                <a:t>28 May 2021</a:t>
              </a:fld>
              <a:endParaRPr lang="en-US" sz="799" b="0" i="0" dirty="0">
                <a:solidFill>
                  <a:schemeClr val="bg2"/>
                </a:solidFill>
                <a:latin typeface="IBM Plex Sans" charset="0"/>
                <a:ea typeface="IBM Plex Sans" charset="0"/>
                <a:cs typeface="IBM Plex Sans" charset="0"/>
              </a:endParaRPr>
            </a:p>
          </p:txBody>
        </p:sp>
      </p:grpSp>
      <p:sp>
        <p:nvSpPr>
          <p:cNvPr id="15"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bg2"/>
                </a:solidFill>
                <a:latin typeface="IBM Plex Sans" charset="0"/>
                <a:ea typeface="IBM Plex Sans" charset="0"/>
                <a:cs typeface="IBM Plex Sans" charset="0"/>
              </a:rPr>
              <a:t>IBM Services</a:t>
            </a:r>
          </a:p>
        </p:txBody>
      </p:sp>
      <p:sp>
        <p:nvSpPr>
          <p:cNvPr id="16"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800" b="0" i="0" smtClean="0">
                <a:solidFill>
                  <a:schemeClr val="bg2"/>
                </a:solidFill>
                <a:latin typeface="IBM Plex Sans" charset="0"/>
                <a:ea typeface="IBM Plex Sans" charset="0"/>
                <a:cs typeface="IBM Plex Sans" charset="0"/>
              </a:rPr>
              <a:pPr algn="l"/>
              <a:t>‹#›</a:t>
            </a:fld>
            <a:endParaRPr lang="en-US" sz="800" b="0" i="0" dirty="0">
              <a:solidFill>
                <a:schemeClr val="bg2"/>
              </a:solidFill>
              <a:latin typeface="IBM Plex Sans" charset="0"/>
              <a:ea typeface="IBM Plex Sans" charset="0"/>
              <a:cs typeface="IBM Plex Sans" charset="0"/>
            </a:endParaRPr>
          </a:p>
        </p:txBody>
      </p:sp>
      <p:sp>
        <p:nvSpPr>
          <p:cNvPr id="72" name="Content Placeholder 2"/>
          <p:cNvSpPr>
            <a:spLocks noGrp="1"/>
          </p:cNvSpPr>
          <p:nvPr>
            <p:ph idx="1"/>
          </p:nvPr>
        </p:nvSpPr>
        <p:spPr>
          <a:xfrm>
            <a:off x="454858" y="2057400"/>
            <a:ext cx="6583680" cy="5257800"/>
          </a:xfrm>
        </p:spPr>
        <p:txBody>
          <a:bodyPr>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73" name="Content Placeholder 2"/>
          <p:cNvSpPr>
            <a:spLocks noGrp="1"/>
          </p:cNvSpPr>
          <p:nvPr>
            <p:ph idx="13"/>
          </p:nvPr>
        </p:nvSpPr>
        <p:spPr>
          <a:xfrm>
            <a:off x="7589520" y="2057400"/>
            <a:ext cx="6583680" cy="5257800"/>
          </a:xfrm>
        </p:spPr>
        <p:txBody>
          <a:bodyPr>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06823" y="7818135"/>
            <a:ext cx="566118" cy="228601"/>
          </a:xfrm>
          <a:prstGeom prst="rect">
            <a:avLst/>
          </a:prstGeom>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2-10_Title and Content">
    <p:bg>
      <p:bgPr>
        <a:solidFill>
          <a:schemeClr val="bg2"/>
        </a:solidFill>
        <a:effectLst/>
      </p:bgPr>
    </p:bg>
    <p:spTree>
      <p:nvGrpSpPr>
        <p:cNvPr id="1" name=""/>
        <p:cNvGrpSpPr/>
        <p:nvPr/>
      </p:nvGrpSpPr>
      <p:grpSpPr>
        <a:xfrm>
          <a:off x="0" y="0"/>
          <a:ext cx="0" cy="0"/>
          <a:chOff x="0" y="0"/>
          <a:chExt cx="0" cy="0"/>
        </a:xfrm>
      </p:grpSpPr>
      <p:sp>
        <p:nvSpPr>
          <p:cNvPr id="4" name="Rectangle 3"/>
          <p:cNvSpPr/>
          <p:nvPr userDrawn="1"/>
        </p:nvSpPr>
        <p:spPr>
          <a:xfrm flipH="1">
            <a:off x="0" y="0"/>
            <a:ext cx="7315200" cy="8229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solidFill>
                <a:schemeClr val="bg2"/>
              </a:solidFill>
              <a:latin typeface="Arial Regular" charset="0"/>
            </a:endParaRPr>
          </a:p>
        </p:txBody>
      </p:sp>
      <p:sp>
        <p:nvSpPr>
          <p:cNvPr id="2" name="Title 1"/>
          <p:cNvSpPr>
            <a:spLocks noGrp="1"/>
          </p:cNvSpPr>
          <p:nvPr>
            <p:ph type="title"/>
          </p:nvPr>
        </p:nvSpPr>
        <p:spPr/>
        <p:txBody>
          <a:bodyPr>
            <a:noAutofit/>
          </a:bodyPr>
          <a:lstStyle>
            <a:lvl1pPr>
              <a:defRPr>
                <a:solidFill>
                  <a:schemeClr val="bg2"/>
                </a:solidFill>
              </a:defRPr>
            </a:lvl1pPr>
          </a:lstStyle>
          <a:p>
            <a:r>
              <a:rPr lang="en-US" dirty="0"/>
              <a:t>Click to edit Master title style</a:t>
            </a:r>
          </a:p>
        </p:txBody>
      </p:sp>
      <p:sp>
        <p:nvSpPr>
          <p:cNvPr id="5" name="Text Placeholder 4"/>
          <p:cNvSpPr>
            <a:spLocks noGrp="1"/>
          </p:cNvSpPr>
          <p:nvPr>
            <p:ph type="body" sz="quarter" idx="11"/>
          </p:nvPr>
        </p:nvSpPr>
        <p:spPr>
          <a:xfrm>
            <a:off x="457200" y="265176"/>
            <a:ext cx="6583680" cy="274320"/>
          </a:xfrm>
        </p:spPr>
        <p:txBody>
          <a:bodyPr t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9" name="Text Placeholder 23"/>
          <p:cNvSpPr>
            <a:spLocks noGrp="1"/>
          </p:cNvSpPr>
          <p:nvPr>
            <p:ph type="body" sz="quarter" idx="14" hasCustomPrompt="1"/>
          </p:nvPr>
        </p:nvSpPr>
        <p:spPr>
          <a:xfrm>
            <a:off x="454858" y="7342632"/>
            <a:ext cx="6583680" cy="457200"/>
          </a:xfrm>
        </p:spPr>
        <p:txBody>
          <a:bodyPr tIns="0" anchor="b"/>
          <a:lstStyle>
            <a:lvl1pPr>
              <a:defRPr sz="800" b="0">
                <a:solidFill>
                  <a:schemeClr val="bg2"/>
                </a:solidFill>
              </a:defRPr>
            </a:lvl1pPr>
            <a:lvl2pPr>
              <a:defRPr sz="900"/>
            </a:lvl2pPr>
            <a:lvl3pPr>
              <a:defRPr sz="900"/>
            </a:lvl3pPr>
            <a:lvl4pPr>
              <a:defRPr sz="900"/>
            </a:lvl4pPr>
            <a:lvl5pPr>
              <a:defRPr sz="900"/>
            </a:lvl5pPr>
          </a:lstStyle>
          <a:p>
            <a:pPr lvl="0"/>
            <a:r>
              <a:rPr lang="en-US" dirty="0"/>
              <a:t>Source: Edit source here</a:t>
            </a:r>
          </a:p>
        </p:txBody>
      </p:sp>
      <p:grpSp>
        <p:nvGrpSpPr>
          <p:cNvPr id="12" name="Group 11"/>
          <p:cNvGrpSpPr/>
          <p:nvPr userDrawn="1"/>
        </p:nvGrpSpPr>
        <p:grpSpPr>
          <a:xfrm>
            <a:off x="914400" y="7899655"/>
            <a:ext cx="2713350" cy="220571"/>
            <a:chOff x="914400" y="7899655"/>
            <a:chExt cx="2713350" cy="220571"/>
          </a:xfrm>
        </p:grpSpPr>
        <p:sp>
          <p:nvSpPr>
            <p:cNvPr id="13"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bg2"/>
                  </a:solidFill>
                  <a:latin typeface="IBM Plex Sans" charset="0"/>
                  <a:ea typeface="IBM Plex Sans" charset="0"/>
                  <a:cs typeface="IBM Plex Sans" charset="0"/>
                </a:rPr>
                <a:t>©</a:t>
              </a:r>
              <a:r>
                <a:rPr lang="en-US" sz="400" b="0" i="0" dirty="0">
                  <a:solidFill>
                    <a:schemeClr val="bg2"/>
                  </a:solidFill>
                  <a:latin typeface="IBM Plex Sans" charset="0"/>
                  <a:ea typeface="IBM Plex Sans" charset="0"/>
                  <a:cs typeface="IBM Plex Sans" charset="0"/>
                </a:rPr>
                <a:t> </a:t>
              </a:r>
              <a:r>
                <a:rPr lang="en-US" sz="799" b="0" i="0" dirty="0">
                  <a:solidFill>
                    <a:schemeClr val="bg2"/>
                  </a:solidFill>
                  <a:latin typeface="IBM Plex Sans" charset="0"/>
                  <a:ea typeface="IBM Plex Sans" charset="0"/>
                  <a:cs typeface="IBM Plex Sans" charset="0"/>
                </a:rPr>
                <a:t>2021 IBM Corporation</a:t>
              </a:r>
              <a:r>
                <a:rPr lang="en-US" sz="799" b="0" i="0" baseline="0" dirty="0">
                  <a:solidFill>
                    <a:schemeClr val="bg2"/>
                  </a:solidFill>
                  <a:latin typeface="IBM Plex Sans" charset="0"/>
                  <a:ea typeface="IBM Plex Sans" charset="0"/>
                  <a:cs typeface="IBM Plex Sans" charset="0"/>
                </a:rPr>
                <a:t>              </a:t>
              </a:r>
              <a:r>
                <a:rPr lang="en-US" sz="799" b="0" i="0" dirty="0">
                  <a:solidFill>
                    <a:schemeClr val="bg2"/>
                  </a:solidFill>
                  <a:latin typeface="IBM Plex Sans" charset="0"/>
                  <a:ea typeface="IBM Plex Sans" charset="0"/>
                  <a:cs typeface="IBM Plex Sans" charset="0"/>
                </a:rPr>
                <a:t> </a:t>
              </a:r>
            </a:p>
          </p:txBody>
        </p:sp>
        <p:sp>
          <p:nvSpPr>
            <p:cNvPr id="14"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fontAlgn="auto">
                <a:spcBef>
                  <a:spcPts val="0"/>
                </a:spcBef>
                <a:spcAft>
                  <a:spcPts val="0"/>
                </a:spcAft>
                <a:tabLst/>
                <a:defRPr/>
              </a:pPr>
              <a:r>
                <a:rPr lang="en-US" sz="799" b="0" i="0" dirty="0">
                  <a:solidFill>
                    <a:schemeClr val="bg2"/>
                  </a:solidFill>
                  <a:latin typeface="IBM Plex Sans" charset="0"/>
                  <a:ea typeface="IBM Plex Sans" charset="0"/>
                  <a:cs typeface="IBM Plex Sans" charset="0"/>
                </a:rPr>
                <a:t> </a:t>
              </a:r>
              <a:fld id="{7C9968D1-C8E5-4FE3-AED4-7D4518C301B3}" type="datetime3">
                <a:rPr lang="en-US" sz="799" b="0" i="0" smtClean="0">
                  <a:solidFill>
                    <a:schemeClr val="bg2"/>
                  </a:solidFill>
                  <a:latin typeface="IBM Plex Sans" charset="0"/>
                  <a:ea typeface="IBM Plex Sans" charset="0"/>
                  <a:cs typeface="IBM Plex Sans" charset="0"/>
                </a:rPr>
                <a:pPr marL="0" indent="0" fontAlgn="auto">
                  <a:spcBef>
                    <a:spcPts val="0"/>
                  </a:spcBef>
                  <a:spcAft>
                    <a:spcPts val="0"/>
                  </a:spcAft>
                  <a:tabLst/>
                  <a:defRPr/>
                </a:pPr>
                <a:t>28 May 2021</a:t>
              </a:fld>
              <a:endParaRPr lang="en-US" sz="799" b="0" i="0" dirty="0">
                <a:solidFill>
                  <a:schemeClr val="bg2"/>
                </a:solidFill>
                <a:latin typeface="IBM Plex Sans" charset="0"/>
                <a:ea typeface="IBM Plex Sans" charset="0"/>
                <a:cs typeface="IBM Plex Sans" charset="0"/>
              </a:endParaRPr>
            </a:p>
          </p:txBody>
        </p:sp>
      </p:grpSp>
      <p:sp>
        <p:nvSpPr>
          <p:cNvPr id="15"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bg2"/>
                </a:solidFill>
                <a:latin typeface="IBM Plex Sans" charset="0"/>
                <a:ea typeface="IBM Plex Sans" charset="0"/>
                <a:cs typeface="IBM Plex Sans" charset="0"/>
              </a:rPr>
              <a:t>IBM Services</a:t>
            </a:r>
          </a:p>
        </p:txBody>
      </p:sp>
      <p:sp>
        <p:nvSpPr>
          <p:cNvPr id="16"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800" b="0" i="0" smtClean="0">
                <a:solidFill>
                  <a:schemeClr val="bg2"/>
                </a:solidFill>
                <a:latin typeface="IBM Plex Sans" charset="0"/>
                <a:ea typeface="IBM Plex Sans" charset="0"/>
                <a:cs typeface="IBM Plex Sans" charset="0"/>
              </a:rPr>
              <a:pPr algn="l"/>
              <a:t>‹#›</a:t>
            </a:fld>
            <a:endParaRPr lang="en-US" sz="800" b="0" i="0" dirty="0">
              <a:solidFill>
                <a:schemeClr val="bg2"/>
              </a:solidFill>
              <a:latin typeface="IBM Plex Sans" charset="0"/>
              <a:ea typeface="IBM Plex Sans" charset="0"/>
              <a:cs typeface="IBM Plex Sans" charset="0"/>
            </a:endParaRPr>
          </a:p>
        </p:txBody>
      </p:sp>
      <p:sp>
        <p:nvSpPr>
          <p:cNvPr id="72" name="Content Placeholder 2"/>
          <p:cNvSpPr>
            <a:spLocks noGrp="1"/>
          </p:cNvSpPr>
          <p:nvPr>
            <p:ph idx="1"/>
          </p:nvPr>
        </p:nvSpPr>
        <p:spPr>
          <a:xfrm>
            <a:off x="454858" y="2057400"/>
            <a:ext cx="6583680" cy="5257800"/>
          </a:xfrm>
        </p:spPr>
        <p:txBody>
          <a:bodyPr>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73" name="Content Placeholder 2"/>
          <p:cNvSpPr>
            <a:spLocks noGrp="1"/>
          </p:cNvSpPr>
          <p:nvPr>
            <p:ph idx="13"/>
          </p:nvPr>
        </p:nvSpPr>
        <p:spPr>
          <a:xfrm>
            <a:off x="7589520" y="2057400"/>
            <a:ext cx="6583680" cy="5257800"/>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06812" y="7818143"/>
            <a:ext cx="566118" cy="228600"/>
          </a:xfrm>
          <a:prstGeom prst="rect">
            <a:avLst/>
          </a:prstGeom>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_2-10_Title and Content">
    <p:bg>
      <p:bgPr>
        <a:solidFill>
          <a:schemeClr val="tx2"/>
        </a:solidFill>
        <a:effectLst/>
      </p:bgPr>
    </p:bg>
    <p:spTree>
      <p:nvGrpSpPr>
        <p:cNvPr id="1" name=""/>
        <p:cNvGrpSpPr/>
        <p:nvPr/>
      </p:nvGrpSpPr>
      <p:grpSpPr>
        <a:xfrm>
          <a:off x="0" y="0"/>
          <a:ext cx="0" cy="0"/>
          <a:chOff x="0" y="0"/>
          <a:chExt cx="0" cy="0"/>
        </a:xfrm>
      </p:grpSpPr>
      <p:sp>
        <p:nvSpPr>
          <p:cNvPr id="4" name="Rectangle 3"/>
          <p:cNvSpPr/>
          <p:nvPr userDrawn="1"/>
        </p:nvSpPr>
        <p:spPr>
          <a:xfrm flipH="1">
            <a:off x="0" y="0"/>
            <a:ext cx="7315200" cy="8229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solidFill>
                <a:schemeClr val="bg2"/>
              </a:solidFill>
              <a:latin typeface="Arial Regular" charset="0"/>
            </a:endParaRPr>
          </a:p>
        </p:txBody>
      </p:sp>
      <p:sp>
        <p:nvSpPr>
          <p:cNvPr id="2" name="Title 1"/>
          <p:cNvSpPr>
            <a:spLocks noGrp="1"/>
          </p:cNvSpPr>
          <p:nvPr>
            <p:ph type="title"/>
          </p:nvPr>
        </p:nvSpPr>
        <p:spPr/>
        <p:txBody>
          <a:bodyPr>
            <a:noAutofit/>
          </a:bodyPr>
          <a:lstStyle>
            <a:lvl1pPr>
              <a:defRPr>
                <a:solidFill>
                  <a:schemeClr val="bg2"/>
                </a:solidFill>
              </a:defRPr>
            </a:lvl1pPr>
          </a:lstStyle>
          <a:p>
            <a:r>
              <a:rPr lang="en-US" dirty="0"/>
              <a:t>Click to edit Master title style</a:t>
            </a:r>
          </a:p>
        </p:txBody>
      </p:sp>
      <p:sp>
        <p:nvSpPr>
          <p:cNvPr id="5" name="Text Placeholder 4"/>
          <p:cNvSpPr>
            <a:spLocks noGrp="1"/>
          </p:cNvSpPr>
          <p:nvPr>
            <p:ph type="body" sz="quarter" idx="11"/>
          </p:nvPr>
        </p:nvSpPr>
        <p:spPr>
          <a:xfrm>
            <a:off x="457200" y="265176"/>
            <a:ext cx="6583680" cy="274320"/>
          </a:xfrm>
        </p:spPr>
        <p:txBody>
          <a:bodyPr t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9" name="Text Placeholder 23"/>
          <p:cNvSpPr>
            <a:spLocks noGrp="1"/>
          </p:cNvSpPr>
          <p:nvPr>
            <p:ph type="body" sz="quarter" idx="14" hasCustomPrompt="1"/>
          </p:nvPr>
        </p:nvSpPr>
        <p:spPr>
          <a:xfrm>
            <a:off x="454858" y="7342632"/>
            <a:ext cx="6583680" cy="457200"/>
          </a:xfrm>
        </p:spPr>
        <p:txBody>
          <a:bodyPr tIns="0" anchor="b"/>
          <a:lstStyle>
            <a:lvl1pPr>
              <a:defRPr sz="800" b="0">
                <a:solidFill>
                  <a:schemeClr val="bg2"/>
                </a:solidFill>
              </a:defRPr>
            </a:lvl1pPr>
            <a:lvl2pPr>
              <a:defRPr sz="900"/>
            </a:lvl2pPr>
            <a:lvl3pPr>
              <a:defRPr sz="900"/>
            </a:lvl3pPr>
            <a:lvl4pPr>
              <a:defRPr sz="900"/>
            </a:lvl4pPr>
            <a:lvl5pPr>
              <a:defRPr sz="900"/>
            </a:lvl5pPr>
          </a:lstStyle>
          <a:p>
            <a:pPr lvl="0"/>
            <a:r>
              <a:rPr lang="en-US" dirty="0"/>
              <a:t>Source: Edit source here</a:t>
            </a:r>
          </a:p>
        </p:txBody>
      </p:sp>
      <p:grpSp>
        <p:nvGrpSpPr>
          <p:cNvPr id="12" name="Group 11"/>
          <p:cNvGrpSpPr/>
          <p:nvPr userDrawn="1"/>
        </p:nvGrpSpPr>
        <p:grpSpPr>
          <a:xfrm>
            <a:off x="914400" y="7899655"/>
            <a:ext cx="2713350" cy="220571"/>
            <a:chOff x="914400" y="7899655"/>
            <a:chExt cx="2713350" cy="220571"/>
          </a:xfrm>
        </p:grpSpPr>
        <p:sp>
          <p:nvSpPr>
            <p:cNvPr id="13"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bg2"/>
                  </a:solidFill>
                  <a:latin typeface="IBM Plex Sans" charset="0"/>
                  <a:ea typeface="IBM Plex Sans" charset="0"/>
                  <a:cs typeface="IBM Plex Sans" charset="0"/>
                </a:rPr>
                <a:t>©</a:t>
              </a:r>
              <a:r>
                <a:rPr lang="en-US" sz="400" b="0" i="0" dirty="0">
                  <a:solidFill>
                    <a:schemeClr val="bg2"/>
                  </a:solidFill>
                  <a:latin typeface="IBM Plex Sans" charset="0"/>
                  <a:ea typeface="IBM Plex Sans" charset="0"/>
                  <a:cs typeface="IBM Plex Sans" charset="0"/>
                </a:rPr>
                <a:t> </a:t>
              </a:r>
              <a:r>
                <a:rPr lang="en-US" sz="799" b="0" i="0" dirty="0">
                  <a:solidFill>
                    <a:schemeClr val="bg2"/>
                  </a:solidFill>
                  <a:latin typeface="IBM Plex Sans" charset="0"/>
                  <a:ea typeface="IBM Plex Sans" charset="0"/>
                  <a:cs typeface="IBM Plex Sans" charset="0"/>
                </a:rPr>
                <a:t>2021 IBM Corporation</a:t>
              </a:r>
              <a:r>
                <a:rPr lang="en-US" sz="799" b="0" i="0" baseline="0" dirty="0">
                  <a:solidFill>
                    <a:schemeClr val="bg2"/>
                  </a:solidFill>
                  <a:latin typeface="IBM Plex Sans" charset="0"/>
                  <a:ea typeface="IBM Plex Sans" charset="0"/>
                  <a:cs typeface="IBM Plex Sans" charset="0"/>
                </a:rPr>
                <a:t>              </a:t>
              </a:r>
              <a:r>
                <a:rPr lang="en-US" sz="799" b="0" i="0" dirty="0">
                  <a:solidFill>
                    <a:schemeClr val="bg2"/>
                  </a:solidFill>
                  <a:latin typeface="IBM Plex Sans" charset="0"/>
                  <a:ea typeface="IBM Plex Sans" charset="0"/>
                  <a:cs typeface="IBM Plex Sans" charset="0"/>
                </a:rPr>
                <a:t> </a:t>
              </a:r>
            </a:p>
          </p:txBody>
        </p:sp>
        <p:sp>
          <p:nvSpPr>
            <p:cNvPr id="14"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fontAlgn="auto">
                <a:spcBef>
                  <a:spcPts val="0"/>
                </a:spcBef>
                <a:spcAft>
                  <a:spcPts val="0"/>
                </a:spcAft>
                <a:tabLst/>
                <a:defRPr/>
              </a:pPr>
              <a:r>
                <a:rPr lang="en-US" sz="799" b="0" i="0" dirty="0">
                  <a:solidFill>
                    <a:schemeClr val="bg2"/>
                  </a:solidFill>
                  <a:latin typeface="IBM Plex Sans" charset="0"/>
                  <a:ea typeface="IBM Plex Sans" charset="0"/>
                  <a:cs typeface="IBM Plex Sans" charset="0"/>
                </a:rPr>
                <a:t> </a:t>
              </a:r>
              <a:fld id="{7C9968D1-C8E5-4FE3-AED4-7D4518C301B3}" type="datetime3">
                <a:rPr lang="en-US" sz="799" b="0" i="0" smtClean="0">
                  <a:solidFill>
                    <a:schemeClr val="bg2"/>
                  </a:solidFill>
                  <a:latin typeface="IBM Plex Sans" charset="0"/>
                  <a:ea typeface="IBM Plex Sans" charset="0"/>
                  <a:cs typeface="IBM Plex Sans" charset="0"/>
                </a:rPr>
                <a:pPr marL="0" indent="0" fontAlgn="auto">
                  <a:spcBef>
                    <a:spcPts val="0"/>
                  </a:spcBef>
                  <a:spcAft>
                    <a:spcPts val="0"/>
                  </a:spcAft>
                  <a:tabLst/>
                  <a:defRPr/>
                </a:pPr>
                <a:t>28 May 2021</a:t>
              </a:fld>
              <a:endParaRPr lang="en-US" sz="799" b="0" i="0" dirty="0">
                <a:solidFill>
                  <a:schemeClr val="bg2"/>
                </a:solidFill>
                <a:latin typeface="IBM Plex Sans" charset="0"/>
                <a:ea typeface="IBM Plex Sans" charset="0"/>
                <a:cs typeface="IBM Plex Sans" charset="0"/>
              </a:endParaRPr>
            </a:p>
          </p:txBody>
        </p:sp>
      </p:grpSp>
      <p:sp>
        <p:nvSpPr>
          <p:cNvPr id="15"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bg2"/>
                </a:solidFill>
                <a:latin typeface="IBM Plex Sans" charset="0"/>
                <a:ea typeface="IBM Plex Sans" charset="0"/>
                <a:cs typeface="IBM Plex Sans" charset="0"/>
              </a:rPr>
              <a:t>IBM Services</a:t>
            </a:r>
          </a:p>
        </p:txBody>
      </p:sp>
      <p:sp>
        <p:nvSpPr>
          <p:cNvPr id="16"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800" b="0" i="0" smtClean="0">
                <a:solidFill>
                  <a:schemeClr val="bg2"/>
                </a:solidFill>
                <a:latin typeface="IBM Plex Sans" charset="0"/>
                <a:ea typeface="IBM Plex Sans" charset="0"/>
                <a:cs typeface="IBM Plex Sans" charset="0"/>
              </a:rPr>
              <a:pPr algn="l"/>
              <a:t>‹#›</a:t>
            </a:fld>
            <a:endParaRPr lang="en-US" sz="800" b="0" i="0" dirty="0">
              <a:solidFill>
                <a:schemeClr val="bg2"/>
              </a:solidFill>
              <a:latin typeface="IBM Plex Sans" charset="0"/>
              <a:ea typeface="IBM Plex Sans" charset="0"/>
              <a:cs typeface="IBM Plex Sans" charset="0"/>
            </a:endParaRPr>
          </a:p>
        </p:txBody>
      </p:sp>
      <p:sp>
        <p:nvSpPr>
          <p:cNvPr id="72" name="Content Placeholder 2"/>
          <p:cNvSpPr>
            <a:spLocks noGrp="1"/>
          </p:cNvSpPr>
          <p:nvPr>
            <p:ph idx="1"/>
          </p:nvPr>
        </p:nvSpPr>
        <p:spPr>
          <a:xfrm>
            <a:off x="454858" y="2057400"/>
            <a:ext cx="6583680" cy="5257800"/>
          </a:xfrm>
        </p:spPr>
        <p:txBody>
          <a:bodyPr>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73" name="Content Placeholder 2"/>
          <p:cNvSpPr>
            <a:spLocks noGrp="1"/>
          </p:cNvSpPr>
          <p:nvPr>
            <p:ph idx="13"/>
          </p:nvPr>
        </p:nvSpPr>
        <p:spPr>
          <a:xfrm>
            <a:off x="7589520" y="2057400"/>
            <a:ext cx="6583680" cy="5257800"/>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pic>
        <p:nvPicPr>
          <p:cNvPr id="19" name="Picture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06812" y="7818143"/>
            <a:ext cx="566118" cy="2286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ver_large type">
    <p:bg>
      <p:bgPr>
        <a:solidFill>
          <a:schemeClr val="bg2"/>
        </a:solidFill>
        <a:effectLst/>
      </p:bgPr>
    </p:bg>
    <p:spTree>
      <p:nvGrpSpPr>
        <p:cNvPr id="1" name=""/>
        <p:cNvGrpSpPr/>
        <p:nvPr/>
      </p:nvGrpSpPr>
      <p:grpSpPr>
        <a:xfrm>
          <a:off x="0" y="0"/>
          <a:ext cx="0" cy="0"/>
          <a:chOff x="0" y="0"/>
          <a:chExt cx="0" cy="0"/>
        </a:xfrm>
      </p:grpSpPr>
      <p:cxnSp>
        <p:nvCxnSpPr>
          <p:cNvPr id="4" name="Straight Connector 3"/>
          <p:cNvCxnSpPr/>
          <p:nvPr userDrawn="1"/>
        </p:nvCxnSpPr>
        <p:spPr>
          <a:xfrm>
            <a:off x="3657600" y="457200"/>
            <a:ext cx="0" cy="73152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02228" y="7541839"/>
            <a:ext cx="570972" cy="230561"/>
          </a:xfrm>
          <a:prstGeom prst="rect">
            <a:avLst/>
          </a:prstGeom>
        </p:spPr>
      </p:pic>
      <p:sp>
        <p:nvSpPr>
          <p:cNvPr id="11" name="Title 10"/>
          <p:cNvSpPr>
            <a:spLocks noGrp="1"/>
          </p:cNvSpPr>
          <p:nvPr>
            <p:ph type="title"/>
          </p:nvPr>
        </p:nvSpPr>
        <p:spPr>
          <a:xfrm>
            <a:off x="4114800" y="411480"/>
            <a:ext cx="10058400" cy="5760720"/>
          </a:xfrm>
        </p:spPr>
        <p:txBody>
          <a:bodyPr>
            <a:noAutofit/>
          </a:bodyPr>
          <a:lstStyle>
            <a:lvl1pPr>
              <a:defRPr sz="5400" b="1">
                <a:solidFill>
                  <a:schemeClr val="tx1"/>
                </a:solidFill>
              </a:defRPr>
            </a:lvl1pPr>
          </a:lstStyle>
          <a:p>
            <a:r>
              <a:rPr lang="en-US" dirty="0"/>
              <a:t>Click to edit Master title style</a:t>
            </a: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776472" y="7260336"/>
            <a:ext cx="2131024" cy="848562"/>
          </a:xfrm>
          <a:prstGeom prst="rect">
            <a:avLst/>
          </a:prstGeom>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2-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8" y="685800"/>
            <a:ext cx="13716000" cy="1143000"/>
          </a:xfrm>
        </p:spPr>
        <p:txBody>
          <a:bodyPr>
            <a:noAutofit/>
          </a:bodyPr>
          <a:lstStyle/>
          <a:p>
            <a:r>
              <a:rPr lang="en-US" dirty="0"/>
              <a:t>Click to edit Master title style</a:t>
            </a:r>
          </a:p>
        </p:txBody>
      </p:sp>
      <p:sp>
        <p:nvSpPr>
          <p:cNvPr id="5" name="Text Placeholder 4"/>
          <p:cNvSpPr>
            <a:spLocks noGrp="1"/>
          </p:cNvSpPr>
          <p:nvPr>
            <p:ph type="body" sz="quarter" idx="11"/>
          </p:nvPr>
        </p:nvSpPr>
        <p:spPr>
          <a:xfrm>
            <a:off x="457200" y="265176"/>
            <a:ext cx="6583680" cy="274320"/>
          </a:xfrm>
        </p:spPr>
        <p:txBody>
          <a:bodyPr t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9" name="Text Placeholder 23"/>
          <p:cNvSpPr>
            <a:spLocks noGrp="1"/>
          </p:cNvSpPr>
          <p:nvPr>
            <p:ph type="body" sz="quarter" idx="14" hasCustomPrompt="1"/>
          </p:nvPr>
        </p:nvSpPr>
        <p:spPr>
          <a:xfrm>
            <a:off x="457200" y="7342632"/>
            <a:ext cx="6583680" cy="457200"/>
          </a:xfrm>
        </p:spPr>
        <p:txBody>
          <a:bodyPr tIns="0" anchor="b"/>
          <a:lstStyle>
            <a:lvl1pPr>
              <a:defRPr sz="800" b="0">
                <a:solidFill>
                  <a:schemeClr val="bg2">
                    <a:alpha val="70000"/>
                  </a:schemeClr>
                </a:solidFill>
                <a:latin typeface="IBM Plex Sans" charset="0"/>
                <a:ea typeface="IBM Plex Sans" charset="0"/>
                <a:cs typeface="IBM Plex Sans" charset="0"/>
              </a:defRPr>
            </a:lvl1pPr>
            <a:lvl2pPr>
              <a:defRPr sz="900"/>
            </a:lvl2pPr>
            <a:lvl3pPr>
              <a:defRPr sz="900"/>
            </a:lvl3pPr>
            <a:lvl4pPr>
              <a:defRPr sz="900"/>
            </a:lvl4pPr>
            <a:lvl5pPr>
              <a:defRPr sz="900"/>
            </a:lvl5pPr>
          </a:lstStyle>
          <a:p>
            <a:pPr lvl="0"/>
            <a:r>
              <a:rPr lang="en-US" dirty="0"/>
              <a:t>Source: Edit source here</a:t>
            </a:r>
          </a:p>
        </p:txBody>
      </p:sp>
      <p:grpSp>
        <p:nvGrpSpPr>
          <p:cNvPr id="12" name="Group 11"/>
          <p:cNvGrpSpPr/>
          <p:nvPr userDrawn="1"/>
        </p:nvGrpSpPr>
        <p:grpSpPr>
          <a:xfrm>
            <a:off x="914400" y="7899655"/>
            <a:ext cx="2713350" cy="220571"/>
            <a:chOff x="914400" y="7899655"/>
            <a:chExt cx="2713350" cy="220571"/>
          </a:xfrm>
        </p:grpSpPr>
        <p:sp>
          <p:nvSpPr>
            <p:cNvPr id="13"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a:t>
              </a:r>
              <a:r>
                <a:rPr lang="en-US" sz="400" b="0" i="0" dirty="0">
                  <a:latin typeface="IBM Plex Sans" charset="0"/>
                  <a:ea typeface="IBM Plex Sans" charset="0"/>
                  <a:cs typeface="IBM Plex Sans" charset="0"/>
                </a:rPr>
                <a:t> </a:t>
              </a:r>
              <a:r>
                <a:rPr lang="en-US" sz="799" b="0" i="0" dirty="0">
                  <a:latin typeface="IBM Plex Sans" charset="0"/>
                  <a:ea typeface="IBM Plex Sans" charset="0"/>
                  <a:cs typeface="IBM Plex Sans" charset="0"/>
                </a:rPr>
                <a:t>2021 IBM Corporation</a:t>
              </a:r>
              <a:r>
                <a:rPr lang="en-US" sz="799" b="0" i="0" baseline="0" dirty="0">
                  <a:latin typeface="IBM Plex Sans" charset="0"/>
                  <a:ea typeface="IBM Plex Sans" charset="0"/>
                  <a:cs typeface="IBM Plex Sans" charset="0"/>
                </a:rPr>
                <a:t>              </a:t>
              </a:r>
              <a:r>
                <a:rPr lang="en-US" sz="799" b="0" i="0" dirty="0">
                  <a:latin typeface="IBM Plex Sans" charset="0"/>
                  <a:ea typeface="IBM Plex Sans" charset="0"/>
                  <a:cs typeface="IBM Plex Sans" charset="0"/>
                </a:rPr>
                <a:t> </a:t>
              </a:r>
            </a:p>
          </p:txBody>
        </p:sp>
        <p:sp>
          <p:nvSpPr>
            <p:cNvPr id="14"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fontAlgn="auto">
                <a:spcBef>
                  <a:spcPts val="0"/>
                </a:spcBef>
                <a:spcAft>
                  <a:spcPts val="0"/>
                </a:spcAft>
                <a:tabLst/>
                <a:defRPr/>
              </a:pPr>
              <a:r>
                <a:rPr lang="en-US" sz="799" b="0" i="0" dirty="0">
                  <a:solidFill>
                    <a:schemeClr val="bg2">
                      <a:alpha val="60000"/>
                    </a:schemeClr>
                  </a:solidFill>
                  <a:latin typeface="IBM Plex Sans" charset="0"/>
                  <a:ea typeface="IBM Plex Sans" charset="0"/>
                  <a:cs typeface="IBM Plex Sans" charset="0"/>
                </a:rPr>
                <a:t> </a:t>
              </a:r>
              <a:fld id="{7C9968D1-C8E5-4FE3-AED4-7D4518C301B3}" type="datetime3">
                <a:rPr lang="en-US" sz="799" b="0" i="0" smtClean="0">
                  <a:solidFill>
                    <a:schemeClr val="bg2">
                      <a:alpha val="60000"/>
                    </a:schemeClr>
                  </a:solidFill>
                  <a:latin typeface="IBM Plex Sans" charset="0"/>
                  <a:ea typeface="IBM Plex Sans" charset="0"/>
                  <a:cs typeface="IBM Plex Sans" charset="0"/>
                </a:rPr>
                <a:pPr marL="0" indent="0" fontAlgn="auto">
                  <a:spcBef>
                    <a:spcPts val="0"/>
                  </a:spcBef>
                  <a:spcAft>
                    <a:spcPts val="0"/>
                  </a:spcAft>
                  <a:tabLst/>
                  <a:defRPr/>
                </a:pPr>
                <a:t>28 May 2021</a:t>
              </a:fld>
              <a:endParaRPr lang="en-US" sz="799" b="0" i="0" dirty="0">
                <a:solidFill>
                  <a:schemeClr val="bg2">
                    <a:alpha val="60000"/>
                  </a:schemeClr>
                </a:solidFill>
                <a:latin typeface="IBM Plex Sans" charset="0"/>
                <a:ea typeface="IBM Plex Sans" charset="0"/>
                <a:cs typeface="IBM Plex Sans" charset="0"/>
              </a:endParaRPr>
            </a:p>
          </p:txBody>
        </p:sp>
      </p:grpSp>
      <p:sp>
        <p:nvSpPr>
          <p:cNvPr id="15"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IBM Services</a:t>
            </a:r>
          </a:p>
        </p:txBody>
      </p:sp>
      <p:sp>
        <p:nvSpPr>
          <p:cNvPr id="16"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800" b="0" i="0" smtClean="0">
                <a:solidFill>
                  <a:schemeClr val="bg2"/>
                </a:solidFill>
                <a:latin typeface="IBM Plex Sans" charset="0"/>
                <a:ea typeface="IBM Plex Sans" charset="0"/>
                <a:cs typeface="IBM Plex Sans" charset="0"/>
              </a:rPr>
              <a:pPr algn="l"/>
              <a:t>‹#›</a:t>
            </a:fld>
            <a:endParaRPr lang="en-US" sz="800" b="0" i="0" dirty="0">
              <a:solidFill>
                <a:schemeClr val="bg2"/>
              </a:solidFill>
              <a:latin typeface="IBM Plex Sans" charset="0"/>
              <a:ea typeface="IBM Plex Sans" charset="0"/>
              <a:cs typeface="IBM Plex Sans" charset="0"/>
            </a:endParaRPr>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06823" y="7818135"/>
            <a:ext cx="566118" cy="228601"/>
          </a:xfrm>
          <a:prstGeom prst="rect">
            <a:avLst/>
          </a:prstGeom>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2-2_Title and Content">
    <p:bg>
      <p:bgPr>
        <a:solidFill>
          <a:schemeClr val="accent2"/>
        </a:solidFill>
        <a:effectLst/>
      </p:bgPr>
    </p:bg>
    <p:spTree>
      <p:nvGrpSpPr>
        <p:cNvPr id="1" name=""/>
        <p:cNvGrpSpPr/>
        <p:nvPr/>
      </p:nvGrpSpPr>
      <p:grpSpPr>
        <a:xfrm>
          <a:off x="0" y="0"/>
          <a:ext cx="0" cy="0"/>
          <a:chOff x="0" y="0"/>
          <a:chExt cx="0" cy="0"/>
        </a:xfrm>
      </p:grpSpPr>
      <p:sp>
        <p:nvSpPr>
          <p:cNvPr id="6" name="Rectangle 5"/>
          <p:cNvSpPr/>
          <p:nvPr userDrawn="1"/>
        </p:nvSpPr>
        <p:spPr>
          <a:xfrm>
            <a:off x="0" y="2057400"/>
            <a:ext cx="14630400" cy="6172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5" name="Text Placeholder 4"/>
          <p:cNvSpPr>
            <a:spLocks noGrp="1"/>
          </p:cNvSpPr>
          <p:nvPr>
            <p:ph type="body" sz="quarter" idx="11"/>
          </p:nvPr>
        </p:nvSpPr>
        <p:spPr>
          <a:xfrm>
            <a:off x="457200" y="265176"/>
            <a:ext cx="6583680" cy="274320"/>
          </a:xfrm>
        </p:spPr>
        <p:txBody>
          <a:bodyPr tIns="0">
            <a:noAutofit/>
          </a:bodyPr>
          <a:lstStyle>
            <a:lvl1pPr>
              <a:defRPr sz="1600">
                <a:solidFill>
                  <a:schemeClr val="accent1">
                    <a:lumMod val="40000"/>
                    <a:lumOff val="60000"/>
                  </a:schemeClr>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15" name="Text Placeholder 23"/>
          <p:cNvSpPr>
            <a:spLocks noGrp="1"/>
          </p:cNvSpPr>
          <p:nvPr>
            <p:ph type="body" sz="quarter" idx="12" hasCustomPrompt="1"/>
          </p:nvPr>
        </p:nvSpPr>
        <p:spPr>
          <a:xfrm>
            <a:off x="454858" y="7342632"/>
            <a:ext cx="6583680" cy="457200"/>
          </a:xfrm>
        </p:spPr>
        <p:txBody>
          <a:bodyPr tIns="0" anchor="b"/>
          <a:lstStyle>
            <a:lvl1pPr>
              <a:defRPr sz="800" b="0">
                <a:solidFill>
                  <a:schemeClr val="bg2">
                    <a:alpha val="70000"/>
                  </a:schemeClr>
                </a:solidFill>
              </a:defRPr>
            </a:lvl1pPr>
            <a:lvl2pPr>
              <a:defRPr sz="900"/>
            </a:lvl2pPr>
            <a:lvl3pPr>
              <a:defRPr sz="900"/>
            </a:lvl3pPr>
            <a:lvl4pPr>
              <a:defRPr sz="900"/>
            </a:lvl4pPr>
            <a:lvl5pPr>
              <a:defRPr sz="900"/>
            </a:lvl5pPr>
          </a:lstStyle>
          <a:p>
            <a:pPr lvl="0"/>
            <a:r>
              <a:rPr lang="en-US" dirty="0"/>
              <a:t>Source: Edit source here</a:t>
            </a:r>
          </a:p>
        </p:txBody>
      </p:sp>
      <p:grpSp>
        <p:nvGrpSpPr>
          <p:cNvPr id="12" name="Group 11"/>
          <p:cNvGrpSpPr/>
          <p:nvPr userDrawn="1"/>
        </p:nvGrpSpPr>
        <p:grpSpPr>
          <a:xfrm>
            <a:off x="914400" y="7899655"/>
            <a:ext cx="2713350" cy="220571"/>
            <a:chOff x="914400" y="7899655"/>
            <a:chExt cx="2713350" cy="220571"/>
          </a:xfrm>
        </p:grpSpPr>
        <p:sp>
          <p:nvSpPr>
            <p:cNvPr id="13"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a:t>
              </a:r>
              <a:r>
                <a:rPr lang="en-US" sz="400" b="0" i="0" dirty="0">
                  <a:latin typeface="IBM Plex Sans" charset="0"/>
                  <a:ea typeface="IBM Plex Sans" charset="0"/>
                  <a:cs typeface="IBM Plex Sans" charset="0"/>
                </a:rPr>
                <a:t> </a:t>
              </a:r>
              <a:r>
                <a:rPr lang="en-US" sz="799" b="0" i="0" dirty="0">
                  <a:latin typeface="IBM Plex Sans" charset="0"/>
                  <a:ea typeface="IBM Plex Sans" charset="0"/>
                  <a:cs typeface="IBM Plex Sans" charset="0"/>
                </a:rPr>
                <a:t>2021 IBM Corporation</a:t>
              </a:r>
              <a:r>
                <a:rPr lang="en-US" sz="799" b="0" i="0" baseline="0" dirty="0">
                  <a:latin typeface="IBM Plex Sans" charset="0"/>
                  <a:ea typeface="IBM Plex Sans" charset="0"/>
                  <a:cs typeface="IBM Plex Sans" charset="0"/>
                </a:rPr>
                <a:t>              </a:t>
              </a:r>
              <a:r>
                <a:rPr lang="en-US" sz="799" b="0" i="0" dirty="0">
                  <a:latin typeface="IBM Plex Sans" charset="0"/>
                  <a:ea typeface="IBM Plex Sans" charset="0"/>
                  <a:cs typeface="IBM Plex Sans" charset="0"/>
                </a:rPr>
                <a:t> </a:t>
              </a:r>
            </a:p>
          </p:txBody>
        </p:sp>
        <p:sp>
          <p:nvSpPr>
            <p:cNvPr id="14"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fontAlgn="auto">
                <a:spcBef>
                  <a:spcPts val="0"/>
                </a:spcBef>
                <a:spcAft>
                  <a:spcPts val="0"/>
                </a:spcAft>
                <a:tabLst/>
                <a:defRPr/>
              </a:pPr>
              <a:r>
                <a:rPr lang="en-US" sz="799" b="0" i="0" dirty="0">
                  <a:solidFill>
                    <a:schemeClr val="bg2">
                      <a:alpha val="60000"/>
                    </a:schemeClr>
                  </a:solidFill>
                  <a:latin typeface="IBM Plex Sans" charset="0"/>
                  <a:ea typeface="IBM Plex Sans" charset="0"/>
                  <a:cs typeface="IBM Plex Sans" charset="0"/>
                </a:rPr>
                <a:t> </a:t>
              </a:r>
              <a:fld id="{7C9968D1-C8E5-4FE3-AED4-7D4518C301B3}" type="datetime3">
                <a:rPr lang="en-US" sz="799" b="0" i="0" smtClean="0">
                  <a:solidFill>
                    <a:schemeClr val="bg2">
                      <a:alpha val="60000"/>
                    </a:schemeClr>
                  </a:solidFill>
                  <a:latin typeface="IBM Plex Sans" charset="0"/>
                  <a:ea typeface="IBM Plex Sans" charset="0"/>
                  <a:cs typeface="IBM Plex Sans" charset="0"/>
                </a:rPr>
                <a:pPr marL="0" indent="0" fontAlgn="auto">
                  <a:spcBef>
                    <a:spcPts val="0"/>
                  </a:spcBef>
                  <a:spcAft>
                    <a:spcPts val="0"/>
                  </a:spcAft>
                  <a:tabLst/>
                  <a:defRPr/>
                </a:pPr>
                <a:t>28 May 2021</a:t>
              </a:fld>
              <a:endParaRPr lang="en-US" sz="799" b="0" i="0" dirty="0">
                <a:solidFill>
                  <a:schemeClr val="bg2">
                    <a:alpha val="60000"/>
                  </a:schemeClr>
                </a:solidFill>
                <a:latin typeface="IBM Plex Sans" charset="0"/>
                <a:ea typeface="IBM Plex Sans" charset="0"/>
                <a:cs typeface="IBM Plex Sans" charset="0"/>
              </a:endParaRPr>
            </a:p>
          </p:txBody>
        </p:sp>
      </p:grpSp>
      <p:sp>
        <p:nvSpPr>
          <p:cNvPr id="16"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IBM Services</a:t>
            </a:r>
          </a:p>
        </p:txBody>
      </p:sp>
      <p:sp>
        <p:nvSpPr>
          <p:cNvPr id="17"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800" b="0" i="0" smtClean="0">
                <a:solidFill>
                  <a:schemeClr val="bg2"/>
                </a:solidFill>
                <a:latin typeface="IBM Plex Sans" charset="0"/>
                <a:ea typeface="IBM Plex Sans" charset="0"/>
                <a:cs typeface="IBM Plex Sans" charset="0"/>
              </a:rPr>
              <a:pPr algn="l"/>
              <a:t>‹#›</a:t>
            </a:fld>
            <a:endParaRPr lang="en-US" sz="800" b="0" i="0" dirty="0">
              <a:solidFill>
                <a:schemeClr val="bg2"/>
              </a:solidFill>
              <a:latin typeface="IBM Plex Sans" charset="0"/>
              <a:ea typeface="IBM Plex Sans" charset="0"/>
              <a:cs typeface="IBM Plex Sans" charset="0"/>
            </a:endParaRPr>
          </a:p>
        </p:txBody>
      </p:sp>
      <p:pic>
        <p:nvPicPr>
          <p:cNvPr id="19" name="Picture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06823" y="7818135"/>
            <a:ext cx="566118" cy="228601"/>
          </a:xfrm>
          <a:prstGeom prst="rect">
            <a:avLst/>
          </a:prstGeom>
        </p:spPr>
      </p:pic>
      <p:sp>
        <p:nvSpPr>
          <p:cNvPr id="18" name="Title 1"/>
          <p:cNvSpPr>
            <a:spLocks noGrp="1"/>
          </p:cNvSpPr>
          <p:nvPr>
            <p:ph type="title"/>
          </p:nvPr>
        </p:nvSpPr>
        <p:spPr>
          <a:xfrm>
            <a:off x="457200" y="685800"/>
            <a:ext cx="13716000" cy="1143000"/>
          </a:xfrm>
        </p:spPr>
        <p:txBody>
          <a:bodyPr>
            <a:noAutofit/>
          </a:bodyPr>
          <a:lstStyle>
            <a:lvl1pPr>
              <a:defRPr>
                <a:latin typeface="IBM Plex Sans" charset="0"/>
                <a:ea typeface="IBM Plex Sans" charset="0"/>
                <a:cs typeface="IBM Plex Sans" charset="0"/>
              </a:defRPr>
            </a:lvl1pPr>
          </a:lstStyle>
          <a:p>
            <a:r>
              <a:rPr lang="en-US" dirty="0"/>
              <a:t>Click to edit Master title style</a:t>
            </a:r>
          </a:p>
        </p:txBody>
      </p:sp>
    </p:spTree>
    <p:extLst>
      <p:ext uri="{BB962C8B-B14F-4D97-AF65-F5344CB8AC3E}">
        <p14:creationId xmlns:p14="http://schemas.microsoft.com/office/powerpoint/2010/main" val="79638626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2-1_Title and Content">
    <p:spTree>
      <p:nvGrpSpPr>
        <p:cNvPr id="1" name=""/>
        <p:cNvGrpSpPr/>
        <p:nvPr/>
      </p:nvGrpSpPr>
      <p:grpSpPr>
        <a:xfrm>
          <a:off x="0" y="0"/>
          <a:ext cx="0" cy="0"/>
          <a:chOff x="0" y="0"/>
          <a:chExt cx="0" cy="0"/>
        </a:xfrm>
      </p:grpSpPr>
      <p:sp>
        <p:nvSpPr>
          <p:cNvPr id="6" name="Rectangle 5"/>
          <p:cNvSpPr/>
          <p:nvPr userDrawn="1"/>
        </p:nvSpPr>
        <p:spPr>
          <a:xfrm>
            <a:off x="0" y="2057400"/>
            <a:ext cx="14630400" cy="6172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2" name="Title 1"/>
          <p:cNvSpPr>
            <a:spLocks noGrp="1"/>
          </p:cNvSpPr>
          <p:nvPr>
            <p:ph type="title"/>
          </p:nvPr>
        </p:nvSpPr>
        <p:spPr>
          <a:xfrm>
            <a:off x="457200" y="685800"/>
            <a:ext cx="13716000" cy="1143000"/>
          </a:xfrm>
        </p:spPr>
        <p:txBody>
          <a:bodyPr>
            <a:noAutofit/>
          </a:bodyPr>
          <a:lstStyle>
            <a:lvl1pPr>
              <a:defRPr>
                <a:latin typeface="IBM Plex Sans" charset="0"/>
                <a:ea typeface="IBM Plex Sans" charset="0"/>
                <a:cs typeface="IBM Plex Sans" charset="0"/>
              </a:defRPr>
            </a:lvl1pPr>
          </a:lstStyle>
          <a:p>
            <a:r>
              <a:rPr lang="en-US" dirty="0"/>
              <a:t>Click to edit Master title style</a:t>
            </a:r>
          </a:p>
        </p:txBody>
      </p:sp>
      <p:sp>
        <p:nvSpPr>
          <p:cNvPr id="5" name="Text Placeholder 4"/>
          <p:cNvSpPr>
            <a:spLocks noGrp="1"/>
          </p:cNvSpPr>
          <p:nvPr>
            <p:ph type="body" sz="quarter" idx="11"/>
          </p:nvPr>
        </p:nvSpPr>
        <p:spPr>
          <a:xfrm>
            <a:off x="457200" y="265176"/>
            <a:ext cx="6583680" cy="274320"/>
          </a:xfrm>
        </p:spPr>
        <p:txBody>
          <a:bodyPr tIns="0">
            <a:noAutofit/>
          </a:bodyPr>
          <a:lstStyle>
            <a:lvl1pPr>
              <a:defRPr sz="1600">
                <a:solidFill>
                  <a:schemeClr val="accent1"/>
                </a:solidFill>
                <a:latin typeface="IBM Plex Sans" charset="0"/>
                <a:ea typeface="IBM Plex Sans" charset="0"/>
                <a:cs typeface="IBM Plex Sans" charset="0"/>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24" name="Text Placeholder 23"/>
          <p:cNvSpPr>
            <a:spLocks noGrp="1"/>
          </p:cNvSpPr>
          <p:nvPr>
            <p:ph type="body" sz="quarter" idx="12" hasCustomPrompt="1"/>
          </p:nvPr>
        </p:nvSpPr>
        <p:spPr>
          <a:xfrm>
            <a:off x="454858" y="7342632"/>
            <a:ext cx="6583680" cy="457200"/>
          </a:xfrm>
        </p:spPr>
        <p:txBody>
          <a:bodyPr tIns="0" anchor="b"/>
          <a:lstStyle>
            <a:lvl1pPr>
              <a:defRPr sz="800" b="0">
                <a:solidFill>
                  <a:schemeClr val="bg2">
                    <a:alpha val="70000"/>
                  </a:schemeClr>
                </a:solidFill>
                <a:latin typeface="IBM Plex Sans" charset="0"/>
                <a:ea typeface="IBM Plex Sans" charset="0"/>
                <a:cs typeface="IBM Plex Sans" charset="0"/>
              </a:defRPr>
            </a:lvl1pPr>
            <a:lvl2pPr>
              <a:defRPr sz="900"/>
            </a:lvl2pPr>
            <a:lvl3pPr>
              <a:defRPr sz="900"/>
            </a:lvl3pPr>
            <a:lvl4pPr>
              <a:defRPr sz="900"/>
            </a:lvl4pPr>
            <a:lvl5pPr>
              <a:defRPr sz="900"/>
            </a:lvl5pPr>
          </a:lstStyle>
          <a:p>
            <a:pPr lvl="0"/>
            <a:r>
              <a:rPr lang="en-US" dirty="0"/>
              <a:t>Source: Edit source here</a:t>
            </a:r>
          </a:p>
        </p:txBody>
      </p:sp>
      <p:grpSp>
        <p:nvGrpSpPr>
          <p:cNvPr id="12" name="Group 11"/>
          <p:cNvGrpSpPr/>
          <p:nvPr userDrawn="1"/>
        </p:nvGrpSpPr>
        <p:grpSpPr>
          <a:xfrm>
            <a:off x="914400" y="7899655"/>
            <a:ext cx="2713350" cy="220571"/>
            <a:chOff x="914400" y="7899655"/>
            <a:chExt cx="2713350" cy="220571"/>
          </a:xfrm>
        </p:grpSpPr>
        <p:sp>
          <p:nvSpPr>
            <p:cNvPr id="13"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a:t>
              </a:r>
              <a:r>
                <a:rPr lang="en-US" sz="400" b="0" i="0" dirty="0">
                  <a:latin typeface="IBM Plex Sans" charset="0"/>
                  <a:ea typeface="IBM Plex Sans" charset="0"/>
                  <a:cs typeface="IBM Plex Sans" charset="0"/>
                </a:rPr>
                <a:t> </a:t>
              </a:r>
              <a:r>
                <a:rPr lang="en-US" sz="799" b="0" i="0" dirty="0">
                  <a:latin typeface="IBM Plex Sans" charset="0"/>
                  <a:ea typeface="IBM Plex Sans" charset="0"/>
                  <a:cs typeface="IBM Plex Sans" charset="0"/>
                </a:rPr>
                <a:t>2021 IBM Corporation</a:t>
              </a:r>
              <a:r>
                <a:rPr lang="en-US" sz="799" b="0" i="0" baseline="0" dirty="0">
                  <a:latin typeface="IBM Plex Sans" charset="0"/>
                  <a:ea typeface="IBM Plex Sans" charset="0"/>
                  <a:cs typeface="IBM Plex Sans" charset="0"/>
                </a:rPr>
                <a:t>              </a:t>
              </a:r>
              <a:r>
                <a:rPr lang="en-US" sz="799" b="0" i="0" dirty="0">
                  <a:latin typeface="IBM Plex Sans" charset="0"/>
                  <a:ea typeface="IBM Plex Sans" charset="0"/>
                  <a:cs typeface="IBM Plex Sans" charset="0"/>
                </a:rPr>
                <a:t> </a:t>
              </a:r>
            </a:p>
          </p:txBody>
        </p:sp>
        <p:sp>
          <p:nvSpPr>
            <p:cNvPr id="14"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fontAlgn="auto">
                <a:spcBef>
                  <a:spcPts val="0"/>
                </a:spcBef>
                <a:spcAft>
                  <a:spcPts val="0"/>
                </a:spcAft>
                <a:tabLst/>
                <a:defRPr/>
              </a:pPr>
              <a:r>
                <a:rPr lang="en-US" sz="799" b="0" i="0" dirty="0">
                  <a:solidFill>
                    <a:schemeClr val="bg2">
                      <a:alpha val="60000"/>
                    </a:schemeClr>
                  </a:solidFill>
                  <a:latin typeface="IBM Plex Sans" charset="0"/>
                  <a:ea typeface="IBM Plex Sans" charset="0"/>
                  <a:cs typeface="IBM Plex Sans" charset="0"/>
                </a:rPr>
                <a:t> </a:t>
              </a:r>
              <a:fld id="{7C9968D1-C8E5-4FE3-AED4-7D4518C301B3}" type="datetime3">
                <a:rPr lang="en-US" sz="799" b="0" i="0" smtClean="0">
                  <a:solidFill>
                    <a:schemeClr val="bg2">
                      <a:alpha val="60000"/>
                    </a:schemeClr>
                  </a:solidFill>
                  <a:latin typeface="IBM Plex Sans" charset="0"/>
                  <a:ea typeface="IBM Plex Sans" charset="0"/>
                  <a:cs typeface="IBM Plex Sans" charset="0"/>
                </a:rPr>
                <a:pPr marL="0" indent="0" fontAlgn="auto">
                  <a:spcBef>
                    <a:spcPts val="0"/>
                  </a:spcBef>
                  <a:spcAft>
                    <a:spcPts val="0"/>
                  </a:spcAft>
                  <a:tabLst/>
                  <a:defRPr/>
                </a:pPr>
                <a:t>28 May 2021</a:t>
              </a:fld>
              <a:endParaRPr lang="en-US" sz="799" b="0" i="0" dirty="0">
                <a:solidFill>
                  <a:schemeClr val="bg2">
                    <a:alpha val="60000"/>
                  </a:schemeClr>
                </a:solidFill>
                <a:latin typeface="IBM Plex Sans" charset="0"/>
                <a:ea typeface="IBM Plex Sans" charset="0"/>
                <a:cs typeface="IBM Plex Sans" charset="0"/>
              </a:endParaRPr>
            </a:p>
          </p:txBody>
        </p:sp>
      </p:grpSp>
      <p:sp>
        <p:nvSpPr>
          <p:cNvPr id="15"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IBM Services</a:t>
            </a:r>
          </a:p>
        </p:txBody>
      </p:sp>
      <p:sp>
        <p:nvSpPr>
          <p:cNvPr id="16"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800" b="0" i="0" smtClean="0">
                <a:solidFill>
                  <a:schemeClr val="bg2"/>
                </a:solidFill>
                <a:latin typeface="IBM Plex Sans" charset="0"/>
                <a:ea typeface="IBM Plex Sans" charset="0"/>
                <a:cs typeface="IBM Plex Sans" charset="0"/>
              </a:rPr>
              <a:pPr algn="l"/>
              <a:t>‹#›</a:t>
            </a:fld>
            <a:endParaRPr lang="en-US" sz="800" b="0" i="0" dirty="0">
              <a:solidFill>
                <a:schemeClr val="bg2"/>
              </a:solidFill>
              <a:latin typeface="IBM Plex Sans" charset="0"/>
              <a:ea typeface="IBM Plex Sans" charset="0"/>
              <a:cs typeface="IBM Plex Sans" charset="0"/>
            </a:endParaRPr>
          </a:p>
        </p:txBody>
      </p:sp>
      <p:sp>
        <p:nvSpPr>
          <p:cNvPr id="124" name="Content Placeholder 2"/>
          <p:cNvSpPr>
            <a:spLocks noGrp="1"/>
          </p:cNvSpPr>
          <p:nvPr>
            <p:ph idx="1"/>
          </p:nvPr>
        </p:nvSpPr>
        <p:spPr>
          <a:xfrm>
            <a:off x="454858" y="2057400"/>
            <a:ext cx="13716000" cy="5257800"/>
          </a:xfrm>
        </p:spPr>
        <p:txBody>
          <a:bodyPr>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06823" y="7818135"/>
            <a:ext cx="566118" cy="228601"/>
          </a:xfrm>
          <a:prstGeom prst="rect">
            <a:avLst/>
          </a:prstGeom>
        </p:spPr>
      </p:pic>
    </p:spTree>
    <p:extLst>
      <p:ext uri="{BB962C8B-B14F-4D97-AF65-F5344CB8AC3E}">
        <p14:creationId xmlns:p14="http://schemas.microsoft.com/office/powerpoint/2010/main" val="165164355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2-2_Title and Content">
    <p:bg>
      <p:bgPr>
        <a:solidFill>
          <a:schemeClr val="accent2"/>
        </a:solidFill>
        <a:effectLst/>
      </p:bgPr>
    </p:bg>
    <p:spTree>
      <p:nvGrpSpPr>
        <p:cNvPr id="1" name=""/>
        <p:cNvGrpSpPr/>
        <p:nvPr/>
      </p:nvGrpSpPr>
      <p:grpSpPr>
        <a:xfrm>
          <a:off x="0" y="0"/>
          <a:ext cx="0" cy="0"/>
          <a:chOff x="0" y="0"/>
          <a:chExt cx="0" cy="0"/>
        </a:xfrm>
      </p:grpSpPr>
      <p:sp>
        <p:nvSpPr>
          <p:cNvPr id="6" name="Rectangle 5"/>
          <p:cNvSpPr/>
          <p:nvPr userDrawn="1"/>
        </p:nvSpPr>
        <p:spPr>
          <a:xfrm>
            <a:off x="0" y="2057400"/>
            <a:ext cx="14630400" cy="6172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5" name="Text Placeholder 4"/>
          <p:cNvSpPr>
            <a:spLocks noGrp="1"/>
          </p:cNvSpPr>
          <p:nvPr>
            <p:ph type="body" sz="quarter" idx="11"/>
          </p:nvPr>
        </p:nvSpPr>
        <p:spPr>
          <a:xfrm>
            <a:off x="457200" y="265176"/>
            <a:ext cx="6583680" cy="274320"/>
          </a:xfrm>
        </p:spPr>
        <p:txBody>
          <a:bodyPr tIns="0">
            <a:noAutofit/>
          </a:bodyPr>
          <a:lstStyle>
            <a:lvl1pPr>
              <a:defRPr sz="1600">
                <a:solidFill>
                  <a:schemeClr val="accent1">
                    <a:lumMod val="40000"/>
                    <a:lumOff val="60000"/>
                  </a:schemeClr>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15" name="Text Placeholder 23"/>
          <p:cNvSpPr>
            <a:spLocks noGrp="1"/>
          </p:cNvSpPr>
          <p:nvPr>
            <p:ph type="body" sz="quarter" idx="12" hasCustomPrompt="1"/>
          </p:nvPr>
        </p:nvSpPr>
        <p:spPr>
          <a:xfrm>
            <a:off x="454858" y="7342632"/>
            <a:ext cx="6583680" cy="457200"/>
          </a:xfrm>
        </p:spPr>
        <p:txBody>
          <a:bodyPr tIns="0" anchor="b"/>
          <a:lstStyle>
            <a:lvl1pPr>
              <a:defRPr sz="800" b="0">
                <a:solidFill>
                  <a:schemeClr val="bg2">
                    <a:alpha val="70000"/>
                  </a:schemeClr>
                </a:solidFill>
              </a:defRPr>
            </a:lvl1pPr>
            <a:lvl2pPr>
              <a:defRPr sz="900"/>
            </a:lvl2pPr>
            <a:lvl3pPr>
              <a:defRPr sz="900"/>
            </a:lvl3pPr>
            <a:lvl4pPr>
              <a:defRPr sz="900"/>
            </a:lvl4pPr>
            <a:lvl5pPr>
              <a:defRPr sz="900"/>
            </a:lvl5pPr>
          </a:lstStyle>
          <a:p>
            <a:pPr lvl="0"/>
            <a:r>
              <a:rPr lang="en-US" dirty="0"/>
              <a:t>Source: Edit source here</a:t>
            </a:r>
          </a:p>
        </p:txBody>
      </p:sp>
      <p:grpSp>
        <p:nvGrpSpPr>
          <p:cNvPr id="12" name="Group 11"/>
          <p:cNvGrpSpPr/>
          <p:nvPr userDrawn="1"/>
        </p:nvGrpSpPr>
        <p:grpSpPr>
          <a:xfrm>
            <a:off x="914400" y="7899655"/>
            <a:ext cx="2713350" cy="220571"/>
            <a:chOff x="914400" y="7899655"/>
            <a:chExt cx="2713350" cy="220571"/>
          </a:xfrm>
        </p:grpSpPr>
        <p:sp>
          <p:nvSpPr>
            <p:cNvPr id="13"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a:t>
              </a:r>
              <a:r>
                <a:rPr lang="en-US" sz="400" b="0" i="0" dirty="0">
                  <a:latin typeface="IBM Plex Sans" charset="0"/>
                  <a:ea typeface="IBM Plex Sans" charset="0"/>
                  <a:cs typeface="IBM Plex Sans" charset="0"/>
                </a:rPr>
                <a:t> </a:t>
              </a:r>
              <a:r>
                <a:rPr lang="en-US" sz="799" b="0" i="0" dirty="0">
                  <a:latin typeface="IBM Plex Sans" charset="0"/>
                  <a:ea typeface="IBM Plex Sans" charset="0"/>
                  <a:cs typeface="IBM Plex Sans" charset="0"/>
                </a:rPr>
                <a:t>2021 IBM Corporation</a:t>
              </a:r>
              <a:r>
                <a:rPr lang="en-US" sz="799" b="0" i="0" baseline="0" dirty="0">
                  <a:latin typeface="IBM Plex Sans" charset="0"/>
                  <a:ea typeface="IBM Plex Sans" charset="0"/>
                  <a:cs typeface="IBM Plex Sans" charset="0"/>
                </a:rPr>
                <a:t>              </a:t>
              </a:r>
              <a:r>
                <a:rPr lang="en-US" sz="799" b="0" i="0" dirty="0">
                  <a:latin typeface="IBM Plex Sans" charset="0"/>
                  <a:ea typeface="IBM Plex Sans" charset="0"/>
                  <a:cs typeface="IBM Plex Sans" charset="0"/>
                </a:rPr>
                <a:t> </a:t>
              </a:r>
            </a:p>
          </p:txBody>
        </p:sp>
        <p:sp>
          <p:nvSpPr>
            <p:cNvPr id="14"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fontAlgn="auto">
                <a:spcBef>
                  <a:spcPts val="0"/>
                </a:spcBef>
                <a:spcAft>
                  <a:spcPts val="0"/>
                </a:spcAft>
                <a:tabLst/>
                <a:defRPr/>
              </a:pPr>
              <a:r>
                <a:rPr lang="en-US" sz="799" b="0" i="0" dirty="0">
                  <a:solidFill>
                    <a:schemeClr val="bg2">
                      <a:alpha val="60000"/>
                    </a:schemeClr>
                  </a:solidFill>
                  <a:latin typeface="IBM Plex Sans" charset="0"/>
                  <a:ea typeface="IBM Plex Sans" charset="0"/>
                  <a:cs typeface="IBM Plex Sans" charset="0"/>
                </a:rPr>
                <a:t> </a:t>
              </a:r>
              <a:fld id="{7C9968D1-C8E5-4FE3-AED4-7D4518C301B3}" type="datetime3">
                <a:rPr lang="en-US" sz="799" b="0" i="0" smtClean="0">
                  <a:solidFill>
                    <a:schemeClr val="bg2">
                      <a:alpha val="60000"/>
                    </a:schemeClr>
                  </a:solidFill>
                  <a:latin typeface="IBM Plex Sans" charset="0"/>
                  <a:ea typeface="IBM Plex Sans" charset="0"/>
                  <a:cs typeface="IBM Plex Sans" charset="0"/>
                </a:rPr>
                <a:pPr marL="0" indent="0" fontAlgn="auto">
                  <a:spcBef>
                    <a:spcPts val="0"/>
                  </a:spcBef>
                  <a:spcAft>
                    <a:spcPts val="0"/>
                  </a:spcAft>
                  <a:tabLst/>
                  <a:defRPr/>
                </a:pPr>
                <a:t>28 May 2021</a:t>
              </a:fld>
              <a:endParaRPr lang="en-US" sz="799" b="0" i="0" dirty="0">
                <a:solidFill>
                  <a:schemeClr val="bg2">
                    <a:alpha val="60000"/>
                  </a:schemeClr>
                </a:solidFill>
                <a:latin typeface="IBM Plex Sans" charset="0"/>
                <a:ea typeface="IBM Plex Sans" charset="0"/>
                <a:cs typeface="IBM Plex Sans" charset="0"/>
              </a:endParaRPr>
            </a:p>
          </p:txBody>
        </p:sp>
      </p:grpSp>
      <p:sp>
        <p:nvSpPr>
          <p:cNvPr id="16"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IBM Services</a:t>
            </a:r>
          </a:p>
        </p:txBody>
      </p:sp>
      <p:sp>
        <p:nvSpPr>
          <p:cNvPr id="17"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800" b="0" i="0" smtClean="0">
                <a:solidFill>
                  <a:schemeClr val="bg2"/>
                </a:solidFill>
                <a:latin typeface="IBM Plex Sans" charset="0"/>
                <a:ea typeface="IBM Plex Sans" charset="0"/>
                <a:cs typeface="IBM Plex Sans" charset="0"/>
              </a:rPr>
              <a:pPr algn="l"/>
              <a:t>‹#›</a:t>
            </a:fld>
            <a:endParaRPr lang="en-US" sz="800" b="0" i="0" dirty="0">
              <a:solidFill>
                <a:schemeClr val="bg2"/>
              </a:solidFill>
              <a:latin typeface="IBM Plex Sans" charset="0"/>
              <a:ea typeface="IBM Plex Sans" charset="0"/>
              <a:cs typeface="IBM Plex Sans" charset="0"/>
            </a:endParaRPr>
          </a:p>
        </p:txBody>
      </p:sp>
      <p:sp>
        <p:nvSpPr>
          <p:cNvPr id="22" name="Content Placeholder 2"/>
          <p:cNvSpPr>
            <a:spLocks noGrp="1"/>
          </p:cNvSpPr>
          <p:nvPr>
            <p:ph idx="1"/>
          </p:nvPr>
        </p:nvSpPr>
        <p:spPr>
          <a:xfrm>
            <a:off x="454858" y="2057400"/>
            <a:ext cx="13716000" cy="5257800"/>
          </a:xfrm>
        </p:spPr>
        <p:txBody>
          <a:bodyPr>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pic>
        <p:nvPicPr>
          <p:cNvPr id="19" name="Picture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06823" y="7818135"/>
            <a:ext cx="566118" cy="228601"/>
          </a:xfrm>
          <a:prstGeom prst="rect">
            <a:avLst/>
          </a:prstGeom>
        </p:spPr>
      </p:pic>
      <p:sp>
        <p:nvSpPr>
          <p:cNvPr id="18" name="Title 1"/>
          <p:cNvSpPr>
            <a:spLocks noGrp="1"/>
          </p:cNvSpPr>
          <p:nvPr>
            <p:ph type="title"/>
          </p:nvPr>
        </p:nvSpPr>
        <p:spPr>
          <a:xfrm>
            <a:off x="457200" y="685800"/>
            <a:ext cx="13716000" cy="1143000"/>
          </a:xfrm>
        </p:spPr>
        <p:txBody>
          <a:bodyPr>
            <a:noAutofit/>
          </a:bodyPr>
          <a:lstStyle>
            <a:lvl1pPr>
              <a:defRPr>
                <a:latin typeface="IBM Plex Sans" charset="0"/>
                <a:ea typeface="IBM Plex Sans" charset="0"/>
                <a:cs typeface="IBM Plex Sans" charset="0"/>
              </a:defRPr>
            </a:lvl1pPr>
          </a:lstStyle>
          <a:p>
            <a:r>
              <a:rPr lang="en-US" dirty="0"/>
              <a:t>Click to edit Master title style</a:t>
            </a:r>
          </a:p>
        </p:txBody>
      </p:sp>
    </p:spTree>
    <p:extLst>
      <p:ext uri="{BB962C8B-B14F-4D97-AF65-F5344CB8AC3E}">
        <p14:creationId xmlns:p14="http://schemas.microsoft.com/office/powerpoint/2010/main" val="296384763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1_Title and Content">
    <p:spTree>
      <p:nvGrpSpPr>
        <p:cNvPr id="1" name=""/>
        <p:cNvGrpSpPr/>
        <p:nvPr/>
      </p:nvGrpSpPr>
      <p:grpSpPr>
        <a:xfrm>
          <a:off x="0" y="0"/>
          <a:ext cx="0" cy="0"/>
          <a:chOff x="0" y="0"/>
          <a:chExt cx="0" cy="0"/>
        </a:xfrm>
      </p:grpSpPr>
      <p:sp>
        <p:nvSpPr>
          <p:cNvPr id="6" name="Rectangle 5"/>
          <p:cNvSpPr/>
          <p:nvPr userDrawn="1"/>
        </p:nvSpPr>
        <p:spPr>
          <a:xfrm flipV="1">
            <a:off x="0" y="0"/>
            <a:ext cx="14630400" cy="2057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5" name="Text Placeholder 4"/>
          <p:cNvSpPr>
            <a:spLocks noGrp="1"/>
          </p:cNvSpPr>
          <p:nvPr>
            <p:ph type="body" sz="quarter" idx="11"/>
          </p:nvPr>
        </p:nvSpPr>
        <p:spPr>
          <a:xfrm>
            <a:off x="457200" y="265176"/>
            <a:ext cx="6583680" cy="274320"/>
          </a:xfrm>
        </p:spPr>
        <p:txBody>
          <a:bodyPr lIns="0" tIns="0" r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9" name="Text Placeholder 23"/>
          <p:cNvSpPr>
            <a:spLocks noGrp="1"/>
          </p:cNvSpPr>
          <p:nvPr>
            <p:ph type="body" sz="quarter" idx="14" hasCustomPrompt="1"/>
          </p:nvPr>
        </p:nvSpPr>
        <p:spPr>
          <a:xfrm>
            <a:off x="454858" y="7342632"/>
            <a:ext cx="6583680" cy="457200"/>
          </a:xfrm>
        </p:spPr>
        <p:txBody>
          <a:bodyPr vert="horz" lIns="0" tIns="0" rIns="0" bIns="0" rtlCol="0" anchor="b">
            <a:noAutofit/>
          </a:bodyPr>
          <a:lstStyle>
            <a:lvl1pPr>
              <a:defRPr lang="en-US" sz="800" dirty="0" smtClean="0">
                <a:solidFill>
                  <a:schemeClr val="tx1">
                    <a:alpha val="70000"/>
                  </a:schemeClr>
                </a:solidFill>
              </a:defRPr>
            </a:lvl1pPr>
          </a:lstStyle>
          <a:p>
            <a:pPr lvl="0"/>
            <a:r>
              <a:rPr lang="en-US" dirty="0"/>
              <a:t>Source: Edit source here</a:t>
            </a:r>
          </a:p>
        </p:txBody>
      </p:sp>
      <p:sp>
        <p:nvSpPr>
          <p:cNvPr id="15" name="Content Placeholder 2"/>
          <p:cNvSpPr>
            <a:spLocks noGrp="1"/>
          </p:cNvSpPr>
          <p:nvPr>
            <p:ph idx="1"/>
          </p:nvPr>
        </p:nvSpPr>
        <p:spPr>
          <a:xfrm>
            <a:off x="454858" y="2057400"/>
            <a:ext cx="6583680" cy="5257800"/>
          </a:xfrm>
        </p:spPr>
        <p:txBody>
          <a:bodyPr lIns="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6" name="Content Placeholder 2"/>
          <p:cNvSpPr>
            <a:spLocks noGrp="1"/>
          </p:cNvSpPr>
          <p:nvPr>
            <p:ph idx="13"/>
          </p:nvPr>
        </p:nvSpPr>
        <p:spPr>
          <a:xfrm>
            <a:off x="7589520" y="2057400"/>
            <a:ext cx="6583680" cy="5257800"/>
          </a:xfrm>
        </p:spPr>
        <p:txBody>
          <a:bodyPr lIns="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8" name="Title 1"/>
          <p:cNvSpPr>
            <a:spLocks noGrp="1"/>
          </p:cNvSpPr>
          <p:nvPr>
            <p:ph type="title"/>
          </p:nvPr>
        </p:nvSpPr>
        <p:spPr>
          <a:xfrm>
            <a:off x="457200" y="685800"/>
            <a:ext cx="13716000" cy="1143000"/>
          </a:xfrm>
        </p:spPr>
        <p:txBody>
          <a:bodyPr>
            <a:noAutofit/>
          </a:bodyPr>
          <a:lstStyle>
            <a:lvl1pPr>
              <a:defRPr>
                <a:solidFill>
                  <a:schemeClr val="bg2"/>
                </a:solidFill>
                <a:latin typeface="IBM Plex Sans" charset="0"/>
                <a:ea typeface="IBM Plex Sans" charset="0"/>
                <a:cs typeface="IBM Plex Sans" charset="0"/>
              </a:defRPr>
            </a:lvl1pPr>
          </a:lstStyle>
          <a:p>
            <a:r>
              <a:rPr lang="en-US" dirty="0"/>
              <a:t>Click to edit Master title style</a:t>
            </a: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2_Title and Content">
    <p:spTree>
      <p:nvGrpSpPr>
        <p:cNvPr id="1" name=""/>
        <p:cNvGrpSpPr/>
        <p:nvPr/>
      </p:nvGrpSpPr>
      <p:grpSpPr>
        <a:xfrm>
          <a:off x="0" y="0"/>
          <a:ext cx="0" cy="0"/>
          <a:chOff x="0" y="0"/>
          <a:chExt cx="0" cy="0"/>
        </a:xfrm>
      </p:grpSpPr>
      <p:sp>
        <p:nvSpPr>
          <p:cNvPr id="10" name="Rectangle 9"/>
          <p:cNvSpPr/>
          <p:nvPr userDrawn="1"/>
        </p:nvSpPr>
        <p:spPr>
          <a:xfrm flipV="1">
            <a:off x="0" y="0"/>
            <a:ext cx="14630400" cy="2057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5" name="Text Placeholder 4"/>
          <p:cNvSpPr>
            <a:spLocks noGrp="1"/>
          </p:cNvSpPr>
          <p:nvPr>
            <p:ph type="body" sz="quarter" idx="11"/>
          </p:nvPr>
        </p:nvSpPr>
        <p:spPr>
          <a:xfrm>
            <a:off x="457200" y="265176"/>
            <a:ext cx="6583680" cy="274320"/>
          </a:xfrm>
        </p:spPr>
        <p:txBody>
          <a:bodyPr lIns="0" tIns="0" r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9" name="Text Placeholder 23"/>
          <p:cNvSpPr>
            <a:spLocks noGrp="1"/>
          </p:cNvSpPr>
          <p:nvPr>
            <p:ph type="body" sz="quarter" idx="14" hasCustomPrompt="1"/>
          </p:nvPr>
        </p:nvSpPr>
        <p:spPr>
          <a:xfrm>
            <a:off x="457200" y="7342632"/>
            <a:ext cx="6583680" cy="457200"/>
          </a:xfrm>
        </p:spPr>
        <p:txBody>
          <a:bodyPr vert="horz" lIns="0" tIns="0" rIns="0" bIns="0" rtlCol="0" anchor="b">
            <a:noAutofit/>
          </a:bodyPr>
          <a:lstStyle>
            <a:lvl1pPr>
              <a:defRPr lang="en-US" sz="800" dirty="0" smtClean="0">
                <a:solidFill>
                  <a:schemeClr val="tx1">
                    <a:alpha val="70000"/>
                  </a:schemeClr>
                </a:solidFill>
              </a:defRPr>
            </a:lvl1pPr>
          </a:lstStyle>
          <a:p>
            <a:pPr lvl="0"/>
            <a:r>
              <a:rPr lang="en-US" dirty="0"/>
              <a:t>Source: Edit source here</a:t>
            </a:r>
          </a:p>
        </p:txBody>
      </p:sp>
      <p:sp>
        <p:nvSpPr>
          <p:cNvPr id="11" name="Content Placeholder 2"/>
          <p:cNvSpPr>
            <a:spLocks noGrp="1"/>
          </p:cNvSpPr>
          <p:nvPr>
            <p:ph idx="1"/>
          </p:nvPr>
        </p:nvSpPr>
        <p:spPr>
          <a:xfrm>
            <a:off x="4572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2" name="Content Placeholder 2"/>
          <p:cNvSpPr>
            <a:spLocks noGrp="1"/>
          </p:cNvSpPr>
          <p:nvPr>
            <p:ph idx="10"/>
          </p:nvPr>
        </p:nvSpPr>
        <p:spPr>
          <a:xfrm>
            <a:off x="74676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3" name="Content Placeholder 2"/>
          <p:cNvSpPr>
            <a:spLocks noGrp="1"/>
          </p:cNvSpPr>
          <p:nvPr>
            <p:ph idx="12"/>
          </p:nvPr>
        </p:nvSpPr>
        <p:spPr>
          <a:xfrm>
            <a:off x="39624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4" name="Content Placeholder 2"/>
          <p:cNvSpPr>
            <a:spLocks noGrp="1"/>
          </p:cNvSpPr>
          <p:nvPr>
            <p:ph idx="13"/>
          </p:nvPr>
        </p:nvSpPr>
        <p:spPr>
          <a:xfrm>
            <a:off x="109728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5" name="Title 1"/>
          <p:cNvSpPr>
            <a:spLocks noGrp="1"/>
          </p:cNvSpPr>
          <p:nvPr>
            <p:ph type="title"/>
          </p:nvPr>
        </p:nvSpPr>
        <p:spPr>
          <a:xfrm>
            <a:off x="457200" y="685800"/>
            <a:ext cx="13716000" cy="1143000"/>
          </a:xfrm>
        </p:spPr>
        <p:txBody>
          <a:bodyPr>
            <a:noAutofit/>
          </a:bodyPr>
          <a:lstStyle>
            <a:lvl1pPr>
              <a:defRPr>
                <a:solidFill>
                  <a:schemeClr val="bg2"/>
                </a:solidFill>
                <a:latin typeface="IBM Plex Sans" charset="0"/>
                <a:ea typeface="IBM Plex Sans" charset="0"/>
                <a:cs typeface="IBM Plex Sans" charset="0"/>
              </a:defRPr>
            </a:lvl1pPr>
          </a:lstStyle>
          <a:p>
            <a:r>
              <a:rPr lang="en-US" dirty="0"/>
              <a:t>Click to edit Master title style</a:t>
            </a: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3-2_Title and Content">
    <p:bg>
      <p:bgPr>
        <a:solidFill>
          <a:schemeClr val="tx2"/>
        </a:solidFill>
        <a:effectLst/>
      </p:bgPr>
    </p:bg>
    <p:spTree>
      <p:nvGrpSpPr>
        <p:cNvPr id="1" name=""/>
        <p:cNvGrpSpPr/>
        <p:nvPr/>
      </p:nvGrpSpPr>
      <p:grpSpPr>
        <a:xfrm>
          <a:off x="0" y="0"/>
          <a:ext cx="0" cy="0"/>
          <a:chOff x="0" y="0"/>
          <a:chExt cx="0" cy="0"/>
        </a:xfrm>
      </p:grpSpPr>
      <p:sp>
        <p:nvSpPr>
          <p:cNvPr id="10" name="Rectangle 9"/>
          <p:cNvSpPr/>
          <p:nvPr userDrawn="1"/>
        </p:nvSpPr>
        <p:spPr>
          <a:xfrm flipV="1">
            <a:off x="0" y="0"/>
            <a:ext cx="14630400" cy="2057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5" name="Text Placeholder 4"/>
          <p:cNvSpPr>
            <a:spLocks noGrp="1"/>
          </p:cNvSpPr>
          <p:nvPr>
            <p:ph type="body" sz="quarter" idx="11"/>
          </p:nvPr>
        </p:nvSpPr>
        <p:spPr>
          <a:xfrm>
            <a:off x="457200" y="265176"/>
            <a:ext cx="6583680" cy="274320"/>
          </a:xfrm>
        </p:spPr>
        <p:txBody>
          <a:bodyPr lIns="0" tIns="0" r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9" name="Text Placeholder 23"/>
          <p:cNvSpPr>
            <a:spLocks noGrp="1"/>
          </p:cNvSpPr>
          <p:nvPr>
            <p:ph type="body" sz="quarter" idx="14" hasCustomPrompt="1"/>
          </p:nvPr>
        </p:nvSpPr>
        <p:spPr>
          <a:xfrm>
            <a:off x="457200" y="7342632"/>
            <a:ext cx="6583680" cy="457200"/>
          </a:xfrm>
        </p:spPr>
        <p:txBody>
          <a:bodyPr vert="horz" lIns="0" tIns="0" rIns="0" bIns="0" rtlCol="0" anchor="b">
            <a:noAutofit/>
          </a:bodyPr>
          <a:lstStyle>
            <a:lvl1pPr>
              <a:defRPr lang="en-US" sz="800" dirty="0" smtClean="0">
                <a:solidFill>
                  <a:schemeClr val="tx1">
                    <a:alpha val="70000"/>
                  </a:schemeClr>
                </a:solidFill>
              </a:defRPr>
            </a:lvl1pPr>
          </a:lstStyle>
          <a:p>
            <a:pPr lvl="0"/>
            <a:r>
              <a:rPr lang="en-US" dirty="0"/>
              <a:t>Source: Edit source here</a:t>
            </a:r>
          </a:p>
        </p:txBody>
      </p:sp>
      <p:sp>
        <p:nvSpPr>
          <p:cNvPr id="11" name="Content Placeholder 2"/>
          <p:cNvSpPr>
            <a:spLocks noGrp="1"/>
          </p:cNvSpPr>
          <p:nvPr>
            <p:ph idx="1"/>
          </p:nvPr>
        </p:nvSpPr>
        <p:spPr>
          <a:xfrm>
            <a:off x="4572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2" name="Content Placeholder 2"/>
          <p:cNvSpPr>
            <a:spLocks noGrp="1"/>
          </p:cNvSpPr>
          <p:nvPr>
            <p:ph idx="10"/>
          </p:nvPr>
        </p:nvSpPr>
        <p:spPr>
          <a:xfrm>
            <a:off x="74676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3" name="Content Placeholder 2"/>
          <p:cNvSpPr>
            <a:spLocks noGrp="1"/>
          </p:cNvSpPr>
          <p:nvPr>
            <p:ph idx="12"/>
          </p:nvPr>
        </p:nvSpPr>
        <p:spPr>
          <a:xfrm>
            <a:off x="39624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4" name="Content Placeholder 2"/>
          <p:cNvSpPr>
            <a:spLocks noGrp="1"/>
          </p:cNvSpPr>
          <p:nvPr>
            <p:ph idx="13"/>
          </p:nvPr>
        </p:nvSpPr>
        <p:spPr>
          <a:xfrm>
            <a:off x="109728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5" name="Title 1"/>
          <p:cNvSpPr>
            <a:spLocks noGrp="1"/>
          </p:cNvSpPr>
          <p:nvPr>
            <p:ph type="title"/>
          </p:nvPr>
        </p:nvSpPr>
        <p:spPr>
          <a:xfrm>
            <a:off x="457200" y="685800"/>
            <a:ext cx="13716000" cy="1143000"/>
          </a:xfrm>
        </p:spPr>
        <p:txBody>
          <a:bodyPr>
            <a:noAutofit/>
          </a:bodyPr>
          <a:lstStyle>
            <a:lvl1pPr>
              <a:defRPr>
                <a:solidFill>
                  <a:schemeClr val="bg2"/>
                </a:solidFill>
                <a:latin typeface="IBM Plex Sans" charset="0"/>
                <a:ea typeface="IBM Plex Sans" charset="0"/>
                <a:cs typeface="IBM Plex Sans" charset="0"/>
              </a:defRPr>
            </a:lvl1pPr>
          </a:lstStyle>
          <a:p>
            <a:r>
              <a:rPr lang="en-US" dirty="0"/>
              <a:t>Click to edit Master title style</a:t>
            </a: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3-2_Title and Content">
    <p:bg>
      <p:bgPr>
        <a:solidFill>
          <a:schemeClr val="tx2"/>
        </a:solidFill>
        <a:effectLst/>
      </p:bgPr>
    </p:bg>
    <p:spTree>
      <p:nvGrpSpPr>
        <p:cNvPr id="1" name=""/>
        <p:cNvGrpSpPr/>
        <p:nvPr/>
      </p:nvGrpSpPr>
      <p:grpSpPr>
        <a:xfrm>
          <a:off x="0" y="0"/>
          <a:ext cx="0" cy="0"/>
          <a:chOff x="0" y="0"/>
          <a:chExt cx="0" cy="0"/>
        </a:xfrm>
      </p:grpSpPr>
      <p:sp>
        <p:nvSpPr>
          <p:cNvPr id="10" name="Rectangle 9"/>
          <p:cNvSpPr/>
          <p:nvPr userDrawn="1"/>
        </p:nvSpPr>
        <p:spPr>
          <a:xfrm flipV="1">
            <a:off x="0" y="0"/>
            <a:ext cx="14630400" cy="20574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5" name="Text Placeholder 4"/>
          <p:cNvSpPr>
            <a:spLocks noGrp="1"/>
          </p:cNvSpPr>
          <p:nvPr>
            <p:ph type="body" sz="quarter" idx="11"/>
          </p:nvPr>
        </p:nvSpPr>
        <p:spPr>
          <a:xfrm>
            <a:off x="457200" y="265176"/>
            <a:ext cx="6583680" cy="274320"/>
          </a:xfrm>
        </p:spPr>
        <p:txBody>
          <a:bodyPr lIns="0" tIns="0" r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9" name="Text Placeholder 23"/>
          <p:cNvSpPr>
            <a:spLocks noGrp="1"/>
          </p:cNvSpPr>
          <p:nvPr>
            <p:ph type="body" sz="quarter" idx="14" hasCustomPrompt="1"/>
          </p:nvPr>
        </p:nvSpPr>
        <p:spPr>
          <a:xfrm>
            <a:off x="454858" y="7342632"/>
            <a:ext cx="6583680" cy="457200"/>
          </a:xfrm>
        </p:spPr>
        <p:txBody>
          <a:bodyPr vert="horz" lIns="0" tIns="0" rIns="0" bIns="0" rtlCol="0" anchor="b">
            <a:noAutofit/>
          </a:bodyPr>
          <a:lstStyle>
            <a:lvl1pPr>
              <a:defRPr lang="en-US" sz="800" dirty="0" smtClean="0">
                <a:solidFill>
                  <a:schemeClr val="tx1">
                    <a:alpha val="70000"/>
                  </a:schemeClr>
                </a:solidFill>
              </a:defRPr>
            </a:lvl1pPr>
          </a:lstStyle>
          <a:p>
            <a:pPr lvl="0"/>
            <a:r>
              <a:rPr lang="en-US" dirty="0"/>
              <a:t>Source: Edit source here</a:t>
            </a:r>
          </a:p>
        </p:txBody>
      </p:sp>
      <p:sp>
        <p:nvSpPr>
          <p:cNvPr id="15" name="Content Placeholder 2"/>
          <p:cNvSpPr>
            <a:spLocks noGrp="1"/>
          </p:cNvSpPr>
          <p:nvPr>
            <p:ph idx="1"/>
          </p:nvPr>
        </p:nvSpPr>
        <p:spPr>
          <a:xfrm>
            <a:off x="454858" y="2057400"/>
            <a:ext cx="6583680" cy="5257800"/>
          </a:xfrm>
        </p:spPr>
        <p:txBody>
          <a:bodyPr lIns="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6" name="Content Placeholder 2"/>
          <p:cNvSpPr>
            <a:spLocks noGrp="1"/>
          </p:cNvSpPr>
          <p:nvPr>
            <p:ph idx="13"/>
          </p:nvPr>
        </p:nvSpPr>
        <p:spPr>
          <a:xfrm>
            <a:off x="7589520" y="2057400"/>
            <a:ext cx="6583680" cy="5257800"/>
          </a:xfrm>
        </p:spPr>
        <p:txBody>
          <a:bodyPr lIns="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8" name="Title 1"/>
          <p:cNvSpPr>
            <a:spLocks noGrp="1"/>
          </p:cNvSpPr>
          <p:nvPr>
            <p:ph type="title"/>
          </p:nvPr>
        </p:nvSpPr>
        <p:spPr>
          <a:xfrm>
            <a:off x="457200" y="685800"/>
            <a:ext cx="13716000" cy="1143000"/>
          </a:xfrm>
        </p:spPr>
        <p:txBody>
          <a:bodyPr>
            <a:noAutofit/>
          </a:bodyPr>
          <a:lstStyle>
            <a:lvl1pPr>
              <a:defRPr>
                <a:solidFill>
                  <a:schemeClr val="tx1"/>
                </a:solidFill>
                <a:latin typeface="IBM Plex Sans" charset="0"/>
                <a:ea typeface="IBM Plex Sans" charset="0"/>
                <a:cs typeface="IBM Plex Sans" charset="0"/>
              </a:defRPr>
            </a:lvl1pPr>
          </a:lstStyle>
          <a:p>
            <a:r>
              <a:rPr lang="en-US" dirty="0"/>
              <a:t>Click to edit Master title style</a:t>
            </a: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3_Title and Content">
    <p:spTree>
      <p:nvGrpSpPr>
        <p:cNvPr id="1" name=""/>
        <p:cNvGrpSpPr/>
        <p:nvPr/>
      </p:nvGrpSpPr>
      <p:grpSpPr>
        <a:xfrm>
          <a:off x="0" y="0"/>
          <a:ext cx="0" cy="0"/>
          <a:chOff x="0" y="0"/>
          <a:chExt cx="0" cy="0"/>
        </a:xfrm>
      </p:grpSpPr>
      <p:sp>
        <p:nvSpPr>
          <p:cNvPr id="20" name="Rectangle 19"/>
          <p:cNvSpPr/>
          <p:nvPr userDrawn="1"/>
        </p:nvSpPr>
        <p:spPr>
          <a:xfrm flipV="1">
            <a:off x="0" y="0"/>
            <a:ext cx="14630400" cy="20574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5" name="Text Placeholder 4"/>
          <p:cNvSpPr>
            <a:spLocks noGrp="1"/>
          </p:cNvSpPr>
          <p:nvPr>
            <p:ph type="body" sz="quarter" idx="11"/>
          </p:nvPr>
        </p:nvSpPr>
        <p:spPr>
          <a:xfrm>
            <a:off x="457200" y="265176"/>
            <a:ext cx="6583680" cy="274320"/>
          </a:xfrm>
        </p:spPr>
        <p:txBody>
          <a:bodyPr lIns="0" tIns="0" r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21" name="Text Placeholder 23"/>
          <p:cNvSpPr>
            <a:spLocks noGrp="1"/>
          </p:cNvSpPr>
          <p:nvPr>
            <p:ph type="body" sz="quarter" idx="14" hasCustomPrompt="1"/>
          </p:nvPr>
        </p:nvSpPr>
        <p:spPr>
          <a:xfrm>
            <a:off x="457200" y="7342632"/>
            <a:ext cx="6583680" cy="457200"/>
          </a:xfrm>
        </p:spPr>
        <p:txBody>
          <a:bodyPr vert="horz" lIns="0" tIns="0" rIns="0" bIns="0" rtlCol="0" anchor="b">
            <a:noAutofit/>
          </a:bodyPr>
          <a:lstStyle>
            <a:lvl1pPr>
              <a:defRPr lang="en-US" sz="800" dirty="0" smtClean="0">
                <a:solidFill>
                  <a:schemeClr val="tx1">
                    <a:alpha val="70000"/>
                  </a:schemeClr>
                </a:solidFill>
              </a:defRPr>
            </a:lvl1pPr>
          </a:lstStyle>
          <a:p>
            <a:pPr lvl="0"/>
            <a:r>
              <a:rPr lang="en-US" dirty="0"/>
              <a:t>Source: Edit source here</a:t>
            </a:r>
          </a:p>
        </p:txBody>
      </p:sp>
      <p:sp>
        <p:nvSpPr>
          <p:cNvPr id="15" name="Content Placeholder 2"/>
          <p:cNvSpPr>
            <a:spLocks noGrp="1"/>
          </p:cNvSpPr>
          <p:nvPr>
            <p:ph idx="1"/>
          </p:nvPr>
        </p:nvSpPr>
        <p:spPr>
          <a:xfrm>
            <a:off x="454858" y="2057400"/>
            <a:ext cx="6583680" cy="5257800"/>
          </a:xfrm>
        </p:spPr>
        <p:txBody>
          <a:bodyPr lIns="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6" name="Content Placeholder 2"/>
          <p:cNvSpPr>
            <a:spLocks noGrp="1"/>
          </p:cNvSpPr>
          <p:nvPr>
            <p:ph idx="13"/>
          </p:nvPr>
        </p:nvSpPr>
        <p:spPr>
          <a:xfrm>
            <a:off x="7589520" y="2057400"/>
            <a:ext cx="6583680" cy="5257800"/>
          </a:xfrm>
        </p:spPr>
        <p:txBody>
          <a:bodyPr lIns="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8" name="Title 1"/>
          <p:cNvSpPr>
            <a:spLocks noGrp="1"/>
          </p:cNvSpPr>
          <p:nvPr>
            <p:ph type="title"/>
          </p:nvPr>
        </p:nvSpPr>
        <p:spPr>
          <a:xfrm>
            <a:off x="457200" y="685800"/>
            <a:ext cx="13716000" cy="1143000"/>
          </a:xfrm>
        </p:spPr>
        <p:txBody>
          <a:bodyPr>
            <a:noAutofit/>
          </a:bodyPr>
          <a:lstStyle>
            <a:lvl1pPr>
              <a:defRPr>
                <a:solidFill>
                  <a:schemeClr val="tx1"/>
                </a:solidFill>
                <a:latin typeface="IBM Plex Sans" charset="0"/>
                <a:ea typeface="IBM Plex Sans" charset="0"/>
                <a:cs typeface="IBM Plex Sans" charset="0"/>
              </a:defRPr>
            </a:lvl1pPr>
          </a:lstStyle>
          <a:p>
            <a:r>
              <a:rPr lang="en-US" dirty="0"/>
              <a:t>Click to edit Master title style</a:t>
            </a: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3-1_Title and Content">
    <p:spTree>
      <p:nvGrpSpPr>
        <p:cNvPr id="1" name=""/>
        <p:cNvGrpSpPr/>
        <p:nvPr/>
      </p:nvGrpSpPr>
      <p:grpSpPr>
        <a:xfrm>
          <a:off x="0" y="0"/>
          <a:ext cx="0" cy="0"/>
          <a:chOff x="0" y="0"/>
          <a:chExt cx="0" cy="0"/>
        </a:xfrm>
      </p:grpSpPr>
      <p:sp>
        <p:nvSpPr>
          <p:cNvPr id="6" name="Rectangle 5"/>
          <p:cNvSpPr/>
          <p:nvPr userDrawn="1"/>
        </p:nvSpPr>
        <p:spPr>
          <a:xfrm flipV="1">
            <a:off x="0" y="0"/>
            <a:ext cx="14630400" cy="2057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5" name="Text Placeholder 4"/>
          <p:cNvSpPr>
            <a:spLocks noGrp="1"/>
          </p:cNvSpPr>
          <p:nvPr>
            <p:ph type="body" sz="quarter" idx="11"/>
          </p:nvPr>
        </p:nvSpPr>
        <p:spPr>
          <a:xfrm>
            <a:off x="457200" y="265176"/>
            <a:ext cx="6583680" cy="274320"/>
          </a:xfrm>
        </p:spPr>
        <p:txBody>
          <a:bodyPr lIns="0" tIns="0" r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9" name="Text Placeholder 23"/>
          <p:cNvSpPr>
            <a:spLocks noGrp="1"/>
          </p:cNvSpPr>
          <p:nvPr>
            <p:ph type="body" sz="quarter" idx="14" hasCustomPrompt="1"/>
          </p:nvPr>
        </p:nvSpPr>
        <p:spPr>
          <a:xfrm>
            <a:off x="457200" y="7342632"/>
            <a:ext cx="6583680" cy="457200"/>
          </a:xfrm>
        </p:spPr>
        <p:txBody>
          <a:bodyPr vert="horz" lIns="0" tIns="0" rIns="0" bIns="0" rtlCol="0" anchor="b">
            <a:noAutofit/>
          </a:bodyPr>
          <a:lstStyle>
            <a:lvl1pPr>
              <a:defRPr lang="en-US" sz="800" dirty="0" smtClean="0">
                <a:solidFill>
                  <a:schemeClr val="tx1">
                    <a:alpha val="70000"/>
                  </a:schemeClr>
                </a:solidFill>
              </a:defRPr>
            </a:lvl1pPr>
          </a:lstStyle>
          <a:p>
            <a:pPr lvl="0"/>
            <a:r>
              <a:rPr lang="en-US" dirty="0"/>
              <a:t>Source: Edit source here</a:t>
            </a:r>
          </a:p>
        </p:txBody>
      </p:sp>
      <p:sp>
        <p:nvSpPr>
          <p:cNvPr id="7" name="Title 1"/>
          <p:cNvSpPr>
            <a:spLocks noGrp="1"/>
          </p:cNvSpPr>
          <p:nvPr>
            <p:ph type="title"/>
          </p:nvPr>
        </p:nvSpPr>
        <p:spPr>
          <a:xfrm>
            <a:off x="457200" y="685800"/>
            <a:ext cx="13716000" cy="1143000"/>
          </a:xfrm>
        </p:spPr>
        <p:txBody>
          <a:bodyPr>
            <a:noAutofit/>
          </a:bodyPr>
          <a:lstStyle>
            <a:lvl1pPr>
              <a:defRPr>
                <a:solidFill>
                  <a:schemeClr val="bg2"/>
                </a:solidFill>
                <a:latin typeface="IBM Plex Sans" charset="0"/>
                <a:ea typeface="IBM Plex Sans" charset="0"/>
                <a:cs typeface="IBM Plex Sans" charset="0"/>
              </a:defRPr>
            </a:lvl1pPr>
          </a:lstStyle>
          <a:p>
            <a:r>
              <a:rPr lang="en-US" dirty="0"/>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_full photo">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0"/>
            <a:ext cx="14630400" cy="8229600"/>
          </a:xfrm>
        </p:spPr>
        <p:txBody>
          <a:bodyPr/>
          <a:lstStyle/>
          <a:p>
            <a:endParaRPr lang="en-US"/>
          </a:p>
        </p:txBody>
      </p:sp>
      <p:sp>
        <p:nvSpPr>
          <p:cNvPr id="11" name="Title 10"/>
          <p:cNvSpPr>
            <a:spLocks noGrp="1"/>
          </p:cNvSpPr>
          <p:nvPr>
            <p:ph type="title"/>
          </p:nvPr>
        </p:nvSpPr>
        <p:spPr>
          <a:xfrm>
            <a:off x="4114800" y="411480"/>
            <a:ext cx="10058400" cy="3383280"/>
          </a:xfrm>
        </p:spPr>
        <p:txBody>
          <a:bodyPr>
            <a:noAutofit/>
          </a:bodyPr>
          <a:lstStyle>
            <a:lvl1pPr>
              <a:defRPr sz="5400" b="1">
                <a:latin typeface="IBM Plex Sans" panose="020B0503050000000000" pitchFamily="34" charset="0"/>
                <a:ea typeface="IBM Plex Sans" panose="020B0503050000000000" pitchFamily="34" charset="0"/>
                <a:cs typeface="Arial" charset="0"/>
              </a:defRPr>
            </a:lvl1pPr>
          </a:lstStyle>
          <a:p>
            <a:r>
              <a:rPr lang="en-US" dirty="0"/>
              <a:t>Click to edit Master title style</a:t>
            </a:r>
          </a:p>
        </p:txBody>
      </p:sp>
      <p:cxnSp>
        <p:nvCxnSpPr>
          <p:cNvPr id="4" name="Straight Connector 3"/>
          <p:cNvCxnSpPr/>
          <p:nvPr userDrawn="1"/>
        </p:nvCxnSpPr>
        <p:spPr>
          <a:xfrm>
            <a:off x="3657600" y="457200"/>
            <a:ext cx="0" cy="731520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776472" y="7260336"/>
            <a:ext cx="2131024" cy="848563"/>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97147" y="7541839"/>
            <a:ext cx="570973" cy="230561"/>
          </a:xfrm>
          <a:prstGeom prst="rect">
            <a:avLst/>
          </a:prstGeom>
        </p:spPr>
      </p:pic>
    </p:spTree>
    <p:extLst>
      <p:ext uri="{BB962C8B-B14F-4D97-AF65-F5344CB8AC3E}">
        <p14:creationId xmlns:p14="http://schemas.microsoft.com/office/powerpoint/2010/main" val="199115247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3-1_Title and Content">
    <p:spTree>
      <p:nvGrpSpPr>
        <p:cNvPr id="1" name=""/>
        <p:cNvGrpSpPr/>
        <p:nvPr/>
      </p:nvGrpSpPr>
      <p:grpSpPr>
        <a:xfrm>
          <a:off x="0" y="0"/>
          <a:ext cx="0" cy="0"/>
          <a:chOff x="0" y="0"/>
          <a:chExt cx="0" cy="0"/>
        </a:xfrm>
      </p:grpSpPr>
      <p:sp>
        <p:nvSpPr>
          <p:cNvPr id="6" name="Rectangle 5"/>
          <p:cNvSpPr/>
          <p:nvPr userDrawn="1"/>
        </p:nvSpPr>
        <p:spPr>
          <a:xfrm flipV="1">
            <a:off x="0" y="0"/>
            <a:ext cx="14630400" cy="2057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5" name="Text Placeholder 4"/>
          <p:cNvSpPr>
            <a:spLocks noGrp="1"/>
          </p:cNvSpPr>
          <p:nvPr>
            <p:ph type="body" sz="quarter" idx="11"/>
          </p:nvPr>
        </p:nvSpPr>
        <p:spPr>
          <a:xfrm>
            <a:off x="457200" y="265176"/>
            <a:ext cx="6583680" cy="274320"/>
          </a:xfrm>
        </p:spPr>
        <p:txBody>
          <a:bodyPr lIns="0" tIns="0" r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9" name="Text Placeholder 23"/>
          <p:cNvSpPr>
            <a:spLocks noGrp="1"/>
          </p:cNvSpPr>
          <p:nvPr>
            <p:ph type="body" sz="quarter" idx="14" hasCustomPrompt="1"/>
          </p:nvPr>
        </p:nvSpPr>
        <p:spPr>
          <a:xfrm>
            <a:off x="457200" y="7342632"/>
            <a:ext cx="6583680" cy="457200"/>
          </a:xfrm>
        </p:spPr>
        <p:txBody>
          <a:bodyPr vert="horz" lIns="0" tIns="0" rIns="0" bIns="0" rtlCol="0" anchor="b">
            <a:noAutofit/>
          </a:bodyPr>
          <a:lstStyle>
            <a:lvl1pPr>
              <a:defRPr lang="en-US" sz="800" dirty="0" smtClean="0">
                <a:solidFill>
                  <a:schemeClr val="tx1">
                    <a:alpha val="70000"/>
                  </a:schemeClr>
                </a:solidFill>
              </a:defRPr>
            </a:lvl1pPr>
          </a:lstStyle>
          <a:p>
            <a:pPr lvl="0"/>
            <a:r>
              <a:rPr lang="en-US" dirty="0"/>
              <a:t>Source: Edit source here</a:t>
            </a:r>
          </a:p>
        </p:txBody>
      </p:sp>
      <p:sp>
        <p:nvSpPr>
          <p:cNvPr id="7" name="Title 1"/>
          <p:cNvSpPr>
            <a:spLocks noGrp="1"/>
          </p:cNvSpPr>
          <p:nvPr>
            <p:ph type="title"/>
          </p:nvPr>
        </p:nvSpPr>
        <p:spPr>
          <a:xfrm>
            <a:off x="457200" y="685800"/>
            <a:ext cx="13716000" cy="1143000"/>
          </a:xfrm>
        </p:spPr>
        <p:txBody>
          <a:bodyPr>
            <a:noAutofit/>
          </a:bodyPr>
          <a:lstStyle>
            <a:lvl1pPr>
              <a:defRPr>
                <a:solidFill>
                  <a:schemeClr val="tx1"/>
                </a:solidFill>
                <a:latin typeface="IBM Plex Sans" charset="0"/>
                <a:ea typeface="IBM Plex Sans" charset="0"/>
                <a:cs typeface="IBM Plex Sans" charset="0"/>
              </a:defRPr>
            </a:lvl1pPr>
          </a:lstStyle>
          <a:p>
            <a:r>
              <a:rPr lang="en-US" dirty="0"/>
              <a:t>Click to edit Master title style</a:t>
            </a: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3-3_Title and Content">
    <p:spTree>
      <p:nvGrpSpPr>
        <p:cNvPr id="1" name=""/>
        <p:cNvGrpSpPr/>
        <p:nvPr/>
      </p:nvGrpSpPr>
      <p:grpSpPr>
        <a:xfrm>
          <a:off x="0" y="0"/>
          <a:ext cx="0" cy="0"/>
          <a:chOff x="0" y="0"/>
          <a:chExt cx="0" cy="0"/>
        </a:xfrm>
      </p:grpSpPr>
      <p:sp>
        <p:nvSpPr>
          <p:cNvPr id="20" name="Rectangle 19"/>
          <p:cNvSpPr/>
          <p:nvPr userDrawn="1"/>
        </p:nvSpPr>
        <p:spPr>
          <a:xfrm flipV="1">
            <a:off x="0" y="0"/>
            <a:ext cx="14630400" cy="20574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5" name="Text Placeholder 4"/>
          <p:cNvSpPr>
            <a:spLocks noGrp="1"/>
          </p:cNvSpPr>
          <p:nvPr>
            <p:ph type="body" sz="quarter" idx="11"/>
          </p:nvPr>
        </p:nvSpPr>
        <p:spPr>
          <a:xfrm>
            <a:off x="457200" y="265176"/>
            <a:ext cx="6583680" cy="274320"/>
          </a:xfrm>
        </p:spPr>
        <p:txBody>
          <a:bodyPr lIns="0" tIns="0" r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21" name="Text Placeholder 23"/>
          <p:cNvSpPr>
            <a:spLocks noGrp="1"/>
          </p:cNvSpPr>
          <p:nvPr>
            <p:ph type="body" sz="quarter" idx="14" hasCustomPrompt="1"/>
          </p:nvPr>
        </p:nvSpPr>
        <p:spPr>
          <a:xfrm>
            <a:off x="457200" y="7342632"/>
            <a:ext cx="6583680" cy="457200"/>
          </a:xfrm>
        </p:spPr>
        <p:txBody>
          <a:bodyPr vert="horz" lIns="0" tIns="0" rIns="0" bIns="0" rtlCol="0" anchor="b">
            <a:noAutofit/>
          </a:bodyPr>
          <a:lstStyle>
            <a:lvl1pPr>
              <a:defRPr lang="en-US" sz="800" dirty="0" smtClean="0">
                <a:solidFill>
                  <a:schemeClr val="tx1">
                    <a:alpha val="70000"/>
                  </a:schemeClr>
                </a:solidFill>
              </a:defRPr>
            </a:lvl1pPr>
          </a:lstStyle>
          <a:p>
            <a:pPr lvl="0"/>
            <a:r>
              <a:rPr lang="en-US" dirty="0"/>
              <a:t>Source: Edit source here</a:t>
            </a:r>
          </a:p>
        </p:txBody>
      </p:sp>
      <p:sp>
        <p:nvSpPr>
          <p:cNvPr id="8" name="Title 1"/>
          <p:cNvSpPr>
            <a:spLocks noGrp="1"/>
          </p:cNvSpPr>
          <p:nvPr>
            <p:ph type="title"/>
          </p:nvPr>
        </p:nvSpPr>
        <p:spPr>
          <a:xfrm>
            <a:off x="457200" y="685800"/>
            <a:ext cx="13716000" cy="1143000"/>
          </a:xfrm>
        </p:spPr>
        <p:txBody>
          <a:bodyPr>
            <a:noAutofit/>
          </a:bodyPr>
          <a:lstStyle>
            <a:lvl1pPr>
              <a:defRPr>
                <a:solidFill>
                  <a:schemeClr val="tx1"/>
                </a:solidFill>
                <a:latin typeface="IBM Plex Sans" charset="0"/>
                <a:ea typeface="IBM Plex Sans" charset="0"/>
                <a:cs typeface="IBM Plex Sans" charset="0"/>
              </a:defRPr>
            </a:lvl1pPr>
          </a:lstStyle>
          <a:p>
            <a:r>
              <a:rPr lang="en-US" dirty="0"/>
              <a:t>Click to edit Master title style</a:t>
            </a: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_3-1_Title and Content">
    <p:spTree>
      <p:nvGrpSpPr>
        <p:cNvPr id="1" name=""/>
        <p:cNvGrpSpPr/>
        <p:nvPr/>
      </p:nvGrpSpPr>
      <p:grpSpPr>
        <a:xfrm>
          <a:off x="0" y="0"/>
          <a:ext cx="0" cy="0"/>
          <a:chOff x="0" y="0"/>
          <a:chExt cx="0" cy="0"/>
        </a:xfrm>
      </p:grpSpPr>
      <p:sp>
        <p:nvSpPr>
          <p:cNvPr id="6" name="Rectangle 5"/>
          <p:cNvSpPr/>
          <p:nvPr userDrawn="1"/>
        </p:nvSpPr>
        <p:spPr>
          <a:xfrm flipV="1">
            <a:off x="0" y="0"/>
            <a:ext cx="14630400" cy="2057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5" name="Text Placeholder 4"/>
          <p:cNvSpPr>
            <a:spLocks noGrp="1"/>
          </p:cNvSpPr>
          <p:nvPr>
            <p:ph type="body" sz="quarter" idx="11"/>
          </p:nvPr>
        </p:nvSpPr>
        <p:spPr>
          <a:xfrm>
            <a:off x="457200" y="265176"/>
            <a:ext cx="6583680" cy="274320"/>
          </a:xfrm>
        </p:spPr>
        <p:txBody>
          <a:bodyPr lIns="0" tIns="0" r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9" name="Text Placeholder 23"/>
          <p:cNvSpPr>
            <a:spLocks noGrp="1"/>
          </p:cNvSpPr>
          <p:nvPr>
            <p:ph type="body" sz="quarter" idx="14" hasCustomPrompt="1"/>
          </p:nvPr>
        </p:nvSpPr>
        <p:spPr>
          <a:xfrm>
            <a:off x="454858" y="7342632"/>
            <a:ext cx="6583680" cy="457200"/>
          </a:xfrm>
        </p:spPr>
        <p:txBody>
          <a:bodyPr vert="horz" lIns="0" tIns="0" rIns="0" bIns="0" rtlCol="0" anchor="b">
            <a:noAutofit/>
          </a:bodyPr>
          <a:lstStyle>
            <a:lvl1pPr>
              <a:defRPr lang="en-US" sz="800" dirty="0" smtClean="0">
                <a:solidFill>
                  <a:schemeClr val="tx1">
                    <a:alpha val="70000"/>
                  </a:schemeClr>
                </a:solidFill>
              </a:defRPr>
            </a:lvl1pPr>
          </a:lstStyle>
          <a:p>
            <a:pPr lvl="0"/>
            <a:r>
              <a:rPr lang="en-US" dirty="0"/>
              <a:t>Source: Edit source here</a:t>
            </a:r>
          </a:p>
        </p:txBody>
      </p:sp>
      <p:sp>
        <p:nvSpPr>
          <p:cNvPr id="15" name="Content Placeholder 2"/>
          <p:cNvSpPr>
            <a:spLocks noGrp="1"/>
          </p:cNvSpPr>
          <p:nvPr>
            <p:ph idx="1"/>
          </p:nvPr>
        </p:nvSpPr>
        <p:spPr>
          <a:xfrm>
            <a:off x="454858" y="2057400"/>
            <a:ext cx="13718342" cy="5257800"/>
          </a:xfrm>
        </p:spPr>
        <p:txBody>
          <a:bodyPr lIns="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8" name="Title 1"/>
          <p:cNvSpPr>
            <a:spLocks noGrp="1"/>
          </p:cNvSpPr>
          <p:nvPr>
            <p:ph type="title"/>
          </p:nvPr>
        </p:nvSpPr>
        <p:spPr>
          <a:xfrm>
            <a:off x="457200" y="685800"/>
            <a:ext cx="13716000" cy="1143000"/>
          </a:xfrm>
        </p:spPr>
        <p:txBody>
          <a:bodyPr>
            <a:noAutofit/>
          </a:bodyPr>
          <a:lstStyle>
            <a:lvl1pPr>
              <a:defRPr>
                <a:solidFill>
                  <a:schemeClr val="bg2"/>
                </a:solidFill>
                <a:latin typeface="IBM Plex Sans" charset="0"/>
                <a:ea typeface="IBM Plex Sans" charset="0"/>
                <a:cs typeface="IBM Plex Sans" charset="0"/>
              </a:defRPr>
            </a:lvl1pPr>
          </a:lstStyle>
          <a:p>
            <a:r>
              <a:rPr lang="en-US" dirty="0"/>
              <a:t>Click to edit Master title style</a:t>
            </a:r>
          </a:p>
        </p:txBody>
      </p:sp>
    </p:spTree>
    <p:extLst>
      <p:ext uri="{BB962C8B-B14F-4D97-AF65-F5344CB8AC3E}">
        <p14:creationId xmlns:p14="http://schemas.microsoft.com/office/powerpoint/2010/main" val="172329559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_3-3_Title and Content">
    <p:spTree>
      <p:nvGrpSpPr>
        <p:cNvPr id="1" name=""/>
        <p:cNvGrpSpPr/>
        <p:nvPr/>
      </p:nvGrpSpPr>
      <p:grpSpPr>
        <a:xfrm>
          <a:off x="0" y="0"/>
          <a:ext cx="0" cy="0"/>
          <a:chOff x="0" y="0"/>
          <a:chExt cx="0" cy="0"/>
        </a:xfrm>
      </p:grpSpPr>
      <p:sp>
        <p:nvSpPr>
          <p:cNvPr id="20" name="Rectangle 19"/>
          <p:cNvSpPr/>
          <p:nvPr userDrawn="1"/>
        </p:nvSpPr>
        <p:spPr>
          <a:xfrm flipV="1">
            <a:off x="0" y="0"/>
            <a:ext cx="14630400" cy="20574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5" name="Text Placeholder 4"/>
          <p:cNvSpPr>
            <a:spLocks noGrp="1"/>
          </p:cNvSpPr>
          <p:nvPr>
            <p:ph type="body" sz="quarter" idx="11"/>
          </p:nvPr>
        </p:nvSpPr>
        <p:spPr>
          <a:xfrm>
            <a:off x="457200" y="265176"/>
            <a:ext cx="6583680" cy="274320"/>
          </a:xfrm>
        </p:spPr>
        <p:txBody>
          <a:bodyPr lIns="0" tIns="0" r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21" name="Text Placeholder 23"/>
          <p:cNvSpPr>
            <a:spLocks noGrp="1"/>
          </p:cNvSpPr>
          <p:nvPr>
            <p:ph type="body" sz="quarter" idx="14" hasCustomPrompt="1"/>
          </p:nvPr>
        </p:nvSpPr>
        <p:spPr>
          <a:xfrm>
            <a:off x="457200" y="7342632"/>
            <a:ext cx="6583680" cy="457200"/>
          </a:xfrm>
        </p:spPr>
        <p:txBody>
          <a:bodyPr vert="horz" lIns="0" tIns="0" rIns="0" bIns="0" rtlCol="0" anchor="b">
            <a:noAutofit/>
          </a:bodyPr>
          <a:lstStyle>
            <a:lvl1pPr>
              <a:defRPr lang="en-US" sz="800" dirty="0" smtClean="0">
                <a:solidFill>
                  <a:schemeClr val="tx1">
                    <a:alpha val="70000"/>
                  </a:schemeClr>
                </a:solidFill>
              </a:defRPr>
            </a:lvl1pPr>
          </a:lstStyle>
          <a:p>
            <a:pPr lvl="0"/>
            <a:r>
              <a:rPr lang="en-US" dirty="0"/>
              <a:t>Source: Edit source here</a:t>
            </a:r>
          </a:p>
        </p:txBody>
      </p:sp>
      <p:sp>
        <p:nvSpPr>
          <p:cNvPr id="15" name="Content Placeholder 2"/>
          <p:cNvSpPr>
            <a:spLocks noGrp="1"/>
          </p:cNvSpPr>
          <p:nvPr>
            <p:ph idx="1"/>
          </p:nvPr>
        </p:nvSpPr>
        <p:spPr>
          <a:xfrm>
            <a:off x="454858" y="2057400"/>
            <a:ext cx="13716000" cy="5257800"/>
          </a:xfrm>
        </p:spPr>
        <p:txBody>
          <a:bodyPr lIns="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8" name="Title 1"/>
          <p:cNvSpPr>
            <a:spLocks noGrp="1"/>
          </p:cNvSpPr>
          <p:nvPr>
            <p:ph type="title"/>
          </p:nvPr>
        </p:nvSpPr>
        <p:spPr>
          <a:xfrm>
            <a:off x="457200" y="685800"/>
            <a:ext cx="13716000" cy="1143000"/>
          </a:xfrm>
        </p:spPr>
        <p:txBody>
          <a:bodyPr>
            <a:noAutofit/>
          </a:bodyPr>
          <a:lstStyle>
            <a:lvl1pPr>
              <a:defRPr>
                <a:solidFill>
                  <a:schemeClr val="tx1"/>
                </a:solidFill>
                <a:latin typeface="IBM Plex Sans" charset="0"/>
                <a:ea typeface="IBM Plex Sans" charset="0"/>
                <a:cs typeface="IBM Plex Sans" charset="0"/>
              </a:defRPr>
            </a:lvl1pPr>
          </a:lstStyle>
          <a:p>
            <a:r>
              <a:rPr lang="en-US" dirty="0"/>
              <a:t>Click to edit Master title style</a:t>
            </a:r>
          </a:p>
        </p:txBody>
      </p:sp>
    </p:spTree>
    <p:extLst>
      <p:ext uri="{BB962C8B-B14F-4D97-AF65-F5344CB8AC3E}">
        <p14:creationId xmlns:p14="http://schemas.microsoft.com/office/powerpoint/2010/main" val="247316645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4_Title and Content">
    <p:spTree>
      <p:nvGrpSpPr>
        <p:cNvPr id="1" name=""/>
        <p:cNvGrpSpPr/>
        <p:nvPr/>
      </p:nvGrpSpPr>
      <p:grpSpPr>
        <a:xfrm>
          <a:off x="0" y="0"/>
          <a:ext cx="0" cy="0"/>
          <a:chOff x="0" y="0"/>
          <a:chExt cx="0" cy="0"/>
        </a:xfrm>
      </p:grpSpPr>
      <p:sp>
        <p:nvSpPr>
          <p:cNvPr id="10" name="Rectangle 9"/>
          <p:cNvSpPr/>
          <p:nvPr userDrawn="1"/>
        </p:nvSpPr>
        <p:spPr>
          <a:xfrm flipV="1">
            <a:off x="0" y="0"/>
            <a:ext cx="14630400" cy="20574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5" name="Text Placeholder 4"/>
          <p:cNvSpPr>
            <a:spLocks noGrp="1"/>
          </p:cNvSpPr>
          <p:nvPr>
            <p:ph type="body" sz="quarter" idx="11"/>
          </p:nvPr>
        </p:nvSpPr>
        <p:spPr>
          <a:xfrm>
            <a:off x="457200" y="265176"/>
            <a:ext cx="6583680" cy="274320"/>
          </a:xfrm>
        </p:spPr>
        <p:txBody>
          <a:bodyPr lIns="0" tIns="0" r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11" name="Text Placeholder 23"/>
          <p:cNvSpPr>
            <a:spLocks noGrp="1"/>
          </p:cNvSpPr>
          <p:nvPr>
            <p:ph type="body" sz="quarter" idx="14" hasCustomPrompt="1"/>
          </p:nvPr>
        </p:nvSpPr>
        <p:spPr>
          <a:xfrm>
            <a:off x="457200" y="7342632"/>
            <a:ext cx="6583680" cy="457200"/>
          </a:xfrm>
        </p:spPr>
        <p:txBody>
          <a:bodyPr vert="horz" lIns="0" tIns="0" rIns="0" bIns="0" rtlCol="0" anchor="b">
            <a:noAutofit/>
          </a:bodyPr>
          <a:lstStyle>
            <a:lvl1pPr>
              <a:defRPr lang="en-US" sz="800" dirty="0" smtClean="0">
                <a:solidFill>
                  <a:schemeClr val="tx1">
                    <a:alpha val="70000"/>
                  </a:schemeClr>
                </a:solidFill>
              </a:defRPr>
            </a:lvl1pPr>
          </a:lstStyle>
          <a:p>
            <a:pPr lvl="0"/>
            <a:r>
              <a:rPr lang="en-US" dirty="0"/>
              <a:t>Source: Edit source here</a:t>
            </a:r>
          </a:p>
        </p:txBody>
      </p:sp>
      <p:sp>
        <p:nvSpPr>
          <p:cNvPr id="12" name="Content Placeholder 2"/>
          <p:cNvSpPr>
            <a:spLocks noGrp="1"/>
          </p:cNvSpPr>
          <p:nvPr>
            <p:ph idx="1"/>
          </p:nvPr>
        </p:nvSpPr>
        <p:spPr>
          <a:xfrm>
            <a:off x="4572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3" name="Content Placeholder 2"/>
          <p:cNvSpPr>
            <a:spLocks noGrp="1"/>
          </p:cNvSpPr>
          <p:nvPr>
            <p:ph idx="10"/>
          </p:nvPr>
        </p:nvSpPr>
        <p:spPr>
          <a:xfrm>
            <a:off x="74676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4" name="Content Placeholder 2"/>
          <p:cNvSpPr>
            <a:spLocks noGrp="1"/>
          </p:cNvSpPr>
          <p:nvPr>
            <p:ph idx="12"/>
          </p:nvPr>
        </p:nvSpPr>
        <p:spPr>
          <a:xfrm>
            <a:off x="39624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5" name="Content Placeholder 2"/>
          <p:cNvSpPr>
            <a:spLocks noGrp="1"/>
          </p:cNvSpPr>
          <p:nvPr>
            <p:ph idx="13"/>
          </p:nvPr>
        </p:nvSpPr>
        <p:spPr>
          <a:xfrm>
            <a:off x="109728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6" name="Title 1"/>
          <p:cNvSpPr>
            <a:spLocks noGrp="1"/>
          </p:cNvSpPr>
          <p:nvPr>
            <p:ph type="title"/>
          </p:nvPr>
        </p:nvSpPr>
        <p:spPr>
          <a:xfrm>
            <a:off x="457200" y="685800"/>
            <a:ext cx="13716000" cy="1143000"/>
          </a:xfrm>
        </p:spPr>
        <p:txBody>
          <a:bodyPr>
            <a:noAutofit/>
          </a:bodyPr>
          <a:lstStyle>
            <a:lvl1pPr>
              <a:defRPr>
                <a:solidFill>
                  <a:schemeClr val="tx1"/>
                </a:solidFill>
                <a:latin typeface="IBM Plex Sans" charset="0"/>
                <a:ea typeface="IBM Plex Sans" charset="0"/>
                <a:cs typeface="IBM Plex Sans" charset="0"/>
              </a:defRPr>
            </a:lvl1pPr>
          </a:lstStyle>
          <a:p>
            <a:r>
              <a:rPr lang="en-US" dirty="0"/>
              <a:t>Click to edit Master title style</a:t>
            </a: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3-5_Title and Content">
    <p:bg>
      <p:bgPr>
        <a:solidFill>
          <a:schemeClr val="tx2"/>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457200" y="265176"/>
            <a:ext cx="6583680" cy="274320"/>
          </a:xfrm>
        </p:spPr>
        <p:txBody>
          <a:bodyPr lIns="0" tIns="0" r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7" name="Text Placeholder 23"/>
          <p:cNvSpPr>
            <a:spLocks noGrp="1"/>
          </p:cNvSpPr>
          <p:nvPr>
            <p:ph type="body" sz="quarter" idx="14" hasCustomPrompt="1"/>
          </p:nvPr>
        </p:nvSpPr>
        <p:spPr>
          <a:xfrm>
            <a:off x="457200" y="7342632"/>
            <a:ext cx="6583680" cy="457200"/>
          </a:xfrm>
        </p:spPr>
        <p:txBody>
          <a:bodyPr vert="horz" lIns="0" tIns="0" rIns="0" bIns="0" rtlCol="0" anchor="b">
            <a:noAutofit/>
          </a:bodyPr>
          <a:lstStyle>
            <a:lvl1pPr>
              <a:defRPr lang="en-US" sz="800" dirty="0" smtClean="0">
                <a:solidFill>
                  <a:schemeClr val="tx1">
                    <a:alpha val="70000"/>
                  </a:schemeClr>
                </a:solidFill>
              </a:defRPr>
            </a:lvl1pPr>
          </a:lstStyle>
          <a:p>
            <a:pPr lvl="0"/>
            <a:r>
              <a:rPr lang="en-US" dirty="0"/>
              <a:t>Source: Edit source here</a:t>
            </a:r>
          </a:p>
        </p:txBody>
      </p:sp>
      <p:sp>
        <p:nvSpPr>
          <p:cNvPr id="66" name="Content Placeholder 2"/>
          <p:cNvSpPr>
            <a:spLocks noGrp="1"/>
          </p:cNvSpPr>
          <p:nvPr>
            <p:ph idx="1"/>
          </p:nvPr>
        </p:nvSpPr>
        <p:spPr>
          <a:xfrm>
            <a:off x="454858" y="2057400"/>
            <a:ext cx="6583680" cy="5257800"/>
          </a:xfrm>
        </p:spPr>
        <p:txBody>
          <a:bodyPr lIns="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67" name="Content Placeholder 2"/>
          <p:cNvSpPr>
            <a:spLocks noGrp="1"/>
          </p:cNvSpPr>
          <p:nvPr>
            <p:ph idx="13"/>
          </p:nvPr>
        </p:nvSpPr>
        <p:spPr>
          <a:xfrm>
            <a:off x="7589520" y="2057400"/>
            <a:ext cx="6583680" cy="5257800"/>
          </a:xfrm>
        </p:spPr>
        <p:txBody>
          <a:bodyPr lIns="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8" name="Title 1"/>
          <p:cNvSpPr>
            <a:spLocks noGrp="1"/>
          </p:cNvSpPr>
          <p:nvPr>
            <p:ph type="title"/>
          </p:nvPr>
        </p:nvSpPr>
        <p:spPr>
          <a:xfrm>
            <a:off x="457200" y="685800"/>
            <a:ext cx="13716000" cy="1143000"/>
          </a:xfrm>
        </p:spPr>
        <p:txBody>
          <a:bodyPr>
            <a:noAutofit/>
          </a:bodyPr>
          <a:lstStyle>
            <a:lvl1pPr>
              <a:defRPr>
                <a:solidFill>
                  <a:schemeClr val="tx1"/>
                </a:solidFill>
                <a:latin typeface="IBM Plex Sans" charset="0"/>
                <a:ea typeface="IBM Plex Sans" charset="0"/>
                <a:cs typeface="IBM Plex Sans" charset="0"/>
              </a:defRPr>
            </a:lvl1pPr>
          </a:lstStyle>
          <a:p>
            <a:r>
              <a:rPr lang="en-US" dirty="0"/>
              <a:t>Click to edit Master title style</a:t>
            </a: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3-6_Title and Content">
    <p:bg>
      <p:bgPr>
        <a:solidFill>
          <a:schemeClr val="tx2"/>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457200" y="265176"/>
            <a:ext cx="6583680" cy="274320"/>
          </a:xfrm>
        </p:spPr>
        <p:txBody>
          <a:bodyPr lIns="0" tIns="0" r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8" name="Text Placeholder 23"/>
          <p:cNvSpPr>
            <a:spLocks noGrp="1"/>
          </p:cNvSpPr>
          <p:nvPr>
            <p:ph type="body" sz="quarter" idx="14" hasCustomPrompt="1"/>
          </p:nvPr>
        </p:nvSpPr>
        <p:spPr>
          <a:xfrm>
            <a:off x="457200" y="7342632"/>
            <a:ext cx="6583680" cy="457200"/>
          </a:xfrm>
        </p:spPr>
        <p:txBody>
          <a:bodyPr vert="horz" lIns="0" tIns="0" rIns="0" bIns="0" rtlCol="0" anchor="b">
            <a:noAutofit/>
          </a:bodyPr>
          <a:lstStyle>
            <a:lvl1pPr>
              <a:defRPr lang="en-US" sz="800" dirty="0" smtClean="0">
                <a:solidFill>
                  <a:schemeClr val="tx1">
                    <a:alpha val="70000"/>
                  </a:schemeClr>
                </a:solidFill>
              </a:defRPr>
            </a:lvl1pPr>
          </a:lstStyle>
          <a:p>
            <a:pPr lvl="0"/>
            <a:r>
              <a:rPr lang="en-US" dirty="0"/>
              <a:t>Source: Edit source here</a:t>
            </a:r>
          </a:p>
        </p:txBody>
      </p:sp>
      <p:sp>
        <p:nvSpPr>
          <p:cNvPr id="9" name="Content Placeholder 2"/>
          <p:cNvSpPr>
            <a:spLocks noGrp="1"/>
          </p:cNvSpPr>
          <p:nvPr>
            <p:ph idx="1"/>
          </p:nvPr>
        </p:nvSpPr>
        <p:spPr>
          <a:xfrm>
            <a:off x="4572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0" name="Content Placeholder 2"/>
          <p:cNvSpPr>
            <a:spLocks noGrp="1"/>
          </p:cNvSpPr>
          <p:nvPr>
            <p:ph idx="10"/>
          </p:nvPr>
        </p:nvSpPr>
        <p:spPr>
          <a:xfrm>
            <a:off x="74676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1" name="Content Placeholder 2"/>
          <p:cNvSpPr>
            <a:spLocks noGrp="1"/>
          </p:cNvSpPr>
          <p:nvPr>
            <p:ph idx="12"/>
          </p:nvPr>
        </p:nvSpPr>
        <p:spPr>
          <a:xfrm>
            <a:off x="39624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2" name="Content Placeholder 2"/>
          <p:cNvSpPr>
            <a:spLocks noGrp="1"/>
          </p:cNvSpPr>
          <p:nvPr>
            <p:ph idx="13"/>
          </p:nvPr>
        </p:nvSpPr>
        <p:spPr>
          <a:xfrm>
            <a:off x="109728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3" name="Title 1"/>
          <p:cNvSpPr>
            <a:spLocks noGrp="1"/>
          </p:cNvSpPr>
          <p:nvPr>
            <p:ph type="title"/>
          </p:nvPr>
        </p:nvSpPr>
        <p:spPr>
          <a:xfrm>
            <a:off x="457200" y="685800"/>
            <a:ext cx="13716000" cy="1143000"/>
          </a:xfrm>
        </p:spPr>
        <p:txBody>
          <a:bodyPr>
            <a:noAutofit/>
          </a:bodyPr>
          <a:lstStyle>
            <a:lvl1pPr>
              <a:defRPr>
                <a:solidFill>
                  <a:schemeClr val="tx1"/>
                </a:solidFill>
                <a:latin typeface="IBM Plex Sans" charset="0"/>
                <a:ea typeface="IBM Plex Sans" charset="0"/>
                <a:cs typeface="IBM Plex Sans" charset="0"/>
              </a:defRPr>
            </a:lvl1pPr>
          </a:lstStyle>
          <a:p>
            <a:r>
              <a:rPr lang="en-US" dirty="0"/>
              <a:t>Click to edit Master title style</a:t>
            </a: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3-5_Title and Content">
    <p:bg>
      <p:bgPr>
        <a:solidFill>
          <a:schemeClr val="tx2"/>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457200" y="265176"/>
            <a:ext cx="6583680" cy="274320"/>
          </a:xfrm>
        </p:spPr>
        <p:txBody>
          <a:bodyPr lIns="0" tIns="0" r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7" name="Text Placeholder 23"/>
          <p:cNvSpPr>
            <a:spLocks noGrp="1"/>
          </p:cNvSpPr>
          <p:nvPr>
            <p:ph type="body" sz="quarter" idx="14" hasCustomPrompt="1"/>
          </p:nvPr>
        </p:nvSpPr>
        <p:spPr>
          <a:xfrm>
            <a:off x="457200" y="7342632"/>
            <a:ext cx="6583680" cy="457200"/>
          </a:xfrm>
        </p:spPr>
        <p:txBody>
          <a:bodyPr vert="horz" lIns="0" tIns="0" rIns="0" bIns="0" rtlCol="0" anchor="b">
            <a:noAutofit/>
          </a:bodyPr>
          <a:lstStyle>
            <a:lvl1pPr>
              <a:defRPr lang="en-US" sz="800" dirty="0" smtClean="0">
                <a:solidFill>
                  <a:schemeClr val="tx1">
                    <a:alpha val="70000"/>
                  </a:schemeClr>
                </a:solidFill>
              </a:defRPr>
            </a:lvl1pPr>
          </a:lstStyle>
          <a:p>
            <a:pPr lvl="0"/>
            <a:r>
              <a:rPr lang="en-US" dirty="0"/>
              <a:t>Source: Edit source here</a:t>
            </a:r>
          </a:p>
        </p:txBody>
      </p:sp>
      <p:sp>
        <p:nvSpPr>
          <p:cNvPr id="66" name="Content Placeholder 2"/>
          <p:cNvSpPr>
            <a:spLocks noGrp="1"/>
          </p:cNvSpPr>
          <p:nvPr>
            <p:ph idx="1"/>
          </p:nvPr>
        </p:nvSpPr>
        <p:spPr>
          <a:xfrm>
            <a:off x="454858" y="2057400"/>
            <a:ext cx="13716000" cy="5257800"/>
          </a:xfrm>
        </p:spPr>
        <p:txBody>
          <a:bodyPr lIns="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8" name="Title 1"/>
          <p:cNvSpPr>
            <a:spLocks noGrp="1"/>
          </p:cNvSpPr>
          <p:nvPr>
            <p:ph type="title"/>
          </p:nvPr>
        </p:nvSpPr>
        <p:spPr>
          <a:xfrm>
            <a:off x="457200" y="685800"/>
            <a:ext cx="13716000" cy="1143000"/>
          </a:xfrm>
        </p:spPr>
        <p:txBody>
          <a:bodyPr>
            <a:noAutofit/>
          </a:bodyPr>
          <a:lstStyle>
            <a:lvl1pPr>
              <a:defRPr>
                <a:solidFill>
                  <a:schemeClr val="tx1"/>
                </a:solidFill>
                <a:latin typeface="IBM Plex Sans" charset="0"/>
                <a:ea typeface="IBM Plex Sans" charset="0"/>
                <a:cs typeface="IBM Plex Sans" charset="0"/>
              </a:defRPr>
            </a:lvl1pPr>
          </a:lstStyle>
          <a:p>
            <a:r>
              <a:rPr lang="en-US" dirty="0"/>
              <a:t>Click to edit Master title style</a:t>
            </a:r>
          </a:p>
        </p:txBody>
      </p:sp>
    </p:spTree>
    <p:extLst>
      <p:ext uri="{BB962C8B-B14F-4D97-AF65-F5344CB8AC3E}">
        <p14:creationId xmlns:p14="http://schemas.microsoft.com/office/powerpoint/2010/main" val="261864873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3_3-2_Title and Content">
    <p:bg>
      <p:bgPr>
        <a:solidFill>
          <a:schemeClr val="tx2"/>
        </a:solid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a:xfrm>
            <a:off x="457200" y="2057400"/>
            <a:ext cx="2971800" cy="3657600"/>
          </a:xfrm>
        </p:spPr>
        <p:txBody>
          <a:bodyPr tIns="228600">
            <a:noAutofit/>
          </a:bodyPr>
          <a:lstStyle/>
          <a:p>
            <a:r>
              <a:rPr lang="en-US" dirty="0"/>
              <a:t>Click to edit Master title style</a:t>
            </a:r>
          </a:p>
        </p:txBody>
      </p:sp>
      <p:sp>
        <p:nvSpPr>
          <p:cNvPr id="12" name="Text Placeholder 4"/>
          <p:cNvSpPr>
            <a:spLocks noGrp="1"/>
          </p:cNvSpPr>
          <p:nvPr>
            <p:ph type="body" sz="quarter" idx="11"/>
          </p:nvPr>
        </p:nvSpPr>
        <p:spPr>
          <a:xfrm>
            <a:off x="457200" y="265176"/>
            <a:ext cx="2971800" cy="822960"/>
          </a:xfrm>
        </p:spPr>
        <p:txBody>
          <a:bodyPr lIns="0" tIns="0" r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14" name="Text Placeholder 23"/>
          <p:cNvSpPr>
            <a:spLocks noGrp="1"/>
          </p:cNvSpPr>
          <p:nvPr>
            <p:ph type="body" sz="quarter" idx="15" hasCustomPrompt="1"/>
          </p:nvPr>
        </p:nvSpPr>
        <p:spPr>
          <a:xfrm>
            <a:off x="457200" y="7315200"/>
            <a:ext cx="3017521" cy="484632"/>
          </a:xfrm>
        </p:spPr>
        <p:txBody>
          <a:bodyPr vert="horz" lIns="0" tIns="0" rIns="0" bIns="0" rtlCol="0" anchor="b">
            <a:noAutofit/>
          </a:bodyPr>
          <a:lstStyle>
            <a:lvl1pPr>
              <a:defRPr lang="en-US" sz="800" dirty="0" smtClean="0">
                <a:solidFill>
                  <a:schemeClr val="tx1">
                    <a:alpha val="70000"/>
                  </a:schemeClr>
                </a:solidFill>
              </a:defRPr>
            </a:lvl1pPr>
          </a:lstStyle>
          <a:p>
            <a:pPr lvl="0"/>
            <a:r>
              <a:rPr lang="en-US" dirty="0"/>
              <a:t>Source: Edit source here</a:t>
            </a:r>
          </a:p>
        </p:txBody>
      </p:sp>
      <p:sp>
        <p:nvSpPr>
          <p:cNvPr id="18" name="Content Placeholder 2"/>
          <p:cNvSpPr>
            <a:spLocks noGrp="1"/>
          </p:cNvSpPr>
          <p:nvPr>
            <p:ph idx="10"/>
          </p:nvPr>
        </p:nvSpPr>
        <p:spPr>
          <a:xfrm>
            <a:off x="74676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9" name="Content Placeholder 2"/>
          <p:cNvSpPr>
            <a:spLocks noGrp="1"/>
          </p:cNvSpPr>
          <p:nvPr>
            <p:ph idx="12"/>
          </p:nvPr>
        </p:nvSpPr>
        <p:spPr>
          <a:xfrm>
            <a:off x="39624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20" name="Content Placeholder 2"/>
          <p:cNvSpPr>
            <a:spLocks noGrp="1"/>
          </p:cNvSpPr>
          <p:nvPr>
            <p:ph idx="13"/>
          </p:nvPr>
        </p:nvSpPr>
        <p:spPr>
          <a:xfrm>
            <a:off x="109728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3-7_Title and Content">
    <p:spTree>
      <p:nvGrpSpPr>
        <p:cNvPr id="1" name=""/>
        <p:cNvGrpSpPr/>
        <p:nvPr/>
      </p:nvGrpSpPr>
      <p:grpSpPr>
        <a:xfrm>
          <a:off x="0" y="0"/>
          <a:ext cx="0" cy="0"/>
          <a:chOff x="0" y="0"/>
          <a:chExt cx="0" cy="0"/>
        </a:xfrm>
      </p:grpSpPr>
      <p:sp>
        <p:nvSpPr>
          <p:cNvPr id="4" name="Rectangle 3"/>
          <p:cNvSpPr/>
          <p:nvPr userDrawn="1"/>
        </p:nvSpPr>
        <p:spPr>
          <a:xfrm>
            <a:off x="3657600" y="0"/>
            <a:ext cx="10972800" cy="822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2" name="Title 1"/>
          <p:cNvSpPr>
            <a:spLocks noGrp="1"/>
          </p:cNvSpPr>
          <p:nvPr>
            <p:ph type="title"/>
          </p:nvPr>
        </p:nvSpPr>
        <p:spPr>
          <a:xfrm>
            <a:off x="457200" y="2057400"/>
            <a:ext cx="2971800" cy="3657600"/>
          </a:xfrm>
        </p:spPr>
        <p:txBody>
          <a:bodyPr tIns="228600">
            <a:noAutofit/>
          </a:bodyPr>
          <a:lstStyle/>
          <a:p>
            <a:r>
              <a:rPr lang="en-US" dirty="0"/>
              <a:t>Click to edit Master title style</a:t>
            </a:r>
          </a:p>
        </p:txBody>
      </p:sp>
      <p:sp>
        <p:nvSpPr>
          <p:cNvPr id="5" name="Text Placeholder 4"/>
          <p:cNvSpPr>
            <a:spLocks noGrp="1"/>
          </p:cNvSpPr>
          <p:nvPr>
            <p:ph type="body" sz="quarter" idx="11"/>
          </p:nvPr>
        </p:nvSpPr>
        <p:spPr>
          <a:xfrm>
            <a:off x="457200" y="265176"/>
            <a:ext cx="2971800" cy="822960"/>
          </a:xfrm>
        </p:spPr>
        <p:txBody>
          <a:bodyPr lIns="0" tIns="0" r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06824" y="7818135"/>
            <a:ext cx="566118" cy="228600"/>
          </a:xfrm>
          <a:prstGeom prst="rect">
            <a:avLst/>
          </a:prstGeom>
        </p:spPr>
      </p:pic>
      <p:sp>
        <p:nvSpPr>
          <p:cNvPr id="14" name="Text Placeholder 23"/>
          <p:cNvSpPr>
            <a:spLocks noGrp="1"/>
          </p:cNvSpPr>
          <p:nvPr>
            <p:ph type="body" sz="quarter" idx="15" hasCustomPrompt="1"/>
          </p:nvPr>
        </p:nvSpPr>
        <p:spPr>
          <a:xfrm>
            <a:off x="457200" y="7315200"/>
            <a:ext cx="3017521" cy="484632"/>
          </a:xfrm>
        </p:spPr>
        <p:txBody>
          <a:bodyPr vert="horz" lIns="0" tIns="0" rIns="0" bIns="0" rtlCol="0" anchor="b">
            <a:noAutofit/>
          </a:bodyPr>
          <a:lstStyle>
            <a:lvl1pPr>
              <a:defRPr lang="en-US" sz="800" dirty="0" smtClean="0">
                <a:solidFill>
                  <a:schemeClr val="tx1">
                    <a:alpha val="70000"/>
                  </a:schemeClr>
                </a:solidFill>
              </a:defRPr>
            </a:lvl1pPr>
          </a:lstStyle>
          <a:p>
            <a:pPr lvl="0"/>
            <a:r>
              <a:rPr lang="en-US" dirty="0"/>
              <a:t>Source: Edit source here</a:t>
            </a:r>
          </a:p>
        </p:txBody>
      </p:sp>
      <p:sp>
        <p:nvSpPr>
          <p:cNvPr id="12"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tx1">
                    <a:alpha val="60000"/>
                  </a:schemeClr>
                </a:solidFill>
                <a:latin typeface="IBM Plex Sans" charset="0"/>
                <a:ea typeface="IBM Plex Sans" charset="0"/>
                <a:cs typeface="IBM Plex Sans" charset="0"/>
              </a:rPr>
              <a:t>IBM Services</a:t>
            </a:r>
          </a:p>
        </p:txBody>
      </p:sp>
      <p:sp>
        <p:nvSpPr>
          <p:cNvPr id="9" name="Content Placeholder 2"/>
          <p:cNvSpPr>
            <a:spLocks noGrp="1"/>
          </p:cNvSpPr>
          <p:nvPr>
            <p:ph idx="10"/>
          </p:nvPr>
        </p:nvSpPr>
        <p:spPr>
          <a:xfrm>
            <a:off x="74676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0" name="Content Placeholder 2"/>
          <p:cNvSpPr>
            <a:spLocks noGrp="1"/>
          </p:cNvSpPr>
          <p:nvPr>
            <p:ph idx="12"/>
          </p:nvPr>
        </p:nvSpPr>
        <p:spPr>
          <a:xfrm>
            <a:off x="39624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1" name="Content Placeholder 2"/>
          <p:cNvSpPr>
            <a:spLocks noGrp="1"/>
          </p:cNvSpPr>
          <p:nvPr>
            <p:ph idx="13"/>
          </p:nvPr>
        </p:nvSpPr>
        <p:spPr>
          <a:xfrm>
            <a:off x="109728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_small type_dark">
    <p:spTree>
      <p:nvGrpSpPr>
        <p:cNvPr id="1" name=""/>
        <p:cNvGrpSpPr/>
        <p:nvPr/>
      </p:nvGrpSpPr>
      <p:grpSpPr>
        <a:xfrm>
          <a:off x="0" y="0"/>
          <a:ext cx="0" cy="0"/>
          <a:chOff x="0" y="0"/>
          <a:chExt cx="0" cy="0"/>
        </a:xfrm>
      </p:grpSpPr>
      <p:sp>
        <p:nvSpPr>
          <p:cNvPr id="11" name="Title 10"/>
          <p:cNvSpPr>
            <a:spLocks noGrp="1"/>
          </p:cNvSpPr>
          <p:nvPr>
            <p:ph type="title"/>
          </p:nvPr>
        </p:nvSpPr>
        <p:spPr>
          <a:xfrm>
            <a:off x="4114800" y="435811"/>
            <a:ext cx="9829800" cy="1188720"/>
          </a:xfrm>
        </p:spPr>
        <p:txBody>
          <a:bodyPr>
            <a:noAutofit/>
          </a:bodyPr>
          <a:lstStyle>
            <a:lvl1pPr marL="0" indent="0">
              <a:tabLst/>
              <a:defRPr sz="3600" b="1"/>
            </a:lvl1pPr>
          </a:lstStyle>
          <a:p>
            <a:r>
              <a:rPr lang="en-US" dirty="0"/>
              <a:t>Click to edit Master title style</a:t>
            </a:r>
          </a:p>
        </p:txBody>
      </p:sp>
      <p:cxnSp>
        <p:nvCxnSpPr>
          <p:cNvPr id="15" name="Straight Connector 14"/>
          <p:cNvCxnSpPr/>
          <p:nvPr userDrawn="1"/>
        </p:nvCxnSpPr>
        <p:spPr>
          <a:xfrm>
            <a:off x="1828800" y="457200"/>
            <a:ext cx="0" cy="731520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3657600" y="457200"/>
            <a:ext cx="0" cy="731520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776472" y="7260336"/>
            <a:ext cx="2131024" cy="848563"/>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624560" y="7544257"/>
            <a:ext cx="570973" cy="230561"/>
          </a:xfrm>
          <a:prstGeom prst="rect">
            <a:avLst/>
          </a:prstGeom>
        </p:spPr>
      </p:pic>
      <p:cxnSp>
        <p:nvCxnSpPr>
          <p:cNvPr id="19" name="Straight Connector 18"/>
          <p:cNvCxnSpPr/>
          <p:nvPr userDrawn="1"/>
        </p:nvCxnSpPr>
        <p:spPr>
          <a:xfrm>
            <a:off x="594360" y="457200"/>
            <a:ext cx="0" cy="731520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1051560" y="457200"/>
            <a:ext cx="0" cy="731520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365760" y="457200"/>
            <a:ext cx="0" cy="731520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3-7_Title and Content">
    <p:spTree>
      <p:nvGrpSpPr>
        <p:cNvPr id="1" name=""/>
        <p:cNvGrpSpPr/>
        <p:nvPr/>
      </p:nvGrpSpPr>
      <p:grpSpPr>
        <a:xfrm>
          <a:off x="0" y="0"/>
          <a:ext cx="0" cy="0"/>
          <a:chOff x="0" y="0"/>
          <a:chExt cx="0" cy="0"/>
        </a:xfrm>
      </p:grpSpPr>
      <p:sp>
        <p:nvSpPr>
          <p:cNvPr id="11" name="Rectangle 10"/>
          <p:cNvSpPr/>
          <p:nvPr userDrawn="1"/>
        </p:nvSpPr>
        <p:spPr>
          <a:xfrm>
            <a:off x="3657600" y="0"/>
            <a:ext cx="10972800" cy="8229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2" name="Title 1"/>
          <p:cNvSpPr>
            <a:spLocks noGrp="1"/>
          </p:cNvSpPr>
          <p:nvPr>
            <p:ph type="title"/>
          </p:nvPr>
        </p:nvSpPr>
        <p:spPr>
          <a:xfrm>
            <a:off x="457200" y="2057400"/>
            <a:ext cx="2971800" cy="3657600"/>
          </a:xfrm>
        </p:spPr>
        <p:txBody>
          <a:bodyPr tIns="228600">
            <a:noAutofit/>
          </a:bodyPr>
          <a:lstStyle/>
          <a:p>
            <a:r>
              <a:rPr lang="en-US" dirty="0"/>
              <a:t>Click to edit Master title style</a:t>
            </a:r>
          </a:p>
        </p:txBody>
      </p:sp>
      <p:sp>
        <p:nvSpPr>
          <p:cNvPr id="5" name="Text Placeholder 4"/>
          <p:cNvSpPr>
            <a:spLocks noGrp="1"/>
          </p:cNvSpPr>
          <p:nvPr>
            <p:ph type="body" sz="quarter" idx="11"/>
          </p:nvPr>
        </p:nvSpPr>
        <p:spPr>
          <a:xfrm>
            <a:off x="457200" y="265176"/>
            <a:ext cx="2971800" cy="822960"/>
          </a:xfrm>
        </p:spPr>
        <p:txBody>
          <a:bodyPr lIns="0" tIns="0" r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06824" y="7818135"/>
            <a:ext cx="566118" cy="228600"/>
          </a:xfrm>
          <a:prstGeom prst="rect">
            <a:avLst/>
          </a:prstGeom>
        </p:spPr>
      </p:pic>
      <p:sp>
        <p:nvSpPr>
          <p:cNvPr id="14" name="Text Placeholder 23"/>
          <p:cNvSpPr>
            <a:spLocks noGrp="1"/>
          </p:cNvSpPr>
          <p:nvPr>
            <p:ph type="body" sz="quarter" idx="15" hasCustomPrompt="1"/>
          </p:nvPr>
        </p:nvSpPr>
        <p:spPr>
          <a:xfrm>
            <a:off x="457200" y="7315200"/>
            <a:ext cx="3017521" cy="484632"/>
          </a:xfrm>
        </p:spPr>
        <p:txBody>
          <a:bodyPr vert="horz" lIns="0" tIns="0" rIns="0" bIns="0" rtlCol="0" anchor="b">
            <a:noAutofit/>
          </a:bodyPr>
          <a:lstStyle>
            <a:lvl1pPr>
              <a:defRPr lang="en-US" sz="800" dirty="0" smtClean="0">
                <a:solidFill>
                  <a:schemeClr val="tx1">
                    <a:alpha val="70000"/>
                  </a:schemeClr>
                </a:solidFill>
              </a:defRPr>
            </a:lvl1pPr>
          </a:lstStyle>
          <a:p>
            <a:pPr lvl="0"/>
            <a:r>
              <a:rPr lang="en-US" dirty="0"/>
              <a:t>Source: Edit source here</a:t>
            </a:r>
          </a:p>
        </p:txBody>
      </p:sp>
      <p:sp>
        <p:nvSpPr>
          <p:cNvPr id="12"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tx1">
                    <a:alpha val="60000"/>
                  </a:schemeClr>
                </a:solidFill>
                <a:latin typeface="IBM Plex Sans" charset="0"/>
                <a:ea typeface="IBM Plex Sans" charset="0"/>
                <a:cs typeface="IBM Plex Sans" charset="0"/>
              </a:rPr>
              <a:t>IBM Services</a:t>
            </a:r>
          </a:p>
        </p:txBody>
      </p:sp>
      <p:sp>
        <p:nvSpPr>
          <p:cNvPr id="9" name="Footer Placeholder 3"/>
          <p:cNvSpPr txBox="1">
            <a:spLocks/>
          </p:cNvSpPr>
          <p:nvPr userDrawn="1"/>
        </p:nvSpPr>
        <p:spPr>
          <a:xfrm>
            <a:off x="3900487" y="7900415"/>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tx2">
                    <a:alpha val="60000"/>
                  </a:schemeClr>
                </a:solidFill>
                <a:latin typeface="IBM Plex Sans" charset="0"/>
                <a:ea typeface="IBM Plex Sans" charset="0"/>
                <a:cs typeface="IBM Plex Sans" charset="0"/>
              </a:rPr>
              <a:t>IBM Services</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606823" y="7818135"/>
            <a:ext cx="566118" cy="228601"/>
          </a:xfrm>
          <a:prstGeom prst="rect">
            <a:avLst/>
          </a:prstGeom>
        </p:spPr>
      </p:pic>
      <p:sp>
        <p:nvSpPr>
          <p:cNvPr id="13" name="Content Placeholder 2"/>
          <p:cNvSpPr>
            <a:spLocks noGrp="1"/>
          </p:cNvSpPr>
          <p:nvPr>
            <p:ph idx="10"/>
          </p:nvPr>
        </p:nvSpPr>
        <p:spPr>
          <a:xfrm>
            <a:off x="74676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15" name="Content Placeholder 2"/>
          <p:cNvSpPr>
            <a:spLocks noGrp="1"/>
          </p:cNvSpPr>
          <p:nvPr>
            <p:ph idx="12"/>
          </p:nvPr>
        </p:nvSpPr>
        <p:spPr>
          <a:xfrm>
            <a:off x="39624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16" name="Content Placeholder 2"/>
          <p:cNvSpPr>
            <a:spLocks noGrp="1"/>
          </p:cNvSpPr>
          <p:nvPr>
            <p:ph idx="13"/>
          </p:nvPr>
        </p:nvSpPr>
        <p:spPr>
          <a:xfrm>
            <a:off x="109728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_3-7_Title and Content">
    <p:spTree>
      <p:nvGrpSpPr>
        <p:cNvPr id="1" name=""/>
        <p:cNvGrpSpPr/>
        <p:nvPr/>
      </p:nvGrpSpPr>
      <p:grpSpPr>
        <a:xfrm>
          <a:off x="0" y="0"/>
          <a:ext cx="0" cy="0"/>
          <a:chOff x="0" y="0"/>
          <a:chExt cx="0" cy="0"/>
        </a:xfrm>
      </p:grpSpPr>
      <p:sp>
        <p:nvSpPr>
          <p:cNvPr id="11" name="Rectangle 10"/>
          <p:cNvSpPr/>
          <p:nvPr userDrawn="1"/>
        </p:nvSpPr>
        <p:spPr>
          <a:xfrm>
            <a:off x="3657600" y="0"/>
            <a:ext cx="10972800" cy="8229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2" name="Title 1"/>
          <p:cNvSpPr>
            <a:spLocks noGrp="1"/>
          </p:cNvSpPr>
          <p:nvPr>
            <p:ph type="title"/>
          </p:nvPr>
        </p:nvSpPr>
        <p:spPr>
          <a:xfrm>
            <a:off x="457200" y="2057400"/>
            <a:ext cx="2971800" cy="3657600"/>
          </a:xfrm>
        </p:spPr>
        <p:txBody>
          <a:bodyPr tIns="228600">
            <a:noAutofit/>
          </a:bodyPr>
          <a:lstStyle/>
          <a:p>
            <a:r>
              <a:rPr lang="en-US" dirty="0"/>
              <a:t>Click to edit Master title style</a:t>
            </a:r>
          </a:p>
        </p:txBody>
      </p:sp>
      <p:sp>
        <p:nvSpPr>
          <p:cNvPr id="5" name="Text Placeholder 4"/>
          <p:cNvSpPr>
            <a:spLocks noGrp="1"/>
          </p:cNvSpPr>
          <p:nvPr>
            <p:ph type="body" sz="quarter" idx="11"/>
          </p:nvPr>
        </p:nvSpPr>
        <p:spPr>
          <a:xfrm>
            <a:off x="457200" y="265176"/>
            <a:ext cx="2971800" cy="822960"/>
          </a:xfrm>
        </p:spPr>
        <p:txBody>
          <a:bodyPr lIns="0" tIns="0" r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06824" y="7818135"/>
            <a:ext cx="566118" cy="228600"/>
          </a:xfrm>
          <a:prstGeom prst="rect">
            <a:avLst/>
          </a:prstGeom>
        </p:spPr>
      </p:pic>
      <p:sp>
        <p:nvSpPr>
          <p:cNvPr id="14" name="Text Placeholder 23"/>
          <p:cNvSpPr>
            <a:spLocks noGrp="1"/>
          </p:cNvSpPr>
          <p:nvPr>
            <p:ph type="body" sz="quarter" idx="15" hasCustomPrompt="1"/>
          </p:nvPr>
        </p:nvSpPr>
        <p:spPr>
          <a:xfrm>
            <a:off x="457200" y="7315200"/>
            <a:ext cx="3017521" cy="484632"/>
          </a:xfrm>
        </p:spPr>
        <p:txBody>
          <a:bodyPr vert="horz" lIns="0" tIns="0" rIns="0" bIns="0" rtlCol="0" anchor="b">
            <a:noAutofit/>
          </a:bodyPr>
          <a:lstStyle>
            <a:lvl1pPr>
              <a:defRPr lang="en-US" sz="800" dirty="0" smtClean="0">
                <a:solidFill>
                  <a:schemeClr val="tx1">
                    <a:alpha val="70000"/>
                  </a:schemeClr>
                </a:solidFill>
              </a:defRPr>
            </a:lvl1pPr>
          </a:lstStyle>
          <a:p>
            <a:pPr lvl="0"/>
            <a:r>
              <a:rPr lang="en-US" dirty="0"/>
              <a:t>Source: Edit source here</a:t>
            </a:r>
          </a:p>
        </p:txBody>
      </p:sp>
      <p:sp>
        <p:nvSpPr>
          <p:cNvPr id="12"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tx1">
                    <a:alpha val="60000"/>
                  </a:schemeClr>
                </a:solidFill>
                <a:latin typeface="IBM Plex Sans" charset="0"/>
                <a:ea typeface="IBM Plex Sans" charset="0"/>
                <a:cs typeface="IBM Plex Sans" charset="0"/>
              </a:rPr>
              <a:t>IBM Services</a:t>
            </a:r>
          </a:p>
        </p:txBody>
      </p:sp>
      <p:sp>
        <p:nvSpPr>
          <p:cNvPr id="9" name="Footer Placeholder 3"/>
          <p:cNvSpPr txBox="1">
            <a:spLocks/>
          </p:cNvSpPr>
          <p:nvPr userDrawn="1"/>
        </p:nvSpPr>
        <p:spPr>
          <a:xfrm>
            <a:off x="3900487" y="7900415"/>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tx2">
                    <a:alpha val="60000"/>
                  </a:schemeClr>
                </a:solidFill>
                <a:latin typeface="IBM Plex Sans" charset="0"/>
                <a:ea typeface="IBM Plex Sans" charset="0"/>
                <a:cs typeface="IBM Plex Sans" charset="0"/>
              </a:rPr>
              <a:t>IBM Services</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606823" y="7818135"/>
            <a:ext cx="566118" cy="228601"/>
          </a:xfrm>
          <a:prstGeom prst="rect">
            <a:avLst/>
          </a:prstGeom>
        </p:spPr>
      </p:pic>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_3-7_Title and Content">
    <p:spTree>
      <p:nvGrpSpPr>
        <p:cNvPr id="1" name=""/>
        <p:cNvGrpSpPr/>
        <p:nvPr/>
      </p:nvGrpSpPr>
      <p:grpSpPr>
        <a:xfrm>
          <a:off x="0" y="0"/>
          <a:ext cx="0" cy="0"/>
          <a:chOff x="0" y="0"/>
          <a:chExt cx="0" cy="0"/>
        </a:xfrm>
      </p:grpSpPr>
      <p:sp>
        <p:nvSpPr>
          <p:cNvPr id="11" name="Rectangle 10"/>
          <p:cNvSpPr/>
          <p:nvPr userDrawn="1"/>
        </p:nvSpPr>
        <p:spPr>
          <a:xfrm>
            <a:off x="3657600" y="0"/>
            <a:ext cx="10972800" cy="8229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2" name="Title 1"/>
          <p:cNvSpPr>
            <a:spLocks noGrp="1"/>
          </p:cNvSpPr>
          <p:nvPr>
            <p:ph type="title"/>
          </p:nvPr>
        </p:nvSpPr>
        <p:spPr>
          <a:xfrm>
            <a:off x="457200" y="2057400"/>
            <a:ext cx="2971800" cy="3657600"/>
          </a:xfrm>
        </p:spPr>
        <p:txBody>
          <a:bodyPr tIns="228600">
            <a:noAutofit/>
          </a:bodyPr>
          <a:lstStyle/>
          <a:p>
            <a:r>
              <a:rPr lang="en-US" dirty="0"/>
              <a:t>Click to edit Master title style</a:t>
            </a:r>
          </a:p>
        </p:txBody>
      </p:sp>
      <p:sp>
        <p:nvSpPr>
          <p:cNvPr id="5" name="Text Placeholder 4"/>
          <p:cNvSpPr>
            <a:spLocks noGrp="1"/>
          </p:cNvSpPr>
          <p:nvPr>
            <p:ph type="body" sz="quarter" idx="11"/>
          </p:nvPr>
        </p:nvSpPr>
        <p:spPr>
          <a:xfrm>
            <a:off x="457200" y="265176"/>
            <a:ext cx="2971800" cy="822960"/>
          </a:xfrm>
        </p:spPr>
        <p:txBody>
          <a:bodyPr lIns="0" tIns="0" r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14" name="Text Placeholder 23"/>
          <p:cNvSpPr>
            <a:spLocks noGrp="1"/>
          </p:cNvSpPr>
          <p:nvPr>
            <p:ph type="body" sz="quarter" idx="15" hasCustomPrompt="1"/>
          </p:nvPr>
        </p:nvSpPr>
        <p:spPr>
          <a:xfrm>
            <a:off x="457200" y="7315200"/>
            <a:ext cx="3017521" cy="484632"/>
          </a:xfrm>
        </p:spPr>
        <p:txBody>
          <a:bodyPr vert="horz" lIns="0" tIns="0" rIns="0" bIns="0" rtlCol="0" anchor="b">
            <a:noAutofit/>
          </a:bodyPr>
          <a:lstStyle>
            <a:lvl1pPr>
              <a:defRPr lang="en-US" sz="800" dirty="0" smtClean="0">
                <a:solidFill>
                  <a:schemeClr val="tx1">
                    <a:alpha val="70000"/>
                  </a:schemeClr>
                </a:solidFill>
              </a:defRPr>
            </a:lvl1pPr>
          </a:lstStyle>
          <a:p>
            <a:pPr lvl="0"/>
            <a:r>
              <a:rPr lang="en-US" dirty="0"/>
              <a:t>Source: Edit source here</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06823" y="7818135"/>
            <a:ext cx="566118" cy="228601"/>
          </a:xfrm>
          <a:prstGeom prst="rect">
            <a:avLst/>
          </a:prstGeom>
        </p:spPr>
      </p:pic>
      <p:sp>
        <p:nvSpPr>
          <p:cNvPr id="15" name="Footer Placeholder 3"/>
          <p:cNvSpPr txBox="1">
            <a:spLocks/>
          </p:cNvSpPr>
          <p:nvPr userDrawn="1"/>
        </p:nvSpPr>
        <p:spPr>
          <a:xfrm>
            <a:off x="3900487" y="7900415"/>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tx2">
                    <a:alpha val="60000"/>
                  </a:schemeClr>
                </a:solidFill>
                <a:latin typeface="IBM Plex Sans" charset="0"/>
                <a:ea typeface="IBM Plex Sans" charset="0"/>
                <a:cs typeface="IBM Plex Sans" charset="0"/>
              </a:rPr>
              <a:t>IBM Services</a:t>
            </a:r>
          </a:p>
        </p:txBody>
      </p:sp>
      <p:sp>
        <p:nvSpPr>
          <p:cNvPr id="16" name="Content Placeholder 2"/>
          <p:cNvSpPr>
            <a:spLocks noGrp="1"/>
          </p:cNvSpPr>
          <p:nvPr>
            <p:ph idx="10"/>
          </p:nvPr>
        </p:nvSpPr>
        <p:spPr>
          <a:xfrm>
            <a:off x="74676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17" name="Content Placeholder 2"/>
          <p:cNvSpPr>
            <a:spLocks noGrp="1"/>
          </p:cNvSpPr>
          <p:nvPr>
            <p:ph idx="12"/>
          </p:nvPr>
        </p:nvSpPr>
        <p:spPr>
          <a:xfrm>
            <a:off x="39624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18" name="Content Placeholder 2"/>
          <p:cNvSpPr>
            <a:spLocks noGrp="1"/>
          </p:cNvSpPr>
          <p:nvPr>
            <p:ph idx="13"/>
          </p:nvPr>
        </p:nvSpPr>
        <p:spPr>
          <a:xfrm>
            <a:off x="10972800" y="2057400"/>
            <a:ext cx="3200400" cy="5257800"/>
          </a:xfrm>
        </p:spPr>
        <p:txBody>
          <a:bodyPr lIns="0" tIns="22860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3-8_Title and Content">
    <p:spTree>
      <p:nvGrpSpPr>
        <p:cNvPr id="1" name=""/>
        <p:cNvGrpSpPr/>
        <p:nvPr/>
      </p:nvGrpSpPr>
      <p:grpSpPr>
        <a:xfrm>
          <a:off x="0" y="0"/>
          <a:ext cx="0" cy="0"/>
          <a:chOff x="0" y="0"/>
          <a:chExt cx="0" cy="0"/>
        </a:xfrm>
      </p:grpSpPr>
      <p:sp>
        <p:nvSpPr>
          <p:cNvPr id="4" name="Rectangle 3"/>
          <p:cNvSpPr/>
          <p:nvPr userDrawn="1"/>
        </p:nvSpPr>
        <p:spPr>
          <a:xfrm flipH="1">
            <a:off x="0" y="0"/>
            <a:ext cx="3657600" cy="822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2" name="Title 1"/>
          <p:cNvSpPr>
            <a:spLocks noGrp="1"/>
          </p:cNvSpPr>
          <p:nvPr>
            <p:ph type="title"/>
          </p:nvPr>
        </p:nvSpPr>
        <p:spPr>
          <a:xfrm>
            <a:off x="457200" y="2057400"/>
            <a:ext cx="2971800" cy="3657600"/>
          </a:xfrm>
        </p:spPr>
        <p:txBody>
          <a:bodyPr tIns="228600">
            <a:noAutofit/>
          </a:bodyPr>
          <a:lstStyle/>
          <a:p>
            <a:r>
              <a:rPr lang="en-US" dirty="0"/>
              <a:t>Click to edit Master title style</a:t>
            </a:r>
          </a:p>
        </p:txBody>
      </p:sp>
      <p:sp>
        <p:nvSpPr>
          <p:cNvPr id="5" name="Text Placeholder 4"/>
          <p:cNvSpPr>
            <a:spLocks noGrp="1"/>
          </p:cNvSpPr>
          <p:nvPr>
            <p:ph type="body" sz="quarter" idx="11"/>
          </p:nvPr>
        </p:nvSpPr>
        <p:spPr>
          <a:xfrm>
            <a:off x="457200" y="265176"/>
            <a:ext cx="2971800" cy="822960"/>
          </a:xfrm>
        </p:spPr>
        <p:txBody>
          <a:bodyPr lIns="0" tIns="0" r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17" name="Text Placeholder 23"/>
          <p:cNvSpPr>
            <a:spLocks noGrp="1"/>
          </p:cNvSpPr>
          <p:nvPr>
            <p:ph type="body" sz="quarter" idx="15" hasCustomPrompt="1"/>
          </p:nvPr>
        </p:nvSpPr>
        <p:spPr>
          <a:xfrm>
            <a:off x="457200" y="7315200"/>
            <a:ext cx="3017521" cy="484632"/>
          </a:xfrm>
        </p:spPr>
        <p:txBody>
          <a:bodyPr vert="horz" lIns="0" tIns="0" rIns="0" bIns="0" rtlCol="0" anchor="b">
            <a:noAutofit/>
          </a:bodyPr>
          <a:lstStyle>
            <a:lvl1pPr>
              <a:defRPr lang="en-US" sz="800" dirty="0" smtClean="0">
                <a:solidFill>
                  <a:schemeClr val="tx1">
                    <a:alpha val="70000"/>
                  </a:schemeClr>
                </a:solidFill>
              </a:defRPr>
            </a:lvl1pPr>
          </a:lstStyle>
          <a:p>
            <a:pPr lvl="0"/>
            <a:r>
              <a:rPr lang="en-US" dirty="0"/>
              <a:t>Source: Edit source here</a:t>
            </a:r>
          </a:p>
        </p:txBody>
      </p:sp>
      <p:grpSp>
        <p:nvGrpSpPr>
          <p:cNvPr id="12" name="Group 11"/>
          <p:cNvGrpSpPr/>
          <p:nvPr userDrawn="1"/>
        </p:nvGrpSpPr>
        <p:grpSpPr>
          <a:xfrm>
            <a:off x="914400" y="7899655"/>
            <a:ext cx="2713350" cy="220571"/>
            <a:chOff x="914400" y="7899655"/>
            <a:chExt cx="2713350" cy="220571"/>
          </a:xfrm>
        </p:grpSpPr>
        <p:sp>
          <p:nvSpPr>
            <p:cNvPr id="13"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tx1">
                      <a:alpha val="60000"/>
                    </a:schemeClr>
                  </a:solidFill>
                  <a:latin typeface="IBM Plex Sans" charset="0"/>
                  <a:ea typeface="IBM Plex Sans" charset="0"/>
                  <a:cs typeface="IBM Plex Sans" charset="0"/>
                </a:rPr>
                <a:t>©</a:t>
              </a:r>
              <a:r>
                <a:rPr lang="en-US" sz="400" b="0" i="0" dirty="0">
                  <a:solidFill>
                    <a:schemeClr val="tx1">
                      <a:alpha val="60000"/>
                    </a:schemeClr>
                  </a:solidFill>
                  <a:latin typeface="IBM Plex Sans" charset="0"/>
                  <a:ea typeface="IBM Plex Sans" charset="0"/>
                  <a:cs typeface="IBM Plex Sans" charset="0"/>
                </a:rPr>
                <a:t> </a:t>
              </a:r>
              <a:r>
                <a:rPr lang="en-US" sz="799" b="0" i="0" dirty="0">
                  <a:solidFill>
                    <a:schemeClr val="tx1">
                      <a:alpha val="60000"/>
                    </a:schemeClr>
                  </a:solidFill>
                  <a:latin typeface="IBM Plex Sans" charset="0"/>
                  <a:ea typeface="IBM Plex Sans" charset="0"/>
                  <a:cs typeface="IBM Plex Sans" charset="0"/>
                </a:rPr>
                <a:t>2021 IBM Corporation</a:t>
              </a:r>
              <a:r>
                <a:rPr lang="en-US" sz="799" b="0" i="0" baseline="0" dirty="0">
                  <a:solidFill>
                    <a:schemeClr val="tx1">
                      <a:alpha val="60000"/>
                    </a:schemeClr>
                  </a:solidFill>
                  <a:latin typeface="IBM Plex Sans" charset="0"/>
                  <a:ea typeface="IBM Plex Sans" charset="0"/>
                  <a:cs typeface="IBM Plex Sans" charset="0"/>
                </a:rPr>
                <a:t>              </a:t>
              </a:r>
              <a:r>
                <a:rPr lang="en-US" sz="799" b="0" i="0" dirty="0">
                  <a:solidFill>
                    <a:schemeClr val="tx1">
                      <a:alpha val="60000"/>
                    </a:schemeClr>
                  </a:solidFill>
                  <a:latin typeface="IBM Plex Sans" charset="0"/>
                  <a:ea typeface="IBM Plex Sans" charset="0"/>
                  <a:cs typeface="IBM Plex Sans" charset="0"/>
                </a:rPr>
                <a:t> </a:t>
              </a:r>
            </a:p>
          </p:txBody>
        </p:sp>
        <p:sp>
          <p:nvSpPr>
            <p:cNvPr id="14"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fontAlgn="auto">
                <a:spcBef>
                  <a:spcPts val="0"/>
                </a:spcBef>
                <a:spcAft>
                  <a:spcPts val="0"/>
                </a:spcAft>
                <a:tabLst/>
                <a:defRPr/>
              </a:pPr>
              <a:r>
                <a:rPr lang="en-US" sz="799" b="0" i="0" dirty="0">
                  <a:solidFill>
                    <a:schemeClr val="tx1">
                      <a:alpha val="60000"/>
                    </a:schemeClr>
                  </a:solidFill>
                  <a:latin typeface="IBM Plex Sans" charset="0"/>
                  <a:ea typeface="IBM Plex Sans" charset="0"/>
                  <a:cs typeface="IBM Plex Sans" charset="0"/>
                </a:rPr>
                <a:t> </a:t>
              </a:r>
              <a:fld id="{7C9968D1-C8E5-4FE3-AED4-7D4518C301B3}" type="datetime3">
                <a:rPr lang="en-US" sz="799" b="0" i="0" smtClean="0">
                  <a:solidFill>
                    <a:schemeClr val="tx1">
                      <a:alpha val="60000"/>
                    </a:schemeClr>
                  </a:solidFill>
                  <a:latin typeface="IBM Plex Sans" charset="0"/>
                  <a:ea typeface="IBM Plex Sans" charset="0"/>
                  <a:cs typeface="IBM Plex Sans" charset="0"/>
                </a:rPr>
                <a:pPr marL="0" indent="0" fontAlgn="auto">
                  <a:spcBef>
                    <a:spcPts val="0"/>
                  </a:spcBef>
                  <a:spcAft>
                    <a:spcPts val="0"/>
                  </a:spcAft>
                  <a:tabLst/>
                  <a:defRPr/>
                </a:pPr>
                <a:t>28 May 2021</a:t>
              </a:fld>
              <a:endParaRPr lang="en-US" sz="799" b="0" i="0" dirty="0">
                <a:solidFill>
                  <a:schemeClr val="tx1">
                    <a:alpha val="60000"/>
                  </a:schemeClr>
                </a:solidFill>
                <a:latin typeface="IBM Plex Sans" charset="0"/>
                <a:ea typeface="IBM Plex Sans" charset="0"/>
                <a:cs typeface="IBM Plex Sans" charset="0"/>
              </a:endParaRPr>
            </a:p>
          </p:txBody>
        </p:sp>
      </p:grpSp>
      <p:sp>
        <p:nvSpPr>
          <p:cNvPr id="16"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800" b="0" i="0" smtClean="0">
                <a:solidFill>
                  <a:schemeClr val="tx1"/>
                </a:solidFill>
                <a:latin typeface="IBM Plex Sans" charset="0"/>
                <a:ea typeface="IBM Plex Sans" charset="0"/>
                <a:cs typeface="IBM Plex Sans" charset="0"/>
              </a:rPr>
              <a:pPr algn="l"/>
              <a:t>‹#›</a:t>
            </a:fld>
            <a:endParaRPr lang="en-US" sz="800" b="0" i="0" dirty="0">
              <a:solidFill>
                <a:schemeClr val="tx1"/>
              </a:solidFill>
              <a:latin typeface="IBM Plex Sans" charset="0"/>
              <a:ea typeface="IBM Plex Sans" charset="0"/>
              <a:cs typeface="IBM Plex Sans" charset="0"/>
            </a:endParaRPr>
          </a:p>
        </p:txBody>
      </p:sp>
      <p:sp>
        <p:nvSpPr>
          <p:cNvPr id="18" name="Content Placeholder 2"/>
          <p:cNvSpPr>
            <a:spLocks noGrp="1"/>
          </p:cNvSpPr>
          <p:nvPr>
            <p:ph idx="10"/>
          </p:nvPr>
        </p:nvSpPr>
        <p:spPr>
          <a:xfrm>
            <a:off x="74676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9" name="Content Placeholder 2"/>
          <p:cNvSpPr>
            <a:spLocks noGrp="1"/>
          </p:cNvSpPr>
          <p:nvPr>
            <p:ph idx="12"/>
          </p:nvPr>
        </p:nvSpPr>
        <p:spPr>
          <a:xfrm>
            <a:off x="39624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20" name="Content Placeholder 2"/>
          <p:cNvSpPr>
            <a:spLocks noGrp="1"/>
          </p:cNvSpPr>
          <p:nvPr>
            <p:ph idx="13"/>
          </p:nvPr>
        </p:nvSpPr>
        <p:spPr>
          <a:xfrm>
            <a:off x="109728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3-9_Title and Content">
    <p:spTree>
      <p:nvGrpSpPr>
        <p:cNvPr id="1" name=""/>
        <p:cNvGrpSpPr/>
        <p:nvPr/>
      </p:nvGrpSpPr>
      <p:grpSpPr>
        <a:xfrm>
          <a:off x="0" y="0"/>
          <a:ext cx="0" cy="0"/>
          <a:chOff x="0" y="0"/>
          <a:chExt cx="0" cy="0"/>
        </a:xfrm>
      </p:grpSpPr>
      <p:sp>
        <p:nvSpPr>
          <p:cNvPr id="4" name="Rectangle 3"/>
          <p:cNvSpPr/>
          <p:nvPr userDrawn="1"/>
        </p:nvSpPr>
        <p:spPr>
          <a:xfrm flipH="1">
            <a:off x="0" y="0"/>
            <a:ext cx="3657600" cy="822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2" name="Title 1"/>
          <p:cNvSpPr>
            <a:spLocks noGrp="1"/>
          </p:cNvSpPr>
          <p:nvPr>
            <p:ph type="title"/>
          </p:nvPr>
        </p:nvSpPr>
        <p:spPr>
          <a:xfrm>
            <a:off x="457200" y="2057400"/>
            <a:ext cx="2971800" cy="3657600"/>
          </a:xfrm>
        </p:spPr>
        <p:txBody>
          <a:bodyPr tIns="228600">
            <a:noAutofit/>
          </a:bodyPr>
          <a:lstStyle/>
          <a:p>
            <a:r>
              <a:rPr lang="en-US" dirty="0"/>
              <a:t>Click to edit Master title style</a:t>
            </a:r>
          </a:p>
        </p:txBody>
      </p:sp>
      <p:sp>
        <p:nvSpPr>
          <p:cNvPr id="5" name="Text Placeholder 4"/>
          <p:cNvSpPr>
            <a:spLocks noGrp="1"/>
          </p:cNvSpPr>
          <p:nvPr>
            <p:ph type="body" sz="quarter" idx="11"/>
          </p:nvPr>
        </p:nvSpPr>
        <p:spPr>
          <a:xfrm>
            <a:off x="457200" y="265176"/>
            <a:ext cx="2971800" cy="822960"/>
          </a:xfrm>
        </p:spPr>
        <p:txBody>
          <a:bodyPr lIns="0" tIns="0" r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11" name="Content Placeholder 2"/>
          <p:cNvSpPr>
            <a:spLocks noGrp="1"/>
          </p:cNvSpPr>
          <p:nvPr>
            <p:ph idx="13"/>
          </p:nvPr>
        </p:nvSpPr>
        <p:spPr>
          <a:xfrm>
            <a:off x="10972800" y="0"/>
            <a:ext cx="3657600" cy="8229600"/>
          </a:xfrm>
        </p:spPr>
        <p:txBody>
          <a:bodyPr lIns="228600" tIns="2057400" rIns="9144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endParaRPr lang="en-US" dirty="0"/>
          </a:p>
        </p:txBody>
      </p:sp>
      <p:sp>
        <p:nvSpPr>
          <p:cNvPr id="17" name="Text Placeholder 23"/>
          <p:cNvSpPr>
            <a:spLocks noGrp="1"/>
          </p:cNvSpPr>
          <p:nvPr>
            <p:ph type="body" sz="quarter" idx="15" hasCustomPrompt="1"/>
          </p:nvPr>
        </p:nvSpPr>
        <p:spPr>
          <a:xfrm>
            <a:off x="457200" y="7315200"/>
            <a:ext cx="3017521" cy="484632"/>
          </a:xfrm>
        </p:spPr>
        <p:txBody>
          <a:bodyPr vert="horz" lIns="0" tIns="0" rIns="0" bIns="0" rtlCol="0" anchor="b">
            <a:noAutofit/>
          </a:bodyPr>
          <a:lstStyle>
            <a:lvl1pPr>
              <a:defRPr lang="en-US" sz="800" dirty="0" smtClean="0">
                <a:solidFill>
                  <a:schemeClr val="tx1">
                    <a:alpha val="70000"/>
                  </a:schemeClr>
                </a:solidFill>
              </a:defRPr>
            </a:lvl1pPr>
          </a:lstStyle>
          <a:p>
            <a:pPr lvl="0"/>
            <a:r>
              <a:rPr lang="en-US" dirty="0"/>
              <a:t>Source: Edit source here</a:t>
            </a:r>
          </a:p>
        </p:txBody>
      </p:sp>
      <p:grpSp>
        <p:nvGrpSpPr>
          <p:cNvPr id="13" name="Group 12"/>
          <p:cNvGrpSpPr/>
          <p:nvPr userDrawn="1"/>
        </p:nvGrpSpPr>
        <p:grpSpPr>
          <a:xfrm>
            <a:off x="914400" y="7899655"/>
            <a:ext cx="2713350" cy="220571"/>
            <a:chOff x="914400" y="7899655"/>
            <a:chExt cx="2713350" cy="220571"/>
          </a:xfrm>
        </p:grpSpPr>
        <p:sp>
          <p:nvSpPr>
            <p:cNvPr id="14"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tx1">
                      <a:alpha val="60000"/>
                    </a:schemeClr>
                  </a:solidFill>
                  <a:latin typeface="IBM Plex Sans" charset="0"/>
                  <a:ea typeface="IBM Plex Sans" charset="0"/>
                  <a:cs typeface="IBM Plex Sans" charset="0"/>
                </a:rPr>
                <a:t>©</a:t>
              </a:r>
              <a:r>
                <a:rPr lang="en-US" sz="400" b="0" i="0" dirty="0">
                  <a:solidFill>
                    <a:schemeClr val="tx1">
                      <a:alpha val="60000"/>
                    </a:schemeClr>
                  </a:solidFill>
                  <a:latin typeface="IBM Plex Sans" charset="0"/>
                  <a:ea typeface="IBM Plex Sans" charset="0"/>
                  <a:cs typeface="IBM Plex Sans" charset="0"/>
                </a:rPr>
                <a:t> </a:t>
              </a:r>
              <a:r>
                <a:rPr lang="en-US" sz="799" b="0" i="0" dirty="0">
                  <a:solidFill>
                    <a:schemeClr val="tx1">
                      <a:alpha val="60000"/>
                    </a:schemeClr>
                  </a:solidFill>
                  <a:latin typeface="IBM Plex Sans" charset="0"/>
                  <a:ea typeface="IBM Plex Sans" charset="0"/>
                  <a:cs typeface="IBM Plex Sans" charset="0"/>
                </a:rPr>
                <a:t>2021 IBM Corporation</a:t>
              </a:r>
              <a:r>
                <a:rPr lang="en-US" sz="799" b="0" i="0" baseline="0" dirty="0">
                  <a:solidFill>
                    <a:schemeClr val="tx1">
                      <a:alpha val="60000"/>
                    </a:schemeClr>
                  </a:solidFill>
                  <a:latin typeface="IBM Plex Sans" charset="0"/>
                  <a:ea typeface="IBM Plex Sans" charset="0"/>
                  <a:cs typeface="IBM Plex Sans" charset="0"/>
                </a:rPr>
                <a:t>              </a:t>
              </a:r>
              <a:r>
                <a:rPr lang="en-US" sz="799" b="0" i="0" dirty="0">
                  <a:solidFill>
                    <a:schemeClr val="tx1">
                      <a:alpha val="60000"/>
                    </a:schemeClr>
                  </a:solidFill>
                  <a:latin typeface="IBM Plex Sans" charset="0"/>
                  <a:ea typeface="IBM Plex Sans" charset="0"/>
                  <a:cs typeface="IBM Plex Sans" charset="0"/>
                </a:rPr>
                <a:t> </a:t>
              </a:r>
            </a:p>
          </p:txBody>
        </p:sp>
        <p:sp>
          <p:nvSpPr>
            <p:cNvPr id="16"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fontAlgn="auto">
                <a:spcBef>
                  <a:spcPts val="0"/>
                </a:spcBef>
                <a:spcAft>
                  <a:spcPts val="0"/>
                </a:spcAft>
                <a:tabLst/>
                <a:defRPr/>
              </a:pPr>
              <a:r>
                <a:rPr lang="en-US" sz="799" b="0" i="0" dirty="0">
                  <a:solidFill>
                    <a:schemeClr val="tx1">
                      <a:alpha val="60000"/>
                    </a:schemeClr>
                  </a:solidFill>
                  <a:latin typeface="IBM Plex Sans" charset="0"/>
                  <a:ea typeface="IBM Plex Sans" charset="0"/>
                  <a:cs typeface="IBM Plex Sans" charset="0"/>
                </a:rPr>
                <a:t> </a:t>
              </a:r>
              <a:fld id="{7C9968D1-C8E5-4FE3-AED4-7D4518C301B3}" type="datetime3">
                <a:rPr lang="en-US" sz="799" b="0" i="0" smtClean="0">
                  <a:solidFill>
                    <a:schemeClr val="tx1">
                      <a:alpha val="60000"/>
                    </a:schemeClr>
                  </a:solidFill>
                  <a:latin typeface="IBM Plex Sans" charset="0"/>
                  <a:ea typeface="IBM Plex Sans" charset="0"/>
                  <a:cs typeface="IBM Plex Sans" charset="0"/>
                </a:rPr>
                <a:pPr marL="0" indent="0" fontAlgn="auto">
                  <a:spcBef>
                    <a:spcPts val="0"/>
                  </a:spcBef>
                  <a:spcAft>
                    <a:spcPts val="0"/>
                  </a:spcAft>
                  <a:tabLst/>
                  <a:defRPr/>
                </a:pPr>
                <a:t>28 May 2021</a:t>
              </a:fld>
              <a:endParaRPr lang="en-US" sz="799" b="0" i="0" dirty="0">
                <a:solidFill>
                  <a:schemeClr val="tx1">
                    <a:alpha val="60000"/>
                  </a:schemeClr>
                </a:solidFill>
                <a:latin typeface="IBM Plex Sans" charset="0"/>
                <a:ea typeface="IBM Plex Sans" charset="0"/>
                <a:cs typeface="IBM Plex Sans" charset="0"/>
              </a:endParaRPr>
            </a:p>
          </p:txBody>
        </p:sp>
      </p:grpSp>
      <p:sp>
        <p:nvSpPr>
          <p:cNvPr id="18"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800" b="0" i="0" smtClean="0">
                <a:solidFill>
                  <a:schemeClr val="tx1"/>
                </a:solidFill>
                <a:latin typeface="IBM Plex Sans" charset="0"/>
                <a:ea typeface="IBM Plex Sans" charset="0"/>
                <a:cs typeface="IBM Plex Sans" charset="0"/>
              </a:rPr>
              <a:pPr algn="l"/>
              <a:t>‹#›</a:t>
            </a:fld>
            <a:endParaRPr lang="en-US" sz="800" b="0" i="0" dirty="0">
              <a:solidFill>
                <a:schemeClr val="tx1"/>
              </a:solidFill>
              <a:latin typeface="IBM Plex Sans" charset="0"/>
              <a:ea typeface="IBM Plex Sans" charset="0"/>
              <a:cs typeface="IBM Plex Sans" charset="0"/>
            </a:endParaRPr>
          </a:p>
        </p:txBody>
      </p:sp>
      <p:sp>
        <p:nvSpPr>
          <p:cNvPr id="19" name="Content Placeholder 2"/>
          <p:cNvSpPr>
            <a:spLocks noGrp="1"/>
          </p:cNvSpPr>
          <p:nvPr>
            <p:ph idx="10"/>
          </p:nvPr>
        </p:nvSpPr>
        <p:spPr>
          <a:xfrm>
            <a:off x="74676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20" name="Content Placeholder 2"/>
          <p:cNvSpPr>
            <a:spLocks noGrp="1"/>
          </p:cNvSpPr>
          <p:nvPr>
            <p:ph idx="12"/>
          </p:nvPr>
        </p:nvSpPr>
        <p:spPr>
          <a:xfrm>
            <a:off x="3962400" y="2057400"/>
            <a:ext cx="3200400" cy="5257800"/>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3-10_Title and Content">
    <p:spTree>
      <p:nvGrpSpPr>
        <p:cNvPr id="1" name=""/>
        <p:cNvGrpSpPr/>
        <p:nvPr/>
      </p:nvGrpSpPr>
      <p:grpSpPr>
        <a:xfrm>
          <a:off x="0" y="0"/>
          <a:ext cx="0" cy="0"/>
          <a:chOff x="0" y="0"/>
          <a:chExt cx="0" cy="0"/>
        </a:xfrm>
      </p:grpSpPr>
      <p:sp>
        <p:nvSpPr>
          <p:cNvPr id="4" name="Rectangle 3"/>
          <p:cNvSpPr/>
          <p:nvPr userDrawn="1"/>
        </p:nvSpPr>
        <p:spPr>
          <a:xfrm>
            <a:off x="7315200" y="0"/>
            <a:ext cx="7315200" cy="822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2" name="Title 1"/>
          <p:cNvSpPr>
            <a:spLocks noGrp="1"/>
          </p:cNvSpPr>
          <p:nvPr>
            <p:ph type="title"/>
          </p:nvPr>
        </p:nvSpPr>
        <p:spPr/>
        <p:txBody>
          <a:bodyPr>
            <a:noAutofit/>
          </a:bodyPr>
          <a:lstStyle/>
          <a:p>
            <a:r>
              <a:rPr lang="en-US" dirty="0"/>
              <a:t>Click to edit Master title style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06824" y="7818135"/>
            <a:ext cx="566118" cy="228600"/>
          </a:xfrm>
          <a:prstGeom prst="rect">
            <a:avLst/>
          </a:prstGeom>
        </p:spPr>
      </p:pic>
      <p:sp>
        <p:nvSpPr>
          <p:cNvPr id="9" name="Text Placeholder 23"/>
          <p:cNvSpPr>
            <a:spLocks noGrp="1"/>
          </p:cNvSpPr>
          <p:nvPr>
            <p:ph type="body" sz="quarter" idx="14" hasCustomPrompt="1"/>
          </p:nvPr>
        </p:nvSpPr>
        <p:spPr>
          <a:xfrm>
            <a:off x="457200" y="7342632"/>
            <a:ext cx="6583680" cy="457200"/>
          </a:xfrm>
          <a:prstGeom prst="rect">
            <a:avLst/>
          </a:prstGeom>
        </p:spPr>
        <p:txBody>
          <a:bodyPr vert="horz" lIns="0" tIns="0" rIns="0" bIns="0" rtlCol="0" anchor="b">
            <a:noAutofit/>
          </a:bodyPr>
          <a:lstStyle>
            <a:lvl1pPr>
              <a:defRPr lang="en-US" sz="800" dirty="0" smtClean="0">
                <a:solidFill>
                  <a:schemeClr val="tx1">
                    <a:alpha val="70000"/>
                  </a:schemeClr>
                </a:solidFill>
              </a:defRPr>
            </a:lvl1pPr>
          </a:lstStyle>
          <a:p>
            <a:pPr lvl="0"/>
            <a:r>
              <a:rPr lang="en-US" dirty="0"/>
              <a:t>Source: Edit source here</a:t>
            </a:r>
          </a:p>
        </p:txBody>
      </p:sp>
      <p:sp>
        <p:nvSpPr>
          <p:cNvPr id="10" name="Text Placeholder 4"/>
          <p:cNvSpPr>
            <a:spLocks noGrp="1"/>
          </p:cNvSpPr>
          <p:nvPr>
            <p:ph type="body" sz="quarter" idx="11"/>
          </p:nvPr>
        </p:nvSpPr>
        <p:spPr>
          <a:xfrm>
            <a:off x="457200" y="265176"/>
            <a:ext cx="6583680" cy="274320"/>
          </a:xfrm>
        </p:spPr>
        <p:txBody>
          <a:bodyPr lIns="0" tIns="0" r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13" name="Content Placeholder 2"/>
          <p:cNvSpPr>
            <a:spLocks noGrp="1"/>
          </p:cNvSpPr>
          <p:nvPr>
            <p:ph idx="1"/>
          </p:nvPr>
        </p:nvSpPr>
        <p:spPr>
          <a:xfrm>
            <a:off x="454858" y="2057400"/>
            <a:ext cx="6583680" cy="5257800"/>
          </a:xfrm>
        </p:spPr>
        <p:txBody>
          <a:bodyPr lIns="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4" name="Content Placeholder 2"/>
          <p:cNvSpPr>
            <a:spLocks noGrp="1"/>
          </p:cNvSpPr>
          <p:nvPr>
            <p:ph idx="13"/>
          </p:nvPr>
        </p:nvSpPr>
        <p:spPr>
          <a:xfrm>
            <a:off x="7589520" y="2057400"/>
            <a:ext cx="6583680" cy="5257800"/>
          </a:xfrm>
        </p:spPr>
        <p:txBody>
          <a:bodyPr lIns="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Rectangle 3"/>
          <p:cNvSpPr/>
          <p:nvPr userDrawn="1"/>
        </p:nvSpPr>
        <p:spPr>
          <a:xfrm>
            <a:off x="7315200" y="0"/>
            <a:ext cx="7315200" cy="8229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2" name="Title 1"/>
          <p:cNvSpPr>
            <a:spLocks noGrp="1"/>
          </p:cNvSpPr>
          <p:nvPr>
            <p:ph type="title"/>
          </p:nvPr>
        </p:nvSpPr>
        <p:spPr/>
        <p:txBody>
          <a:bodyPr>
            <a:noAutofit/>
          </a:bodyPr>
          <a:lstStyle/>
          <a:p>
            <a:r>
              <a:rPr lang="en-US" dirty="0"/>
              <a:t>Click to edit Master title style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06825" y="7818135"/>
            <a:ext cx="566116" cy="228600"/>
          </a:xfrm>
          <a:prstGeom prst="rect">
            <a:avLst/>
          </a:prstGeom>
        </p:spPr>
      </p:pic>
      <p:sp>
        <p:nvSpPr>
          <p:cNvPr id="9" name="Text Placeholder 23"/>
          <p:cNvSpPr>
            <a:spLocks noGrp="1"/>
          </p:cNvSpPr>
          <p:nvPr>
            <p:ph type="body" sz="quarter" idx="14" hasCustomPrompt="1"/>
          </p:nvPr>
        </p:nvSpPr>
        <p:spPr>
          <a:xfrm>
            <a:off x="457200" y="7342632"/>
            <a:ext cx="6583680" cy="457200"/>
          </a:xfrm>
          <a:prstGeom prst="rect">
            <a:avLst/>
          </a:prstGeom>
        </p:spPr>
        <p:txBody>
          <a:bodyPr vert="horz" lIns="0" tIns="0" rIns="0" bIns="0" rtlCol="0" anchor="b">
            <a:noAutofit/>
          </a:bodyPr>
          <a:lstStyle>
            <a:lvl1pPr>
              <a:defRPr lang="en-US" sz="800" dirty="0" smtClean="0">
                <a:solidFill>
                  <a:schemeClr val="tx1">
                    <a:alpha val="70000"/>
                  </a:schemeClr>
                </a:solidFill>
              </a:defRPr>
            </a:lvl1pPr>
          </a:lstStyle>
          <a:p>
            <a:pPr lvl="0"/>
            <a:r>
              <a:rPr lang="en-US" dirty="0"/>
              <a:t>Source: Edit source here</a:t>
            </a:r>
          </a:p>
        </p:txBody>
      </p:sp>
      <p:sp>
        <p:nvSpPr>
          <p:cNvPr id="11" name="Text Placeholder 4"/>
          <p:cNvSpPr>
            <a:spLocks noGrp="1"/>
          </p:cNvSpPr>
          <p:nvPr>
            <p:ph type="body" sz="quarter" idx="11"/>
          </p:nvPr>
        </p:nvSpPr>
        <p:spPr>
          <a:xfrm>
            <a:off x="457200" y="265176"/>
            <a:ext cx="6583680" cy="274320"/>
          </a:xfrm>
        </p:spPr>
        <p:txBody>
          <a:bodyPr lIns="0" tIns="0" r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13" name="Content Placeholder 2"/>
          <p:cNvSpPr>
            <a:spLocks noGrp="1"/>
          </p:cNvSpPr>
          <p:nvPr>
            <p:ph idx="1"/>
          </p:nvPr>
        </p:nvSpPr>
        <p:spPr>
          <a:xfrm>
            <a:off x="454858" y="2057400"/>
            <a:ext cx="6583680" cy="5257800"/>
          </a:xfrm>
        </p:spPr>
        <p:txBody>
          <a:bodyPr lIns="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4" name="Content Placeholder 2"/>
          <p:cNvSpPr>
            <a:spLocks noGrp="1"/>
          </p:cNvSpPr>
          <p:nvPr>
            <p:ph idx="13"/>
          </p:nvPr>
        </p:nvSpPr>
        <p:spPr>
          <a:xfrm>
            <a:off x="7589520" y="2057400"/>
            <a:ext cx="6583680" cy="5257800"/>
          </a:xfrm>
        </p:spPr>
        <p:txBody>
          <a:bodyPr lIns="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4" name="Rectangle 3"/>
          <p:cNvSpPr/>
          <p:nvPr userDrawn="1"/>
        </p:nvSpPr>
        <p:spPr>
          <a:xfrm>
            <a:off x="7315200" y="0"/>
            <a:ext cx="7315200" cy="8229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2" name="Title 1"/>
          <p:cNvSpPr>
            <a:spLocks noGrp="1"/>
          </p:cNvSpPr>
          <p:nvPr>
            <p:ph type="title"/>
          </p:nvPr>
        </p:nvSpPr>
        <p:spPr/>
        <p:txBody>
          <a:bodyPr>
            <a:noAutofit/>
          </a:bodyPr>
          <a:lstStyle/>
          <a:p>
            <a:r>
              <a:rPr lang="en-US" dirty="0"/>
              <a:t>Click to edit Master title style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3606824" y="7818135"/>
            <a:ext cx="566118" cy="228601"/>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606825" y="7818135"/>
            <a:ext cx="566116" cy="228600"/>
          </a:xfrm>
          <a:prstGeom prst="rect">
            <a:avLst/>
          </a:prstGeom>
        </p:spPr>
      </p:pic>
      <p:sp>
        <p:nvSpPr>
          <p:cNvPr id="11" name="Text Placeholder 4"/>
          <p:cNvSpPr>
            <a:spLocks noGrp="1"/>
          </p:cNvSpPr>
          <p:nvPr>
            <p:ph type="body" sz="quarter" idx="11"/>
          </p:nvPr>
        </p:nvSpPr>
        <p:spPr>
          <a:xfrm>
            <a:off x="457200" y="265176"/>
            <a:ext cx="6583680" cy="274320"/>
          </a:xfrm>
        </p:spPr>
        <p:txBody>
          <a:bodyPr lIns="0" tIns="0" rIns="0">
            <a:noAutofit/>
          </a:bodyPr>
          <a:lstStyle>
            <a:lvl1pPr>
              <a:defRPr sz="1600">
                <a:solidFill>
                  <a:schemeClr val="accent1"/>
                </a:solidFill>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14" name="Content Placeholder 2"/>
          <p:cNvSpPr>
            <a:spLocks noGrp="1"/>
          </p:cNvSpPr>
          <p:nvPr>
            <p:ph idx="1"/>
          </p:nvPr>
        </p:nvSpPr>
        <p:spPr>
          <a:xfrm>
            <a:off x="454858" y="2057400"/>
            <a:ext cx="6583680" cy="5257800"/>
          </a:xfrm>
        </p:spPr>
        <p:txBody>
          <a:bodyPr lIns="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5" name="Content Placeholder 2"/>
          <p:cNvSpPr>
            <a:spLocks noGrp="1"/>
          </p:cNvSpPr>
          <p:nvPr>
            <p:ph idx="13"/>
          </p:nvPr>
        </p:nvSpPr>
        <p:spPr>
          <a:xfrm>
            <a:off x="7589520" y="2057400"/>
            <a:ext cx="6583680" cy="5257800"/>
          </a:xfrm>
        </p:spPr>
        <p:txBody>
          <a:bodyPr lIns="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12" name="Text Placeholder 23"/>
          <p:cNvSpPr>
            <a:spLocks noGrp="1"/>
          </p:cNvSpPr>
          <p:nvPr>
            <p:ph type="body" sz="quarter" idx="14" hasCustomPrompt="1"/>
          </p:nvPr>
        </p:nvSpPr>
        <p:spPr>
          <a:xfrm>
            <a:off x="457200" y="7342632"/>
            <a:ext cx="6583680" cy="457200"/>
          </a:xfrm>
          <a:prstGeom prst="rect">
            <a:avLst/>
          </a:prstGeom>
        </p:spPr>
        <p:txBody>
          <a:bodyPr vert="horz" lIns="0" tIns="0" rIns="0" bIns="0" rtlCol="0" anchor="b">
            <a:noAutofit/>
          </a:bodyPr>
          <a:lstStyle>
            <a:lvl1pPr>
              <a:defRPr lang="en-US" sz="800" dirty="0" smtClean="0">
                <a:solidFill>
                  <a:schemeClr val="tx1">
                    <a:alpha val="70000"/>
                  </a:schemeClr>
                </a:solidFill>
              </a:defRPr>
            </a:lvl1pPr>
          </a:lstStyle>
          <a:p>
            <a:pPr lvl="0"/>
            <a:r>
              <a:rPr lang="en-US" dirty="0"/>
              <a:t>Source: Edit source here</a:t>
            </a: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4-1_Title and Content">
    <p:spTree>
      <p:nvGrpSpPr>
        <p:cNvPr id="1" name=""/>
        <p:cNvGrpSpPr/>
        <p:nvPr/>
      </p:nvGrpSpPr>
      <p:grpSpPr>
        <a:xfrm>
          <a:off x="0" y="0"/>
          <a:ext cx="0" cy="0"/>
          <a:chOff x="0" y="0"/>
          <a:chExt cx="0" cy="0"/>
        </a:xfrm>
      </p:grpSpPr>
      <p:sp>
        <p:nvSpPr>
          <p:cNvPr id="10" name="Content Placeholder 4"/>
          <p:cNvSpPr>
            <a:spLocks noGrp="1"/>
          </p:cNvSpPr>
          <p:nvPr>
            <p:ph sz="quarter" idx="18"/>
          </p:nvPr>
        </p:nvSpPr>
        <p:spPr>
          <a:xfrm>
            <a:off x="0" y="4114800"/>
            <a:ext cx="3657600" cy="4114800"/>
          </a:xfrm>
          <a:prstGeom prst="rect">
            <a:avLst/>
          </a:prstGeom>
          <a:solidFill>
            <a:schemeClr val="bg2"/>
          </a:solidFill>
        </p:spPr>
        <p:txBody>
          <a:bodyPr lIns="457200" tIns="228600" rIns="228600" bIns="228600"/>
          <a:lstStyle>
            <a:lvl1pPr marL="0" indent="0">
              <a:spcBef>
                <a:spcPts val="600"/>
              </a:spcBef>
              <a:defRPr sz="2000" b="0" i="0">
                <a:solidFill>
                  <a:schemeClr val="tx1"/>
                </a:solidFill>
                <a:latin typeface="IBM Plex Sans" charset="0"/>
                <a:ea typeface="IBM Plex Sans" charset="0"/>
                <a:cs typeface="IBM Plex Sans" charset="0"/>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6" name="Title 5"/>
          <p:cNvSpPr txBox="1">
            <a:spLocks/>
          </p:cNvSpPr>
          <p:nvPr userDrawn="1"/>
        </p:nvSpPr>
        <p:spPr>
          <a:xfrm>
            <a:off x="0" y="0"/>
            <a:ext cx="7315200" cy="4114800"/>
          </a:xfrm>
          <a:prstGeom prst="rect">
            <a:avLst/>
          </a:prstGeom>
          <a:solidFill>
            <a:schemeClr val="accent2"/>
          </a:solidFill>
        </p:spPr>
        <p:txBody>
          <a:bodyPr vert="horz" lIns="228600" tIns="201168" rIns="228600" bIns="228600" rtlCol="0" anchor="t" anchorCtr="0">
            <a:noAutofit/>
          </a:bodyPr>
          <a:lstStyle>
            <a:lvl1pPr algn="l" defTabSz="730834" rtl="0" eaLnBrk="1" latinLnBrk="0" hangingPunct="1">
              <a:lnSpc>
                <a:spcPct val="90000"/>
              </a:lnSpc>
              <a:spcBef>
                <a:spcPct val="0"/>
              </a:spcBef>
              <a:buNone/>
              <a:defRPr sz="3836" kern="1200">
                <a:solidFill>
                  <a:schemeClr val="bg2"/>
                </a:solidFill>
                <a:latin typeface="+mj-lt"/>
                <a:ea typeface="Arial" charset="0"/>
                <a:cs typeface="Arial" charset="0"/>
              </a:defRPr>
            </a:lvl1pPr>
          </a:lstStyle>
          <a:p>
            <a:endParaRPr lang="en-US" b="0" i="0" dirty="0">
              <a:latin typeface="Arial Regular" charset="0"/>
            </a:endParaRPr>
          </a:p>
        </p:txBody>
      </p:sp>
      <p:sp>
        <p:nvSpPr>
          <p:cNvPr id="2" name="Title 1"/>
          <p:cNvSpPr>
            <a:spLocks noGrp="1"/>
          </p:cNvSpPr>
          <p:nvPr>
            <p:ph type="title"/>
          </p:nvPr>
        </p:nvSpPr>
        <p:spPr>
          <a:xfrm>
            <a:off x="457200" y="685800"/>
            <a:ext cx="6583680" cy="2743200"/>
          </a:xfrm>
        </p:spPr>
        <p:txBody>
          <a:bodyPr>
            <a:noAutofit/>
          </a:bodyPr>
          <a:lstStyle>
            <a:lvl1pPr>
              <a:spcBef>
                <a:spcPts val="600"/>
              </a:spcBef>
              <a:defRPr/>
            </a:lvl1pPr>
          </a:lstStyle>
          <a:p>
            <a:r>
              <a:rPr lang="en-US" dirty="0"/>
              <a:t>Click to edit Master title style</a:t>
            </a:r>
          </a:p>
        </p:txBody>
      </p:sp>
      <p:sp>
        <p:nvSpPr>
          <p:cNvPr id="5" name="Text Placeholder 4"/>
          <p:cNvSpPr>
            <a:spLocks noGrp="1"/>
          </p:cNvSpPr>
          <p:nvPr>
            <p:ph type="body" sz="quarter" idx="11"/>
          </p:nvPr>
        </p:nvSpPr>
        <p:spPr>
          <a:xfrm>
            <a:off x="457200" y="265176"/>
            <a:ext cx="6583680" cy="274320"/>
          </a:xfrm>
          <a:prstGeom prst="rect">
            <a:avLst/>
          </a:prstGeom>
        </p:spPr>
        <p:txBody>
          <a:bodyPr lIns="0" tIns="0" rIns="0" bIns="0">
            <a:noAutofit/>
          </a:bodyPr>
          <a:lstStyle>
            <a:lvl1pPr marL="0" indent="0">
              <a:tabLst/>
              <a:defRPr sz="1600" b="0" i="0">
                <a:solidFill>
                  <a:schemeClr val="accent1">
                    <a:lumMod val="40000"/>
                    <a:lumOff val="60000"/>
                  </a:schemeClr>
                </a:solidFill>
                <a:latin typeface="IBM Plex Sans" charset="0"/>
                <a:ea typeface="IBM Plex Sans" charset="0"/>
                <a:cs typeface="IBM Plex Sans" charset="0"/>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8" name="Content Placeholder 9"/>
          <p:cNvSpPr>
            <a:spLocks noGrp="1"/>
          </p:cNvSpPr>
          <p:nvPr>
            <p:ph sz="quarter" idx="16"/>
          </p:nvPr>
        </p:nvSpPr>
        <p:spPr>
          <a:xfrm>
            <a:off x="7315200" y="0"/>
            <a:ext cx="3657600" cy="4114800"/>
          </a:xfrm>
          <a:prstGeom prst="rect">
            <a:avLst/>
          </a:prstGeom>
          <a:noFill/>
        </p:spPr>
        <p:txBody>
          <a:bodyPr lIns="228600" tIns="228600" rIns="228600" bIns="228600"/>
          <a:lstStyle>
            <a:lvl1pPr marL="0" indent="0">
              <a:spcBef>
                <a:spcPts val="600"/>
              </a:spcBef>
              <a:defRPr sz="2000" b="0" i="0">
                <a:solidFill>
                  <a:schemeClr val="bg2"/>
                </a:solidFill>
                <a:latin typeface="IBM Plex Sans" charset="0"/>
                <a:ea typeface="IBM Plex Sans" charset="0"/>
                <a:cs typeface="IBM Plex Sans" charset="0"/>
              </a:defRPr>
            </a:lvl1pPr>
          </a:lstStyle>
          <a:p>
            <a:pPr lvl="0"/>
            <a:r>
              <a:rPr lang="en-US" dirty="0"/>
              <a:t>Click to edit Master text styles</a:t>
            </a:r>
          </a:p>
        </p:txBody>
      </p:sp>
      <p:sp>
        <p:nvSpPr>
          <p:cNvPr id="9" name="Content Placeholder 7"/>
          <p:cNvSpPr>
            <a:spLocks noGrp="1"/>
          </p:cNvSpPr>
          <p:nvPr>
            <p:ph sz="quarter" idx="15"/>
          </p:nvPr>
        </p:nvSpPr>
        <p:spPr>
          <a:xfrm>
            <a:off x="10972800" y="0"/>
            <a:ext cx="3657600" cy="4114800"/>
          </a:xfrm>
          <a:prstGeom prst="rect">
            <a:avLst/>
          </a:prstGeom>
          <a:solidFill>
            <a:schemeClr val="bg2"/>
          </a:solidFill>
        </p:spPr>
        <p:txBody>
          <a:bodyPr lIns="228600" tIns="228600" rIns="228600" bIns="228600"/>
          <a:lstStyle>
            <a:lvl1pPr marL="0" indent="0">
              <a:spcBef>
                <a:spcPts val="600"/>
              </a:spcBef>
              <a:defRPr sz="2000" b="0" i="0">
                <a:solidFill>
                  <a:schemeClr val="tx1"/>
                </a:solidFill>
                <a:latin typeface="IBM Plex Sans" charset="0"/>
                <a:ea typeface="IBM Plex Sans" charset="0"/>
                <a:cs typeface="IBM Plex Sans" charset="0"/>
              </a:defRPr>
            </a:lvl1pPr>
          </a:lstStyle>
          <a:p>
            <a:pPr lvl="0"/>
            <a:r>
              <a:rPr lang="en-US" dirty="0"/>
              <a:t>Click to edit Master text styles</a:t>
            </a:r>
          </a:p>
        </p:txBody>
      </p:sp>
      <p:sp>
        <p:nvSpPr>
          <p:cNvPr id="11" name="Content Placeholder 13"/>
          <p:cNvSpPr>
            <a:spLocks noGrp="1"/>
          </p:cNvSpPr>
          <p:nvPr>
            <p:ph sz="quarter" idx="17"/>
          </p:nvPr>
        </p:nvSpPr>
        <p:spPr>
          <a:xfrm>
            <a:off x="10972800" y="4114800"/>
            <a:ext cx="3657600" cy="4114800"/>
          </a:xfrm>
          <a:prstGeom prst="rect">
            <a:avLst/>
          </a:prstGeom>
          <a:solidFill>
            <a:schemeClr val="tx1"/>
          </a:solidFill>
        </p:spPr>
        <p:txBody>
          <a:bodyPr lIns="228600" tIns="228600" rIns="228600" bIns="228600"/>
          <a:lstStyle>
            <a:lvl1pPr marL="0" indent="0">
              <a:spcBef>
                <a:spcPts val="600"/>
              </a:spcBef>
              <a:defRPr sz="2000" b="0" i="0">
                <a:solidFill>
                  <a:schemeClr val="bg2"/>
                </a:solidFill>
                <a:latin typeface="IBM Plex Sans" charset="0"/>
                <a:ea typeface="IBM Plex Sans" charset="0"/>
                <a:cs typeface="IBM Plex Sans" charset="0"/>
              </a:defRPr>
            </a:lvl1pPr>
          </a:lstStyle>
          <a:p>
            <a:pPr lvl="0"/>
            <a:r>
              <a:rPr lang="en-US" dirty="0"/>
              <a:t>Click to edit Master text styles</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06812" y="7818143"/>
            <a:ext cx="566118" cy="228601"/>
          </a:xfrm>
          <a:prstGeom prst="rect">
            <a:avLst/>
          </a:prstGeom>
        </p:spPr>
      </p:pic>
      <p:sp>
        <p:nvSpPr>
          <p:cNvPr id="19" name="Content Placeholder 9"/>
          <p:cNvSpPr>
            <a:spLocks noGrp="1"/>
          </p:cNvSpPr>
          <p:nvPr>
            <p:ph sz="quarter" idx="19"/>
          </p:nvPr>
        </p:nvSpPr>
        <p:spPr>
          <a:xfrm>
            <a:off x="3657600" y="4114800"/>
            <a:ext cx="3657600" cy="4114800"/>
          </a:xfrm>
          <a:prstGeom prst="rect">
            <a:avLst/>
          </a:prstGeom>
          <a:noFill/>
        </p:spPr>
        <p:txBody>
          <a:bodyPr lIns="228600" tIns="228600" rIns="228600" bIns="228600"/>
          <a:lstStyle>
            <a:lvl1pPr marL="0" indent="0">
              <a:spcBef>
                <a:spcPts val="600"/>
              </a:spcBef>
              <a:defRPr sz="2000" b="0" i="0">
                <a:solidFill>
                  <a:schemeClr val="bg2"/>
                </a:solidFill>
                <a:latin typeface="IBM Plex Sans" charset="0"/>
                <a:ea typeface="IBM Plex Sans" charset="0"/>
                <a:cs typeface="IBM Plex Sans" charset="0"/>
              </a:defRPr>
            </a:lvl1pPr>
          </a:lstStyle>
          <a:p>
            <a:pPr lvl="0"/>
            <a:r>
              <a:rPr lang="en-US" dirty="0"/>
              <a:t>Click to edit Master text styles</a:t>
            </a:r>
          </a:p>
        </p:txBody>
      </p:sp>
      <p:sp>
        <p:nvSpPr>
          <p:cNvPr id="21" name="Content Placeholder 7"/>
          <p:cNvSpPr>
            <a:spLocks noGrp="1"/>
          </p:cNvSpPr>
          <p:nvPr>
            <p:ph sz="quarter" idx="20"/>
          </p:nvPr>
        </p:nvSpPr>
        <p:spPr>
          <a:xfrm>
            <a:off x="7315200" y="4114800"/>
            <a:ext cx="3657600" cy="4114800"/>
          </a:xfrm>
          <a:prstGeom prst="rect">
            <a:avLst/>
          </a:prstGeom>
          <a:solidFill>
            <a:schemeClr val="bg2"/>
          </a:solidFill>
        </p:spPr>
        <p:txBody>
          <a:bodyPr lIns="228600" tIns="228600" rIns="228600" bIns="228600"/>
          <a:lstStyle>
            <a:lvl1pPr marL="0" indent="0">
              <a:spcBef>
                <a:spcPts val="600"/>
              </a:spcBef>
              <a:defRPr sz="2000" b="0" i="0">
                <a:solidFill>
                  <a:schemeClr val="tx1"/>
                </a:solidFill>
                <a:latin typeface="IBM Plex Sans" charset="0"/>
                <a:ea typeface="IBM Plex Sans" charset="0"/>
                <a:cs typeface="IBM Plex Sans" charset="0"/>
              </a:defRPr>
            </a:lvl1pPr>
          </a:lstStyle>
          <a:p>
            <a:pPr lvl="0"/>
            <a:r>
              <a:rPr lang="en-US" dirty="0"/>
              <a:t>Click to edit Master text styles</a:t>
            </a:r>
          </a:p>
        </p:txBody>
      </p:sp>
      <p:sp>
        <p:nvSpPr>
          <p:cNvPr id="22"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67FDFA15-57B0-7C48-8E19-F699BF4505B1}" type="slidenum">
              <a:rPr lang="en-US" sz="800" b="0" i="0" smtClean="0">
                <a:solidFill>
                  <a:schemeClr val="tx1"/>
                </a:solidFill>
                <a:latin typeface="IBM Plex Sans" charset="0"/>
                <a:ea typeface="IBM Plex Sans" charset="0"/>
                <a:cs typeface="IBM Plex Sans" charset="0"/>
              </a:rPr>
              <a:t>‹#›</a:t>
            </a:fld>
            <a:endParaRPr lang="en-US" sz="800" b="0" i="0" dirty="0">
              <a:solidFill>
                <a:schemeClr val="tx1"/>
              </a:solidFill>
              <a:latin typeface="IBM Plex Sans" charset="0"/>
              <a:ea typeface="IBM Plex Sans" charset="0"/>
              <a:cs typeface="IBM Plex Sans" charset="0"/>
            </a:endParaRPr>
          </a:p>
        </p:txBody>
      </p:sp>
      <p:sp>
        <p:nvSpPr>
          <p:cNvPr id="20" name="Text Placeholder 23"/>
          <p:cNvSpPr>
            <a:spLocks noGrp="1"/>
          </p:cNvSpPr>
          <p:nvPr>
            <p:ph type="body" sz="quarter" idx="21" hasCustomPrompt="1"/>
          </p:nvPr>
        </p:nvSpPr>
        <p:spPr>
          <a:xfrm>
            <a:off x="457200" y="7342632"/>
            <a:ext cx="3017520" cy="457200"/>
          </a:xfrm>
          <a:prstGeom prst="rect">
            <a:avLst/>
          </a:prstGeom>
        </p:spPr>
        <p:txBody>
          <a:bodyPr lIns="0" tIns="0" rIns="0" bIns="0" anchor="b"/>
          <a:lstStyle>
            <a:lvl1pPr>
              <a:defRPr lang="en-US" sz="800" dirty="0" smtClean="0">
                <a:solidFill>
                  <a:schemeClr val="tx1">
                    <a:alpha val="70000"/>
                  </a:schemeClr>
                </a:solidFill>
                <a:latin typeface="IBM Plex Sans" charset="0"/>
                <a:ea typeface="IBM Plex Sans" charset="0"/>
                <a:cs typeface="IBM Plex Sans" charset="0"/>
              </a:defRPr>
            </a:lvl1pPr>
          </a:lstStyle>
          <a:p>
            <a:pPr marL="0" lvl="0">
              <a:tabLst/>
            </a:pPr>
            <a:r>
              <a:rPr lang="en-US" dirty="0"/>
              <a:t>Source: Edit source here</a:t>
            </a:r>
          </a:p>
        </p:txBody>
      </p:sp>
      <p:grpSp>
        <p:nvGrpSpPr>
          <p:cNvPr id="17" name="Group 16"/>
          <p:cNvGrpSpPr/>
          <p:nvPr userDrawn="1"/>
        </p:nvGrpSpPr>
        <p:grpSpPr>
          <a:xfrm>
            <a:off x="914400" y="7899655"/>
            <a:ext cx="2713350" cy="220571"/>
            <a:chOff x="914400" y="7899655"/>
            <a:chExt cx="2713350" cy="220571"/>
          </a:xfrm>
        </p:grpSpPr>
        <p:sp>
          <p:nvSpPr>
            <p:cNvPr id="18"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tx1">
                      <a:alpha val="60000"/>
                    </a:schemeClr>
                  </a:solidFill>
                  <a:latin typeface="IBM Plex Sans" charset="0"/>
                  <a:ea typeface="IBM Plex Sans" charset="0"/>
                  <a:cs typeface="IBM Plex Sans" charset="0"/>
                </a:rPr>
                <a:t>©</a:t>
              </a:r>
              <a:r>
                <a:rPr lang="en-US" sz="400" b="0" i="0" dirty="0">
                  <a:solidFill>
                    <a:schemeClr val="tx1">
                      <a:alpha val="60000"/>
                    </a:schemeClr>
                  </a:solidFill>
                  <a:latin typeface="IBM Plex Sans" charset="0"/>
                  <a:ea typeface="IBM Plex Sans" charset="0"/>
                  <a:cs typeface="IBM Plex Sans" charset="0"/>
                </a:rPr>
                <a:t> </a:t>
              </a:r>
              <a:r>
                <a:rPr lang="en-US" sz="799" b="0" i="0" dirty="0">
                  <a:solidFill>
                    <a:schemeClr val="tx1">
                      <a:alpha val="60000"/>
                    </a:schemeClr>
                  </a:solidFill>
                  <a:latin typeface="IBM Plex Sans" charset="0"/>
                  <a:ea typeface="IBM Plex Sans" charset="0"/>
                  <a:cs typeface="IBM Plex Sans" charset="0"/>
                </a:rPr>
                <a:t>2021 IBM Corporation</a:t>
              </a:r>
              <a:r>
                <a:rPr lang="en-US" sz="799" b="0" i="0" baseline="0" dirty="0">
                  <a:solidFill>
                    <a:schemeClr val="tx1">
                      <a:alpha val="60000"/>
                    </a:schemeClr>
                  </a:solidFill>
                  <a:latin typeface="IBM Plex Sans" charset="0"/>
                  <a:ea typeface="IBM Plex Sans" charset="0"/>
                  <a:cs typeface="IBM Plex Sans" charset="0"/>
                </a:rPr>
                <a:t>              </a:t>
              </a:r>
              <a:r>
                <a:rPr lang="en-US" sz="799" b="0" i="0" dirty="0">
                  <a:solidFill>
                    <a:schemeClr val="tx1">
                      <a:alpha val="60000"/>
                    </a:schemeClr>
                  </a:solidFill>
                  <a:latin typeface="IBM Plex Sans" charset="0"/>
                  <a:ea typeface="IBM Plex Sans" charset="0"/>
                  <a:cs typeface="IBM Plex Sans" charset="0"/>
                </a:rPr>
                <a:t> </a:t>
              </a:r>
            </a:p>
          </p:txBody>
        </p:sp>
        <p:sp>
          <p:nvSpPr>
            <p:cNvPr id="23"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fontAlgn="auto">
                <a:spcBef>
                  <a:spcPts val="0"/>
                </a:spcBef>
                <a:spcAft>
                  <a:spcPts val="0"/>
                </a:spcAft>
                <a:tabLst/>
                <a:defRPr/>
              </a:pPr>
              <a:r>
                <a:rPr lang="en-US" sz="799" b="0" i="0" dirty="0">
                  <a:solidFill>
                    <a:schemeClr val="tx1">
                      <a:alpha val="60000"/>
                    </a:schemeClr>
                  </a:solidFill>
                  <a:latin typeface="IBM Plex Sans" charset="0"/>
                  <a:ea typeface="IBM Plex Sans" charset="0"/>
                  <a:cs typeface="IBM Plex Sans" charset="0"/>
                </a:rPr>
                <a:t> </a:t>
              </a:r>
              <a:fld id="{7C9968D1-C8E5-4FE3-AED4-7D4518C301B3}" type="datetime3">
                <a:rPr lang="en-US" sz="799" b="0" i="0" smtClean="0">
                  <a:solidFill>
                    <a:schemeClr val="tx1">
                      <a:alpha val="60000"/>
                    </a:schemeClr>
                  </a:solidFill>
                  <a:latin typeface="IBM Plex Sans" charset="0"/>
                  <a:ea typeface="IBM Plex Sans" charset="0"/>
                  <a:cs typeface="IBM Plex Sans" charset="0"/>
                </a:rPr>
                <a:pPr marL="0" indent="0" fontAlgn="auto">
                  <a:spcBef>
                    <a:spcPts val="0"/>
                  </a:spcBef>
                  <a:spcAft>
                    <a:spcPts val="0"/>
                  </a:spcAft>
                  <a:tabLst/>
                  <a:defRPr/>
                </a:pPr>
                <a:t>28 May 2021</a:t>
              </a:fld>
              <a:endParaRPr lang="en-US" sz="799" b="0" i="0" dirty="0">
                <a:solidFill>
                  <a:schemeClr val="tx1">
                    <a:alpha val="60000"/>
                  </a:schemeClr>
                </a:solidFill>
                <a:latin typeface="IBM Plex Sans" charset="0"/>
                <a:ea typeface="IBM Plex Sans" charset="0"/>
                <a:cs typeface="IBM Plex Sans" charset="0"/>
              </a:endParaRPr>
            </a:p>
          </p:txBody>
        </p:sp>
      </p:grpSp>
      <p:sp>
        <p:nvSpPr>
          <p:cNvPr id="24"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bg2">
                    <a:alpha val="60000"/>
                  </a:schemeClr>
                </a:solidFill>
                <a:latin typeface="IBM Plex Sans" charset="0"/>
                <a:ea typeface="IBM Plex Sans" charset="0"/>
                <a:cs typeface="IBM Plex Sans" charset="0"/>
              </a:rPr>
              <a:t>IBM Services</a:t>
            </a: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4-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85798"/>
            <a:ext cx="6583680" cy="6629400"/>
          </a:xfrm>
        </p:spPr>
        <p:txBody>
          <a:bodyPr>
            <a:noAutofit/>
          </a:bodyPr>
          <a:lstStyle>
            <a:lvl1pPr>
              <a:spcBef>
                <a:spcPts val="600"/>
              </a:spcBef>
              <a:defRPr>
                <a:latin typeface="IBM Plex Sans" charset="0"/>
                <a:ea typeface="IBM Plex Sans" charset="0"/>
                <a:cs typeface="IBM Plex Sans" charset="0"/>
              </a:defRPr>
            </a:lvl1pPr>
          </a:lstStyle>
          <a:p>
            <a:r>
              <a:rPr lang="en-US" dirty="0"/>
              <a:t>Click to edit Master title style</a:t>
            </a:r>
          </a:p>
        </p:txBody>
      </p:sp>
      <p:sp>
        <p:nvSpPr>
          <p:cNvPr id="5" name="Text Placeholder 4"/>
          <p:cNvSpPr>
            <a:spLocks noGrp="1"/>
          </p:cNvSpPr>
          <p:nvPr>
            <p:ph type="body" sz="quarter" idx="11"/>
          </p:nvPr>
        </p:nvSpPr>
        <p:spPr>
          <a:xfrm>
            <a:off x="457200" y="265176"/>
            <a:ext cx="6583680" cy="274320"/>
          </a:xfrm>
          <a:prstGeom prst="rect">
            <a:avLst/>
          </a:prstGeom>
        </p:spPr>
        <p:txBody>
          <a:bodyPr lIns="0" tIns="0" rIns="0" bIns="0">
            <a:noAutofit/>
          </a:bodyPr>
          <a:lstStyle>
            <a:lvl1pPr marL="0" indent="0">
              <a:tabLst/>
              <a:defRPr sz="1600" b="0" i="0">
                <a:solidFill>
                  <a:schemeClr val="accent1"/>
                </a:solidFill>
                <a:latin typeface="IBM Plex Sans" charset="0"/>
                <a:ea typeface="IBM Plex Sans" charset="0"/>
                <a:cs typeface="IBM Plex Sans" charset="0"/>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8" name="Content Placeholder 9"/>
          <p:cNvSpPr>
            <a:spLocks noGrp="1"/>
          </p:cNvSpPr>
          <p:nvPr>
            <p:ph sz="quarter" idx="16"/>
          </p:nvPr>
        </p:nvSpPr>
        <p:spPr>
          <a:xfrm>
            <a:off x="7315200" y="0"/>
            <a:ext cx="3657600" cy="4114800"/>
          </a:xfrm>
          <a:prstGeom prst="rect">
            <a:avLst/>
          </a:prstGeom>
          <a:solidFill>
            <a:schemeClr val="tx2">
              <a:lumMod val="50000"/>
            </a:schemeClr>
          </a:solidFill>
        </p:spPr>
        <p:txBody>
          <a:bodyPr lIns="228600" tIns="228600" rIns="228600" bIns="228600"/>
          <a:lstStyle>
            <a:lvl1pPr marL="0" indent="0">
              <a:spcBef>
                <a:spcPts val="600"/>
              </a:spcBef>
              <a:defRPr sz="2000" b="0" i="0">
                <a:solidFill>
                  <a:schemeClr val="bg2"/>
                </a:solidFill>
                <a:latin typeface="IBM Plex Sans" charset="0"/>
                <a:ea typeface="IBM Plex Sans" charset="0"/>
                <a:cs typeface="IBM Plex Sans" charset="0"/>
              </a:defRPr>
            </a:lvl1pPr>
          </a:lstStyle>
          <a:p>
            <a:pPr lvl="0"/>
            <a:r>
              <a:rPr lang="en-US" dirty="0"/>
              <a:t>Click to edit Master text styles</a:t>
            </a:r>
          </a:p>
        </p:txBody>
      </p:sp>
      <p:sp>
        <p:nvSpPr>
          <p:cNvPr id="9" name="Content Placeholder 7"/>
          <p:cNvSpPr>
            <a:spLocks noGrp="1"/>
          </p:cNvSpPr>
          <p:nvPr>
            <p:ph sz="quarter" idx="15"/>
          </p:nvPr>
        </p:nvSpPr>
        <p:spPr>
          <a:xfrm>
            <a:off x="10972800" y="0"/>
            <a:ext cx="3657600" cy="4114800"/>
          </a:xfrm>
          <a:prstGeom prst="rect">
            <a:avLst/>
          </a:prstGeom>
          <a:solidFill>
            <a:schemeClr val="tx1"/>
          </a:solidFill>
        </p:spPr>
        <p:txBody>
          <a:bodyPr lIns="228600" tIns="228600" rIns="228600" bIns="228600"/>
          <a:lstStyle>
            <a:lvl1pPr marL="0" indent="0">
              <a:spcBef>
                <a:spcPts val="600"/>
              </a:spcBef>
              <a:defRPr sz="2000" b="0" i="0">
                <a:solidFill>
                  <a:schemeClr val="bg2"/>
                </a:solidFill>
                <a:latin typeface="IBM Plex Sans" charset="0"/>
                <a:ea typeface="IBM Plex Sans" charset="0"/>
                <a:cs typeface="IBM Plex Sans" charset="0"/>
              </a:defRPr>
            </a:lvl1pPr>
          </a:lstStyle>
          <a:p>
            <a:pPr lvl="0"/>
            <a:r>
              <a:rPr lang="en-US" dirty="0"/>
              <a:t>Click to edit Master text styles</a:t>
            </a:r>
          </a:p>
        </p:txBody>
      </p:sp>
      <p:sp>
        <p:nvSpPr>
          <p:cNvPr id="11" name="Content Placeholder 13"/>
          <p:cNvSpPr>
            <a:spLocks noGrp="1"/>
          </p:cNvSpPr>
          <p:nvPr>
            <p:ph sz="quarter" idx="17"/>
          </p:nvPr>
        </p:nvSpPr>
        <p:spPr>
          <a:xfrm>
            <a:off x="7315200" y="4114800"/>
            <a:ext cx="7315200" cy="4114800"/>
          </a:xfrm>
          <a:prstGeom prst="rect">
            <a:avLst/>
          </a:prstGeom>
          <a:solidFill>
            <a:schemeClr val="accent3"/>
          </a:solidFill>
        </p:spPr>
        <p:txBody>
          <a:bodyPr lIns="228600" tIns="228600" rIns="228600" bIns="228600"/>
          <a:lstStyle>
            <a:lvl1pPr marL="0" indent="0">
              <a:spcBef>
                <a:spcPts val="600"/>
              </a:spcBef>
              <a:defRPr sz="2000" b="0" i="0">
                <a:solidFill>
                  <a:schemeClr val="bg2"/>
                </a:solidFill>
                <a:latin typeface="IBM Plex Sans" charset="0"/>
                <a:ea typeface="IBM Plex Sans" charset="0"/>
                <a:cs typeface="IBM Plex Sans" charset="0"/>
              </a:defRPr>
            </a:lvl1pPr>
          </a:lstStyle>
          <a:p>
            <a:pPr lvl="0"/>
            <a:r>
              <a:rPr lang="en-US" dirty="0"/>
              <a:t>Click to edit Master text styles</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06812" y="7818143"/>
            <a:ext cx="566118" cy="228601"/>
          </a:xfrm>
          <a:prstGeom prst="rect">
            <a:avLst/>
          </a:prstGeom>
        </p:spPr>
      </p:pic>
      <p:sp>
        <p:nvSpPr>
          <p:cNvPr id="19" name="Text Placeholder 23"/>
          <p:cNvSpPr>
            <a:spLocks noGrp="1"/>
          </p:cNvSpPr>
          <p:nvPr>
            <p:ph type="body" sz="quarter" idx="14" hasCustomPrompt="1"/>
          </p:nvPr>
        </p:nvSpPr>
        <p:spPr>
          <a:xfrm>
            <a:off x="457200" y="7342632"/>
            <a:ext cx="6583680" cy="457200"/>
          </a:xfrm>
          <a:prstGeom prst="rect">
            <a:avLst/>
          </a:prstGeom>
        </p:spPr>
        <p:txBody>
          <a:bodyPr lIns="0" tIns="0" rIns="0" bIns="0" anchor="b"/>
          <a:lstStyle>
            <a:lvl1pPr marL="0" indent="0">
              <a:tabLst/>
              <a:defRPr sz="800" b="0" i="0">
                <a:solidFill>
                  <a:schemeClr val="bg2">
                    <a:alpha val="70000"/>
                  </a:schemeClr>
                </a:solidFill>
                <a:latin typeface="IBM Plex Sans" charset="0"/>
                <a:ea typeface="IBM Plex Sans" charset="0"/>
                <a:cs typeface="IBM Plex Sans" charset="0"/>
              </a:defRPr>
            </a:lvl1pPr>
            <a:lvl2pPr>
              <a:defRPr sz="900"/>
            </a:lvl2pPr>
            <a:lvl3pPr>
              <a:defRPr sz="900"/>
            </a:lvl3pPr>
            <a:lvl4pPr>
              <a:defRPr sz="900"/>
            </a:lvl4pPr>
            <a:lvl5pPr>
              <a:defRPr sz="900"/>
            </a:lvl5pPr>
          </a:lstStyle>
          <a:p>
            <a:pPr lvl="0"/>
            <a:r>
              <a:rPr lang="en-US" dirty="0"/>
              <a:t>Source: Edit source here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ver_small type_dark">
    <p:bg>
      <p:bgPr>
        <a:solidFill>
          <a:schemeClr val="accent2"/>
        </a:solidFill>
        <a:effectLst/>
      </p:bgPr>
    </p:bg>
    <p:spTree>
      <p:nvGrpSpPr>
        <p:cNvPr id="1" name=""/>
        <p:cNvGrpSpPr/>
        <p:nvPr/>
      </p:nvGrpSpPr>
      <p:grpSpPr>
        <a:xfrm>
          <a:off x="0" y="0"/>
          <a:ext cx="0" cy="0"/>
          <a:chOff x="0" y="0"/>
          <a:chExt cx="0" cy="0"/>
        </a:xfrm>
      </p:grpSpPr>
      <p:cxnSp>
        <p:nvCxnSpPr>
          <p:cNvPr id="15" name="Straight Connector 14"/>
          <p:cNvCxnSpPr/>
          <p:nvPr userDrawn="1"/>
        </p:nvCxnSpPr>
        <p:spPr>
          <a:xfrm>
            <a:off x="1828800" y="457200"/>
            <a:ext cx="0" cy="731520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3657600" y="457200"/>
            <a:ext cx="0" cy="731520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776472" y="7260336"/>
            <a:ext cx="2131024" cy="848563"/>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624560" y="7544257"/>
            <a:ext cx="570973" cy="230561"/>
          </a:xfrm>
          <a:prstGeom prst="rect">
            <a:avLst/>
          </a:prstGeom>
        </p:spPr>
      </p:pic>
      <p:cxnSp>
        <p:nvCxnSpPr>
          <p:cNvPr id="19" name="Straight Connector 18"/>
          <p:cNvCxnSpPr/>
          <p:nvPr userDrawn="1"/>
        </p:nvCxnSpPr>
        <p:spPr>
          <a:xfrm>
            <a:off x="594360" y="457200"/>
            <a:ext cx="0" cy="731520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1051560" y="457200"/>
            <a:ext cx="0" cy="731520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365760" y="457200"/>
            <a:ext cx="0" cy="731520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0" name="Title 10"/>
          <p:cNvSpPr>
            <a:spLocks noGrp="1"/>
          </p:cNvSpPr>
          <p:nvPr>
            <p:ph type="title"/>
          </p:nvPr>
        </p:nvSpPr>
        <p:spPr>
          <a:xfrm>
            <a:off x="4114800" y="435811"/>
            <a:ext cx="9829800" cy="1188720"/>
          </a:xfrm>
        </p:spPr>
        <p:txBody>
          <a:bodyPr>
            <a:noAutofit/>
          </a:bodyPr>
          <a:lstStyle>
            <a:lvl1pPr marL="0" indent="0">
              <a:tabLst/>
              <a:defRPr sz="3600" b="1"/>
            </a:lvl1pPr>
          </a:lstStyle>
          <a:p>
            <a:r>
              <a:rPr lang="en-US" dirty="0"/>
              <a:t>Click to edit Master title style</a:t>
            </a: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4-3_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666972"/>
            <a:ext cx="6583680" cy="6629400"/>
          </a:xfrm>
        </p:spPr>
        <p:txBody>
          <a:bodyPr>
            <a:noAutofit/>
          </a:bodyPr>
          <a:lstStyle>
            <a:lvl1pPr>
              <a:spcBef>
                <a:spcPts val="600"/>
              </a:spcBef>
              <a:defRPr>
                <a:solidFill>
                  <a:schemeClr val="tx1"/>
                </a:solidFill>
                <a:latin typeface="IBM Plex Sans" charset="0"/>
                <a:ea typeface="IBM Plex Sans" charset="0"/>
                <a:cs typeface="IBM Plex Sans" charset="0"/>
              </a:defRPr>
            </a:lvl1pPr>
          </a:lstStyle>
          <a:p>
            <a:r>
              <a:rPr lang="en-US" dirty="0"/>
              <a:t>Click to edit Master title style</a:t>
            </a:r>
          </a:p>
        </p:txBody>
      </p:sp>
      <p:sp>
        <p:nvSpPr>
          <p:cNvPr id="5" name="Text Placeholder 4"/>
          <p:cNvSpPr>
            <a:spLocks noGrp="1"/>
          </p:cNvSpPr>
          <p:nvPr>
            <p:ph type="body" sz="quarter" idx="11"/>
          </p:nvPr>
        </p:nvSpPr>
        <p:spPr>
          <a:xfrm>
            <a:off x="457200" y="265176"/>
            <a:ext cx="6583680" cy="274320"/>
          </a:xfrm>
          <a:prstGeom prst="rect">
            <a:avLst/>
          </a:prstGeom>
        </p:spPr>
        <p:txBody>
          <a:bodyPr lIns="0" tIns="0" rIns="0" bIns="0">
            <a:noAutofit/>
          </a:bodyPr>
          <a:lstStyle>
            <a:lvl1pPr marL="0" indent="0">
              <a:tabLst/>
              <a:defRPr sz="1600" b="0" i="0">
                <a:solidFill>
                  <a:schemeClr val="accent1"/>
                </a:solidFill>
                <a:latin typeface="IBM Plex Sans" charset="0"/>
                <a:ea typeface="IBM Plex Sans" charset="0"/>
                <a:cs typeface="IBM Plex Sans" charset="0"/>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8" name="Content Placeholder 9"/>
          <p:cNvSpPr>
            <a:spLocks noGrp="1"/>
          </p:cNvSpPr>
          <p:nvPr>
            <p:ph sz="quarter" idx="16"/>
          </p:nvPr>
        </p:nvSpPr>
        <p:spPr>
          <a:xfrm>
            <a:off x="7315200" y="4087906"/>
            <a:ext cx="3657600" cy="4160520"/>
          </a:xfrm>
          <a:prstGeom prst="rect">
            <a:avLst/>
          </a:prstGeom>
          <a:solidFill>
            <a:schemeClr val="tx1"/>
          </a:solidFill>
          <a:ln>
            <a:noFill/>
          </a:ln>
        </p:spPr>
        <p:txBody>
          <a:bodyPr lIns="228600" tIns="228600" rIns="228600" bIns="228600"/>
          <a:lstStyle>
            <a:lvl1pPr marL="0" indent="0">
              <a:spcBef>
                <a:spcPts val="600"/>
              </a:spcBef>
              <a:defRPr sz="2000" b="0" i="0">
                <a:solidFill>
                  <a:schemeClr val="bg2"/>
                </a:solidFill>
                <a:latin typeface="IBM Plex Sans" charset="0"/>
                <a:ea typeface="IBM Plex Sans" charset="0"/>
                <a:cs typeface="IBM Plex Sans" charset="0"/>
              </a:defRPr>
            </a:lvl1pPr>
          </a:lstStyle>
          <a:p>
            <a:pPr lvl="0"/>
            <a:r>
              <a:rPr lang="en-US" dirty="0"/>
              <a:t>Click to edit Master text styles</a:t>
            </a:r>
          </a:p>
        </p:txBody>
      </p:sp>
      <p:sp>
        <p:nvSpPr>
          <p:cNvPr id="9" name="Content Placeholder 7"/>
          <p:cNvSpPr>
            <a:spLocks noGrp="1"/>
          </p:cNvSpPr>
          <p:nvPr>
            <p:ph sz="quarter" idx="15"/>
          </p:nvPr>
        </p:nvSpPr>
        <p:spPr>
          <a:xfrm>
            <a:off x="10972800" y="4087906"/>
            <a:ext cx="3657600" cy="4160520"/>
          </a:xfrm>
          <a:prstGeom prst="rect">
            <a:avLst/>
          </a:prstGeom>
          <a:solidFill>
            <a:schemeClr val="bg2"/>
          </a:solidFill>
          <a:ln>
            <a:noFill/>
          </a:ln>
        </p:spPr>
        <p:txBody>
          <a:bodyPr lIns="228600" tIns="228600" rIns="228600" bIns="228600"/>
          <a:lstStyle>
            <a:lvl1pPr marL="0" indent="0">
              <a:spcBef>
                <a:spcPts val="600"/>
              </a:spcBef>
              <a:defRPr sz="2000" b="0" i="0">
                <a:solidFill>
                  <a:schemeClr val="tx1"/>
                </a:solidFill>
                <a:latin typeface="IBM Plex Sans" charset="0"/>
                <a:ea typeface="IBM Plex Sans" charset="0"/>
                <a:cs typeface="IBM Plex Sans" charset="0"/>
              </a:defRPr>
            </a:lvl1pPr>
          </a:lstStyle>
          <a:p>
            <a:pPr lvl="0"/>
            <a:r>
              <a:rPr lang="en-US" dirty="0"/>
              <a:t>Click to edit Master text styles</a:t>
            </a:r>
          </a:p>
        </p:txBody>
      </p:sp>
      <p:sp>
        <p:nvSpPr>
          <p:cNvPr id="11" name="Content Placeholder 13"/>
          <p:cNvSpPr>
            <a:spLocks noGrp="1"/>
          </p:cNvSpPr>
          <p:nvPr>
            <p:ph sz="quarter" idx="17"/>
          </p:nvPr>
        </p:nvSpPr>
        <p:spPr>
          <a:xfrm>
            <a:off x="7315200" y="-16880"/>
            <a:ext cx="7315200" cy="4114800"/>
          </a:xfrm>
          <a:prstGeom prst="rect">
            <a:avLst/>
          </a:prstGeom>
          <a:solidFill>
            <a:schemeClr val="accent2"/>
          </a:solidFill>
          <a:ln>
            <a:noFill/>
          </a:ln>
        </p:spPr>
        <p:txBody>
          <a:bodyPr lIns="228600" tIns="228600" rIns="228600" bIns="228600"/>
          <a:lstStyle>
            <a:lvl1pPr marL="0" indent="0">
              <a:spcBef>
                <a:spcPts val="600"/>
              </a:spcBef>
              <a:defRPr sz="2000" b="0" i="0">
                <a:solidFill>
                  <a:schemeClr val="bg2"/>
                </a:solidFill>
                <a:latin typeface="IBM Plex Sans" charset="0"/>
                <a:ea typeface="IBM Plex Sans" charset="0"/>
                <a:cs typeface="IBM Plex Sans" charset="0"/>
              </a:defRPr>
            </a:lvl1pPr>
          </a:lstStyle>
          <a:p>
            <a:pPr lvl="0"/>
            <a:r>
              <a:rPr lang="en-US" dirty="0"/>
              <a:t>Click to edit Master text styles</a:t>
            </a:r>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31520" y="7772400"/>
            <a:ext cx="1148181" cy="457200"/>
          </a:xfrm>
          <a:prstGeom prst="rect">
            <a:avLst/>
          </a:prstGeom>
        </p:spPr>
      </p:pic>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606812" y="7818143"/>
            <a:ext cx="566118" cy="228600"/>
          </a:xfrm>
          <a:prstGeom prst="rect">
            <a:avLst/>
          </a:prstGeom>
        </p:spPr>
      </p:pic>
      <p:sp>
        <p:nvSpPr>
          <p:cNvPr id="26" name="Text Placeholder 23"/>
          <p:cNvSpPr>
            <a:spLocks noGrp="1"/>
          </p:cNvSpPr>
          <p:nvPr>
            <p:ph type="body" sz="quarter" idx="14" hasCustomPrompt="1"/>
          </p:nvPr>
        </p:nvSpPr>
        <p:spPr>
          <a:xfrm>
            <a:off x="457200" y="7342632"/>
            <a:ext cx="6583680" cy="457200"/>
          </a:xfrm>
          <a:prstGeom prst="rect">
            <a:avLst/>
          </a:prstGeom>
        </p:spPr>
        <p:txBody>
          <a:bodyPr lIns="0" tIns="0" rIns="0" bIns="0" anchor="b"/>
          <a:lstStyle>
            <a:lvl1pPr marL="0" indent="0">
              <a:tabLst/>
              <a:defRPr sz="800" b="0" i="0">
                <a:solidFill>
                  <a:schemeClr val="tx1">
                    <a:alpha val="70000"/>
                  </a:schemeClr>
                </a:solidFill>
                <a:latin typeface="IBM Plex Sans" charset="0"/>
                <a:ea typeface="IBM Plex Sans" charset="0"/>
                <a:cs typeface="IBM Plex Sans" charset="0"/>
              </a:defRPr>
            </a:lvl1pPr>
            <a:lvl2pPr>
              <a:defRPr sz="900"/>
            </a:lvl2pPr>
            <a:lvl3pPr>
              <a:defRPr sz="900"/>
            </a:lvl3pPr>
            <a:lvl4pPr>
              <a:defRPr sz="900"/>
            </a:lvl4pPr>
            <a:lvl5pPr>
              <a:defRPr sz="900"/>
            </a:lvl5pPr>
          </a:lstStyle>
          <a:p>
            <a:pPr lvl="0"/>
            <a:r>
              <a:rPr lang="en-US" dirty="0"/>
              <a:t>Source: Edit source here</a:t>
            </a:r>
          </a:p>
        </p:txBody>
      </p:sp>
      <p:grpSp>
        <p:nvGrpSpPr>
          <p:cNvPr id="17" name="Group 16"/>
          <p:cNvGrpSpPr/>
          <p:nvPr userDrawn="1"/>
        </p:nvGrpSpPr>
        <p:grpSpPr>
          <a:xfrm>
            <a:off x="914400" y="7899655"/>
            <a:ext cx="2713350" cy="220571"/>
            <a:chOff x="914400" y="7899655"/>
            <a:chExt cx="2713350" cy="220571"/>
          </a:xfrm>
        </p:grpSpPr>
        <p:sp>
          <p:nvSpPr>
            <p:cNvPr id="20"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tx1">
                      <a:alpha val="60000"/>
                    </a:schemeClr>
                  </a:solidFill>
                  <a:latin typeface="IBM Plex Sans" charset="0"/>
                  <a:ea typeface="IBM Plex Sans" charset="0"/>
                  <a:cs typeface="IBM Plex Sans" charset="0"/>
                </a:rPr>
                <a:t>©</a:t>
              </a:r>
              <a:r>
                <a:rPr lang="en-US" sz="400" b="0" i="0" dirty="0">
                  <a:solidFill>
                    <a:schemeClr val="tx1">
                      <a:alpha val="60000"/>
                    </a:schemeClr>
                  </a:solidFill>
                  <a:latin typeface="IBM Plex Sans" charset="0"/>
                  <a:ea typeface="IBM Plex Sans" charset="0"/>
                  <a:cs typeface="IBM Plex Sans" charset="0"/>
                </a:rPr>
                <a:t> </a:t>
              </a:r>
              <a:r>
                <a:rPr lang="en-US" sz="799" b="0" i="0" dirty="0">
                  <a:solidFill>
                    <a:schemeClr val="tx1">
                      <a:alpha val="60000"/>
                    </a:schemeClr>
                  </a:solidFill>
                  <a:latin typeface="IBM Plex Sans" charset="0"/>
                  <a:ea typeface="IBM Plex Sans" charset="0"/>
                  <a:cs typeface="IBM Plex Sans" charset="0"/>
                </a:rPr>
                <a:t>2021 IBM Corporation</a:t>
              </a:r>
              <a:r>
                <a:rPr lang="en-US" sz="799" b="0" i="0" baseline="0" dirty="0">
                  <a:solidFill>
                    <a:schemeClr val="tx1">
                      <a:alpha val="60000"/>
                    </a:schemeClr>
                  </a:solidFill>
                  <a:latin typeface="IBM Plex Sans" charset="0"/>
                  <a:ea typeface="IBM Plex Sans" charset="0"/>
                  <a:cs typeface="IBM Plex Sans" charset="0"/>
                </a:rPr>
                <a:t>              </a:t>
              </a:r>
              <a:r>
                <a:rPr lang="en-US" sz="799" b="0" i="0" dirty="0">
                  <a:solidFill>
                    <a:schemeClr val="tx1">
                      <a:alpha val="60000"/>
                    </a:schemeClr>
                  </a:solidFill>
                  <a:latin typeface="IBM Plex Sans" charset="0"/>
                  <a:ea typeface="IBM Plex Sans" charset="0"/>
                  <a:cs typeface="IBM Plex Sans" charset="0"/>
                </a:rPr>
                <a:t> </a:t>
              </a:r>
            </a:p>
          </p:txBody>
        </p:sp>
        <p:sp>
          <p:nvSpPr>
            <p:cNvPr id="22"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fontAlgn="auto">
                <a:spcBef>
                  <a:spcPts val="0"/>
                </a:spcBef>
                <a:spcAft>
                  <a:spcPts val="0"/>
                </a:spcAft>
                <a:tabLst/>
                <a:defRPr/>
              </a:pPr>
              <a:r>
                <a:rPr lang="en-US" sz="799" b="0" i="0" dirty="0">
                  <a:solidFill>
                    <a:schemeClr val="tx1">
                      <a:alpha val="60000"/>
                    </a:schemeClr>
                  </a:solidFill>
                  <a:latin typeface="IBM Plex Sans" charset="0"/>
                  <a:ea typeface="IBM Plex Sans" charset="0"/>
                  <a:cs typeface="IBM Plex Sans" charset="0"/>
                </a:rPr>
                <a:t> </a:t>
              </a:r>
              <a:fld id="{7C9968D1-C8E5-4FE3-AED4-7D4518C301B3}" type="datetime3">
                <a:rPr lang="en-US" sz="799" b="0" i="0" smtClean="0">
                  <a:solidFill>
                    <a:schemeClr val="tx1">
                      <a:alpha val="60000"/>
                    </a:schemeClr>
                  </a:solidFill>
                  <a:latin typeface="IBM Plex Sans" charset="0"/>
                  <a:ea typeface="IBM Plex Sans" charset="0"/>
                  <a:cs typeface="IBM Plex Sans" charset="0"/>
                </a:rPr>
                <a:pPr marL="0" indent="0" fontAlgn="auto">
                  <a:spcBef>
                    <a:spcPts val="0"/>
                  </a:spcBef>
                  <a:spcAft>
                    <a:spcPts val="0"/>
                  </a:spcAft>
                  <a:tabLst/>
                  <a:defRPr/>
                </a:pPr>
                <a:t>28 May 2021</a:t>
              </a:fld>
              <a:endParaRPr lang="en-US" sz="799" b="0" i="0" dirty="0">
                <a:solidFill>
                  <a:schemeClr val="tx1">
                    <a:alpha val="60000"/>
                  </a:schemeClr>
                </a:solidFill>
                <a:latin typeface="IBM Plex Sans" charset="0"/>
                <a:ea typeface="IBM Plex Sans" charset="0"/>
                <a:cs typeface="IBM Plex Sans" charset="0"/>
              </a:endParaRPr>
            </a:p>
          </p:txBody>
        </p:sp>
      </p:grpSp>
      <p:sp>
        <p:nvSpPr>
          <p:cNvPr id="23"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tx1">
                    <a:alpha val="60000"/>
                  </a:schemeClr>
                </a:solidFill>
                <a:latin typeface="IBM Plex Sans" charset="0"/>
                <a:ea typeface="IBM Plex Sans" charset="0"/>
                <a:cs typeface="IBM Plex Sans" charset="0"/>
              </a:rPr>
              <a:t>IBM Services</a:t>
            </a:r>
          </a:p>
        </p:txBody>
      </p:sp>
      <p:sp>
        <p:nvSpPr>
          <p:cNvPr id="24"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800" b="0" i="0" smtClean="0">
                <a:solidFill>
                  <a:schemeClr val="tx1"/>
                </a:solidFill>
                <a:latin typeface="IBM Plex Sans" charset="0"/>
                <a:ea typeface="IBM Plex Sans" charset="0"/>
                <a:cs typeface="IBM Plex Sans" charset="0"/>
              </a:rPr>
              <a:pPr algn="l"/>
              <a:t>‹#›</a:t>
            </a:fld>
            <a:endParaRPr lang="en-US" sz="800" b="0" i="0" dirty="0">
              <a:solidFill>
                <a:schemeClr val="tx1"/>
              </a:solidFill>
              <a:latin typeface="IBM Plex Sans" charset="0"/>
              <a:ea typeface="IBM Plex Sans" charset="0"/>
              <a:cs typeface="IBM Plex Sans" charset="0"/>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4-4_Title and Content">
    <p:spTree>
      <p:nvGrpSpPr>
        <p:cNvPr id="1" name=""/>
        <p:cNvGrpSpPr/>
        <p:nvPr/>
      </p:nvGrpSpPr>
      <p:grpSpPr>
        <a:xfrm>
          <a:off x="0" y="0"/>
          <a:ext cx="0" cy="0"/>
          <a:chOff x="0" y="0"/>
          <a:chExt cx="0" cy="0"/>
        </a:xfrm>
      </p:grpSpPr>
      <p:sp>
        <p:nvSpPr>
          <p:cNvPr id="16" name="Content Placeholder 2"/>
          <p:cNvSpPr>
            <a:spLocks noGrp="1"/>
          </p:cNvSpPr>
          <p:nvPr>
            <p:ph idx="13"/>
          </p:nvPr>
        </p:nvSpPr>
        <p:spPr>
          <a:xfrm>
            <a:off x="7315200" y="4114800"/>
            <a:ext cx="3657600" cy="4114800"/>
          </a:xfrm>
          <a:prstGeom prst="rect">
            <a:avLst/>
          </a:prstGeom>
        </p:spPr>
        <p:txBody>
          <a:bodyPr vert="horz" lIns="228600" tIns="228600" rIns="228600" bIns="0" rtlCol="0" anchor="t">
            <a:noAutofit/>
          </a:bodyPr>
          <a:lstStyle>
            <a:lvl1pPr>
              <a:defRPr lang="en-US" dirty="0" smtClean="0">
                <a:latin typeface="IBM Plex Sans" charset="0"/>
                <a:ea typeface="IBM Plex Sans" charset="0"/>
                <a:cs typeface="IBM Plex Sans" charset="0"/>
              </a:defRPr>
            </a:lvl1pPr>
            <a:lvl2pPr>
              <a:defRPr lang="en-US" dirty="0" smtClean="0">
                <a:latin typeface="IBM Plex Sans" charset="0"/>
                <a:ea typeface="IBM Plex Sans" charset="0"/>
                <a:cs typeface="IBM Plex Sans" charset="0"/>
              </a:defRPr>
            </a:lvl2pPr>
            <a:lvl3pPr>
              <a:defRPr lang="en-US" dirty="0" smtClean="0">
                <a:latin typeface="IBM Plex Sans" charset="0"/>
                <a:ea typeface="IBM Plex Sans" charset="0"/>
                <a:cs typeface="IBM Plex Sans" charset="0"/>
              </a:defRPr>
            </a:lvl3pPr>
            <a:lvl4pPr>
              <a:defRPr lang="en-US" dirty="0" smtClean="0">
                <a:latin typeface="IBM Plex Sans" charset="0"/>
                <a:ea typeface="IBM Plex Sans" charset="0"/>
                <a:cs typeface="IBM Plex Sans" charset="0"/>
              </a:defRPr>
            </a:lvl4pPr>
            <a:lvl5pPr>
              <a:defRPr lang="en-US" dirty="0">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17" name="Content Placeholder 2"/>
          <p:cNvSpPr>
            <a:spLocks noGrp="1"/>
          </p:cNvSpPr>
          <p:nvPr>
            <p:ph idx="14"/>
          </p:nvPr>
        </p:nvSpPr>
        <p:spPr>
          <a:xfrm>
            <a:off x="10973773" y="4114800"/>
            <a:ext cx="3657600" cy="4114800"/>
          </a:xfrm>
          <a:prstGeom prst="rect">
            <a:avLst/>
          </a:prstGeom>
        </p:spPr>
        <p:txBody>
          <a:bodyPr vert="horz" lIns="228600" tIns="228600" rIns="228600" bIns="0" rtlCol="0" anchor="t">
            <a:noAutofit/>
          </a:bodyPr>
          <a:lstStyle>
            <a:lvl1pPr>
              <a:defRPr lang="en-US" dirty="0" smtClean="0">
                <a:latin typeface="IBM Plex Sans" charset="0"/>
                <a:ea typeface="IBM Plex Sans" charset="0"/>
                <a:cs typeface="IBM Plex Sans" charset="0"/>
              </a:defRPr>
            </a:lvl1pPr>
            <a:lvl2pPr>
              <a:defRPr lang="en-US" dirty="0" smtClean="0">
                <a:latin typeface="IBM Plex Sans" charset="0"/>
                <a:ea typeface="IBM Plex Sans" charset="0"/>
                <a:cs typeface="IBM Plex Sans" charset="0"/>
              </a:defRPr>
            </a:lvl2pPr>
            <a:lvl3pPr>
              <a:defRPr lang="en-US" dirty="0" smtClean="0">
                <a:latin typeface="IBM Plex Sans" charset="0"/>
                <a:ea typeface="IBM Plex Sans" charset="0"/>
                <a:cs typeface="IBM Plex Sans" charset="0"/>
              </a:defRPr>
            </a:lvl3pPr>
            <a:lvl4pPr>
              <a:defRPr lang="en-US" dirty="0" smtClean="0">
                <a:latin typeface="IBM Plex Sans" charset="0"/>
                <a:ea typeface="IBM Plex Sans" charset="0"/>
                <a:cs typeface="IBM Plex Sans" charset="0"/>
              </a:defRPr>
            </a:lvl4pPr>
            <a:lvl5pPr>
              <a:defRPr lang="en-US" dirty="0">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3" name="Content Placeholder 2"/>
          <p:cNvSpPr>
            <a:spLocks noGrp="1"/>
          </p:cNvSpPr>
          <p:nvPr>
            <p:ph idx="1"/>
          </p:nvPr>
        </p:nvSpPr>
        <p:spPr>
          <a:xfrm>
            <a:off x="0" y="4114800"/>
            <a:ext cx="3657600" cy="4114800"/>
          </a:xfrm>
          <a:prstGeom prst="rect">
            <a:avLst/>
          </a:prstGeom>
        </p:spPr>
        <p:txBody>
          <a:bodyPr vert="horz" lIns="457200" tIns="228600" rIns="228600" bIns="0" rtlCol="0" anchor="t">
            <a:noAutofit/>
          </a:bodyPr>
          <a:lstStyle>
            <a:lvl1pPr>
              <a:defRPr lang="en-US" dirty="0" smtClean="0">
                <a:solidFill>
                  <a:schemeClr val="bg2"/>
                </a:solidFill>
                <a:latin typeface="IBM Plex Sans" charset="0"/>
                <a:ea typeface="IBM Plex Sans" charset="0"/>
                <a:cs typeface="IBM Plex Sans" charset="0"/>
              </a:defRPr>
            </a:lvl1pPr>
            <a:lvl2pPr>
              <a:defRPr lang="en-US" dirty="0" smtClean="0">
                <a:solidFill>
                  <a:schemeClr val="bg2"/>
                </a:solidFill>
                <a:latin typeface="IBM Plex Sans" charset="0"/>
                <a:ea typeface="IBM Plex Sans" charset="0"/>
                <a:cs typeface="IBM Plex Sans" charset="0"/>
              </a:defRPr>
            </a:lvl2pPr>
            <a:lvl3pPr>
              <a:defRPr lang="en-US" dirty="0" smtClean="0">
                <a:solidFill>
                  <a:schemeClr val="bg2"/>
                </a:solidFill>
                <a:latin typeface="IBM Plex Sans" charset="0"/>
                <a:ea typeface="IBM Plex Sans" charset="0"/>
                <a:cs typeface="IBM Plex Sans" charset="0"/>
              </a:defRPr>
            </a:lvl3pPr>
            <a:lvl4pPr>
              <a:defRPr lang="en-US" dirty="0" smtClean="0">
                <a:solidFill>
                  <a:schemeClr val="bg2"/>
                </a:solidFill>
                <a:latin typeface="IBM Plex Sans" charset="0"/>
                <a:ea typeface="IBM Plex Sans" charset="0"/>
                <a:cs typeface="IBM Plex Sans" charset="0"/>
              </a:defRPr>
            </a:lvl4pPr>
            <a:lvl5pPr>
              <a:defRPr lang="en-US" dirty="0">
                <a:solidFill>
                  <a:schemeClr val="bg2"/>
                </a:solidFill>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15" name="Content Placeholder 2"/>
          <p:cNvSpPr>
            <a:spLocks noGrp="1"/>
          </p:cNvSpPr>
          <p:nvPr>
            <p:ph idx="12"/>
          </p:nvPr>
        </p:nvSpPr>
        <p:spPr>
          <a:xfrm>
            <a:off x="3657600" y="4114800"/>
            <a:ext cx="3657600" cy="4114800"/>
          </a:xfrm>
          <a:prstGeom prst="rect">
            <a:avLst/>
          </a:prstGeom>
        </p:spPr>
        <p:txBody>
          <a:bodyPr vert="horz" lIns="228600" tIns="228600" rIns="228600" bIns="0" rtlCol="0" anchor="t">
            <a:noAutofit/>
          </a:bodyPr>
          <a:lstStyle>
            <a:lvl1pPr>
              <a:defRPr lang="en-US" dirty="0" smtClean="0">
                <a:latin typeface="IBM Plex Sans" charset="0"/>
                <a:ea typeface="IBM Plex Sans" charset="0"/>
                <a:cs typeface="IBM Plex Sans" charset="0"/>
              </a:defRPr>
            </a:lvl1pPr>
            <a:lvl2pPr>
              <a:defRPr lang="en-US" dirty="0" smtClean="0">
                <a:latin typeface="IBM Plex Sans" charset="0"/>
                <a:ea typeface="IBM Plex Sans" charset="0"/>
                <a:cs typeface="IBM Plex Sans" charset="0"/>
              </a:defRPr>
            </a:lvl2pPr>
            <a:lvl3pPr>
              <a:defRPr lang="en-US" dirty="0" smtClean="0">
                <a:latin typeface="IBM Plex Sans" charset="0"/>
                <a:ea typeface="IBM Plex Sans" charset="0"/>
                <a:cs typeface="IBM Plex Sans" charset="0"/>
              </a:defRPr>
            </a:lvl3pPr>
            <a:lvl4pPr>
              <a:defRPr lang="en-US" dirty="0" smtClean="0">
                <a:latin typeface="IBM Plex Sans" charset="0"/>
                <a:ea typeface="IBM Plex Sans" charset="0"/>
                <a:cs typeface="IBM Plex Sans" charset="0"/>
              </a:defRPr>
            </a:lvl4pPr>
            <a:lvl5pPr>
              <a:defRPr lang="en-US" dirty="0">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5" name="Text Placeholder 4"/>
          <p:cNvSpPr>
            <a:spLocks noGrp="1"/>
          </p:cNvSpPr>
          <p:nvPr>
            <p:ph type="body" sz="quarter" idx="11"/>
          </p:nvPr>
        </p:nvSpPr>
        <p:spPr>
          <a:xfrm>
            <a:off x="457200" y="265176"/>
            <a:ext cx="6583680" cy="274320"/>
          </a:xfrm>
          <a:prstGeom prst="rect">
            <a:avLst/>
          </a:prstGeom>
        </p:spPr>
        <p:txBody>
          <a:bodyPr lIns="0" tIns="0" rIns="0" bIns="0">
            <a:noAutofit/>
          </a:bodyPr>
          <a:lstStyle>
            <a:lvl1pPr marL="0" indent="0">
              <a:tabLst/>
              <a:defRPr sz="1600" b="0" i="0">
                <a:solidFill>
                  <a:schemeClr val="accent1"/>
                </a:solidFill>
                <a:latin typeface="IBM Plex Sans" charset="0"/>
                <a:ea typeface="IBM Plex Sans" charset="0"/>
                <a:cs typeface="IBM Plex Sans" charset="0"/>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06812" y="7818143"/>
            <a:ext cx="566118" cy="228601"/>
          </a:xfrm>
          <a:prstGeom prst="rect">
            <a:avLst/>
          </a:prstGeom>
        </p:spPr>
      </p:pic>
      <p:cxnSp>
        <p:nvCxnSpPr>
          <p:cNvPr id="24" name="Straight Connector 23"/>
          <p:cNvCxnSpPr/>
          <p:nvPr userDrawn="1"/>
        </p:nvCxnSpPr>
        <p:spPr>
          <a:xfrm>
            <a:off x="7315200" y="4114800"/>
            <a:ext cx="0" cy="365760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userDrawn="1"/>
        </p:nvCxnSpPr>
        <p:spPr>
          <a:xfrm>
            <a:off x="10972800" y="4114800"/>
            <a:ext cx="0" cy="365760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a:off x="3657600" y="4114800"/>
            <a:ext cx="0" cy="365760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grpSp>
        <p:nvGrpSpPr>
          <p:cNvPr id="19" name="Group 18"/>
          <p:cNvGrpSpPr/>
          <p:nvPr userDrawn="1"/>
        </p:nvGrpSpPr>
        <p:grpSpPr>
          <a:xfrm>
            <a:off x="914400" y="7899655"/>
            <a:ext cx="2713350" cy="220571"/>
            <a:chOff x="914400" y="7899655"/>
            <a:chExt cx="2713350" cy="220571"/>
          </a:xfrm>
        </p:grpSpPr>
        <p:sp>
          <p:nvSpPr>
            <p:cNvPr id="20"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bg2">
                      <a:alpha val="60000"/>
                    </a:schemeClr>
                  </a:solidFill>
                  <a:latin typeface="IBM Plex Sans" charset="0"/>
                  <a:ea typeface="IBM Plex Sans" charset="0"/>
                  <a:cs typeface="IBM Plex Sans" charset="0"/>
                </a:rPr>
                <a:t>©</a:t>
              </a:r>
              <a:r>
                <a:rPr lang="en-US" sz="400" b="0" i="0" dirty="0">
                  <a:solidFill>
                    <a:schemeClr val="bg2">
                      <a:alpha val="60000"/>
                    </a:schemeClr>
                  </a:solidFill>
                  <a:latin typeface="IBM Plex Sans" charset="0"/>
                  <a:ea typeface="IBM Plex Sans" charset="0"/>
                  <a:cs typeface="IBM Plex Sans" charset="0"/>
                </a:rPr>
                <a:t> </a:t>
              </a:r>
              <a:r>
                <a:rPr lang="en-US" sz="799" b="0" i="0" dirty="0">
                  <a:solidFill>
                    <a:schemeClr val="bg2">
                      <a:alpha val="60000"/>
                    </a:schemeClr>
                  </a:solidFill>
                  <a:latin typeface="IBM Plex Sans" charset="0"/>
                  <a:ea typeface="IBM Plex Sans" charset="0"/>
                  <a:cs typeface="IBM Plex Sans" charset="0"/>
                </a:rPr>
                <a:t>2021 IBM Corporation</a:t>
              </a:r>
              <a:r>
                <a:rPr lang="en-US" sz="799" b="0" i="0" baseline="0" dirty="0">
                  <a:solidFill>
                    <a:schemeClr val="bg2">
                      <a:alpha val="60000"/>
                    </a:schemeClr>
                  </a:solidFill>
                  <a:latin typeface="IBM Plex Sans" charset="0"/>
                  <a:ea typeface="IBM Plex Sans" charset="0"/>
                  <a:cs typeface="IBM Plex Sans" charset="0"/>
                </a:rPr>
                <a:t>              </a:t>
              </a:r>
              <a:r>
                <a:rPr lang="en-US" sz="799" b="0" i="0" dirty="0">
                  <a:solidFill>
                    <a:schemeClr val="bg2">
                      <a:alpha val="60000"/>
                    </a:schemeClr>
                  </a:solidFill>
                  <a:latin typeface="IBM Plex Sans" charset="0"/>
                  <a:ea typeface="IBM Plex Sans" charset="0"/>
                  <a:cs typeface="IBM Plex Sans" charset="0"/>
                </a:rPr>
                <a:t> </a:t>
              </a:r>
            </a:p>
          </p:txBody>
        </p:sp>
        <p:sp>
          <p:nvSpPr>
            <p:cNvPr id="21"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fontAlgn="auto">
                <a:spcBef>
                  <a:spcPts val="0"/>
                </a:spcBef>
                <a:spcAft>
                  <a:spcPts val="0"/>
                </a:spcAft>
                <a:tabLst/>
                <a:defRPr/>
              </a:pPr>
              <a:r>
                <a:rPr lang="en-US" sz="799" b="0" i="0" dirty="0">
                  <a:solidFill>
                    <a:schemeClr val="bg2">
                      <a:alpha val="60000"/>
                    </a:schemeClr>
                  </a:solidFill>
                  <a:latin typeface="IBM Plex Sans" charset="0"/>
                  <a:ea typeface="IBM Plex Sans" charset="0"/>
                  <a:cs typeface="IBM Plex Sans" charset="0"/>
                </a:rPr>
                <a:t> </a:t>
              </a:r>
              <a:fld id="{7C9968D1-C8E5-4FE3-AED4-7D4518C301B3}" type="datetime3">
                <a:rPr lang="en-US" sz="799" b="0" i="0" smtClean="0">
                  <a:solidFill>
                    <a:schemeClr val="bg2">
                      <a:alpha val="60000"/>
                    </a:schemeClr>
                  </a:solidFill>
                  <a:latin typeface="IBM Plex Sans" charset="0"/>
                  <a:ea typeface="IBM Plex Sans" charset="0"/>
                  <a:cs typeface="IBM Plex Sans" charset="0"/>
                </a:rPr>
                <a:pPr marL="0" indent="0" fontAlgn="auto">
                  <a:spcBef>
                    <a:spcPts val="0"/>
                  </a:spcBef>
                  <a:spcAft>
                    <a:spcPts val="0"/>
                  </a:spcAft>
                  <a:tabLst/>
                  <a:defRPr/>
                </a:pPr>
                <a:t>28 May 2021</a:t>
              </a:fld>
              <a:endParaRPr lang="en-US" sz="799" b="0" i="0" dirty="0">
                <a:solidFill>
                  <a:schemeClr val="bg2">
                    <a:alpha val="60000"/>
                  </a:schemeClr>
                </a:solidFill>
                <a:latin typeface="IBM Plex Sans" charset="0"/>
                <a:ea typeface="IBM Plex Sans" charset="0"/>
                <a:cs typeface="IBM Plex Sans" charset="0"/>
              </a:endParaRPr>
            </a:p>
          </p:txBody>
        </p:sp>
      </p:grpSp>
      <p:sp>
        <p:nvSpPr>
          <p:cNvPr id="22"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bg2">
                    <a:alpha val="60000"/>
                  </a:schemeClr>
                </a:solidFill>
                <a:latin typeface="IBM Plex Sans" charset="0"/>
                <a:ea typeface="IBM Plex Sans" charset="0"/>
                <a:cs typeface="IBM Plex Sans" charset="0"/>
              </a:rPr>
              <a:t>IBM Services</a:t>
            </a:r>
          </a:p>
        </p:txBody>
      </p:sp>
      <p:sp>
        <p:nvSpPr>
          <p:cNvPr id="23"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800" b="0" i="0" smtClean="0">
                <a:solidFill>
                  <a:schemeClr val="bg2"/>
                </a:solidFill>
                <a:latin typeface="IBM Plex Sans" charset="0"/>
                <a:ea typeface="IBM Plex Sans" charset="0"/>
                <a:cs typeface="IBM Plex Sans" charset="0"/>
              </a:rPr>
              <a:pPr algn="l"/>
              <a:t>‹#›</a:t>
            </a:fld>
            <a:endParaRPr lang="en-US" sz="800" b="0" i="0" dirty="0">
              <a:solidFill>
                <a:schemeClr val="bg2"/>
              </a:solidFill>
              <a:latin typeface="IBM Plex Sans" charset="0"/>
              <a:ea typeface="IBM Plex Sans" charset="0"/>
              <a:cs typeface="IBM Plex Sans" charset="0"/>
            </a:endParaRPr>
          </a:p>
        </p:txBody>
      </p:sp>
      <p:sp>
        <p:nvSpPr>
          <p:cNvPr id="27" name="Text Placeholder 23"/>
          <p:cNvSpPr>
            <a:spLocks noGrp="1"/>
          </p:cNvSpPr>
          <p:nvPr>
            <p:ph type="body" sz="quarter" idx="15" hasCustomPrompt="1"/>
          </p:nvPr>
        </p:nvSpPr>
        <p:spPr>
          <a:xfrm>
            <a:off x="457200" y="7342632"/>
            <a:ext cx="6583680" cy="457200"/>
          </a:xfrm>
          <a:prstGeom prst="rect">
            <a:avLst/>
          </a:prstGeom>
        </p:spPr>
        <p:txBody>
          <a:bodyPr lIns="0" tIns="0" rIns="0" bIns="0" anchor="b"/>
          <a:lstStyle>
            <a:lvl1pPr marL="0" indent="0">
              <a:tabLst/>
              <a:defRPr sz="800" b="0" i="0">
                <a:solidFill>
                  <a:schemeClr val="bg2">
                    <a:alpha val="70000"/>
                  </a:schemeClr>
                </a:solidFill>
                <a:latin typeface="IBM Plex Sans" charset="0"/>
                <a:ea typeface="IBM Plex Sans" charset="0"/>
                <a:cs typeface="IBM Plex Sans" charset="0"/>
              </a:defRPr>
            </a:lvl1pPr>
            <a:lvl2pPr>
              <a:defRPr sz="900"/>
            </a:lvl2pPr>
            <a:lvl3pPr>
              <a:defRPr sz="900"/>
            </a:lvl3pPr>
            <a:lvl4pPr>
              <a:defRPr sz="900"/>
            </a:lvl4pPr>
            <a:lvl5pPr>
              <a:defRPr sz="900"/>
            </a:lvl5pPr>
          </a:lstStyle>
          <a:p>
            <a:pPr lvl="0"/>
            <a:r>
              <a:rPr lang="en-US" dirty="0"/>
              <a:t>Source: Edit source here</a:t>
            </a:r>
          </a:p>
        </p:txBody>
      </p:sp>
      <p:sp>
        <p:nvSpPr>
          <p:cNvPr id="28" name="Title 1"/>
          <p:cNvSpPr>
            <a:spLocks noGrp="1"/>
          </p:cNvSpPr>
          <p:nvPr>
            <p:ph type="title"/>
          </p:nvPr>
        </p:nvSpPr>
        <p:spPr>
          <a:xfrm>
            <a:off x="457200" y="685800"/>
            <a:ext cx="13716000" cy="1143000"/>
          </a:xfrm>
        </p:spPr>
        <p:txBody>
          <a:bodyPr>
            <a:noAutofit/>
          </a:bodyPr>
          <a:lstStyle>
            <a:lvl1pPr>
              <a:defRPr>
                <a:solidFill>
                  <a:schemeClr val="bg2"/>
                </a:solidFill>
                <a:latin typeface="IBM Plex Sans" charset="0"/>
                <a:ea typeface="IBM Plex Sans" charset="0"/>
                <a:cs typeface="IBM Plex Sans" charset="0"/>
              </a:defRPr>
            </a:lvl1pPr>
          </a:lstStyle>
          <a:p>
            <a:r>
              <a:rPr lang="en-US" dirty="0"/>
              <a:t>Click to edit Master title style</a:t>
            </a: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4-4_Title and Content">
    <p:spTree>
      <p:nvGrpSpPr>
        <p:cNvPr id="1" name=""/>
        <p:cNvGrpSpPr/>
        <p:nvPr/>
      </p:nvGrpSpPr>
      <p:grpSpPr>
        <a:xfrm>
          <a:off x="0" y="0"/>
          <a:ext cx="0" cy="0"/>
          <a:chOff x="0" y="0"/>
          <a:chExt cx="0" cy="0"/>
        </a:xfrm>
      </p:grpSpPr>
      <p:sp>
        <p:nvSpPr>
          <p:cNvPr id="16" name="Content Placeholder 2"/>
          <p:cNvSpPr>
            <a:spLocks noGrp="1"/>
          </p:cNvSpPr>
          <p:nvPr>
            <p:ph idx="13"/>
          </p:nvPr>
        </p:nvSpPr>
        <p:spPr>
          <a:xfrm>
            <a:off x="7315200" y="4114800"/>
            <a:ext cx="3657600" cy="4114800"/>
          </a:xfrm>
          <a:prstGeom prst="rect">
            <a:avLst/>
          </a:prstGeom>
          <a:solidFill>
            <a:schemeClr val="accent2"/>
          </a:solidFill>
        </p:spPr>
        <p:txBody>
          <a:bodyPr vert="horz" lIns="228600" tIns="228600" rIns="228600" bIns="0" rtlCol="0" anchor="t">
            <a:noAutofit/>
          </a:bodyPr>
          <a:lstStyle>
            <a:lvl1pPr>
              <a:defRPr lang="en-US" dirty="0" smtClean="0">
                <a:latin typeface="IBM Plex Sans" charset="0"/>
                <a:ea typeface="IBM Plex Sans" charset="0"/>
                <a:cs typeface="IBM Plex Sans" charset="0"/>
              </a:defRPr>
            </a:lvl1pPr>
            <a:lvl2pPr>
              <a:defRPr lang="en-US" dirty="0" smtClean="0">
                <a:latin typeface="IBM Plex Sans" charset="0"/>
                <a:ea typeface="IBM Plex Sans" charset="0"/>
                <a:cs typeface="IBM Plex Sans" charset="0"/>
              </a:defRPr>
            </a:lvl2pPr>
            <a:lvl3pPr>
              <a:defRPr lang="en-US" dirty="0" smtClean="0">
                <a:latin typeface="IBM Plex Sans" charset="0"/>
                <a:ea typeface="IBM Plex Sans" charset="0"/>
                <a:cs typeface="IBM Plex Sans" charset="0"/>
              </a:defRPr>
            </a:lvl3pPr>
            <a:lvl4pPr>
              <a:defRPr lang="en-US" dirty="0" smtClean="0">
                <a:latin typeface="IBM Plex Sans" charset="0"/>
                <a:ea typeface="IBM Plex Sans" charset="0"/>
                <a:cs typeface="IBM Plex Sans" charset="0"/>
              </a:defRPr>
            </a:lvl4pPr>
            <a:lvl5pPr>
              <a:defRPr lang="en-US" dirty="0">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17" name="Content Placeholder 2"/>
          <p:cNvSpPr>
            <a:spLocks noGrp="1"/>
          </p:cNvSpPr>
          <p:nvPr>
            <p:ph idx="14"/>
          </p:nvPr>
        </p:nvSpPr>
        <p:spPr>
          <a:xfrm>
            <a:off x="10973773" y="4114800"/>
            <a:ext cx="3657600" cy="4114800"/>
          </a:xfrm>
          <a:prstGeom prst="rect">
            <a:avLst/>
          </a:prstGeom>
          <a:solidFill>
            <a:schemeClr val="accent1"/>
          </a:solidFill>
        </p:spPr>
        <p:txBody>
          <a:bodyPr vert="horz" lIns="228600" tIns="228600" rIns="228600" bIns="0" rtlCol="0" anchor="t">
            <a:noAutofit/>
          </a:bodyPr>
          <a:lstStyle>
            <a:lvl1pPr>
              <a:defRPr lang="en-US" dirty="0" smtClean="0">
                <a:latin typeface="IBM Plex Sans" charset="0"/>
                <a:ea typeface="IBM Plex Sans" charset="0"/>
                <a:cs typeface="IBM Plex Sans" charset="0"/>
              </a:defRPr>
            </a:lvl1pPr>
            <a:lvl2pPr>
              <a:defRPr lang="en-US" dirty="0" smtClean="0">
                <a:latin typeface="IBM Plex Sans" charset="0"/>
                <a:ea typeface="IBM Plex Sans" charset="0"/>
                <a:cs typeface="IBM Plex Sans" charset="0"/>
              </a:defRPr>
            </a:lvl2pPr>
            <a:lvl3pPr>
              <a:defRPr lang="en-US" dirty="0" smtClean="0">
                <a:latin typeface="IBM Plex Sans" charset="0"/>
                <a:ea typeface="IBM Plex Sans" charset="0"/>
                <a:cs typeface="IBM Plex Sans" charset="0"/>
              </a:defRPr>
            </a:lvl3pPr>
            <a:lvl4pPr>
              <a:defRPr lang="en-US" dirty="0" smtClean="0">
                <a:latin typeface="IBM Plex Sans" charset="0"/>
                <a:ea typeface="IBM Plex Sans" charset="0"/>
                <a:cs typeface="IBM Plex Sans" charset="0"/>
              </a:defRPr>
            </a:lvl4pPr>
            <a:lvl5pPr>
              <a:defRPr lang="en-US" dirty="0">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3" name="Content Placeholder 2"/>
          <p:cNvSpPr>
            <a:spLocks noGrp="1"/>
          </p:cNvSpPr>
          <p:nvPr>
            <p:ph idx="1"/>
          </p:nvPr>
        </p:nvSpPr>
        <p:spPr>
          <a:xfrm>
            <a:off x="0" y="4114800"/>
            <a:ext cx="3657600" cy="4114800"/>
          </a:xfrm>
          <a:prstGeom prst="rect">
            <a:avLst/>
          </a:prstGeom>
          <a:solidFill>
            <a:schemeClr val="bg1"/>
          </a:solidFill>
        </p:spPr>
        <p:txBody>
          <a:bodyPr vert="horz" lIns="457200" tIns="228600" rIns="228600" bIns="0" rtlCol="0" anchor="t">
            <a:noAutofit/>
          </a:bodyPr>
          <a:lstStyle>
            <a:lvl1pPr>
              <a:defRPr lang="en-US" dirty="0" smtClean="0">
                <a:latin typeface="IBM Plex Sans" charset="0"/>
                <a:ea typeface="IBM Plex Sans" charset="0"/>
                <a:cs typeface="IBM Plex Sans" charset="0"/>
              </a:defRPr>
            </a:lvl1pPr>
            <a:lvl2pPr>
              <a:defRPr lang="en-US" dirty="0" smtClean="0">
                <a:latin typeface="IBM Plex Sans" charset="0"/>
                <a:ea typeface="IBM Plex Sans" charset="0"/>
                <a:cs typeface="IBM Plex Sans" charset="0"/>
              </a:defRPr>
            </a:lvl2pPr>
            <a:lvl3pPr>
              <a:defRPr lang="en-US" dirty="0" smtClean="0">
                <a:latin typeface="IBM Plex Sans" charset="0"/>
                <a:ea typeface="IBM Plex Sans" charset="0"/>
                <a:cs typeface="IBM Plex Sans" charset="0"/>
              </a:defRPr>
            </a:lvl3pPr>
            <a:lvl4pPr>
              <a:defRPr lang="en-US" dirty="0" smtClean="0">
                <a:latin typeface="IBM Plex Sans" charset="0"/>
                <a:ea typeface="IBM Plex Sans" charset="0"/>
                <a:cs typeface="IBM Plex Sans" charset="0"/>
              </a:defRPr>
            </a:lvl4pPr>
            <a:lvl5pPr>
              <a:defRPr lang="en-US" dirty="0">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15" name="Content Placeholder 2"/>
          <p:cNvSpPr>
            <a:spLocks noGrp="1"/>
          </p:cNvSpPr>
          <p:nvPr>
            <p:ph idx="12"/>
          </p:nvPr>
        </p:nvSpPr>
        <p:spPr>
          <a:xfrm>
            <a:off x="3657600" y="4114800"/>
            <a:ext cx="3657600" cy="4114800"/>
          </a:xfrm>
          <a:prstGeom prst="rect">
            <a:avLst/>
          </a:prstGeom>
          <a:solidFill>
            <a:schemeClr val="accent3"/>
          </a:solidFill>
        </p:spPr>
        <p:txBody>
          <a:bodyPr vert="horz" lIns="228600" tIns="228600" rIns="228600" bIns="0" rtlCol="0" anchor="t">
            <a:noAutofit/>
          </a:bodyPr>
          <a:lstStyle>
            <a:lvl1pPr>
              <a:defRPr lang="en-US" dirty="0" smtClean="0">
                <a:latin typeface="IBM Plex Sans" charset="0"/>
                <a:ea typeface="IBM Plex Sans" charset="0"/>
                <a:cs typeface="IBM Plex Sans" charset="0"/>
              </a:defRPr>
            </a:lvl1pPr>
            <a:lvl2pPr>
              <a:defRPr lang="en-US" dirty="0" smtClean="0">
                <a:latin typeface="IBM Plex Sans" charset="0"/>
                <a:ea typeface="IBM Plex Sans" charset="0"/>
                <a:cs typeface="IBM Plex Sans" charset="0"/>
              </a:defRPr>
            </a:lvl2pPr>
            <a:lvl3pPr>
              <a:defRPr lang="en-US" dirty="0" smtClean="0">
                <a:latin typeface="IBM Plex Sans" charset="0"/>
                <a:ea typeface="IBM Plex Sans" charset="0"/>
                <a:cs typeface="IBM Plex Sans" charset="0"/>
              </a:defRPr>
            </a:lvl3pPr>
            <a:lvl4pPr>
              <a:defRPr lang="en-US" dirty="0" smtClean="0">
                <a:latin typeface="IBM Plex Sans" charset="0"/>
                <a:ea typeface="IBM Plex Sans" charset="0"/>
                <a:cs typeface="IBM Plex Sans" charset="0"/>
              </a:defRPr>
            </a:lvl4pPr>
            <a:lvl5pPr>
              <a:defRPr lang="en-US" dirty="0">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5" name="Text Placeholder 4"/>
          <p:cNvSpPr>
            <a:spLocks noGrp="1"/>
          </p:cNvSpPr>
          <p:nvPr>
            <p:ph type="body" sz="quarter" idx="11"/>
          </p:nvPr>
        </p:nvSpPr>
        <p:spPr>
          <a:xfrm>
            <a:off x="457200" y="265176"/>
            <a:ext cx="6583680" cy="274320"/>
          </a:xfrm>
          <a:prstGeom prst="rect">
            <a:avLst/>
          </a:prstGeom>
        </p:spPr>
        <p:txBody>
          <a:bodyPr lIns="0" tIns="0" rIns="0" bIns="0">
            <a:noAutofit/>
          </a:bodyPr>
          <a:lstStyle>
            <a:lvl1pPr marL="0" indent="0">
              <a:tabLst/>
              <a:defRPr sz="1600" b="0" i="0">
                <a:solidFill>
                  <a:schemeClr val="accent1"/>
                </a:solidFill>
                <a:latin typeface="IBM Plex Sans" charset="0"/>
                <a:ea typeface="IBM Plex Sans" charset="0"/>
                <a:cs typeface="IBM Plex Sans" charset="0"/>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
        <p:nvSpPr>
          <p:cNvPr id="23"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ADBD9EFC-D117-B243-8A9E-F145B380E895}" type="slidenum">
              <a:rPr lang="en-US" sz="800" b="0" i="0" smtClean="0">
                <a:solidFill>
                  <a:schemeClr val="bg2"/>
                </a:solidFill>
                <a:latin typeface="IBM Plex Sans" charset="0"/>
                <a:ea typeface="IBM Plex Sans" charset="0"/>
                <a:cs typeface="IBM Plex Sans" charset="0"/>
              </a:rPr>
              <a:t>‹#›</a:t>
            </a:fld>
            <a:endParaRPr lang="en-US" sz="800" b="0" i="0" dirty="0">
              <a:solidFill>
                <a:schemeClr val="bg2"/>
              </a:solidFill>
              <a:latin typeface="IBM Plex Sans" charset="0"/>
              <a:ea typeface="IBM Plex Sans" charset="0"/>
              <a:cs typeface="IBM Plex Sans" charset="0"/>
            </a:endParaRPr>
          </a:p>
        </p:txBody>
      </p:sp>
      <p:sp>
        <p:nvSpPr>
          <p:cNvPr id="27" name="Text Placeholder 23"/>
          <p:cNvSpPr>
            <a:spLocks noGrp="1"/>
          </p:cNvSpPr>
          <p:nvPr>
            <p:ph type="body" sz="quarter" idx="15" hasCustomPrompt="1"/>
          </p:nvPr>
        </p:nvSpPr>
        <p:spPr>
          <a:xfrm>
            <a:off x="457200" y="7342632"/>
            <a:ext cx="6583680" cy="457200"/>
          </a:xfrm>
          <a:prstGeom prst="rect">
            <a:avLst/>
          </a:prstGeom>
        </p:spPr>
        <p:txBody>
          <a:bodyPr lIns="0" tIns="0" rIns="0" bIns="0" anchor="b"/>
          <a:lstStyle>
            <a:lvl1pPr marL="0" indent="0">
              <a:tabLst/>
              <a:defRPr sz="800" b="0" i="0">
                <a:solidFill>
                  <a:schemeClr val="bg2">
                    <a:alpha val="70000"/>
                  </a:schemeClr>
                </a:solidFill>
                <a:latin typeface="IBM Plex Sans" charset="0"/>
                <a:ea typeface="IBM Plex Sans" charset="0"/>
                <a:cs typeface="IBM Plex Sans" charset="0"/>
              </a:defRPr>
            </a:lvl1pPr>
            <a:lvl2pPr>
              <a:defRPr sz="900"/>
            </a:lvl2pPr>
            <a:lvl3pPr>
              <a:defRPr sz="900"/>
            </a:lvl3pPr>
            <a:lvl4pPr>
              <a:defRPr sz="900"/>
            </a:lvl4pPr>
            <a:lvl5pPr>
              <a:defRPr sz="900"/>
            </a:lvl5pPr>
          </a:lstStyle>
          <a:p>
            <a:pPr lvl="0"/>
            <a:r>
              <a:rPr lang="en-US" dirty="0"/>
              <a:t>Source: Edit source here</a:t>
            </a:r>
          </a:p>
        </p:txBody>
      </p:sp>
      <p:sp>
        <p:nvSpPr>
          <p:cNvPr id="28" name="Title 1"/>
          <p:cNvSpPr>
            <a:spLocks noGrp="1"/>
          </p:cNvSpPr>
          <p:nvPr>
            <p:ph type="title"/>
          </p:nvPr>
        </p:nvSpPr>
        <p:spPr>
          <a:xfrm>
            <a:off x="457200" y="685800"/>
            <a:ext cx="13716000" cy="1143000"/>
          </a:xfrm>
        </p:spPr>
        <p:txBody>
          <a:bodyPr>
            <a:noAutofit/>
          </a:bodyPr>
          <a:lstStyle>
            <a:lvl1pPr>
              <a:defRPr>
                <a:solidFill>
                  <a:schemeClr val="bg2"/>
                </a:solidFill>
                <a:latin typeface="IBM Plex Sans" charset="0"/>
                <a:ea typeface="IBM Plex Sans" charset="0"/>
                <a:cs typeface="IBM Plex Sans" charset="0"/>
              </a:defRPr>
            </a:lvl1pPr>
          </a:lstStyle>
          <a:p>
            <a:r>
              <a:rPr lang="en-US" dirty="0"/>
              <a:t>Click to edit Master title style</a:t>
            </a:r>
          </a:p>
        </p:txBody>
      </p:sp>
      <p:pic>
        <p:nvPicPr>
          <p:cNvPr id="24" name="Picture 2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06812" y="7818143"/>
            <a:ext cx="566118" cy="228601"/>
          </a:xfrm>
          <a:prstGeom prst="rect">
            <a:avLst/>
          </a:prstGeom>
        </p:spPr>
      </p:pic>
      <p:grpSp>
        <p:nvGrpSpPr>
          <p:cNvPr id="31" name="Group 30"/>
          <p:cNvGrpSpPr/>
          <p:nvPr userDrawn="1"/>
        </p:nvGrpSpPr>
        <p:grpSpPr>
          <a:xfrm>
            <a:off x="914400" y="7899655"/>
            <a:ext cx="2713350" cy="220571"/>
            <a:chOff x="914400" y="7899655"/>
            <a:chExt cx="2713350" cy="220571"/>
          </a:xfrm>
        </p:grpSpPr>
        <p:sp>
          <p:nvSpPr>
            <p:cNvPr id="32"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bg2">
                      <a:alpha val="60000"/>
                    </a:schemeClr>
                  </a:solidFill>
                  <a:latin typeface="IBM Plex Sans" charset="0"/>
                  <a:ea typeface="IBM Plex Sans" charset="0"/>
                  <a:cs typeface="IBM Plex Sans" charset="0"/>
                </a:rPr>
                <a:t>©</a:t>
              </a:r>
              <a:r>
                <a:rPr lang="en-US" sz="400" b="0" i="0" dirty="0">
                  <a:solidFill>
                    <a:schemeClr val="bg2">
                      <a:alpha val="60000"/>
                    </a:schemeClr>
                  </a:solidFill>
                  <a:latin typeface="IBM Plex Sans" charset="0"/>
                  <a:ea typeface="IBM Plex Sans" charset="0"/>
                  <a:cs typeface="IBM Plex Sans" charset="0"/>
                </a:rPr>
                <a:t> </a:t>
              </a:r>
              <a:r>
                <a:rPr lang="en-US" sz="799" b="0" i="0" dirty="0">
                  <a:solidFill>
                    <a:schemeClr val="bg2">
                      <a:alpha val="60000"/>
                    </a:schemeClr>
                  </a:solidFill>
                  <a:latin typeface="IBM Plex Sans" charset="0"/>
                  <a:ea typeface="IBM Plex Sans" charset="0"/>
                  <a:cs typeface="IBM Plex Sans" charset="0"/>
                </a:rPr>
                <a:t>2021 IBM Corporation</a:t>
              </a:r>
              <a:r>
                <a:rPr lang="en-US" sz="799" b="0" i="0" baseline="0" dirty="0">
                  <a:solidFill>
                    <a:schemeClr val="bg2">
                      <a:alpha val="60000"/>
                    </a:schemeClr>
                  </a:solidFill>
                  <a:latin typeface="IBM Plex Sans" charset="0"/>
                  <a:ea typeface="IBM Plex Sans" charset="0"/>
                  <a:cs typeface="IBM Plex Sans" charset="0"/>
                </a:rPr>
                <a:t>              </a:t>
              </a:r>
              <a:r>
                <a:rPr lang="en-US" sz="799" b="0" i="0" dirty="0">
                  <a:solidFill>
                    <a:schemeClr val="bg2">
                      <a:alpha val="60000"/>
                    </a:schemeClr>
                  </a:solidFill>
                  <a:latin typeface="IBM Plex Sans" charset="0"/>
                  <a:ea typeface="IBM Plex Sans" charset="0"/>
                  <a:cs typeface="IBM Plex Sans" charset="0"/>
                </a:rPr>
                <a:t> </a:t>
              </a:r>
            </a:p>
          </p:txBody>
        </p:sp>
        <p:sp>
          <p:nvSpPr>
            <p:cNvPr id="33"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fontAlgn="auto">
                <a:spcBef>
                  <a:spcPts val="0"/>
                </a:spcBef>
                <a:spcAft>
                  <a:spcPts val="0"/>
                </a:spcAft>
                <a:tabLst/>
                <a:defRPr/>
              </a:pPr>
              <a:r>
                <a:rPr lang="en-US" sz="799" b="0" i="0" dirty="0">
                  <a:solidFill>
                    <a:schemeClr val="bg2">
                      <a:alpha val="60000"/>
                    </a:schemeClr>
                  </a:solidFill>
                  <a:latin typeface="IBM Plex Sans" charset="0"/>
                  <a:ea typeface="IBM Plex Sans" charset="0"/>
                  <a:cs typeface="IBM Plex Sans" charset="0"/>
                </a:rPr>
                <a:t> </a:t>
              </a:r>
              <a:fld id="{7C9968D1-C8E5-4FE3-AED4-7D4518C301B3}" type="datetime3">
                <a:rPr lang="en-US" sz="799" b="0" i="0" smtClean="0">
                  <a:solidFill>
                    <a:schemeClr val="bg2">
                      <a:alpha val="60000"/>
                    </a:schemeClr>
                  </a:solidFill>
                  <a:latin typeface="IBM Plex Sans" charset="0"/>
                  <a:ea typeface="IBM Plex Sans" charset="0"/>
                  <a:cs typeface="IBM Plex Sans" charset="0"/>
                </a:rPr>
                <a:pPr marL="0" indent="0" fontAlgn="auto">
                  <a:spcBef>
                    <a:spcPts val="0"/>
                  </a:spcBef>
                  <a:spcAft>
                    <a:spcPts val="0"/>
                  </a:spcAft>
                  <a:tabLst/>
                  <a:defRPr/>
                </a:pPr>
                <a:t>28 May 2021</a:t>
              </a:fld>
              <a:endParaRPr lang="en-US" sz="799" b="0" i="0" dirty="0">
                <a:solidFill>
                  <a:schemeClr val="bg2">
                    <a:alpha val="60000"/>
                  </a:schemeClr>
                </a:solidFill>
                <a:latin typeface="IBM Plex Sans" charset="0"/>
                <a:ea typeface="IBM Plex Sans" charset="0"/>
                <a:cs typeface="IBM Plex Sans" charset="0"/>
              </a:endParaRPr>
            </a:p>
          </p:txBody>
        </p:sp>
      </p:grpSp>
      <p:sp>
        <p:nvSpPr>
          <p:cNvPr id="34"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bg2">
                    <a:alpha val="60000"/>
                  </a:schemeClr>
                </a:solidFill>
                <a:latin typeface="IBM Plex Sans" charset="0"/>
                <a:ea typeface="IBM Plex Sans" charset="0"/>
                <a:cs typeface="IBM Plex Sans" charset="0"/>
              </a:rPr>
              <a:t>IBM Services</a:t>
            </a: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4-5_Title and Content">
    <p:spTree>
      <p:nvGrpSpPr>
        <p:cNvPr id="1" name=""/>
        <p:cNvGrpSpPr/>
        <p:nvPr/>
      </p:nvGrpSpPr>
      <p:grpSpPr>
        <a:xfrm>
          <a:off x="0" y="0"/>
          <a:ext cx="0" cy="0"/>
          <a:chOff x="0" y="0"/>
          <a:chExt cx="0" cy="0"/>
        </a:xfrm>
      </p:grpSpPr>
      <p:sp>
        <p:nvSpPr>
          <p:cNvPr id="16" name="Content Placeholder 2"/>
          <p:cNvSpPr>
            <a:spLocks noGrp="1"/>
          </p:cNvSpPr>
          <p:nvPr>
            <p:ph idx="13"/>
          </p:nvPr>
        </p:nvSpPr>
        <p:spPr>
          <a:xfrm>
            <a:off x="7315200" y="2057400"/>
            <a:ext cx="3657600" cy="5486400"/>
          </a:xfrm>
          <a:prstGeom prst="rect">
            <a:avLst/>
          </a:prstGeom>
        </p:spPr>
        <p:txBody>
          <a:bodyPr vert="horz" lIns="228600" tIns="228600" rIns="228600" bIns="0" rtlCol="0" anchor="t">
            <a:noAutofit/>
          </a:bodyPr>
          <a:lstStyle>
            <a:lvl1pPr>
              <a:defRPr lang="en-US" dirty="0" smtClean="0">
                <a:latin typeface="IBM Plex Sans" charset="0"/>
                <a:ea typeface="IBM Plex Sans" charset="0"/>
                <a:cs typeface="IBM Plex Sans" charset="0"/>
              </a:defRPr>
            </a:lvl1pPr>
            <a:lvl2pPr>
              <a:defRPr lang="en-US" dirty="0" smtClean="0">
                <a:latin typeface="IBM Plex Sans" charset="0"/>
                <a:ea typeface="IBM Plex Sans" charset="0"/>
                <a:cs typeface="IBM Plex Sans" charset="0"/>
              </a:defRPr>
            </a:lvl2pPr>
            <a:lvl3pPr>
              <a:defRPr lang="en-US" dirty="0" smtClean="0">
                <a:latin typeface="IBM Plex Sans" charset="0"/>
                <a:ea typeface="IBM Plex Sans" charset="0"/>
                <a:cs typeface="IBM Plex Sans" charset="0"/>
              </a:defRPr>
            </a:lvl3pPr>
            <a:lvl4pPr>
              <a:defRPr lang="en-US" dirty="0" smtClean="0">
                <a:latin typeface="IBM Plex Sans" charset="0"/>
                <a:ea typeface="IBM Plex Sans" charset="0"/>
                <a:cs typeface="IBM Plex Sans" charset="0"/>
              </a:defRPr>
            </a:lvl4pPr>
            <a:lvl5pPr>
              <a:defRPr lang="en-US" dirty="0">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17" name="Content Placeholder 2"/>
          <p:cNvSpPr>
            <a:spLocks noGrp="1"/>
          </p:cNvSpPr>
          <p:nvPr>
            <p:ph idx="14"/>
          </p:nvPr>
        </p:nvSpPr>
        <p:spPr>
          <a:xfrm>
            <a:off x="10973773" y="2057398"/>
            <a:ext cx="3657600" cy="5486400"/>
          </a:xfrm>
          <a:prstGeom prst="rect">
            <a:avLst/>
          </a:prstGeom>
        </p:spPr>
        <p:txBody>
          <a:bodyPr vert="horz" lIns="228600" tIns="228600" rIns="228600" bIns="0" rtlCol="0" anchor="t">
            <a:noAutofit/>
          </a:bodyPr>
          <a:lstStyle>
            <a:lvl1pPr>
              <a:defRPr lang="en-US" dirty="0" smtClean="0">
                <a:latin typeface="IBM Plex Sans" charset="0"/>
                <a:ea typeface="IBM Plex Sans" charset="0"/>
                <a:cs typeface="IBM Plex Sans" charset="0"/>
              </a:defRPr>
            </a:lvl1pPr>
            <a:lvl2pPr>
              <a:defRPr lang="en-US" dirty="0" smtClean="0">
                <a:latin typeface="IBM Plex Sans" charset="0"/>
                <a:ea typeface="IBM Plex Sans" charset="0"/>
                <a:cs typeface="IBM Plex Sans" charset="0"/>
              </a:defRPr>
            </a:lvl2pPr>
            <a:lvl3pPr>
              <a:defRPr lang="en-US" dirty="0" smtClean="0">
                <a:latin typeface="IBM Plex Sans" charset="0"/>
                <a:ea typeface="IBM Plex Sans" charset="0"/>
                <a:cs typeface="IBM Plex Sans" charset="0"/>
              </a:defRPr>
            </a:lvl3pPr>
            <a:lvl4pPr>
              <a:defRPr lang="en-US" dirty="0" smtClean="0">
                <a:latin typeface="IBM Plex Sans" charset="0"/>
                <a:ea typeface="IBM Plex Sans" charset="0"/>
                <a:cs typeface="IBM Plex Sans" charset="0"/>
              </a:defRPr>
            </a:lvl4pPr>
            <a:lvl5pPr>
              <a:defRPr lang="en-US" dirty="0">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3" name="Content Placeholder 2"/>
          <p:cNvSpPr>
            <a:spLocks noGrp="1"/>
          </p:cNvSpPr>
          <p:nvPr>
            <p:ph idx="1"/>
          </p:nvPr>
        </p:nvSpPr>
        <p:spPr>
          <a:xfrm>
            <a:off x="0" y="2057398"/>
            <a:ext cx="3657600" cy="5486400"/>
          </a:xfrm>
          <a:prstGeom prst="rect">
            <a:avLst/>
          </a:prstGeom>
        </p:spPr>
        <p:txBody>
          <a:bodyPr vert="horz" lIns="457200" tIns="228600" rIns="228600" bIns="0" rtlCol="0" anchor="t">
            <a:noAutofit/>
          </a:bodyPr>
          <a:lstStyle>
            <a:lvl1pPr>
              <a:defRPr lang="en-US" dirty="0" smtClean="0">
                <a:latin typeface="IBM Plex Sans" charset="0"/>
                <a:ea typeface="IBM Plex Sans" charset="0"/>
                <a:cs typeface="IBM Plex Sans" charset="0"/>
              </a:defRPr>
            </a:lvl1pPr>
            <a:lvl2pPr>
              <a:defRPr lang="en-US" dirty="0" smtClean="0">
                <a:latin typeface="IBM Plex Sans" charset="0"/>
                <a:ea typeface="IBM Plex Sans" charset="0"/>
                <a:cs typeface="IBM Plex Sans" charset="0"/>
              </a:defRPr>
            </a:lvl2pPr>
            <a:lvl3pPr>
              <a:defRPr lang="en-US" dirty="0" smtClean="0">
                <a:latin typeface="IBM Plex Sans" charset="0"/>
                <a:ea typeface="IBM Plex Sans" charset="0"/>
                <a:cs typeface="IBM Plex Sans" charset="0"/>
              </a:defRPr>
            </a:lvl3pPr>
            <a:lvl4pPr>
              <a:defRPr lang="en-US" dirty="0" smtClean="0">
                <a:latin typeface="IBM Plex Sans" charset="0"/>
                <a:ea typeface="IBM Plex Sans" charset="0"/>
                <a:cs typeface="IBM Plex Sans" charset="0"/>
              </a:defRPr>
            </a:lvl4pPr>
            <a:lvl5pPr>
              <a:defRPr lang="en-US" dirty="0">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15" name="Content Placeholder 2"/>
          <p:cNvSpPr>
            <a:spLocks noGrp="1"/>
          </p:cNvSpPr>
          <p:nvPr>
            <p:ph idx="12"/>
          </p:nvPr>
        </p:nvSpPr>
        <p:spPr>
          <a:xfrm>
            <a:off x="3657600" y="2057400"/>
            <a:ext cx="3657600" cy="5486400"/>
          </a:xfrm>
          <a:prstGeom prst="rect">
            <a:avLst/>
          </a:prstGeom>
        </p:spPr>
        <p:txBody>
          <a:bodyPr vert="horz" lIns="228600" tIns="228600" rIns="228600" bIns="0" rtlCol="0" anchor="t">
            <a:noAutofit/>
          </a:bodyPr>
          <a:lstStyle>
            <a:lvl1pPr>
              <a:defRPr lang="en-US" dirty="0" smtClean="0">
                <a:latin typeface="IBM Plex Sans" charset="0"/>
                <a:ea typeface="IBM Plex Sans" charset="0"/>
                <a:cs typeface="IBM Plex Sans" charset="0"/>
              </a:defRPr>
            </a:lvl1pPr>
            <a:lvl2pPr>
              <a:defRPr lang="en-US" dirty="0" smtClean="0">
                <a:latin typeface="IBM Plex Sans" charset="0"/>
                <a:ea typeface="IBM Plex Sans" charset="0"/>
                <a:cs typeface="IBM Plex Sans" charset="0"/>
              </a:defRPr>
            </a:lvl2pPr>
            <a:lvl3pPr>
              <a:defRPr lang="en-US" dirty="0" smtClean="0">
                <a:latin typeface="IBM Plex Sans" charset="0"/>
                <a:ea typeface="IBM Plex Sans" charset="0"/>
                <a:cs typeface="IBM Plex Sans" charset="0"/>
              </a:defRPr>
            </a:lvl3pPr>
            <a:lvl4pPr>
              <a:defRPr lang="en-US" dirty="0" smtClean="0">
                <a:latin typeface="IBM Plex Sans" charset="0"/>
                <a:ea typeface="IBM Plex Sans" charset="0"/>
                <a:cs typeface="IBM Plex Sans" charset="0"/>
              </a:defRPr>
            </a:lvl4pPr>
            <a:lvl5pPr>
              <a:defRPr lang="en-US" dirty="0">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14" name="Rectangle 13"/>
          <p:cNvSpPr/>
          <p:nvPr userDrawn="1"/>
        </p:nvSpPr>
        <p:spPr>
          <a:xfrm>
            <a:off x="0" y="0"/>
            <a:ext cx="14630400" cy="205739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5" name="Text Placeholder 4"/>
          <p:cNvSpPr>
            <a:spLocks noGrp="1"/>
          </p:cNvSpPr>
          <p:nvPr>
            <p:ph type="body" sz="quarter" idx="11"/>
          </p:nvPr>
        </p:nvSpPr>
        <p:spPr>
          <a:xfrm>
            <a:off x="457200" y="265176"/>
            <a:ext cx="6583680" cy="274320"/>
          </a:xfrm>
          <a:prstGeom prst="rect">
            <a:avLst/>
          </a:prstGeom>
        </p:spPr>
        <p:txBody>
          <a:bodyPr lIns="0" tIns="0" rIns="0" bIns="0">
            <a:noAutofit/>
          </a:bodyPr>
          <a:lstStyle>
            <a:lvl1pPr marL="0" indent="0">
              <a:tabLst/>
              <a:defRPr sz="1600" b="0" i="0">
                <a:solidFill>
                  <a:schemeClr val="accent1"/>
                </a:solidFill>
                <a:latin typeface="IBM Plex Sans" charset="0"/>
                <a:ea typeface="IBM Plex Sans" charset="0"/>
                <a:cs typeface="IBM Plex Sans" charset="0"/>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cxnSp>
        <p:nvCxnSpPr>
          <p:cNvPr id="10" name="Straight Connector 9"/>
          <p:cNvCxnSpPr/>
          <p:nvPr userDrawn="1"/>
        </p:nvCxnSpPr>
        <p:spPr>
          <a:xfrm>
            <a:off x="7315200" y="2057398"/>
            <a:ext cx="0" cy="548640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10972800" y="2057398"/>
            <a:ext cx="0" cy="548640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3657600" y="2057398"/>
            <a:ext cx="0" cy="548640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8" name="Text Placeholder 23"/>
          <p:cNvSpPr>
            <a:spLocks noGrp="1"/>
          </p:cNvSpPr>
          <p:nvPr>
            <p:ph type="body" sz="quarter" idx="15" hasCustomPrompt="1"/>
          </p:nvPr>
        </p:nvSpPr>
        <p:spPr>
          <a:xfrm>
            <a:off x="457200" y="7342632"/>
            <a:ext cx="6583680" cy="457200"/>
          </a:xfrm>
          <a:prstGeom prst="rect">
            <a:avLst/>
          </a:prstGeom>
        </p:spPr>
        <p:txBody>
          <a:bodyPr lIns="0" tIns="0" rIns="0" bIns="0" anchor="b"/>
          <a:lstStyle>
            <a:lvl1pPr>
              <a:defRPr lang="en-US" sz="800" dirty="0" smtClean="0">
                <a:solidFill>
                  <a:schemeClr val="bg2">
                    <a:alpha val="70000"/>
                  </a:schemeClr>
                </a:solidFill>
                <a:latin typeface="IBM Plex Sans" charset="0"/>
                <a:ea typeface="IBM Plex Sans" charset="0"/>
                <a:cs typeface="IBM Plex Sans" charset="0"/>
              </a:defRPr>
            </a:lvl1pPr>
          </a:lstStyle>
          <a:p>
            <a:pPr marL="0" lvl="0">
              <a:tabLst/>
            </a:pPr>
            <a:r>
              <a:rPr lang="en-US" dirty="0"/>
              <a:t>Source: Edit source here</a:t>
            </a:r>
          </a:p>
        </p:txBody>
      </p:sp>
      <p:sp>
        <p:nvSpPr>
          <p:cNvPr id="19" name="Title 1"/>
          <p:cNvSpPr>
            <a:spLocks noGrp="1"/>
          </p:cNvSpPr>
          <p:nvPr>
            <p:ph type="title"/>
          </p:nvPr>
        </p:nvSpPr>
        <p:spPr>
          <a:xfrm>
            <a:off x="457200" y="685800"/>
            <a:ext cx="13716000" cy="1143000"/>
          </a:xfrm>
        </p:spPr>
        <p:txBody>
          <a:bodyPr>
            <a:noAutofit/>
          </a:bodyPr>
          <a:lstStyle>
            <a:lvl1pPr>
              <a:defRPr>
                <a:solidFill>
                  <a:schemeClr val="tx1"/>
                </a:solidFill>
                <a:latin typeface="IBM Plex Sans" charset="0"/>
                <a:ea typeface="IBM Plex Sans" charset="0"/>
                <a:cs typeface="IBM Plex Sans" charset="0"/>
              </a:defRPr>
            </a:lvl1pPr>
          </a:lstStyle>
          <a:p>
            <a:r>
              <a:rPr lang="en-US" dirty="0"/>
              <a:t>Click to edit Master title style</a:t>
            </a: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4-5_Title and Content">
    <p:bg>
      <p:bgPr>
        <a:solidFill>
          <a:schemeClr val="accent2"/>
        </a:solidFill>
        <a:effectLst/>
      </p:bgPr>
    </p:bg>
    <p:spTree>
      <p:nvGrpSpPr>
        <p:cNvPr id="1" name=""/>
        <p:cNvGrpSpPr/>
        <p:nvPr/>
      </p:nvGrpSpPr>
      <p:grpSpPr>
        <a:xfrm>
          <a:off x="0" y="0"/>
          <a:ext cx="0" cy="0"/>
          <a:chOff x="0" y="0"/>
          <a:chExt cx="0" cy="0"/>
        </a:xfrm>
      </p:grpSpPr>
      <p:sp>
        <p:nvSpPr>
          <p:cNvPr id="16" name="Content Placeholder 2"/>
          <p:cNvSpPr>
            <a:spLocks noGrp="1"/>
          </p:cNvSpPr>
          <p:nvPr>
            <p:ph idx="13"/>
          </p:nvPr>
        </p:nvSpPr>
        <p:spPr>
          <a:xfrm>
            <a:off x="7315200" y="2057400"/>
            <a:ext cx="3657600" cy="5486400"/>
          </a:xfrm>
          <a:prstGeom prst="rect">
            <a:avLst/>
          </a:prstGeom>
          <a:solidFill>
            <a:schemeClr val="accent2"/>
          </a:solidFill>
        </p:spPr>
        <p:txBody>
          <a:bodyPr vert="horz" lIns="228600" tIns="228600" rIns="228600" bIns="0" rtlCol="0" anchor="t">
            <a:noAutofit/>
          </a:bodyPr>
          <a:lstStyle>
            <a:lvl1pPr>
              <a:defRPr lang="en-US" dirty="0" smtClean="0">
                <a:latin typeface="IBM Plex Sans" charset="0"/>
                <a:ea typeface="IBM Plex Sans" charset="0"/>
                <a:cs typeface="IBM Plex Sans" charset="0"/>
              </a:defRPr>
            </a:lvl1pPr>
            <a:lvl2pPr>
              <a:defRPr lang="en-US" dirty="0" smtClean="0">
                <a:latin typeface="IBM Plex Sans" charset="0"/>
                <a:ea typeface="IBM Plex Sans" charset="0"/>
                <a:cs typeface="IBM Plex Sans" charset="0"/>
              </a:defRPr>
            </a:lvl2pPr>
            <a:lvl3pPr>
              <a:defRPr lang="en-US" dirty="0" smtClean="0">
                <a:latin typeface="IBM Plex Sans" charset="0"/>
                <a:ea typeface="IBM Plex Sans" charset="0"/>
                <a:cs typeface="IBM Plex Sans" charset="0"/>
              </a:defRPr>
            </a:lvl3pPr>
            <a:lvl4pPr>
              <a:defRPr lang="en-US" dirty="0" smtClean="0">
                <a:latin typeface="IBM Plex Sans" charset="0"/>
                <a:ea typeface="IBM Plex Sans" charset="0"/>
                <a:cs typeface="IBM Plex Sans" charset="0"/>
              </a:defRPr>
            </a:lvl4pPr>
            <a:lvl5pPr>
              <a:defRPr lang="en-US" dirty="0">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17" name="Content Placeholder 2"/>
          <p:cNvSpPr>
            <a:spLocks noGrp="1"/>
          </p:cNvSpPr>
          <p:nvPr>
            <p:ph idx="14"/>
          </p:nvPr>
        </p:nvSpPr>
        <p:spPr>
          <a:xfrm>
            <a:off x="10973773" y="2057398"/>
            <a:ext cx="3657600" cy="5486400"/>
          </a:xfrm>
          <a:prstGeom prst="rect">
            <a:avLst/>
          </a:prstGeom>
          <a:solidFill>
            <a:schemeClr val="accent2"/>
          </a:solidFill>
        </p:spPr>
        <p:txBody>
          <a:bodyPr vert="horz" lIns="228600" tIns="228600" rIns="228600" bIns="0" rtlCol="0" anchor="t">
            <a:noAutofit/>
          </a:bodyPr>
          <a:lstStyle>
            <a:lvl1pPr>
              <a:defRPr lang="en-US" dirty="0" smtClean="0">
                <a:latin typeface="IBM Plex Sans" charset="0"/>
                <a:ea typeface="IBM Plex Sans" charset="0"/>
                <a:cs typeface="IBM Plex Sans" charset="0"/>
              </a:defRPr>
            </a:lvl1pPr>
            <a:lvl2pPr>
              <a:defRPr lang="en-US" dirty="0" smtClean="0">
                <a:latin typeface="IBM Plex Sans" charset="0"/>
                <a:ea typeface="IBM Plex Sans" charset="0"/>
                <a:cs typeface="IBM Plex Sans" charset="0"/>
              </a:defRPr>
            </a:lvl2pPr>
            <a:lvl3pPr>
              <a:defRPr lang="en-US" dirty="0" smtClean="0">
                <a:latin typeface="IBM Plex Sans" charset="0"/>
                <a:ea typeface="IBM Plex Sans" charset="0"/>
                <a:cs typeface="IBM Plex Sans" charset="0"/>
              </a:defRPr>
            </a:lvl3pPr>
            <a:lvl4pPr>
              <a:defRPr lang="en-US" dirty="0" smtClean="0">
                <a:latin typeface="IBM Plex Sans" charset="0"/>
                <a:ea typeface="IBM Plex Sans" charset="0"/>
                <a:cs typeface="IBM Plex Sans" charset="0"/>
              </a:defRPr>
            </a:lvl4pPr>
            <a:lvl5pPr>
              <a:defRPr lang="en-US" dirty="0">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3" name="Content Placeholder 2"/>
          <p:cNvSpPr>
            <a:spLocks noGrp="1"/>
          </p:cNvSpPr>
          <p:nvPr>
            <p:ph idx="1"/>
          </p:nvPr>
        </p:nvSpPr>
        <p:spPr>
          <a:xfrm>
            <a:off x="0" y="2057398"/>
            <a:ext cx="3657600" cy="5486400"/>
          </a:xfrm>
          <a:prstGeom prst="rect">
            <a:avLst/>
          </a:prstGeom>
          <a:solidFill>
            <a:schemeClr val="accent2"/>
          </a:solidFill>
        </p:spPr>
        <p:txBody>
          <a:bodyPr vert="horz" lIns="457200" tIns="228600" rIns="228600" bIns="0" rtlCol="0" anchor="t">
            <a:noAutofit/>
          </a:bodyPr>
          <a:lstStyle>
            <a:lvl1pPr>
              <a:defRPr lang="en-US" dirty="0" smtClean="0">
                <a:latin typeface="IBM Plex Sans" charset="0"/>
                <a:ea typeface="IBM Plex Sans" charset="0"/>
                <a:cs typeface="IBM Plex Sans" charset="0"/>
              </a:defRPr>
            </a:lvl1pPr>
            <a:lvl2pPr>
              <a:defRPr lang="en-US" dirty="0" smtClean="0">
                <a:latin typeface="IBM Plex Sans" charset="0"/>
                <a:ea typeface="IBM Plex Sans" charset="0"/>
                <a:cs typeface="IBM Plex Sans" charset="0"/>
              </a:defRPr>
            </a:lvl2pPr>
            <a:lvl3pPr>
              <a:defRPr lang="en-US" dirty="0" smtClean="0">
                <a:latin typeface="IBM Plex Sans" charset="0"/>
                <a:ea typeface="IBM Plex Sans" charset="0"/>
                <a:cs typeface="IBM Plex Sans" charset="0"/>
              </a:defRPr>
            </a:lvl3pPr>
            <a:lvl4pPr>
              <a:defRPr lang="en-US" dirty="0" smtClean="0">
                <a:latin typeface="IBM Plex Sans" charset="0"/>
                <a:ea typeface="IBM Plex Sans" charset="0"/>
                <a:cs typeface="IBM Plex Sans" charset="0"/>
              </a:defRPr>
            </a:lvl4pPr>
            <a:lvl5pPr>
              <a:defRPr lang="en-US" dirty="0">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15" name="Content Placeholder 2"/>
          <p:cNvSpPr>
            <a:spLocks noGrp="1"/>
          </p:cNvSpPr>
          <p:nvPr>
            <p:ph idx="12"/>
          </p:nvPr>
        </p:nvSpPr>
        <p:spPr>
          <a:xfrm>
            <a:off x="3657600" y="2057400"/>
            <a:ext cx="3657600" cy="5486400"/>
          </a:xfrm>
          <a:prstGeom prst="rect">
            <a:avLst/>
          </a:prstGeom>
          <a:solidFill>
            <a:schemeClr val="accent2"/>
          </a:solidFill>
        </p:spPr>
        <p:txBody>
          <a:bodyPr vert="horz" lIns="228600" tIns="228600" rIns="228600" bIns="0" rtlCol="0" anchor="t">
            <a:noAutofit/>
          </a:bodyPr>
          <a:lstStyle>
            <a:lvl1pPr>
              <a:defRPr lang="en-US" dirty="0" smtClean="0">
                <a:latin typeface="IBM Plex Sans" charset="0"/>
                <a:ea typeface="IBM Plex Sans" charset="0"/>
                <a:cs typeface="IBM Plex Sans" charset="0"/>
              </a:defRPr>
            </a:lvl1pPr>
            <a:lvl2pPr>
              <a:defRPr lang="en-US" dirty="0" smtClean="0">
                <a:latin typeface="IBM Plex Sans" charset="0"/>
                <a:ea typeface="IBM Plex Sans" charset="0"/>
                <a:cs typeface="IBM Plex Sans" charset="0"/>
              </a:defRPr>
            </a:lvl2pPr>
            <a:lvl3pPr>
              <a:defRPr lang="en-US" dirty="0" smtClean="0">
                <a:latin typeface="IBM Plex Sans" charset="0"/>
                <a:ea typeface="IBM Plex Sans" charset="0"/>
                <a:cs typeface="IBM Plex Sans" charset="0"/>
              </a:defRPr>
            </a:lvl3pPr>
            <a:lvl4pPr>
              <a:defRPr lang="en-US" dirty="0" smtClean="0">
                <a:latin typeface="IBM Plex Sans" charset="0"/>
                <a:ea typeface="IBM Plex Sans" charset="0"/>
                <a:cs typeface="IBM Plex Sans" charset="0"/>
              </a:defRPr>
            </a:lvl4pPr>
            <a:lvl5pPr>
              <a:defRPr lang="en-US" dirty="0">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14" name="Rectangle 13"/>
          <p:cNvSpPr/>
          <p:nvPr userDrawn="1"/>
        </p:nvSpPr>
        <p:spPr>
          <a:xfrm>
            <a:off x="0" y="0"/>
            <a:ext cx="14630400" cy="205739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Regular" charset="0"/>
            </a:endParaRPr>
          </a:p>
        </p:txBody>
      </p:sp>
      <p:sp>
        <p:nvSpPr>
          <p:cNvPr id="5" name="Text Placeholder 4"/>
          <p:cNvSpPr>
            <a:spLocks noGrp="1"/>
          </p:cNvSpPr>
          <p:nvPr>
            <p:ph type="body" sz="quarter" idx="11"/>
          </p:nvPr>
        </p:nvSpPr>
        <p:spPr>
          <a:xfrm>
            <a:off x="457200" y="265176"/>
            <a:ext cx="6583680" cy="274320"/>
          </a:xfrm>
          <a:prstGeom prst="rect">
            <a:avLst/>
          </a:prstGeom>
        </p:spPr>
        <p:txBody>
          <a:bodyPr lIns="0" tIns="0" rIns="0" bIns="0">
            <a:noAutofit/>
          </a:bodyPr>
          <a:lstStyle>
            <a:lvl1pPr marL="0" indent="0">
              <a:tabLst/>
              <a:defRPr sz="1600" b="0" i="0">
                <a:solidFill>
                  <a:schemeClr val="accent1"/>
                </a:solidFill>
                <a:latin typeface="IBM Plex Sans" charset="0"/>
                <a:ea typeface="IBM Plex Sans" charset="0"/>
                <a:cs typeface="IBM Plex Sans" charset="0"/>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cxnSp>
        <p:nvCxnSpPr>
          <p:cNvPr id="10" name="Straight Connector 9"/>
          <p:cNvCxnSpPr/>
          <p:nvPr userDrawn="1"/>
        </p:nvCxnSpPr>
        <p:spPr>
          <a:xfrm>
            <a:off x="7315200" y="2057398"/>
            <a:ext cx="0" cy="548640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10972800" y="2057398"/>
            <a:ext cx="0" cy="548640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3657600" y="2057398"/>
            <a:ext cx="0" cy="548640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8" name="Text Placeholder 23"/>
          <p:cNvSpPr>
            <a:spLocks noGrp="1"/>
          </p:cNvSpPr>
          <p:nvPr>
            <p:ph type="body" sz="quarter" idx="15" hasCustomPrompt="1"/>
          </p:nvPr>
        </p:nvSpPr>
        <p:spPr>
          <a:xfrm>
            <a:off x="457200" y="7342632"/>
            <a:ext cx="6583680" cy="457200"/>
          </a:xfrm>
          <a:prstGeom prst="rect">
            <a:avLst/>
          </a:prstGeom>
        </p:spPr>
        <p:txBody>
          <a:bodyPr lIns="0" tIns="0" rIns="0" bIns="0" anchor="b"/>
          <a:lstStyle>
            <a:lvl1pPr marL="0" indent="0">
              <a:tabLst/>
              <a:defRPr sz="800" b="0" i="0">
                <a:solidFill>
                  <a:schemeClr val="bg2">
                    <a:alpha val="70000"/>
                  </a:schemeClr>
                </a:solidFill>
                <a:latin typeface="IBM Plex Sans" charset="0"/>
                <a:ea typeface="IBM Plex Sans" charset="0"/>
                <a:cs typeface="IBM Plex Sans" charset="0"/>
              </a:defRPr>
            </a:lvl1pPr>
            <a:lvl2pPr>
              <a:defRPr sz="900"/>
            </a:lvl2pPr>
            <a:lvl3pPr>
              <a:defRPr sz="900"/>
            </a:lvl3pPr>
            <a:lvl4pPr>
              <a:defRPr sz="900"/>
            </a:lvl4pPr>
            <a:lvl5pPr>
              <a:defRPr sz="900"/>
            </a:lvl5pPr>
          </a:lstStyle>
          <a:p>
            <a:pPr lvl="0"/>
            <a:r>
              <a:rPr lang="en-US" dirty="0"/>
              <a:t>Source: Edit source here</a:t>
            </a:r>
          </a:p>
        </p:txBody>
      </p:sp>
      <p:sp>
        <p:nvSpPr>
          <p:cNvPr id="19" name="Title 1"/>
          <p:cNvSpPr>
            <a:spLocks noGrp="1"/>
          </p:cNvSpPr>
          <p:nvPr>
            <p:ph type="title"/>
          </p:nvPr>
        </p:nvSpPr>
        <p:spPr>
          <a:xfrm>
            <a:off x="457200" y="685800"/>
            <a:ext cx="13716000" cy="1143000"/>
          </a:xfrm>
        </p:spPr>
        <p:txBody>
          <a:bodyPr>
            <a:noAutofit/>
          </a:bodyPr>
          <a:lstStyle>
            <a:lvl1pPr>
              <a:defRPr>
                <a:solidFill>
                  <a:schemeClr val="tx1"/>
                </a:solidFill>
                <a:latin typeface="IBM Plex Sans" charset="0"/>
                <a:ea typeface="IBM Plex Sans" charset="0"/>
                <a:cs typeface="IBM Plex Sans" charset="0"/>
              </a:defRPr>
            </a:lvl1pPr>
          </a:lstStyle>
          <a:p>
            <a:r>
              <a:rPr lang="en-US" dirty="0"/>
              <a:t>Click to edit Master title style</a:t>
            </a: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4-6_Title and Content">
    <p:spTree>
      <p:nvGrpSpPr>
        <p:cNvPr id="1" name=""/>
        <p:cNvGrpSpPr/>
        <p:nvPr/>
      </p:nvGrpSpPr>
      <p:grpSpPr>
        <a:xfrm>
          <a:off x="0" y="0"/>
          <a:ext cx="0" cy="0"/>
          <a:chOff x="0" y="0"/>
          <a:chExt cx="0" cy="0"/>
        </a:xfrm>
      </p:grpSpPr>
      <p:sp>
        <p:nvSpPr>
          <p:cNvPr id="13" name="Content Placeholder 2"/>
          <p:cNvSpPr>
            <a:spLocks noGrp="1"/>
          </p:cNvSpPr>
          <p:nvPr>
            <p:ph idx="13"/>
          </p:nvPr>
        </p:nvSpPr>
        <p:spPr>
          <a:xfrm>
            <a:off x="7315200" y="2"/>
            <a:ext cx="3657600" cy="4114800"/>
          </a:xfrm>
          <a:prstGeom prst="rect">
            <a:avLst/>
          </a:prstGeom>
        </p:spPr>
        <p:txBody>
          <a:bodyPr vert="horz" lIns="228600" tIns="228600" rIns="228600" bIns="0" rtlCol="0" anchor="t">
            <a:noAutofit/>
          </a:bodyPr>
          <a:lstStyle>
            <a:lvl1pPr>
              <a:defRPr lang="en-US" dirty="0" smtClean="0">
                <a:latin typeface="IBM Plex Sans" charset="0"/>
                <a:ea typeface="IBM Plex Sans" charset="0"/>
                <a:cs typeface="IBM Plex Sans" charset="0"/>
              </a:defRPr>
            </a:lvl1pPr>
            <a:lvl2pPr>
              <a:defRPr lang="en-US" dirty="0" smtClean="0">
                <a:latin typeface="IBM Plex Sans" charset="0"/>
                <a:ea typeface="IBM Plex Sans" charset="0"/>
                <a:cs typeface="IBM Plex Sans" charset="0"/>
              </a:defRPr>
            </a:lvl2pPr>
            <a:lvl3pPr>
              <a:defRPr lang="en-US" dirty="0" smtClean="0">
                <a:latin typeface="IBM Plex Sans" charset="0"/>
                <a:ea typeface="IBM Plex Sans" charset="0"/>
                <a:cs typeface="IBM Plex Sans" charset="0"/>
              </a:defRPr>
            </a:lvl3pPr>
            <a:lvl4pPr>
              <a:defRPr lang="en-US" dirty="0" smtClean="0">
                <a:latin typeface="IBM Plex Sans" charset="0"/>
                <a:ea typeface="IBM Plex Sans" charset="0"/>
                <a:cs typeface="IBM Plex Sans" charset="0"/>
              </a:defRPr>
            </a:lvl4pPr>
            <a:lvl5pPr>
              <a:defRPr lang="en-US" dirty="0">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14" name="Content Placeholder 2"/>
          <p:cNvSpPr>
            <a:spLocks noGrp="1"/>
          </p:cNvSpPr>
          <p:nvPr>
            <p:ph idx="14"/>
          </p:nvPr>
        </p:nvSpPr>
        <p:spPr>
          <a:xfrm>
            <a:off x="10973773" y="0"/>
            <a:ext cx="3657600" cy="4114800"/>
          </a:xfrm>
          <a:prstGeom prst="rect">
            <a:avLst/>
          </a:prstGeom>
        </p:spPr>
        <p:txBody>
          <a:bodyPr vert="horz" lIns="228600" tIns="228600" rIns="228600" bIns="0" rtlCol="0" anchor="t">
            <a:noAutofit/>
          </a:bodyPr>
          <a:lstStyle>
            <a:lvl1pPr>
              <a:defRPr lang="en-US" dirty="0" smtClean="0">
                <a:latin typeface="IBM Plex Sans" charset="0"/>
                <a:ea typeface="IBM Plex Sans" charset="0"/>
                <a:cs typeface="IBM Plex Sans" charset="0"/>
              </a:defRPr>
            </a:lvl1pPr>
            <a:lvl2pPr>
              <a:defRPr lang="en-US" dirty="0" smtClean="0">
                <a:latin typeface="IBM Plex Sans" charset="0"/>
                <a:ea typeface="IBM Plex Sans" charset="0"/>
                <a:cs typeface="IBM Plex Sans" charset="0"/>
              </a:defRPr>
            </a:lvl2pPr>
            <a:lvl3pPr>
              <a:defRPr lang="en-US" dirty="0" smtClean="0">
                <a:latin typeface="IBM Plex Sans" charset="0"/>
                <a:ea typeface="IBM Plex Sans" charset="0"/>
                <a:cs typeface="IBM Plex Sans" charset="0"/>
              </a:defRPr>
            </a:lvl3pPr>
            <a:lvl4pPr>
              <a:defRPr lang="en-US" dirty="0" smtClean="0">
                <a:latin typeface="IBM Plex Sans" charset="0"/>
                <a:ea typeface="IBM Plex Sans" charset="0"/>
                <a:cs typeface="IBM Plex Sans" charset="0"/>
              </a:defRPr>
            </a:lvl4pPr>
            <a:lvl5pPr>
              <a:defRPr lang="en-US" dirty="0">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15" name="Content Placeholder 2"/>
          <p:cNvSpPr>
            <a:spLocks noGrp="1"/>
          </p:cNvSpPr>
          <p:nvPr>
            <p:ph idx="12"/>
          </p:nvPr>
        </p:nvSpPr>
        <p:spPr>
          <a:xfrm>
            <a:off x="3657600" y="2"/>
            <a:ext cx="3657600" cy="4114800"/>
          </a:xfrm>
          <a:prstGeom prst="rect">
            <a:avLst/>
          </a:prstGeom>
        </p:spPr>
        <p:txBody>
          <a:bodyPr vert="horz" lIns="228600" tIns="228600" rIns="228600" bIns="0" rtlCol="0" anchor="t">
            <a:noAutofit/>
          </a:bodyPr>
          <a:lstStyle>
            <a:lvl1pPr>
              <a:defRPr lang="en-US" dirty="0" smtClean="0">
                <a:latin typeface="IBM Plex Sans" charset="0"/>
                <a:ea typeface="IBM Plex Sans" charset="0"/>
                <a:cs typeface="IBM Plex Sans" charset="0"/>
              </a:defRPr>
            </a:lvl1pPr>
            <a:lvl2pPr>
              <a:defRPr lang="en-US" dirty="0" smtClean="0">
                <a:latin typeface="IBM Plex Sans" charset="0"/>
                <a:ea typeface="IBM Plex Sans" charset="0"/>
                <a:cs typeface="IBM Plex Sans" charset="0"/>
              </a:defRPr>
            </a:lvl2pPr>
            <a:lvl3pPr>
              <a:defRPr lang="en-US" dirty="0" smtClean="0">
                <a:latin typeface="IBM Plex Sans" charset="0"/>
                <a:ea typeface="IBM Plex Sans" charset="0"/>
                <a:cs typeface="IBM Plex Sans" charset="0"/>
              </a:defRPr>
            </a:lvl3pPr>
            <a:lvl4pPr>
              <a:defRPr lang="en-US" dirty="0" smtClean="0">
                <a:latin typeface="IBM Plex Sans" charset="0"/>
                <a:ea typeface="IBM Plex Sans" charset="0"/>
                <a:cs typeface="IBM Plex Sans" charset="0"/>
              </a:defRPr>
            </a:lvl4pPr>
            <a:lvl5pPr>
              <a:defRPr lang="en-US" dirty="0">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16" name="Content Placeholder 2"/>
          <p:cNvSpPr>
            <a:spLocks noGrp="1"/>
          </p:cNvSpPr>
          <p:nvPr>
            <p:ph idx="15"/>
          </p:nvPr>
        </p:nvSpPr>
        <p:spPr>
          <a:xfrm>
            <a:off x="7315200" y="4114800"/>
            <a:ext cx="3657600" cy="4114800"/>
          </a:xfrm>
          <a:prstGeom prst="rect">
            <a:avLst/>
          </a:prstGeom>
        </p:spPr>
        <p:txBody>
          <a:bodyPr vert="horz" lIns="228600" tIns="228600" rIns="228600" bIns="0" rtlCol="0" anchor="t">
            <a:noAutofit/>
          </a:bodyPr>
          <a:lstStyle>
            <a:lvl1pPr>
              <a:defRPr lang="en-US" dirty="0" smtClean="0">
                <a:latin typeface="IBM Plex Sans" charset="0"/>
                <a:ea typeface="IBM Plex Sans" charset="0"/>
                <a:cs typeface="IBM Plex Sans" charset="0"/>
              </a:defRPr>
            </a:lvl1pPr>
            <a:lvl2pPr>
              <a:defRPr lang="en-US" dirty="0" smtClean="0">
                <a:latin typeface="IBM Plex Sans" charset="0"/>
                <a:ea typeface="IBM Plex Sans" charset="0"/>
                <a:cs typeface="IBM Plex Sans" charset="0"/>
              </a:defRPr>
            </a:lvl2pPr>
            <a:lvl3pPr>
              <a:defRPr lang="en-US" dirty="0" smtClean="0">
                <a:latin typeface="IBM Plex Sans" charset="0"/>
                <a:ea typeface="IBM Plex Sans" charset="0"/>
                <a:cs typeface="IBM Plex Sans" charset="0"/>
              </a:defRPr>
            </a:lvl3pPr>
            <a:lvl4pPr>
              <a:defRPr lang="en-US" dirty="0" smtClean="0">
                <a:latin typeface="IBM Plex Sans" charset="0"/>
                <a:ea typeface="IBM Plex Sans" charset="0"/>
                <a:cs typeface="IBM Plex Sans" charset="0"/>
              </a:defRPr>
            </a:lvl4pPr>
            <a:lvl5pPr>
              <a:defRPr lang="en-US" dirty="0">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17" name="Content Placeholder 2"/>
          <p:cNvSpPr>
            <a:spLocks noGrp="1"/>
          </p:cNvSpPr>
          <p:nvPr>
            <p:ph idx="16"/>
          </p:nvPr>
        </p:nvSpPr>
        <p:spPr>
          <a:xfrm>
            <a:off x="10973773" y="4114800"/>
            <a:ext cx="3657600" cy="4114800"/>
          </a:xfrm>
          <a:prstGeom prst="rect">
            <a:avLst/>
          </a:prstGeom>
        </p:spPr>
        <p:txBody>
          <a:bodyPr vert="horz" lIns="228600" tIns="228600" rIns="228600" bIns="0" rtlCol="0" anchor="t">
            <a:noAutofit/>
          </a:bodyPr>
          <a:lstStyle>
            <a:lvl1pPr>
              <a:defRPr lang="en-US" dirty="0" smtClean="0">
                <a:latin typeface="IBM Plex Sans" charset="0"/>
                <a:ea typeface="IBM Plex Sans" charset="0"/>
                <a:cs typeface="IBM Plex Sans" charset="0"/>
              </a:defRPr>
            </a:lvl1pPr>
            <a:lvl2pPr>
              <a:defRPr lang="en-US" dirty="0" smtClean="0">
                <a:latin typeface="IBM Plex Sans" charset="0"/>
                <a:ea typeface="IBM Plex Sans" charset="0"/>
                <a:cs typeface="IBM Plex Sans" charset="0"/>
              </a:defRPr>
            </a:lvl2pPr>
            <a:lvl3pPr>
              <a:defRPr lang="en-US" dirty="0" smtClean="0">
                <a:latin typeface="IBM Plex Sans" charset="0"/>
                <a:ea typeface="IBM Plex Sans" charset="0"/>
                <a:cs typeface="IBM Plex Sans" charset="0"/>
              </a:defRPr>
            </a:lvl3pPr>
            <a:lvl4pPr>
              <a:defRPr lang="en-US" dirty="0" smtClean="0">
                <a:latin typeface="IBM Plex Sans" charset="0"/>
                <a:ea typeface="IBM Plex Sans" charset="0"/>
                <a:cs typeface="IBM Plex Sans" charset="0"/>
              </a:defRPr>
            </a:lvl4pPr>
            <a:lvl5pPr>
              <a:defRPr lang="en-US" dirty="0">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18" name="Content Placeholder 2"/>
          <p:cNvSpPr>
            <a:spLocks noGrp="1"/>
          </p:cNvSpPr>
          <p:nvPr>
            <p:ph idx="17"/>
          </p:nvPr>
        </p:nvSpPr>
        <p:spPr>
          <a:xfrm>
            <a:off x="3657600" y="4114800"/>
            <a:ext cx="3657600" cy="4114800"/>
          </a:xfrm>
          <a:prstGeom prst="rect">
            <a:avLst/>
          </a:prstGeom>
        </p:spPr>
        <p:txBody>
          <a:bodyPr vert="horz" lIns="228600" tIns="228600" rIns="228600" bIns="0" rtlCol="0" anchor="t">
            <a:noAutofit/>
          </a:bodyPr>
          <a:lstStyle>
            <a:lvl1pPr>
              <a:defRPr lang="en-US" dirty="0" smtClean="0">
                <a:latin typeface="IBM Plex Sans" charset="0"/>
                <a:ea typeface="IBM Plex Sans" charset="0"/>
                <a:cs typeface="IBM Plex Sans" charset="0"/>
              </a:defRPr>
            </a:lvl1pPr>
            <a:lvl2pPr>
              <a:defRPr lang="en-US" dirty="0" smtClean="0">
                <a:latin typeface="IBM Plex Sans" charset="0"/>
                <a:ea typeface="IBM Plex Sans" charset="0"/>
                <a:cs typeface="IBM Plex Sans" charset="0"/>
              </a:defRPr>
            </a:lvl2pPr>
            <a:lvl3pPr>
              <a:defRPr lang="en-US" dirty="0" smtClean="0">
                <a:latin typeface="IBM Plex Sans" charset="0"/>
                <a:ea typeface="IBM Plex Sans" charset="0"/>
                <a:cs typeface="IBM Plex Sans" charset="0"/>
              </a:defRPr>
            </a:lvl3pPr>
            <a:lvl4pPr>
              <a:defRPr lang="en-US" dirty="0" smtClean="0">
                <a:latin typeface="IBM Plex Sans" charset="0"/>
                <a:ea typeface="IBM Plex Sans" charset="0"/>
                <a:cs typeface="IBM Plex Sans" charset="0"/>
              </a:defRPr>
            </a:lvl4pPr>
            <a:lvl5pPr>
              <a:defRPr lang="en-US" dirty="0">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2" name="Title 1"/>
          <p:cNvSpPr>
            <a:spLocks noGrp="1"/>
          </p:cNvSpPr>
          <p:nvPr>
            <p:ph type="title"/>
          </p:nvPr>
        </p:nvSpPr>
        <p:spPr>
          <a:xfrm>
            <a:off x="457200" y="2057400"/>
            <a:ext cx="2971800" cy="3657600"/>
          </a:xfrm>
        </p:spPr>
        <p:txBody>
          <a:bodyPr tIns="228600">
            <a:noAutofit/>
          </a:bodyPr>
          <a:lstStyle>
            <a:lvl1pPr>
              <a:defRPr>
                <a:solidFill>
                  <a:schemeClr val="bg2"/>
                </a:solidFill>
              </a:defRPr>
            </a:lvl1pPr>
          </a:lstStyle>
          <a:p>
            <a:r>
              <a:rPr lang="en-US" dirty="0"/>
              <a:t>Click to edit Master title style</a:t>
            </a:r>
          </a:p>
        </p:txBody>
      </p:sp>
      <p:sp>
        <p:nvSpPr>
          <p:cNvPr id="5" name="Text Placeholder 4"/>
          <p:cNvSpPr>
            <a:spLocks noGrp="1"/>
          </p:cNvSpPr>
          <p:nvPr>
            <p:ph type="body" sz="quarter" idx="11"/>
          </p:nvPr>
        </p:nvSpPr>
        <p:spPr>
          <a:xfrm>
            <a:off x="457200" y="265176"/>
            <a:ext cx="2971800" cy="822960"/>
          </a:xfrm>
          <a:prstGeom prst="rect">
            <a:avLst/>
          </a:prstGeom>
        </p:spPr>
        <p:txBody>
          <a:bodyPr lIns="0" tIns="0" rIns="0" bIns="0">
            <a:noAutofit/>
          </a:bodyPr>
          <a:lstStyle>
            <a:lvl1pPr marL="0" indent="0">
              <a:tabLst/>
              <a:defRPr sz="1600" b="0" i="0">
                <a:solidFill>
                  <a:schemeClr val="accent1"/>
                </a:solidFill>
                <a:latin typeface="IBM Plex Sans" charset="0"/>
                <a:ea typeface="IBM Plex Sans" charset="0"/>
                <a:cs typeface="IBM Plex Sans" charset="0"/>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cxnSp>
        <p:nvCxnSpPr>
          <p:cNvPr id="19" name="Straight Connector 18"/>
          <p:cNvCxnSpPr/>
          <p:nvPr userDrawn="1"/>
        </p:nvCxnSpPr>
        <p:spPr>
          <a:xfrm>
            <a:off x="7315200" y="4114800"/>
            <a:ext cx="0" cy="3657600"/>
          </a:xfrm>
          <a:prstGeom prst="line">
            <a:avLst/>
          </a:prstGeom>
          <a:ln w="3175">
            <a:solidFill>
              <a:schemeClr val="tx2">
                <a:lumMod val="90000"/>
              </a:schemeClr>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10972800" y="4114800"/>
            <a:ext cx="0" cy="3657600"/>
          </a:xfrm>
          <a:prstGeom prst="line">
            <a:avLst/>
          </a:prstGeom>
          <a:ln w="3175">
            <a:solidFill>
              <a:schemeClr val="tx2">
                <a:lumMod val="90000"/>
              </a:schemeClr>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7315200" y="0"/>
            <a:ext cx="0" cy="3657600"/>
          </a:xfrm>
          <a:prstGeom prst="line">
            <a:avLst/>
          </a:prstGeom>
          <a:ln w="3175">
            <a:solidFill>
              <a:schemeClr val="tx2">
                <a:lumMod val="90000"/>
              </a:schemeClr>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a:off x="10972800" y="0"/>
            <a:ext cx="0" cy="3657600"/>
          </a:xfrm>
          <a:prstGeom prst="line">
            <a:avLst/>
          </a:prstGeom>
          <a:ln w="3175">
            <a:solidFill>
              <a:schemeClr val="tx2">
                <a:lumMod val="90000"/>
              </a:schemeClr>
            </a:solidFill>
          </a:ln>
          <a:effectLst/>
        </p:spPr>
        <p:style>
          <a:lnRef idx="2">
            <a:schemeClr val="accent1"/>
          </a:lnRef>
          <a:fillRef idx="0">
            <a:schemeClr val="accent1"/>
          </a:fillRef>
          <a:effectRef idx="1">
            <a:schemeClr val="accent1"/>
          </a:effectRef>
          <a:fontRef idx="minor">
            <a:schemeClr val="tx1"/>
          </a:fontRef>
        </p:style>
      </p:cxnSp>
      <p:sp>
        <p:nvSpPr>
          <p:cNvPr id="40" name="Text Placeholder 23"/>
          <p:cNvSpPr>
            <a:spLocks noGrp="1"/>
          </p:cNvSpPr>
          <p:nvPr>
            <p:ph type="body" sz="quarter" idx="18" hasCustomPrompt="1"/>
          </p:nvPr>
        </p:nvSpPr>
        <p:spPr>
          <a:xfrm>
            <a:off x="457200" y="7342632"/>
            <a:ext cx="3017520" cy="457200"/>
          </a:xfrm>
          <a:prstGeom prst="rect">
            <a:avLst/>
          </a:prstGeom>
        </p:spPr>
        <p:txBody>
          <a:bodyPr lIns="0" tIns="0" rIns="0" bIns="0" anchor="b"/>
          <a:lstStyle>
            <a:lvl1pPr marL="0" indent="0">
              <a:tabLst/>
              <a:defRPr sz="800" b="0" i="0">
                <a:solidFill>
                  <a:schemeClr val="bg2">
                    <a:alpha val="70000"/>
                  </a:schemeClr>
                </a:solidFill>
                <a:latin typeface="IBM Plex Sans" charset="0"/>
                <a:ea typeface="IBM Plex Sans" charset="0"/>
                <a:cs typeface="IBM Plex Sans" charset="0"/>
              </a:defRPr>
            </a:lvl1pPr>
            <a:lvl2pPr>
              <a:defRPr sz="900"/>
            </a:lvl2pPr>
            <a:lvl3pPr>
              <a:defRPr sz="900"/>
            </a:lvl3pPr>
            <a:lvl4pPr>
              <a:defRPr sz="900"/>
            </a:lvl4pPr>
            <a:lvl5pPr>
              <a:defRPr sz="900"/>
            </a:lvl5pPr>
          </a:lstStyle>
          <a:p>
            <a:pPr lvl="0"/>
            <a:r>
              <a:rPr lang="en-US" dirty="0"/>
              <a:t>Source: Edit source here</a:t>
            </a: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4-6_Title and Content">
    <p:bg>
      <p:bgPr>
        <a:solidFill>
          <a:schemeClr val="accent2"/>
        </a:solidFill>
        <a:effectLst/>
      </p:bgPr>
    </p:bg>
    <p:spTree>
      <p:nvGrpSpPr>
        <p:cNvPr id="1" name=""/>
        <p:cNvGrpSpPr/>
        <p:nvPr/>
      </p:nvGrpSpPr>
      <p:grpSpPr>
        <a:xfrm>
          <a:off x="0" y="0"/>
          <a:ext cx="0" cy="0"/>
          <a:chOff x="0" y="0"/>
          <a:chExt cx="0" cy="0"/>
        </a:xfrm>
      </p:grpSpPr>
      <p:sp>
        <p:nvSpPr>
          <p:cNvPr id="13" name="Content Placeholder 2"/>
          <p:cNvSpPr>
            <a:spLocks noGrp="1"/>
          </p:cNvSpPr>
          <p:nvPr>
            <p:ph idx="13"/>
          </p:nvPr>
        </p:nvSpPr>
        <p:spPr>
          <a:xfrm>
            <a:off x="7315200" y="2"/>
            <a:ext cx="3657600" cy="4114800"/>
          </a:xfrm>
          <a:prstGeom prst="rect">
            <a:avLst/>
          </a:prstGeom>
          <a:solidFill>
            <a:schemeClr val="tx1"/>
          </a:solidFill>
        </p:spPr>
        <p:txBody>
          <a:bodyPr vert="horz" lIns="228600" tIns="228600" rIns="228600" bIns="0" rtlCol="0" anchor="t">
            <a:noAutofit/>
          </a:bodyPr>
          <a:lstStyle>
            <a:lvl1pPr>
              <a:defRPr lang="en-US" dirty="0" smtClean="0">
                <a:latin typeface="IBM Plex Sans" charset="0"/>
                <a:ea typeface="IBM Plex Sans" charset="0"/>
                <a:cs typeface="IBM Plex Sans" charset="0"/>
              </a:defRPr>
            </a:lvl1pPr>
            <a:lvl2pPr>
              <a:defRPr lang="en-US" dirty="0" smtClean="0">
                <a:latin typeface="IBM Plex Sans" charset="0"/>
                <a:ea typeface="IBM Plex Sans" charset="0"/>
                <a:cs typeface="IBM Plex Sans" charset="0"/>
              </a:defRPr>
            </a:lvl2pPr>
            <a:lvl3pPr>
              <a:defRPr lang="en-US" dirty="0" smtClean="0">
                <a:latin typeface="IBM Plex Sans" charset="0"/>
                <a:ea typeface="IBM Plex Sans" charset="0"/>
                <a:cs typeface="IBM Plex Sans" charset="0"/>
              </a:defRPr>
            </a:lvl3pPr>
            <a:lvl4pPr>
              <a:defRPr lang="en-US" dirty="0" smtClean="0">
                <a:latin typeface="IBM Plex Sans" charset="0"/>
                <a:ea typeface="IBM Plex Sans" charset="0"/>
                <a:cs typeface="IBM Plex Sans" charset="0"/>
              </a:defRPr>
            </a:lvl4pPr>
            <a:lvl5pPr>
              <a:defRPr lang="en-US" dirty="0">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14" name="Content Placeholder 2"/>
          <p:cNvSpPr>
            <a:spLocks noGrp="1"/>
          </p:cNvSpPr>
          <p:nvPr>
            <p:ph idx="14"/>
          </p:nvPr>
        </p:nvSpPr>
        <p:spPr>
          <a:xfrm>
            <a:off x="10973773" y="0"/>
            <a:ext cx="3657600" cy="4114800"/>
          </a:xfrm>
          <a:prstGeom prst="rect">
            <a:avLst/>
          </a:prstGeom>
          <a:solidFill>
            <a:schemeClr val="tx1"/>
          </a:solidFill>
        </p:spPr>
        <p:txBody>
          <a:bodyPr vert="horz" lIns="228600" tIns="228600" rIns="228600" bIns="0" rtlCol="0" anchor="t">
            <a:noAutofit/>
          </a:bodyPr>
          <a:lstStyle>
            <a:lvl1pPr>
              <a:defRPr lang="en-US" dirty="0" smtClean="0">
                <a:latin typeface="IBM Plex Sans" charset="0"/>
                <a:ea typeface="IBM Plex Sans" charset="0"/>
                <a:cs typeface="IBM Plex Sans" charset="0"/>
              </a:defRPr>
            </a:lvl1pPr>
            <a:lvl2pPr>
              <a:defRPr lang="en-US" dirty="0" smtClean="0">
                <a:latin typeface="IBM Plex Sans" charset="0"/>
                <a:ea typeface="IBM Plex Sans" charset="0"/>
                <a:cs typeface="IBM Plex Sans" charset="0"/>
              </a:defRPr>
            </a:lvl2pPr>
            <a:lvl3pPr>
              <a:defRPr lang="en-US" dirty="0" smtClean="0">
                <a:latin typeface="IBM Plex Sans" charset="0"/>
                <a:ea typeface="IBM Plex Sans" charset="0"/>
                <a:cs typeface="IBM Plex Sans" charset="0"/>
              </a:defRPr>
            </a:lvl3pPr>
            <a:lvl4pPr>
              <a:defRPr lang="en-US" dirty="0" smtClean="0">
                <a:latin typeface="IBM Plex Sans" charset="0"/>
                <a:ea typeface="IBM Plex Sans" charset="0"/>
                <a:cs typeface="IBM Plex Sans" charset="0"/>
              </a:defRPr>
            </a:lvl4pPr>
            <a:lvl5pPr>
              <a:defRPr lang="en-US" dirty="0">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15" name="Content Placeholder 2"/>
          <p:cNvSpPr>
            <a:spLocks noGrp="1"/>
          </p:cNvSpPr>
          <p:nvPr>
            <p:ph idx="12"/>
          </p:nvPr>
        </p:nvSpPr>
        <p:spPr>
          <a:xfrm>
            <a:off x="3657600" y="2"/>
            <a:ext cx="3657600" cy="4114800"/>
          </a:xfrm>
          <a:prstGeom prst="rect">
            <a:avLst/>
          </a:prstGeom>
          <a:solidFill>
            <a:schemeClr val="tx1"/>
          </a:solidFill>
        </p:spPr>
        <p:txBody>
          <a:bodyPr vert="horz" lIns="228600" tIns="228600" rIns="228600" bIns="0" rtlCol="0" anchor="t">
            <a:noAutofit/>
          </a:bodyPr>
          <a:lstStyle>
            <a:lvl1pPr>
              <a:defRPr lang="en-US" dirty="0" smtClean="0">
                <a:latin typeface="IBM Plex Sans" charset="0"/>
                <a:ea typeface="IBM Plex Sans" charset="0"/>
                <a:cs typeface="IBM Plex Sans" charset="0"/>
              </a:defRPr>
            </a:lvl1pPr>
            <a:lvl2pPr>
              <a:defRPr lang="en-US" dirty="0" smtClean="0">
                <a:latin typeface="IBM Plex Sans" charset="0"/>
                <a:ea typeface="IBM Plex Sans" charset="0"/>
                <a:cs typeface="IBM Plex Sans" charset="0"/>
              </a:defRPr>
            </a:lvl2pPr>
            <a:lvl3pPr>
              <a:defRPr lang="en-US" dirty="0" smtClean="0">
                <a:latin typeface="IBM Plex Sans" charset="0"/>
                <a:ea typeface="IBM Plex Sans" charset="0"/>
                <a:cs typeface="IBM Plex Sans" charset="0"/>
              </a:defRPr>
            </a:lvl3pPr>
            <a:lvl4pPr>
              <a:defRPr lang="en-US" dirty="0" smtClean="0">
                <a:latin typeface="IBM Plex Sans" charset="0"/>
                <a:ea typeface="IBM Plex Sans" charset="0"/>
                <a:cs typeface="IBM Plex Sans" charset="0"/>
              </a:defRPr>
            </a:lvl4pPr>
            <a:lvl5pPr>
              <a:defRPr lang="en-US" dirty="0">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16" name="Content Placeholder 2"/>
          <p:cNvSpPr>
            <a:spLocks noGrp="1"/>
          </p:cNvSpPr>
          <p:nvPr>
            <p:ph idx="15"/>
          </p:nvPr>
        </p:nvSpPr>
        <p:spPr>
          <a:xfrm>
            <a:off x="7315200" y="4114800"/>
            <a:ext cx="3657600" cy="4114800"/>
          </a:xfrm>
          <a:prstGeom prst="rect">
            <a:avLst/>
          </a:prstGeom>
          <a:solidFill>
            <a:schemeClr val="tx1"/>
          </a:solidFill>
        </p:spPr>
        <p:txBody>
          <a:bodyPr vert="horz" lIns="228600" tIns="228600" rIns="228600" bIns="0" rtlCol="0" anchor="t">
            <a:noAutofit/>
          </a:bodyPr>
          <a:lstStyle>
            <a:lvl1pPr>
              <a:defRPr lang="en-US" dirty="0" smtClean="0">
                <a:latin typeface="IBM Plex Sans" charset="0"/>
                <a:ea typeface="IBM Plex Sans" charset="0"/>
                <a:cs typeface="IBM Plex Sans" charset="0"/>
              </a:defRPr>
            </a:lvl1pPr>
            <a:lvl2pPr>
              <a:defRPr lang="en-US" dirty="0" smtClean="0">
                <a:latin typeface="IBM Plex Sans" charset="0"/>
                <a:ea typeface="IBM Plex Sans" charset="0"/>
                <a:cs typeface="IBM Plex Sans" charset="0"/>
              </a:defRPr>
            </a:lvl2pPr>
            <a:lvl3pPr>
              <a:defRPr lang="en-US" dirty="0" smtClean="0">
                <a:latin typeface="IBM Plex Sans" charset="0"/>
                <a:ea typeface="IBM Plex Sans" charset="0"/>
                <a:cs typeface="IBM Plex Sans" charset="0"/>
              </a:defRPr>
            </a:lvl3pPr>
            <a:lvl4pPr>
              <a:defRPr lang="en-US" dirty="0" smtClean="0">
                <a:latin typeface="IBM Plex Sans" charset="0"/>
                <a:ea typeface="IBM Plex Sans" charset="0"/>
                <a:cs typeface="IBM Plex Sans" charset="0"/>
              </a:defRPr>
            </a:lvl4pPr>
            <a:lvl5pPr>
              <a:defRPr lang="en-US" dirty="0">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17" name="Content Placeholder 2"/>
          <p:cNvSpPr>
            <a:spLocks noGrp="1"/>
          </p:cNvSpPr>
          <p:nvPr>
            <p:ph idx="16"/>
          </p:nvPr>
        </p:nvSpPr>
        <p:spPr>
          <a:xfrm>
            <a:off x="10973773" y="4114800"/>
            <a:ext cx="3657600" cy="4114800"/>
          </a:xfrm>
          <a:prstGeom prst="rect">
            <a:avLst/>
          </a:prstGeom>
          <a:solidFill>
            <a:schemeClr val="tx1"/>
          </a:solidFill>
        </p:spPr>
        <p:txBody>
          <a:bodyPr vert="horz" lIns="228600" tIns="228600" rIns="228600" bIns="0" rtlCol="0" anchor="t">
            <a:noAutofit/>
          </a:bodyPr>
          <a:lstStyle>
            <a:lvl1pPr>
              <a:defRPr lang="en-US" dirty="0" smtClean="0">
                <a:latin typeface="IBM Plex Sans" charset="0"/>
                <a:ea typeface="IBM Plex Sans" charset="0"/>
                <a:cs typeface="IBM Plex Sans" charset="0"/>
              </a:defRPr>
            </a:lvl1pPr>
            <a:lvl2pPr>
              <a:defRPr lang="en-US" dirty="0" smtClean="0">
                <a:latin typeface="IBM Plex Sans" charset="0"/>
                <a:ea typeface="IBM Plex Sans" charset="0"/>
                <a:cs typeface="IBM Plex Sans" charset="0"/>
              </a:defRPr>
            </a:lvl2pPr>
            <a:lvl3pPr>
              <a:defRPr lang="en-US" dirty="0" smtClean="0">
                <a:latin typeface="IBM Plex Sans" charset="0"/>
                <a:ea typeface="IBM Plex Sans" charset="0"/>
                <a:cs typeface="IBM Plex Sans" charset="0"/>
              </a:defRPr>
            </a:lvl3pPr>
            <a:lvl4pPr>
              <a:defRPr lang="en-US" dirty="0" smtClean="0">
                <a:latin typeface="IBM Plex Sans" charset="0"/>
                <a:ea typeface="IBM Plex Sans" charset="0"/>
                <a:cs typeface="IBM Plex Sans" charset="0"/>
              </a:defRPr>
            </a:lvl4pPr>
            <a:lvl5pPr>
              <a:defRPr lang="en-US" dirty="0">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18" name="Content Placeholder 2"/>
          <p:cNvSpPr>
            <a:spLocks noGrp="1"/>
          </p:cNvSpPr>
          <p:nvPr>
            <p:ph idx="17"/>
          </p:nvPr>
        </p:nvSpPr>
        <p:spPr>
          <a:xfrm>
            <a:off x="3657600" y="4114800"/>
            <a:ext cx="3657600" cy="4114800"/>
          </a:xfrm>
          <a:prstGeom prst="rect">
            <a:avLst/>
          </a:prstGeom>
          <a:solidFill>
            <a:schemeClr val="tx1"/>
          </a:solidFill>
        </p:spPr>
        <p:txBody>
          <a:bodyPr vert="horz" lIns="228600" tIns="228600" rIns="228600" bIns="0" rtlCol="0" anchor="t">
            <a:noAutofit/>
          </a:bodyPr>
          <a:lstStyle>
            <a:lvl1pPr>
              <a:defRPr lang="en-US" dirty="0" smtClean="0">
                <a:latin typeface="IBM Plex Sans" charset="0"/>
                <a:ea typeface="IBM Plex Sans" charset="0"/>
                <a:cs typeface="IBM Plex Sans" charset="0"/>
              </a:defRPr>
            </a:lvl1pPr>
            <a:lvl2pPr>
              <a:defRPr lang="en-US" dirty="0" smtClean="0">
                <a:latin typeface="IBM Plex Sans" charset="0"/>
                <a:ea typeface="IBM Plex Sans" charset="0"/>
                <a:cs typeface="IBM Plex Sans" charset="0"/>
              </a:defRPr>
            </a:lvl2pPr>
            <a:lvl3pPr>
              <a:defRPr lang="en-US" dirty="0" smtClean="0">
                <a:latin typeface="IBM Plex Sans" charset="0"/>
                <a:ea typeface="IBM Plex Sans" charset="0"/>
                <a:cs typeface="IBM Plex Sans" charset="0"/>
              </a:defRPr>
            </a:lvl3pPr>
            <a:lvl4pPr>
              <a:defRPr lang="en-US" dirty="0" smtClean="0">
                <a:latin typeface="IBM Plex Sans" charset="0"/>
                <a:ea typeface="IBM Plex Sans" charset="0"/>
                <a:cs typeface="IBM Plex Sans" charset="0"/>
              </a:defRPr>
            </a:lvl4pPr>
            <a:lvl5pPr>
              <a:defRPr lang="en-US" dirty="0">
                <a:latin typeface="IBM Plex Sans" charset="0"/>
                <a:ea typeface="IBM Plex Sans" charset="0"/>
                <a:cs typeface="IBM Plex Sans" charset="0"/>
              </a:defRPr>
            </a:lvl5pPr>
          </a:lstStyle>
          <a:p>
            <a:pPr marL="0" lvl="0">
              <a:spcBef>
                <a:spcPts val="600"/>
              </a:spcBef>
              <a:tabLst/>
            </a:pPr>
            <a:r>
              <a:rPr lang="en-US" dirty="0"/>
              <a:t>Click to edit Master text styles</a:t>
            </a:r>
          </a:p>
        </p:txBody>
      </p:sp>
      <p:sp>
        <p:nvSpPr>
          <p:cNvPr id="2" name="Title 1"/>
          <p:cNvSpPr>
            <a:spLocks noGrp="1"/>
          </p:cNvSpPr>
          <p:nvPr>
            <p:ph type="title"/>
          </p:nvPr>
        </p:nvSpPr>
        <p:spPr>
          <a:xfrm>
            <a:off x="457200" y="2057400"/>
            <a:ext cx="2971800" cy="3657600"/>
          </a:xfrm>
        </p:spPr>
        <p:txBody>
          <a:bodyPr tIns="228600">
            <a:noAutofit/>
          </a:bodyPr>
          <a:lstStyle>
            <a:lvl1pPr>
              <a:defRPr>
                <a:solidFill>
                  <a:schemeClr val="bg2"/>
                </a:solidFill>
              </a:defRPr>
            </a:lvl1pPr>
          </a:lstStyle>
          <a:p>
            <a:r>
              <a:rPr lang="en-US" dirty="0"/>
              <a:t>Click to edit Master title style</a:t>
            </a:r>
          </a:p>
        </p:txBody>
      </p:sp>
      <p:sp>
        <p:nvSpPr>
          <p:cNvPr id="5" name="Text Placeholder 4"/>
          <p:cNvSpPr>
            <a:spLocks noGrp="1"/>
          </p:cNvSpPr>
          <p:nvPr>
            <p:ph type="body" sz="quarter" idx="11"/>
          </p:nvPr>
        </p:nvSpPr>
        <p:spPr>
          <a:xfrm>
            <a:off x="457200" y="265176"/>
            <a:ext cx="2971800" cy="822960"/>
          </a:xfrm>
          <a:prstGeom prst="rect">
            <a:avLst/>
          </a:prstGeom>
        </p:spPr>
        <p:txBody>
          <a:bodyPr lIns="0" tIns="0" rIns="0" bIns="0">
            <a:noAutofit/>
          </a:bodyPr>
          <a:lstStyle>
            <a:lvl1pPr marL="0" indent="0">
              <a:tabLst/>
              <a:defRPr sz="1600" b="0" i="0">
                <a:solidFill>
                  <a:schemeClr val="accent1">
                    <a:lumMod val="40000"/>
                    <a:lumOff val="60000"/>
                  </a:schemeClr>
                </a:solidFill>
                <a:latin typeface="IBM Plex Sans" charset="0"/>
                <a:ea typeface="IBM Plex Sans" charset="0"/>
                <a:cs typeface="IBM Plex Sans" charset="0"/>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cxnSp>
        <p:nvCxnSpPr>
          <p:cNvPr id="19" name="Straight Connector 18"/>
          <p:cNvCxnSpPr/>
          <p:nvPr userDrawn="1"/>
        </p:nvCxnSpPr>
        <p:spPr>
          <a:xfrm>
            <a:off x="7315200" y="4114800"/>
            <a:ext cx="0" cy="3657600"/>
          </a:xfrm>
          <a:prstGeom prst="line">
            <a:avLst/>
          </a:prstGeom>
          <a:ln w="3175">
            <a:solidFill>
              <a:schemeClr val="tx2">
                <a:lumMod val="90000"/>
              </a:schemeClr>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10972800" y="4114800"/>
            <a:ext cx="0" cy="3657600"/>
          </a:xfrm>
          <a:prstGeom prst="line">
            <a:avLst/>
          </a:prstGeom>
          <a:ln w="3175">
            <a:solidFill>
              <a:schemeClr val="tx2">
                <a:lumMod val="90000"/>
              </a:schemeClr>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7315200" y="0"/>
            <a:ext cx="0" cy="3657600"/>
          </a:xfrm>
          <a:prstGeom prst="line">
            <a:avLst/>
          </a:prstGeom>
          <a:ln w="3175">
            <a:solidFill>
              <a:schemeClr val="tx2">
                <a:lumMod val="90000"/>
              </a:schemeClr>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a:off x="10972800" y="0"/>
            <a:ext cx="0" cy="3657600"/>
          </a:xfrm>
          <a:prstGeom prst="line">
            <a:avLst/>
          </a:prstGeom>
          <a:ln w="3175">
            <a:solidFill>
              <a:schemeClr val="tx2">
                <a:lumMod val="90000"/>
              </a:schemeClr>
            </a:solidFill>
          </a:ln>
          <a:effectLst/>
        </p:spPr>
        <p:style>
          <a:lnRef idx="2">
            <a:schemeClr val="accent1"/>
          </a:lnRef>
          <a:fillRef idx="0">
            <a:schemeClr val="accent1"/>
          </a:fillRef>
          <a:effectRef idx="1">
            <a:schemeClr val="accent1"/>
          </a:effectRef>
          <a:fontRef idx="minor">
            <a:schemeClr val="tx1"/>
          </a:fontRef>
        </p:style>
      </p:cxnSp>
      <p:sp>
        <p:nvSpPr>
          <p:cNvPr id="40" name="Text Placeholder 23"/>
          <p:cNvSpPr>
            <a:spLocks noGrp="1"/>
          </p:cNvSpPr>
          <p:nvPr>
            <p:ph type="body" sz="quarter" idx="18" hasCustomPrompt="1"/>
          </p:nvPr>
        </p:nvSpPr>
        <p:spPr>
          <a:xfrm>
            <a:off x="457200" y="7342632"/>
            <a:ext cx="3017520" cy="457200"/>
          </a:xfrm>
          <a:prstGeom prst="rect">
            <a:avLst/>
          </a:prstGeom>
        </p:spPr>
        <p:txBody>
          <a:bodyPr lIns="0" tIns="0" rIns="0" bIns="0" anchor="b"/>
          <a:lstStyle>
            <a:lvl1pPr marL="0" indent="0">
              <a:tabLst/>
              <a:defRPr sz="800" b="0" i="0">
                <a:solidFill>
                  <a:schemeClr val="bg2">
                    <a:alpha val="70000"/>
                  </a:schemeClr>
                </a:solidFill>
                <a:latin typeface="IBM Plex Sans" charset="0"/>
                <a:ea typeface="IBM Plex Sans" charset="0"/>
                <a:cs typeface="IBM Plex Sans" charset="0"/>
              </a:defRPr>
            </a:lvl1pPr>
            <a:lvl2pPr>
              <a:defRPr sz="900"/>
            </a:lvl2pPr>
            <a:lvl3pPr>
              <a:defRPr sz="900"/>
            </a:lvl3pPr>
            <a:lvl4pPr>
              <a:defRPr sz="900"/>
            </a:lvl4pPr>
            <a:lvl5pPr>
              <a:defRPr sz="900"/>
            </a:lvl5pPr>
          </a:lstStyle>
          <a:p>
            <a:pPr lvl="0"/>
            <a:r>
              <a:rPr lang="en-US" dirty="0"/>
              <a:t>Source: Edit source here</a:t>
            </a:r>
          </a:p>
        </p:txBody>
      </p:sp>
      <p:pic>
        <p:nvPicPr>
          <p:cNvPr id="23" name="Picture 2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06823" y="7818135"/>
            <a:ext cx="566118" cy="228601"/>
          </a:xfrm>
          <a:prstGeom prst="rect">
            <a:avLst/>
          </a:prstGeom>
        </p:spPr>
      </p:pic>
      <p:sp>
        <p:nvSpPr>
          <p:cNvPr id="27"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bg2">
                    <a:alpha val="60000"/>
                  </a:schemeClr>
                </a:solidFill>
                <a:latin typeface="IBM Plex Sans" charset="0"/>
                <a:ea typeface="IBM Plex Sans" charset="0"/>
                <a:cs typeface="IBM Plex Sans" charset="0"/>
              </a:rPr>
              <a:t>IBM Services</a:t>
            </a: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3_2-8_Title and Content">
    <p:bg>
      <p:bgPr>
        <a:solidFill>
          <a:schemeClr val="accent2"/>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457200" y="265176"/>
            <a:ext cx="2971800" cy="822960"/>
          </a:xfrm>
          <a:prstGeom prst="rect">
            <a:avLst/>
          </a:prstGeom>
        </p:spPr>
        <p:txBody>
          <a:bodyPr lIns="0" tIns="0" rIns="0" bIns="0">
            <a:noAutofit/>
          </a:bodyPr>
          <a:lstStyle>
            <a:lvl1pPr>
              <a:defRPr lang="en-US" sz="1600" dirty="0">
                <a:solidFill>
                  <a:schemeClr val="accent1">
                    <a:lumMod val="40000"/>
                    <a:lumOff val="60000"/>
                  </a:schemeClr>
                </a:solidFill>
                <a:latin typeface="IBM Plex Sans" charset="0"/>
                <a:ea typeface="IBM Plex Sans" charset="0"/>
                <a:cs typeface="IBM Plex Sans" charset="0"/>
              </a:defRPr>
            </a:lvl1pPr>
          </a:lstStyle>
          <a:p>
            <a:pPr marL="0" lvl="0">
              <a:tabLst/>
            </a:pPr>
            <a:r>
              <a:rPr lang="en-US" dirty="0"/>
              <a:t>Click to edit Master text styles</a:t>
            </a:r>
          </a:p>
        </p:txBody>
      </p:sp>
      <p:sp>
        <p:nvSpPr>
          <p:cNvPr id="22" name="Content Placeholder 1"/>
          <p:cNvSpPr>
            <a:spLocks noGrp="1"/>
          </p:cNvSpPr>
          <p:nvPr>
            <p:ph idx="15" hasCustomPrompt="1"/>
          </p:nvPr>
        </p:nvSpPr>
        <p:spPr>
          <a:xfrm>
            <a:off x="7308848" y="2"/>
            <a:ext cx="3657600" cy="7772398"/>
          </a:xfrm>
          <a:prstGeom prst="rect">
            <a:avLst/>
          </a:prstGeom>
          <a:solidFill>
            <a:schemeClr val="accent2"/>
          </a:solidFill>
        </p:spPr>
        <p:txBody>
          <a:bodyPr lIns="228600" tIns="228600" rIns="0" bIns="0"/>
          <a:lstStyle>
            <a:lvl1pPr>
              <a:defRPr>
                <a:latin typeface="IBM Plex Sans" panose="020B0503050000000000" pitchFamily="34" charset="0"/>
              </a:defRPr>
            </a:lvl1pPr>
          </a:lstStyle>
          <a:p>
            <a:r>
              <a:rPr lang="en-US" sz="7200" b="1" dirty="0"/>
              <a:t>Text</a:t>
            </a:r>
            <a:endParaRPr lang="en-US" dirty="0"/>
          </a:p>
        </p:txBody>
      </p:sp>
      <p:sp>
        <p:nvSpPr>
          <p:cNvPr id="23" name="Content Placeholder 2"/>
          <p:cNvSpPr>
            <a:spLocks noGrp="1"/>
          </p:cNvSpPr>
          <p:nvPr>
            <p:ph idx="16" hasCustomPrompt="1"/>
          </p:nvPr>
        </p:nvSpPr>
        <p:spPr>
          <a:xfrm>
            <a:off x="10967421" y="0"/>
            <a:ext cx="3657600" cy="7772398"/>
          </a:xfrm>
          <a:prstGeom prst="rect">
            <a:avLst/>
          </a:prstGeom>
          <a:solidFill>
            <a:schemeClr val="accent2"/>
          </a:solidFill>
        </p:spPr>
        <p:txBody>
          <a:bodyPr lIns="228600" tIns="228600" rIns="0" bIns="0"/>
          <a:lstStyle>
            <a:lvl1pPr>
              <a:defRPr>
                <a:latin typeface="IBM Plex Sans" panose="020B0503050000000000" pitchFamily="34" charset="0"/>
              </a:defRPr>
            </a:lvl1pPr>
          </a:lstStyle>
          <a:p>
            <a:r>
              <a:rPr lang="en-US" sz="7200" b="1" dirty="0"/>
              <a:t>Text</a:t>
            </a:r>
            <a:endParaRPr lang="en-US" dirty="0"/>
          </a:p>
        </p:txBody>
      </p:sp>
      <p:sp>
        <p:nvSpPr>
          <p:cNvPr id="24" name="Content Placeholder 3"/>
          <p:cNvSpPr>
            <a:spLocks noGrp="1"/>
          </p:cNvSpPr>
          <p:nvPr>
            <p:ph idx="17" hasCustomPrompt="1"/>
          </p:nvPr>
        </p:nvSpPr>
        <p:spPr>
          <a:xfrm>
            <a:off x="3651248" y="2"/>
            <a:ext cx="3657600" cy="7772398"/>
          </a:xfrm>
          <a:prstGeom prst="rect">
            <a:avLst/>
          </a:prstGeom>
          <a:solidFill>
            <a:schemeClr val="accent2"/>
          </a:solidFill>
        </p:spPr>
        <p:txBody>
          <a:bodyPr lIns="228600" tIns="228600" rIns="0" bIns="0"/>
          <a:lstStyle>
            <a:lvl1pPr>
              <a:defRPr>
                <a:latin typeface="IBM Plex Sans" panose="020B0503050000000000" pitchFamily="34" charset="0"/>
              </a:defRPr>
            </a:lvl1pPr>
          </a:lstStyle>
          <a:p>
            <a:r>
              <a:rPr lang="en-US" sz="7200" b="1" dirty="0"/>
              <a:t>Text</a:t>
            </a:r>
            <a:endParaRPr lang="en-US" dirty="0"/>
          </a:p>
        </p:txBody>
      </p:sp>
      <p:sp>
        <p:nvSpPr>
          <p:cNvPr id="25" name="Title 7"/>
          <p:cNvSpPr>
            <a:spLocks noGrp="1"/>
          </p:cNvSpPr>
          <p:nvPr>
            <p:ph type="title"/>
          </p:nvPr>
        </p:nvSpPr>
        <p:spPr>
          <a:xfrm>
            <a:off x="457200" y="2057400"/>
            <a:ext cx="2971800" cy="3657600"/>
          </a:xfrm>
        </p:spPr>
        <p:txBody>
          <a:bodyPr tIns="228600"/>
          <a:lstStyle/>
          <a:p>
            <a:endParaRPr lang="en-US" dirty="0"/>
          </a:p>
        </p:txBody>
      </p:sp>
      <p:cxnSp>
        <p:nvCxnSpPr>
          <p:cNvPr id="27" name="Straight Connector 26"/>
          <p:cNvCxnSpPr/>
          <p:nvPr userDrawn="1"/>
        </p:nvCxnSpPr>
        <p:spPr>
          <a:xfrm>
            <a:off x="7315200" y="265176"/>
            <a:ext cx="0" cy="7507224"/>
          </a:xfrm>
          <a:prstGeom prst="line">
            <a:avLst/>
          </a:prstGeom>
          <a:ln w="3175">
            <a:solidFill>
              <a:schemeClr val="tx2">
                <a:lumMod val="90000"/>
              </a:schemeClr>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a:off x="10972800" y="265176"/>
            <a:ext cx="0" cy="7507224"/>
          </a:xfrm>
          <a:prstGeom prst="line">
            <a:avLst/>
          </a:prstGeom>
          <a:ln w="3175">
            <a:solidFill>
              <a:schemeClr val="tx2">
                <a:lumMod val="90000"/>
              </a:schemeClr>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a:off x="3657600" y="411480"/>
            <a:ext cx="0" cy="7360920"/>
          </a:xfrm>
          <a:prstGeom prst="line">
            <a:avLst/>
          </a:prstGeom>
          <a:ln w="3175">
            <a:solidFill>
              <a:schemeClr val="tx2">
                <a:lumMod val="90000"/>
              </a:schemeClr>
            </a:solidFill>
          </a:ln>
          <a:effectLst/>
        </p:spPr>
        <p:style>
          <a:lnRef idx="2">
            <a:schemeClr val="accent1"/>
          </a:lnRef>
          <a:fillRef idx="0">
            <a:schemeClr val="accent1"/>
          </a:fillRef>
          <a:effectRef idx="1">
            <a:schemeClr val="accent1"/>
          </a:effectRef>
          <a:fontRef idx="minor">
            <a:schemeClr val="tx1"/>
          </a:fontRef>
        </p:style>
      </p:cxnSp>
      <p:sp>
        <p:nvSpPr>
          <p:cNvPr id="12" name="Text Placeholder 23"/>
          <p:cNvSpPr>
            <a:spLocks noGrp="1"/>
          </p:cNvSpPr>
          <p:nvPr>
            <p:ph type="body" sz="quarter" idx="18" hasCustomPrompt="1"/>
          </p:nvPr>
        </p:nvSpPr>
        <p:spPr>
          <a:xfrm>
            <a:off x="457200" y="7342632"/>
            <a:ext cx="3017520" cy="457200"/>
          </a:xfrm>
          <a:prstGeom prst="rect">
            <a:avLst/>
          </a:prstGeom>
        </p:spPr>
        <p:txBody>
          <a:bodyPr lIns="0" tIns="0" rIns="0" bIns="0" anchor="b"/>
          <a:lstStyle>
            <a:lvl1pPr marL="0" indent="0">
              <a:tabLst/>
              <a:defRPr sz="800" b="0" i="0">
                <a:solidFill>
                  <a:schemeClr val="bg2">
                    <a:alpha val="70000"/>
                  </a:schemeClr>
                </a:solidFill>
                <a:latin typeface="IBM Plex Sans" charset="0"/>
                <a:ea typeface="IBM Plex Sans" charset="0"/>
                <a:cs typeface="IBM Plex Sans" charset="0"/>
              </a:defRPr>
            </a:lvl1pPr>
            <a:lvl2pPr>
              <a:defRPr sz="900"/>
            </a:lvl2pPr>
            <a:lvl3pPr>
              <a:defRPr sz="900"/>
            </a:lvl3pPr>
            <a:lvl4pPr>
              <a:defRPr sz="900"/>
            </a:lvl4pPr>
            <a:lvl5pPr>
              <a:defRPr sz="900"/>
            </a:lvl5pPr>
          </a:lstStyle>
          <a:p>
            <a:pPr lvl="0"/>
            <a:r>
              <a:rPr lang="en-US" dirty="0"/>
              <a:t>Source: Edit source here</a:t>
            </a: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4_2-8_Title and Content">
    <p:bg>
      <p:bgPr>
        <a:solidFill>
          <a:schemeClr val="tx1"/>
        </a:solidFill>
        <a:effectLst/>
      </p:bgPr>
    </p:bg>
    <p:spTree>
      <p:nvGrpSpPr>
        <p:cNvPr id="1" name=""/>
        <p:cNvGrpSpPr/>
        <p:nvPr/>
      </p:nvGrpSpPr>
      <p:grpSpPr>
        <a:xfrm>
          <a:off x="0" y="0"/>
          <a:ext cx="0" cy="0"/>
          <a:chOff x="0" y="0"/>
          <a:chExt cx="0" cy="0"/>
        </a:xfrm>
      </p:grpSpPr>
      <p:sp>
        <p:nvSpPr>
          <p:cNvPr id="22" name="Content Placeholder 1"/>
          <p:cNvSpPr>
            <a:spLocks noGrp="1"/>
          </p:cNvSpPr>
          <p:nvPr>
            <p:ph idx="15" hasCustomPrompt="1"/>
          </p:nvPr>
        </p:nvSpPr>
        <p:spPr>
          <a:xfrm>
            <a:off x="7315200" y="2"/>
            <a:ext cx="3657600" cy="7772398"/>
          </a:xfrm>
          <a:prstGeom prst="rect">
            <a:avLst/>
          </a:prstGeom>
          <a:solidFill>
            <a:schemeClr val="tx1"/>
          </a:solidFill>
        </p:spPr>
        <p:txBody>
          <a:bodyPr lIns="228600" tIns="228600" rIns="0" bIns="0"/>
          <a:lstStyle>
            <a:lvl1pPr>
              <a:defRPr>
                <a:latin typeface="IBM Plex Sans" panose="020B0503050000000000" pitchFamily="34" charset="0"/>
              </a:defRPr>
            </a:lvl1pPr>
          </a:lstStyle>
          <a:p>
            <a:r>
              <a:rPr lang="en-US" sz="7200" b="1" dirty="0"/>
              <a:t>Text</a:t>
            </a:r>
            <a:endParaRPr lang="en-US" dirty="0"/>
          </a:p>
        </p:txBody>
      </p:sp>
      <p:sp>
        <p:nvSpPr>
          <p:cNvPr id="23" name="Content Placeholder 2"/>
          <p:cNvSpPr>
            <a:spLocks noGrp="1"/>
          </p:cNvSpPr>
          <p:nvPr>
            <p:ph idx="16" hasCustomPrompt="1"/>
          </p:nvPr>
        </p:nvSpPr>
        <p:spPr>
          <a:xfrm>
            <a:off x="10973773" y="0"/>
            <a:ext cx="3657600" cy="7772398"/>
          </a:xfrm>
          <a:prstGeom prst="rect">
            <a:avLst/>
          </a:prstGeom>
          <a:solidFill>
            <a:schemeClr val="tx1"/>
          </a:solidFill>
        </p:spPr>
        <p:txBody>
          <a:bodyPr lIns="228600" tIns="228600" rIns="0" bIns="0"/>
          <a:lstStyle>
            <a:lvl1pPr>
              <a:defRPr>
                <a:latin typeface="IBM Plex Sans" panose="020B0503050000000000" pitchFamily="34" charset="0"/>
              </a:defRPr>
            </a:lvl1pPr>
          </a:lstStyle>
          <a:p>
            <a:r>
              <a:rPr lang="en-US" sz="7200" b="1" dirty="0"/>
              <a:t>Text</a:t>
            </a:r>
            <a:endParaRPr lang="en-US" dirty="0"/>
          </a:p>
        </p:txBody>
      </p:sp>
      <p:sp>
        <p:nvSpPr>
          <p:cNvPr id="24" name="Content Placeholder 3"/>
          <p:cNvSpPr>
            <a:spLocks noGrp="1"/>
          </p:cNvSpPr>
          <p:nvPr>
            <p:ph idx="17" hasCustomPrompt="1"/>
          </p:nvPr>
        </p:nvSpPr>
        <p:spPr>
          <a:xfrm>
            <a:off x="3657600" y="2"/>
            <a:ext cx="3657600" cy="7772398"/>
          </a:xfrm>
          <a:prstGeom prst="rect">
            <a:avLst/>
          </a:prstGeom>
          <a:solidFill>
            <a:schemeClr val="tx1"/>
          </a:solidFill>
        </p:spPr>
        <p:txBody>
          <a:bodyPr lIns="228600" tIns="228600" rIns="0" bIns="0"/>
          <a:lstStyle>
            <a:lvl1pPr>
              <a:defRPr>
                <a:latin typeface="IBM Plex Sans" panose="020B0503050000000000" pitchFamily="34" charset="0"/>
              </a:defRPr>
            </a:lvl1pPr>
          </a:lstStyle>
          <a:p>
            <a:r>
              <a:rPr lang="en-US" sz="7200" b="1" dirty="0"/>
              <a:t>Text</a:t>
            </a:r>
            <a:endParaRPr lang="en-US" dirty="0"/>
          </a:p>
        </p:txBody>
      </p:sp>
      <p:cxnSp>
        <p:nvCxnSpPr>
          <p:cNvPr id="27" name="Straight Connector 26"/>
          <p:cNvCxnSpPr/>
          <p:nvPr userDrawn="1"/>
        </p:nvCxnSpPr>
        <p:spPr>
          <a:xfrm>
            <a:off x="7315200" y="265176"/>
            <a:ext cx="0" cy="7507224"/>
          </a:xfrm>
          <a:prstGeom prst="line">
            <a:avLst/>
          </a:prstGeom>
          <a:ln w="3175">
            <a:solidFill>
              <a:schemeClr val="tx2">
                <a:lumMod val="90000"/>
              </a:schemeClr>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a:off x="10972800" y="265176"/>
            <a:ext cx="0" cy="7507224"/>
          </a:xfrm>
          <a:prstGeom prst="line">
            <a:avLst/>
          </a:prstGeom>
          <a:ln w="3175">
            <a:solidFill>
              <a:schemeClr val="tx2">
                <a:lumMod val="90000"/>
              </a:schemeClr>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a:off x="3657600" y="411480"/>
            <a:ext cx="0" cy="7360920"/>
          </a:xfrm>
          <a:prstGeom prst="line">
            <a:avLst/>
          </a:prstGeom>
          <a:ln w="3175">
            <a:solidFill>
              <a:schemeClr val="tx2">
                <a:lumMod val="90000"/>
              </a:schemeClr>
            </a:solidFill>
          </a:ln>
          <a:effectLst/>
        </p:spPr>
        <p:style>
          <a:lnRef idx="2">
            <a:schemeClr val="accent1"/>
          </a:lnRef>
          <a:fillRef idx="0">
            <a:schemeClr val="accent1"/>
          </a:fillRef>
          <a:effectRef idx="1">
            <a:schemeClr val="accent1"/>
          </a:effectRef>
          <a:fontRef idx="minor">
            <a:schemeClr val="tx1"/>
          </a:fontRef>
        </p:style>
      </p:cxnSp>
      <p:sp>
        <p:nvSpPr>
          <p:cNvPr id="14" name="Content Placeholder 3"/>
          <p:cNvSpPr>
            <a:spLocks noGrp="1"/>
          </p:cNvSpPr>
          <p:nvPr>
            <p:ph idx="18"/>
          </p:nvPr>
        </p:nvSpPr>
        <p:spPr>
          <a:xfrm>
            <a:off x="-973" y="0"/>
            <a:ext cx="3657600" cy="8229600"/>
          </a:xfrm>
          <a:prstGeom prst="rect">
            <a:avLst/>
          </a:prstGeom>
          <a:noFill/>
        </p:spPr>
        <p:txBody>
          <a:bodyPr lIns="228600" tIns="228600" rIns="0" bIns="0"/>
          <a:lstStyle>
            <a:lvl1pPr>
              <a:defRPr>
                <a:latin typeface="IBM Plex Sans" panose="020B0503050000000000" pitchFamily="34" charset="0"/>
              </a:defRPr>
            </a:lvl1pPr>
          </a:lstStyle>
          <a:p>
            <a:endParaRPr lang="en-US" sz="7200" b="1" dirty="0"/>
          </a:p>
          <a:p>
            <a:endParaRPr lang="en-US" dirty="0"/>
          </a:p>
        </p:txBody>
      </p:sp>
      <p:sp>
        <p:nvSpPr>
          <p:cNvPr id="11" name="Text Placeholder 4"/>
          <p:cNvSpPr>
            <a:spLocks noGrp="1"/>
          </p:cNvSpPr>
          <p:nvPr>
            <p:ph type="body" sz="quarter" idx="11"/>
          </p:nvPr>
        </p:nvSpPr>
        <p:spPr>
          <a:xfrm>
            <a:off x="457200" y="265176"/>
            <a:ext cx="2971800" cy="822960"/>
          </a:xfrm>
          <a:prstGeom prst="rect">
            <a:avLst/>
          </a:prstGeom>
        </p:spPr>
        <p:txBody>
          <a:bodyPr lIns="0" tIns="0" rIns="0" bIns="0">
            <a:noAutofit/>
          </a:bodyPr>
          <a:lstStyle>
            <a:lvl1pPr>
              <a:defRPr sz="1600">
                <a:solidFill>
                  <a:schemeClr val="accent1"/>
                </a:solidFill>
                <a:latin typeface="IBM Plex Sans" panose="020B0503050000000000" pitchFamily="34" charset="0"/>
              </a:defRPr>
            </a:lvl1pPr>
            <a:lvl2pPr>
              <a:defRPr sz="1600">
                <a:solidFill>
                  <a:schemeClr val="accent1"/>
                </a:solidFill>
              </a:defRPr>
            </a:lvl2pPr>
            <a:lvl3pPr>
              <a:defRPr sz="1600">
                <a:solidFill>
                  <a:schemeClr val="accent1"/>
                </a:solidFill>
              </a:defRPr>
            </a:lvl3pPr>
            <a:lvl4pPr>
              <a:defRPr sz="1600">
                <a:solidFill>
                  <a:schemeClr val="accent1"/>
                </a:solidFill>
              </a:defRPr>
            </a:lvl4pPr>
          </a:lstStyle>
          <a:p>
            <a:pPr lvl="0"/>
            <a:r>
              <a:rPr lang="en-US" dirty="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ver_small type_light">
    <p:bg>
      <p:bgPr>
        <a:solidFill>
          <a:schemeClr val="bg2"/>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776472" y="7260336"/>
            <a:ext cx="2131024" cy="848562"/>
          </a:xfrm>
          <a:prstGeom prst="rect">
            <a:avLst/>
          </a:prstGeom>
          <a:ln>
            <a:noFill/>
          </a:ln>
        </p:spPr>
      </p:pic>
      <p:cxnSp>
        <p:nvCxnSpPr>
          <p:cNvPr id="15" name="Straight Connector 14"/>
          <p:cNvCxnSpPr/>
          <p:nvPr userDrawn="1"/>
        </p:nvCxnSpPr>
        <p:spPr>
          <a:xfrm>
            <a:off x="1828800" y="457200"/>
            <a:ext cx="0" cy="73152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3657600" y="457200"/>
            <a:ext cx="0" cy="73152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624560" y="7544257"/>
            <a:ext cx="570972" cy="230561"/>
          </a:xfrm>
          <a:prstGeom prst="rect">
            <a:avLst/>
          </a:prstGeom>
        </p:spPr>
      </p:pic>
      <p:cxnSp>
        <p:nvCxnSpPr>
          <p:cNvPr id="12" name="Straight Connector 11"/>
          <p:cNvCxnSpPr/>
          <p:nvPr userDrawn="1"/>
        </p:nvCxnSpPr>
        <p:spPr>
          <a:xfrm>
            <a:off x="594360" y="457200"/>
            <a:ext cx="0" cy="73152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a:off x="1051560" y="457200"/>
            <a:ext cx="0" cy="73152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365760" y="457200"/>
            <a:ext cx="0" cy="73152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 name="Title 10"/>
          <p:cNvSpPr>
            <a:spLocks noGrp="1"/>
          </p:cNvSpPr>
          <p:nvPr>
            <p:ph type="title"/>
          </p:nvPr>
        </p:nvSpPr>
        <p:spPr>
          <a:xfrm>
            <a:off x="4114800" y="435811"/>
            <a:ext cx="9829800" cy="1188720"/>
          </a:xfrm>
        </p:spPr>
        <p:txBody>
          <a:bodyPr>
            <a:noAutofit/>
          </a:bodyPr>
          <a:lstStyle>
            <a:lvl1pPr marL="0" indent="0">
              <a:tabLst/>
              <a:defRPr sz="3600" b="1">
                <a:solidFill>
                  <a:schemeClr val="tx1"/>
                </a:solidFill>
              </a:defRPr>
            </a:lvl1pPr>
          </a:lstStyle>
          <a:p>
            <a:r>
              <a:rPr lang="en-US" dirty="0"/>
              <a:t>Click to edit Master title style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1352494" y="7625253"/>
            <a:ext cx="570973" cy="231475"/>
          </a:xfrm>
          <a:prstGeom prst="rect">
            <a:avLst/>
          </a:prstGeom>
        </p:spPr>
      </p:pic>
      <p:sp>
        <p:nvSpPr>
          <p:cNvPr id="5" name="Title 4"/>
          <p:cNvSpPr>
            <a:spLocks noGrp="1"/>
          </p:cNvSpPr>
          <p:nvPr>
            <p:ph type="title"/>
          </p:nvPr>
        </p:nvSpPr>
        <p:spPr>
          <a:xfrm>
            <a:off x="11338560" y="1831411"/>
            <a:ext cx="2926080" cy="5596854"/>
          </a:xfrm>
        </p:spPr>
        <p:txBody>
          <a:bodyPr>
            <a:normAutofit/>
          </a:bodyPr>
          <a:lstStyle>
            <a:lvl1pPr>
              <a:lnSpc>
                <a:spcPct val="90000"/>
              </a:lnSpc>
              <a:defRPr sz="3600" b="1">
                <a:solidFill>
                  <a:schemeClr val="bg2"/>
                </a:solidFill>
              </a:defRPr>
            </a:lvl1pPr>
          </a:lstStyle>
          <a:p>
            <a:endParaRPr lang="en-US" dirty="0"/>
          </a:p>
        </p:txBody>
      </p:sp>
      <p:cxnSp>
        <p:nvCxnSpPr>
          <p:cNvPr id="11" name="Straight Connector 10"/>
          <p:cNvCxnSpPr/>
          <p:nvPr userDrawn="1"/>
        </p:nvCxnSpPr>
        <p:spPr>
          <a:xfrm>
            <a:off x="2737974" y="360680"/>
            <a:ext cx="0" cy="750824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1386405" y="360680"/>
            <a:ext cx="0" cy="750824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717587" y="360680"/>
            <a:ext cx="0" cy="750824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365760" y="360680"/>
            <a:ext cx="0" cy="750824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a:off x="5551851" y="360680"/>
            <a:ext cx="0" cy="750824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10965834" y="360680"/>
            <a:ext cx="0" cy="7508240"/>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32941" y="53122"/>
            <a:ext cx="2131024" cy="848563"/>
          </a:xfrm>
          <a:prstGeom prst="rect">
            <a:avLst/>
          </a:prstGeom>
        </p:spPr>
      </p:pic>
    </p:spTree>
    <p:extLst>
      <p:ext uri="{BB962C8B-B14F-4D97-AF65-F5344CB8AC3E}">
        <p14:creationId xmlns:p14="http://schemas.microsoft.com/office/powerpoint/2010/main" val="3877915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slideLayout" Target="../slideLayouts/slideLayout41.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24" Type="http://schemas.openxmlformats.org/officeDocument/2006/relationships/theme" Target="../theme/theme2.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23" Type="http://schemas.openxmlformats.org/officeDocument/2006/relationships/slideLayout" Target="../slideLayouts/slideLayout43.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slideLayout" Target="../slideLayouts/slideLayout4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18" Type="http://schemas.openxmlformats.org/officeDocument/2006/relationships/slideLayout" Target="../slideLayouts/slideLayout61.xml"/><Relationship Id="rId26" Type="http://schemas.openxmlformats.org/officeDocument/2006/relationships/image" Target="../media/image3.png"/><Relationship Id="rId3" Type="http://schemas.openxmlformats.org/officeDocument/2006/relationships/slideLayout" Target="../slideLayouts/slideLayout46.xml"/><Relationship Id="rId21" Type="http://schemas.openxmlformats.org/officeDocument/2006/relationships/slideLayout" Target="../slideLayouts/slideLayout64.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slideLayout" Target="../slideLayouts/slideLayout60.xml"/><Relationship Id="rId25" Type="http://schemas.openxmlformats.org/officeDocument/2006/relationships/theme" Target="../theme/theme3.xml"/><Relationship Id="rId2" Type="http://schemas.openxmlformats.org/officeDocument/2006/relationships/slideLayout" Target="../slideLayouts/slideLayout45.xml"/><Relationship Id="rId16" Type="http://schemas.openxmlformats.org/officeDocument/2006/relationships/slideLayout" Target="../slideLayouts/slideLayout59.xml"/><Relationship Id="rId20" Type="http://schemas.openxmlformats.org/officeDocument/2006/relationships/slideLayout" Target="../slideLayouts/slideLayout63.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24" Type="http://schemas.openxmlformats.org/officeDocument/2006/relationships/slideLayout" Target="../slideLayouts/slideLayout67.xml"/><Relationship Id="rId5" Type="http://schemas.openxmlformats.org/officeDocument/2006/relationships/slideLayout" Target="../slideLayouts/slideLayout48.xml"/><Relationship Id="rId15" Type="http://schemas.openxmlformats.org/officeDocument/2006/relationships/slideLayout" Target="../slideLayouts/slideLayout58.xml"/><Relationship Id="rId23" Type="http://schemas.openxmlformats.org/officeDocument/2006/relationships/slideLayout" Target="../slideLayouts/slideLayout66.xml"/><Relationship Id="rId10" Type="http://schemas.openxmlformats.org/officeDocument/2006/relationships/slideLayout" Target="../slideLayouts/slideLayout53.xml"/><Relationship Id="rId19" Type="http://schemas.openxmlformats.org/officeDocument/2006/relationships/slideLayout" Target="../slideLayouts/slideLayout62.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 Id="rId22" Type="http://schemas.openxmlformats.org/officeDocument/2006/relationships/slideLayout" Target="../slideLayouts/slideLayout6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2.pn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4.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38150"/>
            <a:ext cx="6583680" cy="1143000"/>
          </a:xfrm>
          <a:prstGeom prst="rect">
            <a:avLst/>
          </a:prstGeom>
        </p:spPr>
        <p:txBody>
          <a:bodyPr vert="horz" lIns="0" tIns="0" rIns="0" bIns="0" rtlCol="0" anchor="t">
            <a:normAutofit/>
          </a:bodyPr>
          <a:lstStyle/>
          <a:p>
            <a:r>
              <a:rPr lang="en-US" dirty="0"/>
              <a:t>Click to edit Master title style</a:t>
            </a:r>
          </a:p>
        </p:txBody>
      </p:sp>
      <p:sp>
        <p:nvSpPr>
          <p:cNvPr id="3" name="Text Placeholder 2"/>
          <p:cNvSpPr>
            <a:spLocks noGrp="1"/>
          </p:cNvSpPr>
          <p:nvPr>
            <p:ph type="body" idx="1"/>
          </p:nvPr>
        </p:nvSpPr>
        <p:spPr>
          <a:xfrm>
            <a:off x="457200" y="2057400"/>
            <a:ext cx="6583680" cy="5486400"/>
          </a:xfrm>
          <a:prstGeom prst="rect">
            <a:avLst/>
          </a:prstGeom>
        </p:spPr>
        <p:txBody>
          <a:bodyPr vert="horz" lIns="0" tIns="228600" rIns="0" bIns="0" rtlCol="0" anchor="t">
            <a:noAutofit/>
          </a:bodyPr>
          <a:lstStyle/>
          <a:p>
            <a:pPr lvl="0"/>
            <a:r>
              <a:rPr lang="en-US" dirty="0"/>
              <a:t>Click to edit Master text styles</a:t>
            </a:r>
          </a:p>
        </p:txBody>
      </p:sp>
    </p:spTree>
    <p:extLst>
      <p:ext uri="{BB962C8B-B14F-4D97-AF65-F5344CB8AC3E}">
        <p14:creationId xmlns:p14="http://schemas.microsoft.com/office/powerpoint/2010/main" val="280751840"/>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766" r:id="rId3"/>
    <p:sldLayoutId id="2147483754" r:id="rId4"/>
    <p:sldLayoutId id="2147483681" r:id="rId5"/>
    <p:sldLayoutId id="2147483684" r:id="rId6"/>
    <p:sldLayoutId id="2147483767" r:id="rId7"/>
    <p:sldLayoutId id="2147483731" r:id="rId8"/>
    <p:sldLayoutId id="2147483757" r:id="rId9"/>
    <p:sldLayoutId id="2147483768" r:id="rId10"/>
    <p:sldLayoutId id="2147483758" r:id="rId11"/>
    <p:sldLayoutId id="2147483669" r:id="rId12"/>
    <p:sldLayoutId id="2147483769" r:id="rId13"/>
    <p:sldLayoutId id="2147483773" r:id="rId14"/>
    <p:sldLayoutId id="2147483771" r:id="rId15"/>
    <p:sldLayoutId id="2147483772" r:id="rId16"/>
    <p:sldLayoutId id="2147483774" r:id="rId17"/>
    <p:sldLayoutId id="2147483730" r:id="rId18"/>
    <p:sldLayoutId id="2147483770" r:id="rId19"/>
    <p:sldLayoutId id="2147483752" r:id="rId20"/>
  </p:sldLayoutIdLst>
  <p:txStyles>
    <p:titleStyle>
      <a:lvl1pPr algn="l" defTabSz="1097280" rtl="0" eaLnBrk="1" latinLnBrk="0" hangingPunct="1">
        <a:lnSpc>
          <a:spcPct val="90000"/>
        </a:lnSpc>
        <a:spcBef>
          <a:spcPct val="0"/>
        </a:spcBef>
        <a:buNone/>
        <a:defRPr sz="3600" b="0" i="0" kern="1200">
          <a:solidFill>
            <a:schemeClr val="bg2"/>
          </a:solidFill>
          <a:latin typeface="IBM Plex Sans" panose="020B0503050000000000" pitchFamily="34" charset="0"/>
          <a:ea typeface="IBM Plex Sans" panose="020B0503050000000000" pitchFamily="34" charset="0"/>
          <a:cs typeface="Arial" charset="0"/>
        </a:defRPr>
      </a:lvl1pPr>
    </p:titleStyle>
    <p:bodyStyle>
      <a:lvl1pPr marL="0" indent="0" algn="l" defTabSz="1097280" rtl="0" eaLnBrk="1" latinLnBrk="0" hangingPunct="1">
        <a:lnSpc>
          <a:spcPct val="105000"/>
        </a:lnSpc>
        <a:spcBef>
          <a:spcPts val="600"/>
        </a:spcBef>
        <a:buFontTx/>
        <a:buNone/>
        <a:tabLst/>
        <a:defRPr lang="en-US" sz="2000" b="0" i="0" kern="1200" dirty="0" smtClean="0">
          <a:solidFill>
            <a:schemeClr val="bg2"/>
          </a:solidFill>
          <a:latin typeface="IBM Plex Sans" charset="0"/>
          <a:ea typeface="IBM Plex Sans" charset="0"/>
          <a:cs typeface="Arial" charset="0"/>
        </a:defRPr>
      </a:lvl1pPr>
      <a:lvl2pPr marL="228600" indent="-228600" algn="l" defTabSz="1097280" rtl="0" eaLnBrk="1" latinLnBrk="0" hangingPunct="1">
        <a:lnSpc>
          <a:spcPct val="105000"/>
        </a:lnSpc>
        <a:spcBef>
          <a:spcPts val="600"/>
        </a:spcBef>
        <a:buFont typeface="LucidaGrande" charset="0"/>
        <a:buChar char="-"/>
        <a:defRPr lang="en-US" sz="2000" b="0" i="0" kern="1200" dirty="0" smtClean="0">
          <a:solidFill>
            <a:schemeClr val="bg2"/>
          </a:solidFill>
          <a:latin typeface="IBM Plex Sans" charset="0"/>
          <a:ea typeface="IBM Plex Sans" charset="0"/>
          <a:cs typeface="Arial" charset="0"/>
        </a:defRPr>
      </a:lvl2pPr>
      <a:lvl3pPr marL="457200" indent="-228600" algn="l" defTabSz="1097280" rtl="0" eaLnBrk="1" latinLnBrk="0" hangingPunct="1">
        <a:lnSpc>
          <a:spcPct val="105000"/>
        </a:lnSpc>
        <a:spcBef>
          <a:spcPts val="600"/>
        </a:spcBef>
        <a:buFont typeface="Arial" panose="020B0604020202020204" pitchFamily="34" charset="0"/>
        <a:buChar char="•"/>
        <a:defRPr lang="en-US" sz="2000" b="0" i="0" kern="1200" dirty="0" smtClean="0">
          <a:solidFill>
            <a:schemeClr val="bg2"/>
          </a:solidFill>
          <a:latin typeface="IBM Plex Sans" charset="0"/>
          <a:ea typeface="IBM Plex Sans" charset="0"/>
          <a:cs typeface="Arial" charset="0"/>
        </a:defRPr>
      </a:lvl3pPr>
      <a:lvl4pPr marL="685800" indent="-228600" algn="l" defTabSz="1097280" rtl="0" eaLnBrk="1" latinLnBrk="0" hangingPunct="1">
        <a:lnSpc>
          <a:spcPct val="105000"/>
        </a:lnSpc>
        <a:spcBef>
          <a:spcPts val="600"/>
        </a:spcBef>
        <a:buFont typeface=".AppleSystemUIFont" charset="-120"/>
        <a:buChar char="–"/>
        <a:defRPr lang="en-US" sz="2000" b="0" i="0" kern="1200" dirty="0" smtClean="0">
          <a:solidFill>
            <a:schemeClr val="bg2"/>
          </a:solidFill>
          <a:latin typeface="IBM Plex Sans" charset="0"/>
          <a:ea typeface="+mn-ea"/>
          <a:cs typeface="+mn-cs"/>
        </a:defRPr>
      </a:lvl4pPr>
      <a:lvl5pPr marL="914400" indent="-228600" algn="l" defTabSz="1097280" rtl="0" eaLnBrk="1" latinLnBrk="0" hangingPunct="1">
        <a:lnSpc>
          <a:spcPct val="105000"/>
        </a:lnSpc>
        <a:spcBef>
          <a:spcPts val="600"/>
        </a:spcBef>
        <a:buFont typeface="Arial" panose="020B0604020202020204" pitchFamily="34" charset="0"/>
        <a:buChar char="•"/>
        <a:defRPr lang="en-US" sz="2000" b="0" i="0" kern="1200" dirty="0">
          <a:solidFill>
            <a:schemeClr val="bg2"/>
          </a:solidFill>
          <a:latin typeface="IBM Plex Sans" charset="0"/>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85800"/>
            <a:ext cx="6583680" cy="1143000"/>
          </a:xfrm>
          <a:prstGeom prst="rect">
            <a:avLst/>
          </a:prstGeom>
        </p:spPr>
        <p:txBody>
          <a:bodyPr vert="horz" lIns="0" tIns="0" rIns="0" bIns="0" rtlCol="0" anchor="t">
            <a:noAutofit/>
          </a:bodyPr>
          <a:lstStyle/>
          <a:p>
            <a:r>
              <a:rPr lang="en-US" dirty="0"/>
              <a:t>Click to edit Master title style</a:t>
            </a:r>
          </a:p>
        </p:txBody>
      </p:sp>
      <p:sp>
        <p:nvSpPr>
          <p:cNvPr id="3" name="Text Placeholder 2"/>
          <p:cNvSpPr>
            <a:spLocks noGrp="1"/>
          </p:cNvSpPr>
          <p:nvPr>
            <p:ph type="body" idx="1"/>
          </p:nvPr>
        </p:nvSpPr>
        <p:spPr>
          <a:xfrm>
            <a:off x="457200" y="2057400"/>
            <a:ext cx="6583680" cy="5257800"/>
          </a:xfrm>
          <a:prstGeom prst="rect">
            <a:avLst/>
          </a:prstGeom>
        </p:spPr>
        <p:txBody>
          <a:bodyPr vert="horz" lIns="0" tIns="228600" rIns="0" bIns="0" rtlCol="0" anchor="t">
            <a:noAutofit/>
          </a:bodyPr>
          <a:lstStyle/>
          <a:p>
            <a:pPr lvl="0"/>
            <a:r>
              <a:rPr lang="en-US" dirty="0"/>
              <a:t>Click to edit Master text styles</a:t>
            </a:r>
          </a:p>
        </p:txBody>
      </p:sp>
      <p:grpSp>
        <p:nvGrpSpPr>
          <p:cNvPr id="8" name="Group 7"/>
          <p:cNvGrpSpPr/>
          <p:nvPr userDrawn="1"/>
        </p:nvGrpSpPr>
        <p:grpSpPr>
          <a:xfrm>
            <a:off x="914400" y="7899655"/>
            <a:ext cx="2621910" cy="220571"/>
            <a:chOff x="914400" y="7899655"/>
            <a:chExt cx="2621910" cy="220571"/>
          </a:xfrm>
        </p:grpSpPr>
        <p:sp>
          <p:nvSpPr>
            <p:cNvPr id="9"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a:t>
              </a:r>
              <a:r>
                <a:rPr lang="en-US" sz="400" b="0" i="0" dirty="0">
                  <a:latin typeface="IBM Plex Sans" charset="0"/>
                  <a:ea typeface="IBM Plex Sans" charset="0"/>
                  <a:cs typeface="IBM Plex Sans" charset="0"/>
                </a:rPr>
                <a:t> </a:t>
              </a:r>
              <a:r>
                <a:rPr lang="en-US" sz="799" b="0" i="0" dirty="0">
                  <a:latin typeface="IBM Plex Sans" charset="0"/>
                  <a:ea typeface="IBM Plex Sans" charset="0"/>
                  <a:cs typeface="IBM Plex Sans" charset="0"/>
                </a:rPr>
                <a:t>2021 IBM Corporation</a:t>
              </a:r>
              <a:r>
                <a:rPr lang="en-US" sz="799" b="0" i="0" baseline="0" dirty="0">
                  <a:latin typeface="IBM Plex Sans" charset="0"/>
                  <a:ea typeface="IBM Plex Sans" charset="0"/>
                  <a:cs typeface="IBM Plex Sans" charset="0"/>
                </a:rPr>
                <a:t>              </a:t>
              </a:r>
              <a:r>
                <a:rPr lang="en-US" sz="799" b="0" i="0" dirty="0">
                  <a:latin typeface="IBM Plex Sans" charset="0"/>
                  <a:ea typeface="IBM Plex Sans" charset="0"/>
                  <a:cs typeface="IBM Plex Sans" charset="0"/>
                </a:rPr>
                <a:t> </a:t>
              </a:r>
            </a:p>
          </p:txBody>
        </p:sp>
        <p:sp>
          <p:nvSpPr>
            <p:cNvPr id="10" name="Date Placeholder 2"/>
            <p:cNvSpPr txBox="1">
              <a:spLocks/>
            </p:cNvSpPr>
            <p:nvPr userDrawn="1"/>
          </p:nvSpPr>
          <p:spPr>
            <a:xfrm>
              <a:off x="2256150" y="7899655"/>
              <a:ext cx="128016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fontAlgn="auto">
                <a:spcBef>
                  <a:spcPts val="0"/>
                </a:spcBef>
                <a:spcAft>
                  <a:spcPts val="0"/>
                </a:spcAft>
                <a:tabLst/>
                <a:defRPr/>
              </a:pPr>
              <a:r>
                <a:rPr lang="en-US" sz="799" b="0" i="0" dirty="0">
                  <a:solidFill>
                    <a:schemeClr val="bg2">
                      <a:alpha val="60000"/>
                    </a:schemeClr>
                  </a:solidFill>
                  <a:latin typeface="IBM Plex Sans" charset="0"/>
                  <a:ea typeface="IBM Plex Sans" charset="0"/>
                  <a:cs typeface="IBM Plex Sans" charset="0"/>
                </a:rPr>
                <a:t> </a:t>
              </a:r>
              <a:fld id="{7C9968D1-C8E5-4FE3-AED4-7D4518C301B3}" type="datetime3">
                <a:rPr lang="en-US" sz="799" b="0" i="0" smtClean="0">
                  <a:solidFill>
                    <a:schemeClr val="bg2">
                      <a:alpha val="60000"/>
                    </a:schemeClr>
                  </a:solidFill>
                  <a:latin typeface="IBM Plex Sans" charset="0"/>
                  <a:ea typeface="IBM Plex Sans" charset="0"/>
                  <a:cs typeface="IBM Plex Sans" charset="0"/>
                </a:rPr>
                <a:pPr marL="0" indent="0" fontAlgn="auto">
                  <a:spcBef>
                    <a:spcPts val="0"/>
                  </a:spcBef>
                  <a:spcAft>
                    <a:spcPts val="0"/>
                  </a:spcAft>
                  <a:tabLst/>
                  <a:defRPr/>
                </a:pPr>
                <a:t>28 May 2021</a:t>
              </a:fld>
              <a:endParaRPr lang="en-US" sz="799" b="0" i="0" dirty="0">
                <a:solidFill>
                  <a:schemeClr val="bg2">
                    <a:alpha val="60000"/>
                  </a:schemeClr>
                </a:solidFill>
                <a:latin typeface="IBM Plex Sans" charset="0"/>
                <a:ea typeface="IBM Plex Sans" charset="0"/>
                <a:cs typeface="IBM Plex Sans" charset="0"/>
              </a:endParaRPr>
            </a:p>
          </p:txBody>
        </p:sp>
      </p:grpSp>
      <p:sp>
        <p:nvSpPr>
          <p:cNvPr id="11"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latin typeface="IBM Plex Sans" charset="0"/>
                <a:ea typeface="IBM Plex Sans" charset="0"/>
                <a:cs typeface="IBM Plex Sans" charset="0"/>
              </a:rPr>
              <a:t>IBM Services</a:t>
            </a:r>
          </a:p>
        </p:txBody>
      </p:sp>
      <p:sp>
        <p:nvSpPr>
          <p:cNvPr id="12"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800" b="0" i="0" smtClean="0">
                <a:solidFill>
                  <a:schemeClr val="bg2"/>
                </a:solidFill>
                <a:latin typeface="IBM Plex Sans" charset="0"/>
                <a:ea typeface="IBM Plex Sans" charset="0"/>
                <a:cs typeface="IBM Plex Sans" charset="0"/>
              </a:rPr>
              <a:pPr algn="l"/>
              <a:t>‹#›</a:t>
            </a:fld>
            <a:endParaRPr lang="en-US" sz="800" b="0" i="0" dirty="0">
              <a:solidFill>
                <a:schemeClr val="bg2"/>
              </a:solidFill>
              <a:latin typeface="IBM Plex Sans" charset="0"/>
              <a:ea typeface="IBM Plex Sans" charset="0"/>
              <a:cs typeface="IBM Plex Sans" charset="0"/>
            </a:endParaRPr>
          </a:p>
        </p:txBody>
      </p:sp>
    </p:spTree>
    <p:extLst>
      <p:ext uri="{BB962C8B-B14F-4D97-AF65-F5344CB8AC3E}">
        <p14:creationId xmlns:p14="http://schemas.microsoft.com/office/powerpoint/2010/main" val="876514636"/>
      </p:ext>
    </p:extLst>
  </p:cSld>
  <p:clrMap bg1="lt1" tx1="dk1" bg2="lt2" tx2="dk2" accent1="accent1" accent2="accent2" accent3="accent3" accent4="accent4" accent5="accent5" accent6="accent6" hlink="hlink" folHlink="folHlink"/>
  <p:sldLayoutIdLst>
    <p:sldLayoutId id="2147483686" r:id="rId1"/>
    <p:sldLayoutId id="2147483745" r:id="rId2"/>
    <p:sldLayoutId id="2147483733" r:id="rId3"/>
    <p:sldLayoutId id="2147483746" r:id="rId4"/>
    <p:sldLayoutId id="2147483776" r:id="rId5"/>
    <p:sldLayoutId id="2147483777" r:id="rId6"/>
    <p:sldLayoutId id="2147483781" r:id="rId7"/>
    <p:sldLayoutId id="2147483701" r:id="rId8"/>
    <p:sldLayoutId id="2147483751" r:id="rId9"/>
    <p:sldLayoutId id="2147483779" r:id="rId10"/>
    <p:sldLayoutId id="2147483702" r:id="rId11"/>
    <p:sldLayoutId id="2147483744" r:id="rId12"/>
    <p:sldLayoutId id="2147483759" r:id="rId13"/>
    <p:sldLayoutId id="2147483760" r:id="rId14"/>
    <p:sldLayoutId id="2147483687" r:id="rId15"/>
    <p:sldLayoutId id="2147483685" r:id="rId16"/>
    <p:sldLayoutId id="2147483783" r:id="rId17"/>
    <p:sldLayoutId id="2147483784" r:id="rId18"/>
    <p:sldLayoutId id="2147483785" r:id="rId19"/>
    <p:sldLayoutId id="2147483792" r:id="rId20"/>
    <p:sldLayoutId id="2147483798" r:id="rId21"/>
    <p:sldLayoutId id="2147483793" r:id="rId22"/>
    <p:sldLayoutId id="2147483794" r:id="rId23"/>
  </p:sldLayoutIdLst>
  <p:txStyles>
    <p:titleStyle>
      <a:lvl1pPr algn="l" defTabSz="1097280" rtl="0" eaLnBrk="1" latinLnBrk="0" hangingPunct="1">
        <a:lnSpc>
          <a:spcPct val="90000"/>
        </a:lnSpc>
        <a:spcBef>
          <a:spcPct val="0"/>
        </a:spcBef>
        <a:buNone/>
        <a:defRPr sz="3600" b="0" i="0" kern="1200">
          <a:solidFill>
            <a:schemeClr val="bg2"/>
          </a:solidFill>
          <a:latin typeface="IBM Plex Sans" charset="0"/>
          <a:ea typeface="IBM Plex Sans" charset="0"/>
          <a:cs typeface="IBM Plex Sans" charset="0"/>
        </a:defRPr>
      </a:lvl1pPr>
    </p:titleStyle>
    <p:bodyStyle>
      <a:lvl1pPr marL="0" indent="0" algn="l" defTabSz="1097280" rtl="0" eaLnBrk="1" latinLnBrk="0" hangingPunct="1">
        <a:lnSpc>
          <a:spcPct val="105000"/>
        </a:lnSpc>
        <a:spcBef>
          <a:spcPts val="600"/>
        </a:spcBef>
        <a:buFontTx/>
        <a:buNone/>
        <a:tabLst/>
        <a:defRPr sz="2000" b="0" i="0" kern="1200">
          <a:solidFill>
            <a:schemeClr val="bg2"/>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sz="2000" b="0" i="0" kern="1200">
          <a:solidFill>
            <a:schemeClr val="bg2"/>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sz="2000" b="0" i="0" kern="1200">
          <a:solidFill>
            <a:schemeClr val="bg2"/>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sz="2000" b="0" i="0" kern="1200">
          <a:solidFill>
            <a:schemeClr val="bg2"/>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sz="2000" b="0" i="0" kern="1200">
          <a:solidFill>
            <a:schemeClr val="bg2"/>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85800"/>
            <a:ext cx="6583680" cy="1143000"/>
          </a:xfrm>
          <a:prstGeom prst="rect">
            <a:avLst/>
          </a:prstGeom>
        </p:spPr>
        <p:txBody>
          <a:bodyPr vert="horz" lIns="0" tIns="0" rIns="0" bIns="0" rtlCol="0" anchor="t">
            <a:noAutofit/>
          </a:bodyPr>
          <a:lstStyle/>
          <a:p>
            <a:r>
              <a:rPr lang="en-US" dirty="0"/>
              <a:t>Click to edit Master title style</a:t>
            </a:r>
          </a:p>
        </p:txBody>
      </p:sp>
      <p:sp>
        <p:nvSpPr>
          <p:cNvPr id="3" name="Text Placeholder 2"/>
          <p:cNvSpPr>
            <a:spLocks noGrp="1"/>
          </p:cNvSpPr>
          <p:nvPr>
            <p:ph type="body" idx="1"/>
          </p:nvPr>
        </p:nvSpPr>
        <p:spPr>
          <a:xfrm>
            <a:off x="457200" y="2057400"/>
            <a:ext cx="6583680" cy="5257800"/>
          </a:xfrm>
          <a:prstGeom prst="rect">
            <a:avLst/>
          </a:prstGeom>
        </p:spPr>
        <p:txBody>
          <a:bodyPr vert="horz" lIns="0" tIns="228600" rIns="0" bIns="0" rtlCol="0" anchor="t">
            <a:noAutofit/>
          </a:bodyPr>
          <a:lstStyle/>
          <a:p>
            <a:pPr lvl="0"/>
            <a:r>
              <a:rPr lang="en-US" dirty="0"/>
              <a:t>Click to edit Master text styles</a:t>
            </a:r>
          </a:p>
        </p:txBody>
      </p:sp>
      <p:pic>
        <p:nvPicPr>
          <p:cNvPr id="15" name="Picture 14"/>
          <p:cNvPicPr>
            <a:picLocks noChangeAspect="1"/>
          </p:cNvPicPr>
          <p:nvPr userDrawn="1"/>
        </p:nvPicPr>
        <p:blipFill>
          <a:blip r:embed="rId26">
            <a:extLst>
              <a:ext uri="{28A0092B-C50C-407E-A947-70E740481C1C}">
                <a14:useLocalDpi xmlns:a14="http://schemas.microsoft.com/office/drawing/2010/main" val="0"/>
              </a:ext>
            </a:extLst>
          </a:blip>
          <a:stretch>
            <a:fillRect/>
          </a:stretch>
        </p:blipFill>
        <p:spPr>
          <a:xfrm>
            <a:off x="13606812" y="7818143"/>
            <a:ext cx="566118" cy="228600"/>
          </a:xfrm>
          <a:prstGeom prst="rect">
            <a:avLst/>
          </a:prstGeom>
        </p:spPr>
      </p:pic>
      <p:grpSp>
        <p:nvGrpSpPr>
          <p:cNvPr id="9" name="Group 8"/>
          <p:cNvGrpSpPr/>
          <p:nvPr userDrawn="1"/>
        </p:nvGrpSpPr>
        <p:grpSpPr>
          <a:xfrm>
            <a:off x="914400" y="7899655"/>
            <a:ext cx="2713350" cy="220571"/>
            <a:chOff x="914400" y="7899655"/>
            <a:chExt cx="2713350" cy="220571"/>
          </a:xfrm>
        </p:grpSpPr>
        <p:sp>
          <p:nvSpPr>
            <p:cNvPr id="10"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tx1">
                      <a:alpha val="60000"/>
                    </a:schemeClr>
                  </a:solidFill>
                  <a:latin typeface="IBM Plex Sans" charset="0"/>
                  <a:ea typeface="IBM Plex Sans" charset="0"/>
                  <a:cs typeface="IBM Plex Sans" charset="0"/>
                </a:rPr>
                <a:t>©</a:t>
              </a:r>
              <a:r>
                <a:rPr lang="en-US" sz="400" b="0" i="0" dirty="0">
                  <a:solidFill>
                    <a:schemeClr val="tx1">
                      <a:alpha val="60000"/>
                    </a:schemeClr>
                  </a:solidFill>
                  <a:latin typeface="IBM Plex Sans" charset="0"/>
                  <a:ea typeface="IBM Plex Sans" charset="0"/>
                  <a:cs typeface="IBM Plex Sans" charset="0"/>
                </a:rPr>
                <a:t> </a:t>
              </a:r>
              <a:r>
                <a:rPr lang="en-US" sz="799" b="0" i="0" dirty="0">
                  <a:solidFill>
                    <a:schemeClr val="tx1">
                      <a:alpha val="60000"/>
                    </a:schemeClr>
                  </a:solidFill>
                  <a:latin typeface="IBM Plex Sans" charset="0"/>
                  <a:ea typeface="IBM Plex Sans" charset="0"/>
                  <a:cs typeface="IBM Plex Sans" charset="0"/>
                </a:rPr>
                <a:t>2021 IBM Corporation</a:t>
              </a:r>
              <a:r>
                <a:rPr lang="en-US" sz="799" b="0" i="0" baseline="0" dirty="0">
                  <a:solidFill>
                    <a:schemeClr val="tx1">
                      <a:alpha val="60000"/>
                    </a:schemeClr>
                  </a:solidFill>
                  <a:latin typeface="IBM Plex Sans" charset="0"/>
                  <a:ea typeface="IBM Plex Sans" charset="0"/>
                  <a:cs typeface="IBM Plex Sans" charset="0"/>
                </a:rPr>
                <a:t>              </a:t>
              </a:r>
              <a:r>
                <a:rPr lang="en-US" sz="799" b="0" i="0" dirty="0">
                  <a:solidFill>
                    <a:schemeClr val="tx1">
                      <a:alpha val="60000"/>
                    </a:schemeClr>
                  </a:solidFill>
                  <a:latin typeface="IBM Plex Sans" charset="0"/>
                  <a:ea typeface="IBM Plex Sans" charset="0"/>
                  <a:cs typeface="IBM Plex Sans" charset="0"/>
                </a:rPr>
                <a:t> </a:t>
              </a:r>
            </a:p>
          </p:txBody>
        </p:sp>
        <p:sp>
          <p:nvSpPr>
            <p:cNvPr id="14"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fontAlgn="auto">
                <a:spcBef>
                  <a:spcPts val="0"/>
                </a:spcBef>
                <a:spcAft>
                  <a:spcPts val="0"/>
                </a:spcAft>
                <a:tabLst/>
                <a:defRPr/>
              </a:pPr>
              <a:r>
                <a:rPr lang="en-US" sz="799" b="0" i="0" dirty="0">
                  <a:solidFill>
                    <a:schemeClr val="tx1">
                      <a:alpha val="60000"/>
                    </a:schemeClr>
                  </a:solidFill>
                  <a:latin typeface="IBM Plex Sans" charset="0"/>
                  <a:ea typeface="IBM Plex Sans" charset="0"/>
                  <a:cs typeface="IBM Plex Sans" charset="0"/>
                </a:rPr>
                <a:t> </a:t>
              </a:r>
              <a:fld id="{7C9968D1-C8E5-4FE3-AED4-7D4518C301B3}" type="datetime3">
                <a:rPr lang="en-US" sz="799" b="0" i="0" smtClean="0">
                  <a:solidFill>
                    <a:schemeClr val="tx1">
                      <a:alpha val="60000"/>
                    </a:schemeClr>
                  </a:solidFill>
                  <a:latin typeface="IBM Plex Sans" charset="0"/>
                  <a:ea typeface="IBM Plex Sans" charset="0"/>
                  <a:cs typeface="IBM Plex Sans" charset="0"/>
                </a:rPr>
                <a:pPr marL="0" indent="0" fontAlgn="auto">
                  <a:spcBef>
                    <a:spcPts val="0"/>
                  </a:spcBef>
                  <a:spcAft>
                    <a:spcPts val="0"/>
                  </a:spcAft>
                  <a:tabLst/>
                  <a:defRPr/>
                </a:pPr>
                <a:t>28 May 2021</a:t>
              </a:fld>
              <a:endParaRPr lang="en-US" sz="799" b="0" i="0" dirty="0">
                <a:solidFill>
                  <a:schemeClr val="tx1">
                    <a:alpha val="60000"/>
                  </a:schemeClr>
                </a:solidFill>
                <a:latin typeface="IBM Plex Sans" charset="0"/>
                <a:ea typeface="IBM Plex Sans" charset="0"/>
                <a:cs typeface="IBM Plex Sans" charset="0"/>
              </a:endParaRPr>
            </a:p>
          </p:txBody>
        </p:sp>
      </p:grpSp>
      <p:sp>
        <p:nvSpPr>
          <p:cNvPr id="16"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tx1">
                    <a:alpha val="60000"/>
                  </a:schemeClr>
                </a:solidFill>
                <a:latin typeface="IBM Plex Sans" charset="0"/>
                <a:ea typeface="IBM Plex Sans" charset="0"/>
                <a:cs typeface="IBM Plex Sans" charset="0"/>
              </a:rPr>
              <a:t>IBM Services</a:t>
            </a:r>
          </a:p>
        </p:txBody>
      </p:sp>
      <p:sp>
        <p:nvSpPr>
          <p:cNvPr id="17"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800" b="0" i="0" smtClean="0">
                <a:solidFill>
                  <a:schemeClr val="tx1"/>
                </a:solidFill>
                <a:latin typeface="IBM Plex Sans" charset="0"/>
                <a:ea typeface="IBM Plex Sans" charset="0"/>
                <a:cs typeface="IBM Plex Sans" charset="0"/>
              </a:rPr>
              <a:pPr algn="l"/>
              <a:t>‹#›</a:t>
            </a:fld>
            <a:endParaRPr lang="en-US" sz="800" b="0" i="0" dirty="0">
              <a:solidFill>
                <a:schemeClr val="tx1"/>
              </a:solidFill>
              <a:latin typeface="IBM Plex Sans" charset="0"/>
              <a:ea typeface="IBM Plex Sans" charset="0"/>
              <a:cs typeface="IBM Plex Sans" charset="0"/>
            </a:endParaRPr>
          </a:p>
        </p:txBody>
      </p:sp>
    </p:spTree>
    <p:extLst>
      <p:ext uri="{BB962C8B-B14F-4D97-AF65-F5344CB8AC3E}">
        <p14:creationId xmlns:p14="http://schemas.microsoft.com/office/powerpoint/2010/main" val="319107196"/>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63" r:id="rId3"/>
    <p:sldLayoutId id="2147483764" r:id="rId4"/>
    <p:sldLayoutId id="2147483737" r:id="rId5"/>
    <p:sldLayoutId id="2147483761" r:id="rId6"/>
    <p:sldLayoutId id="2147483762" r:id="rId7"/>
    <p:sldLayoutId id="2147483791" r:id="rId8"/>
    <p:sldLayoutId id="2147483796" r:id="rId9"/>
    <p:sldLayoutId id="2147483795" r:id="rId10"/>
    <p:sldLayoutId id="2147483749" r:id="rId11"/>
    <p:sldLayoutId id="2147483747" r:id="rId12"/>
    <p:sldLayoutId id="2147483748" r:id="rId13"/>
    <p:sldLayoutId id="2147483797" r:id="rId14"/>
    <p:sldLayoutId id="2147483782" r:id="rId15"/>
    <p:sldLayoutId id="2147483739" r:id="rId16"/>
    <p:sldLayoutId id="2147483765" r:id="rId17"/>
    <p:sldLayoutId id="2147483775" r:id="rId18"/>
    <p:sldLayoutId id="2147483780" r:id="rId19"/>
    <p:sldLayoutId id="2147483743" r:id="rId20"/>
    <p:sldLayoutId id="2147483750" r:id="rId21"/>
    <p:sldLayoutId id="2147483753" r:id="rId22"/>
    <p:sldLayoutId id="2147483713" r:id="rId23"/>
    <p:sldLayoutId id="2147483714" r:id="rId24"/>
  </p:sldLayoutIdLst>
  <p:txStyles>
    <p:titleStyle>
      <a:lvl1pPr algn="l" defTabSz="1097280" rtl="0" eaLnBrk="1" latinLnBrk="0" hangingPunct="1">
        <a:lnSpc>
          <a:spcPct val="90000"/>
        </a:lnSpc>
        <a:spcBef>
          <a:spcPct val="0"/>
        </a:spcBef>
        <a:buNone/>
        <a:defRPr sz="3600" b="0" i="0" kern="1200">
          <a:solidFill>
            <a:schemeClr val="tx1"/>
          </a:solidFill>
          <a:latin typeface="IBM Plex Sans" charset="0"/>
          <a:ea typeface="IBM Plex Sans" charset="0"/>
          <a:cs typeface="IBM Plex Sans" charset="0"/>
        </a:defRPr>
      </a:lvl1pPr>
    </p:titleStyle>
    <p:body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lang="en-US" sz="2000" b="0" i="0" kern="1200" dirty="0" smtClean="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dirty="0" smtClean="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lang="en-US" sz="2000" b="0" i="0" kern="1200" dirty="0" smtClean="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lang="en-US" sz="2000" b="0" i="0" kern="1200" dirty="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85800"/>
            <a:ext cx="6583680" cy="1143000"/>
          </a:xfrm>
          <a:prstGeom prst="rect">
            <a:avLst/>
          </a:prstGeom>
        </p:spPr>
        <p:txBody>
          <a:bodyPr vert="horz" lIns="0" tIns="0" rIns="0" bIns="0" rtlCol="0" anchor="t">
            <a:noAutofit/>
          </a:bodyPr>
          <a:lstStyle/>
          <a:p>
            <a:r>
              <a:rPr lang="en-US" dirty="0"/>
              <a:t>Click to edit Master title style</a:t>
            </a:r>
          </a:p>
        </p:txBody>
      </p:sp>
      <p:pic>
        <p:nvPicPr>
          <p:cNvPr id="8" name="Picture 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3606812" y="7818143"/>
            <a:ext cx="566118" cy="228601"/>
          </a:xfrm>
          <a:prstGeom prst="rect">
            <a:avLst/>
          </a:prstGeom>
        </p:spPr>
      </p:pic>
      <p:grpSp>
        <p:nvGrpSpPr>
          <p:cNvPr id="9" name="Group 8"/>
          <p:cNvGrpSpPr/>
          <p:nvPr userDrawn="1"/>
        </p:nvGrpSpPr>
        <p:grpSpPr>
          <a:xfrm>
            <a:off x="914400" y="7899655"/>
            <a:ext cx="2713350" cy="220571"/>
            <a:chOff x="914400" y="7899655"/>
            <a:chExt cx="2713350" cy="220571"/>
          </a:xfrm>
        </p:grpSpPr>
        <p:sp>
          <p:nvSpPr>
            <p:cNvPr id="10"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bg2">
                      <a:alpha val="60000"/>
                    </a:schemeClr>
                  </a:solidFill>
                  <a:latin typeface="IBM Plex Sans" charset="0"/>
                  <a:ea typeface="IBM Plex Sans" charset="0"/>
                  <a:cs typeface="IBM Plex Sans" charset="0"/>
                </a:rPr>
                <a:t>©</a:t>
              </a:r>
              <a:r>
                <a:rPr lang="en-US" sz="400" b="0" i="0" dirty="0">
                  <a:solidFill>
                    <a:schemeClr val="bg2">
                      <a:alpha val="60000"/>
                    </a:schemeClr>
                  </a:solidFill>
                  <a:latin typeface="IBM Plex Sans" charset="0"/>
                  <a:ea typeface="IBM Plex Sans" charset="0"/>
                  <a:cs typeface="IBM Plex Sans" charset="0"/>
                </a:rPr>
                <a:t> </a:t>
              </a:r>
              <a:r>
                <a:rPr lang="en-US" sz="799" b="0" i="0" dirty="0">
                  <a:solidFill>
                    <a:schemeClr val="bg2">
                      <a:alpha val="60000"/>
                    </a:schemeClr>
                  </a:solidFill>
                  <a:latin typeface="IBM Plex Sans" charset="0"/>
                  <a:ea typeface="IBM Plex Sans" charset="0"/>
                  <a:cs typeface="IBM Plex Sans" charset="0"/>
                </a:rPr>
                <a:t>2021 IBM Corporation</a:t>
              </a:r>
              <a:r>
                <a:rPr lang="en-US" sz="799" b="0" i="0" baseline="0" dirty="0">
                  <a:solidFill>
                    <a:schemeClr val="bg2">
                      <a:alpha val="60000"/>
                    </a:schemeClr>
                  </a:solidFill>
                  <a:latin typeface="IBM Plex Sans" charset="0"/>
                  <a:ea typeface="IBM Plex Sans" charset="0"/>
                  <a:cs typeface="IBM Plex Sans" charset="0"/>
                </a:rPr>
                <a:t>              </a:t>
              </a:r>
              <a:r>
                <a:rPr lang="en-US" sz="799" b="0" i="0" dirty="0">
                  <a:solidFill>
                    <a:schemeClr val="bg2">
                      <a:alpha val="60000"/>
                    </a:schemeClr>
                  </a:solidFill>
                  <a:latin typeface="IBM Plex Sans" charset="0"/>
                  <a:ea typeface="IBM Plex Sans" charset="0"/>
                  <a:cs typeface="IBM Plex Sans" charset="0"/>
                </a:rPr>
                <a:t> </a:t>
              </a:r>
            </a:p>
          </p:txBody>
        </p:sp>
        <p:sp>
          <p:nvSpPr>
            <p:cNvPr id="11"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fontAlgn="auto">
                <a:spcBef>
                  <a:spcPts val="0"/>
                </a:spcBef>
                <a:spcAft>
                  <a:spcPts val="0"/>
                </a:spcAft>
                <a:tabLst/>
                <a:defRPr/>
              </a:pPr>
              <a:r>
                <a:rPr lang="en-US" sz="799" b="0" i="0" dirty="0">
                  <a:solidFill>
                    <a:schemeClr val="bg2">
                      <a:alpha val="60000"/>
                    </a:schemeClr>
                  </a:solidFill>
                  <a:latin typeface="IBM Plex Sans" charset="0"/>
                  <a:ea typeface="IBM Plex Sans" charset="0"/>
                  <a:cs typeface="IBM Plex Sans" charset="0"/>
                </a:rPr>
                <a:t> </a:t>
              </a:r>
              <a:fld id="{7C9968D1-C8E5-4FE3-AED4-7D4518C301B3}" type="datetime3">
                <a:rPr lang="en-US" sz="799" b="0" i="0" smtClean="0">
                  <a:solidFill>
                    <a:schemeClr val="bg2">
                      <a:alpha val="60000"/>
                    </a:schemeClr>
                  </a:solidFill>
                  <a:latin typeface="IBM Plex Sans" charset="0"/>
                  <a:ea typeface="IBM Plex Sans" charset="0"/>
                  <a:cs typeface="IBM Plex Sans" charset="0"/>
                </a:rPr>
                <a:pPr marL="0" indent="0" fontAlgn="auto">
                  <a:spcBef>
                    <a:spcPts val="0"/>
                  </a:spcBef>
                  <a:spcAft>
                    <a:spcPts val="0"/>
                  </a:spcAft>
                  <a:tabLst/>
                  <a:defRPr/>
                </a:pPr>
                <a:t>28 May 2021</a:t>
              </a:fld>
              <a:endParaRPr lang="en-US" sz="799" b="0" i="0" dirty="0">
                <a:solidFill>
                  <a:schemeClr val="bg2">
                    <a:alpha val="60000"/>
                  </a:schemeClr>
                </a:solidFill>
                <a:latin typeface="IBM Plex Sans" charset="0"/>
                <a:ea typeface="IBM Plex Sans" charset="0"/>
                <a:cs typeface="IBM Plex Sans" charset="0"/>
              </a:endParaRPr>
            </a:p>
          </p:txBody>
        </p:sp>
      </p:grpSp>
      <p:sp>
        <p:nvSpPr>
          <p:cNvPr id="12" name="Footer Placeholder 3"/>
          <p:cNvSpPr txBox="1">
            <a:spLocks/>
          </p:cNvSpPr>
          <p:nvPr userDrawn="1"/>
        </p:nvSpPr>
        <p:spPr>
          <a:xfrm>
            <a:off x="38862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99" b="0" i="0" dirty="0">
                <a:solidFill>
                  <a:schemeClr val="bg2">
                    <a:alpha val="60000"/>
                  </a:schemeClr>
                </a:solidFill>
                <a:latin typeface="IBM Plex Sans" charset="0"/>
                <a:ea typeface="IBM Plex Sans" charset="0"/>
                <a:cs typeface="IBM Plex Sans" charset="0"/>
              </a:rPr>
              <a:t>IBM Services</a:t>
            </a:r>
          </a:p>
        </p:txBody>
      </p:sp>
      <p:sp>
        <p:nvSpPr>
          <p:cNvPr id="13" name="Slide Number Placeholder 2"/>
          <p:cNvSpPr txBox="1">
            <a:spLocks/>
          </p:cNvSpPr>
          <p:nvPr userDrawn="1"/>
        </p:nvSpPr>
        <p:spPr>
          <a:xfrm>
            <a:off x="454858" y="7893792"/>
            <a:ext cx="327879" cy="219050"/>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800" b="0" i="0" smtClean="0">
                <a:solidFill>
                  <a:schemeClr val="bg2"/>
                </a:solidFill>
                <a:latin typeface="IBM Plex Sans" charset="0"/>
                <a:ea typeface="IBM Plex Sans" charset="0"/>
                <a:cs typeface="IBM Plex Sans" charset="0"/>
              </a:rPr>
              <a:pPr algn="l"/>
              <a:t>‹#›</a:t>
            </a:fld>
            <a:endParaRPr lang="en-US" sz="800" b="0" i="0" dirty="0">
              <a:solidFill>
                <a:schemeClr val="bg2"/>
              </a:solidFill>
              <a:latin typeface="IBM Plex Sans" charset="0"/>
              <a:ea typeface="IBM Plex Sans" charset="0"/>
              <a:cs typeface="IBM Plex Sans" charset="0"/>
            </a:endParaRPr>
          </a:p>
        </p:txBody>
      </p:sp>
    </p:spTree>
    <p:extLst>
      <p:ext uri="{BB962C8B-B14F-4D97-AF65-F5344CB8AC3E}">
        <p14:creationId xmlns:p14="http://schemas.microsoft.com/office/powerpoint/2010/main" val="1068972048"/>
      </p:ext>
    </p:extLst>
  </p:cSld>
  <p:clrMap bg1="lt1" tx1="dk1" bg2="lt2" tx2="dk2" accent1="accent1" accent2="accent2" accent3="accent3" accent4="accent4" accent5="accent5" accent6="accent6" hlink="hlink" folHlink="folHlink"/>
  <p:sldLayoutIdLst>
    <p:sldLayoutId id="2147483716" r:id="rId1"/>
    <p:sldLayoutId id="2147483724" r:id="rId2"/>
    <p:sldLayoutId id="2147483725" r:id="rId3"/>
    <p:sldLayoutId id="2147483729" r:id="rId4"/>
    <p:sldLayoutId id="2147483790" r:id="rId5"/>
    <p:sldLayoutId id="2147483728" r:id="rId6"/>
    <p:sldLayoutId id="2147483786" r:id="rId7"/>
    <p:sldLayoutId id="2147483721" r:id="rId8"/>
    <p:sldLayoutId id="2147483787" r:id="rId9"/>
    <p:sldLayoutId id="2147483788" r:id="rId10"/>
    <p:sldLayoutId id="2147483789" r:id="rId11"/>
  </p:sldLayoutIdLst>
  <p:txStyles>
    <p:titleStyle>
      <a:lvl1pPr algn="l" defTabSz="1097280" rtl="0" eaLnBrk="1" latinLnBrk="0" hangingPunct="1">
        <a:lnSpc>
          <a:spcPct val="90000"/>
        </a:lnSpc>
        <a:spcBef>
          <a:spcPct val="0"/>
        </a:spcBef>
        <a:buNone/>
        <a:defRPr sz="3600" b="0" i="0" kern="1200">
          <a:solidFill>
            <a:schemeClr val="bg2"/>
          </a:solidFill>
          <a:latin typeface="IBM Plex Sans" charset="0"/>
          <a:ea typeface="IBM Plex Sans" charset="0"/>
          <a:cs typeface="IBM Plex Sans" charset="0"/>
        </a:defRPr>
      </a:lvl1pPr>
    </p:titleStyle>
    <p:bodyStyle>
      <a:lvl1pPr marL="45720" indent="0" algn="l" defTabSz="1097280" rtl="0" eaLnBrk="1" latinLnBrk="0" hangingPunct="1">
        <a:lnSpc>
          <a:spcPct val="105000"/>
        </a:lnSpc>
        <a:spcBef>
          <a:spcPts val="1200"/>
        </a:spcBef>
        <a:buFontTx/>
        <a:buNone/>
        <a:defRPr sz="2000" b="0" i="0" kern="1200">
          <a:solidFill>
            <a:schemeClr val="bg2"/>
          </a:solidFill>
          <a:latin typeface="IBM Plex Sans Regular" charset="0"/>
          <a:ea typeface="+mn-ea"/>
          <a:cs typeface="+mn-cs"/>
        </a:defRPr>
      </a:lvl1pPr>
      <a:lvl2pPr marL="228600" indent="-228600" algn="l" defTabSz="1097280" rtl="0" eaLnBrk="1" latinLnBrk="0" hangingPunct="1">
        <a:lnSpc>
          <a:spcPct val="105000"/>
        </a:lnSpc>
        <a:spcBef>
          <a:spcPts val="1000"/>
        </a:spcBef>
        <a:buFont typeface="LucidaGrande" charset="0"/>
        <a:buChar char="-"/>
        <a:defRPr sz="2000" b="0" i="0" kern="1200">
          <a:solidFill>
            <a:schemeClr val="bg2"/>
          </a:solidFill>
          <a:latin typeface="IBM Plex Sans Regular" charset="0"/>
          <a:ea typeface="+mn-ea"/>
          <a:cs typeface="+mn-cs"/>
        </a:defRPr>
      </a:lvl2pPr>
      <a:lvl3pPr marL="457200" indent="-228600" algn="l" defTabSz="1097280" rtl="0" eaLnBrk="1" latinLnBrk="0" hangingPunct="1">
        <a:lnSpc>
          <a:spcPct val="105000"/>
        </a:lnSpc>
        <a:spcBef>
          <a:spcPts val="0"/>
        </a:spcBef>
        <a:buSzPct val="80000"/>
        <a:buFont typeface="Arial" panose="020B0604020202020204" pitchFamily="34" charset="0"/>
        <a:buChar char="•"/>
        <a:defRPr sz="2000" b="0" i="0" kern="1200">
          <a:solidFill>
            <a:schemeClr val="bg2"/>
          </a:solidFill>
          <a:latin typeface="IBM Plex Sans Regular" charset="0"/>
          <a:ea typeface="+mn-ea"/>
          <a:cs typeface="+mn-cs"/>
        </a:defRPr>
      </a:lvl3pPr>
      <a:lvl4pPr marL="685800" indent="-228600" algn="l" defTabSz="1097280" rtl="0" eaLnBrk="1" latinLnBrk="0" hangingPunct="1">
        <a:lnSpc>
          <a:spcPct val="105000"/>
        </a:lnSpc>
        <a:spcBef>
          <a:spcPts val="0"/>
        </a:spcBef>
        <a:buFont typeface=".AppleSystemUIFont" charset="-120"/>
        <a:buChar char="–"/>
        <a:defRPr sz="2000" b="0" i="0" kern="1200">
          <a:solidFill>
            <a:schemeClr val="bg2"/>
          </a:solidFill>
          <a:latin typeface="IBM Plex Sans Regular" charset="0"/>
          <a:ea typeface="+mn-ea"/>
          <a:cs typeface="+mn-cs"/>
        </a:defRPr>
      </a:lvl4pPr>
      <a:lvl5pPr marL="914400" indent="-228600" algn="l" defTabSz="1097280" rtl="0" eaLnBrk="1" latinLnBrk="0" hangingPunct="1">
        <a:lnSpc>
          <a:spcPct val="105000"/>
        </a:lnSpc>
        <a:spcBef>
          <a:spcPts val="0"/>
        </a:spcBef>
        <a:buSzPct val="80000"/>
        <a:buFont typeface="Arial" panose="020B0604020202020204" pitchFamily="34" charset="0"/>
        <a:buChar char="•"/>
        <a:defRPr sz="2000" b="0" i="0" kern="1200">
          <a:solidFill>
            <a:schemeClr val="bg2"/>
          </a:solidFill>
          <a:latin typeface="IBM Plex Sans Regular" charset="0"/>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xml"/><Relationship Id="rId1" Type="http://schemas.openxmlformats.org/officeDocument/2006/relationships/slideLayout" Target="../slideLayouts/slideLayout32.xml"/><Relationship Id="rId4" Type="http://schemas.openxmlformats.org/officeDocument/2006/relationships/hyperlink" Target="https://www.ibm.com/case-studies/ntt-data-business-solutions-nordics-managed-service-hana-powe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0BDAAA9B-A359-40D8-8FF6-2F5BE0DAD783}"/>
              </a:ext>
            </a:extLst>
          </p:cNvPr>
          <p:cNvPicPr>
            <a:picLocks noChangeAspect="1"/>
          </p:cNvPicPr>
          <p:nvPr/>
        </p:nvPicPr>
        <p:blipFill>
          <a:blip r:embed="rId3"/>
          <a:stretch>
            <a:fillRect/>
          </a:stretch>
        </p:blipFill>
        <p:spPr>
          <a:xfrm>
            <a:off x="228600" y="338670"/>
            <a:ext cx="3186802" cy="811186"/>
          </a:xfrm>
          <a:prstGeom prst="rect">
            <a:avLst/>
          </a:prstGeom>
        </p:spPr>
      </p:pic>
      <p:sp>
        <p:nvSpPr>
          <p:cNvPr id="71" name="Rectangle 70">
            <a:extLst>
              <a:ext uri="{FF2B5EF4-FFF2-40B4-BE49-F238E27FC236}">
                <a16:creationId xmlns:a16="http://schemas.microsoft.com/office/drawing/2014/main" id="{A645AE14-BDE7-4871-9D4A-0F7DA24FD9F4}"/>
              </a:ext>
            </a:extLst>
          </p:cNvPr>
          <p:cNvSpPr/>
          <p:nvPr/>
        </p:nvSpPr>
        <p:spPr>
          <a:xfrm>
            <a:off x="3657600" y="2057400"/>
            <a:ext cx="6675438" cy="4114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000" dirty="0">
              <a:latin typeface="IBM Plex Sans" panose="020B0503050000000000" pitchFamily="34" charset="0"/>
            </a:endParaRPr>
          </a:p>
        </p:txBody>
      </p:sp>
      <p:sp>
        <p:nvSpPr>
          <p:cNvPr id="62" name="Rectangle 61">
            <a:extLst>
              <a:ext uri="{FF2B5EF4-FFF2-40B4-BE49-F238E27FC236}">
                <a16:creationId xmlns:a16="http://schemas.microsoft.com/office/drawing/2014/main" id="{310A963B-182F-4D52-A7E3-01ABAF84A8BB}"/>
              </a:ext>
            </a:extLst>
          </p:cNvPr>
          <p:cNvSpPr/>
          <p:nvPr/>
        </p:nvSpPr>
        <p:spPr>
          <a:xfrm>
            <a:off x="10333038" y="2057400"/>
            <a:ext cx="4297362" cy="136318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000" dirty="0">
              <a:latin typeface="IBM Plex Sans" panose="020B0503050000000000" pitchFamily="34" charset="0"/>
            </a:endParaRPr>
          </a:p>
        </p:txBody>
      </p:sp>
      <p:sp>
        <p:nvSpPr>
          <p:cNvPr id="63" name="Rectangle 62">
            <a:extLst>
              <a:ext uri="{FF2B5EF4-FFF2-40B4-BE49-F238E27FC236}">
                <a16:creationId xmlns:a16="http://schemas.microsoft.com/office/drawing/2014/main" id="{7D06B2AA-2460-4F55-B5EE-761D8D0BB60C}"/>
              </a:ext>
            </a:extLst>
          </p:cNvPr>
          <p:cNvSpPr/>
          <p:nvPr/>
        </p:nvSpPr>
        <p:spPr>
          <a:xfrm>
            <a:off x="10333038" y="3420585"/>
            <a:ext cx="4297362" cy="13758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000" dirty="0">
              <a:latin typeface="IBM Plex Sans" panose="020B0503050000000000" pitchFamily="34" charset="0"/>
            </a:endParaRPr>
          </a:p>
        </p:txBody>
      </p:sp>
      <p:sp>
        <p:nvSpPr>
          <p:cNvPr id="64" name="Rectangle 63">
            <a:extLst>
              <a:ext uri="{FF2B5EF4-FFF2-40B4-BE49-F238E27FC236}">
                <a16:creationId xmlns:a16="http://schemas.microsoft.com/office/drawing/2014/main" id="{9D41F533-5130-4506-A0A8-D3A88F932C9D}"/>
              </a:ext>
            </a:extLst>
          </p:cNvPr>
          <p:cNvSpPr/>
          <p:nvPr/>
        </p:nvSpPr>
        <p:spPr>
          <a:xfrm>
            <a:off x="10333038" y="4783771"/>
            <a:ext cx="4297362" cy="138843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000" dirty="0">
              <a:latin typeface="IBM Plex Sans" panose="020B0503050000000000" pitchFamily="34" charset="0"/>
            </a:endParaRPr>
          </a:p>
        </p:txBody>
      </p:sp>
      <p:sp>
        <p:nvSpPr>
          <p:cNvPr id="50" name="Title 49">
            <a:extLst>
              <a:ext uri="{FF2B5EF4-FFF2-40B4-BE49-F238E27FC236}">
                <a16:creationId xmlns:a16="http://schemas.microsoft.com/office/drawing/2014/main" id="{C9C9B3F2-BB0E-4812-947D-878E9BF9E27A}"/>
              </a:ext>
            </a:extLst>
          </p:cNvPr>
          <p:cNvSpPr>
            <a:spLocks noGrp="1"/>
          </p:cNvSpPr>
          <p:nvPr>
            <p:ph type="title"/>
          </p:nvPr>
        </p:nvSpPr>
        <p:spPr>
          <a:xfrm>
            <a:off x="449490" y="2182738"/>
            <a:ext cx="2971800" cy="4583822"/>
          </a:xfrm>
        </p:spPr>
        <p:txBody>
          <a:bodyPr/>
          <a:lstStyle/>
          <a:p>
            <a:r>
              <a:rPr lang="en-US" dirty="0"/>
              <a:t>How can IT service providers attract new customers?</a:t>
            </a:r>
            <a:br>
              <a:rPr lang="en-US" dirty="0"/>
            </a:br>
            <a:endParaRPr lang="en-US" dirty="0"/>
          </a:p>
        </p:txBody>
      </p:sp>
      <p:sp>
        <p:nvSpPr>
          <p:cNvPr id="60" name="Content Placeholder 59">
            <a:extLst>
              <a:ext uri="{FF2B5EF4-FFF2-40B4-BE49-F238E27FC236}">
                <a16:creationId xmlns:a16="http://schemas.microsoft.com/office/drawing/2014/main" id="{AB7438D5-91F5-46D4-8298-5AF7DF20F859}"/>
              </a:ext>
            </a:extLst>
          </p:cNvPr>
          <p:cNvSpPr>
            <a:spLocks noGrp="1"/>
          </p:cNvSpPr>
          <p:nvPr>
            <p:ph idx="4294967295"/>
          </p:nvPr>
        </p:nvSpPr>
        <p:spPr>
          <a:xfrm>
            <a:off x="10515600" y="2011101"/>
            <a:ext cx="4069080" cy="1234440"/>
          </a:xfrm>
        </p:spPr>
        <p:txBody>
          <a:bodyPr/>
          <a:lstStyle/>
          <a:p>
            <a:pPr>
              <a:lnSpc>
                <a:spcPct val="100000"/>
              </a:lnSpc>
              <a:spcBef>
                <a:spcPts val="0"/>
              </a:spcBef>
            </a:pPr>
            <a:r>
              <a:rPr lang="en-GB" sz="1600" dirty="0">
                <a:solidFill>
                  <a:schemeClr val="bg2"/>
                </a:solidFill>
              </a:rPr>
              <a:t>IBM Power Systems and IBM FlashSystem have enabled NTT DATA Business Solutions Nordics to transform its capabilities and provide even better client service.</a:t>
            </a:r>
            <a:endParaRPr lang="en-US" sz="1600" dirty="0">
              <a:solidFill>
                <a:schemeClr val="bg2"/>
              </a:solidFill>
            </a:endParaRPr>
          </a:p>
        </p:txBody>
      </p:sp>
      <p:sp>
        <p:nvSpPr>
          <p:cNvPr id="66" name="Content Placeholder 59">
            <a:extLst>
              <a:ext uri="{FF2B5EF4-FFF2-40B4-BE49-F238E27FC236}">
                <a16:creationId xmlns:a16="http://schemas.microsoft.com/office/drawing/2014/main" id="{6F1043F0-070D-4923-AE2C-4129D258536A}"/>
              </a:ext>
            </a:extLst>
          </p:cNvPr>
          <p:cNvSpPr txBox="1">
            <a:spLocks/>
          </p:cNvSpPr>
          <p:nvPr/>
        </p:nvSpPr>
        <p:spPr>
          <a:xfrm>
            <a:off x="10515600" y="3314919"/>
            <a:ext cx="4069080" cy="1234440"/>
          </a:xfrm>
          <a:prstGeom prst="rect">
            <a:avLst/>
          </a:prstGeom>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nSpc>
                <a:spcPct val="100000"/>
              </a:lnSpc>
              <a:spcBef>
                <a:spcPts val="0"/>
              </a:spcBef>
            </a:pPr>
            <a:r>
              <a:rPr lang="en-GB" sz="1600" i="1" dirty="0">
                <a:solidFill>
                  <a:schemeClr val="bg2"/>
                </a:solidFill>
              </a:rPr>
              <a:t>IBM was truly invested in the success of the project, and it was much easier to implement IBM Power Systems than most other servers</a:t>
            </a:r>
            <a:r>
              <a:rPr lang="en-US" sz="1600" i="1" dirty="0">
                <a:solidFill>
                  <a:schemeClr val="bg2"/>
                </a:solidFill>
              </a:rPr>
              <a:t>.</a:t>
            </a:r>
          </a:p>
          <a:p>
            <a:pPr>
              <a:lnSpc>
                <a:spcPct val="100000"/>
              </a:lnSpc>
              <a:spcBef>
                <a:spcPts val="0"/>
              </a:spcBef>
            </a:pPr>
            <a:endParaRPr lang="en-US" sz="1600" i="1" dirty="0">
              <a:solidFill>
                <a:schemeClr val="bg2"/>
              </a:solidFill>
            </a:endParaRPr>
          </a:p>
        </p:txBody>
      </p:sp>
      <p:sp>
        <p:nvSpPr>
          <p:cNvPr id="67" name="Text Placeholder 5">
            <a:extLst>
              <a:ext uri="{FF2B5EF4-FFF2-40B4-BE49-F238E27FC236}">
                <a16:creationId xmlns:a16="http://schemas.microsoft.com/office/drawing/2014/main" id="{B3F06B0E-4506-4446-BFC5-EBCB0580E759}"/>
              </a:ext>
            </a:extLst>
          </p:cNvPr>
          <p:cNvSpPr txBox="1">
            <a:spLocks/>
          </p:cNvSpPr>
          <p:nvPr/>
        </p:nvSpPr>
        <p:spPr>
          <a:xfrm>
            <a:off x="9875520" y="4343400"/>
            <a:ext cx="4800600" cy="454213"/>
          </a:xfrm>
          <a:prstGeom prst="rect">
            <a:avLst/>
          </a:prstGeom>
        </p:spPr>
        <p:txBody>
          <a:bodyPr/>
          <a:lstStyle>
            <a:lvl1pPr marL="0" indent="0" algn="l" defTabSz="1097280" rtl="0" eaLnBrk="1" latinLnBrk="0" hangingPunct="1">
              <a:lnSpc>
                <a:spcPct val="105000"/>
              </a:lnSpc>
              <a:spcBef>
                <a:spcPts val="600"/>
              </a:spcBef>
              <a:buFontTx/>
              <a:buNone/>
              <a:tabLst/>
              <a:defRPr sz="2000" b="0" i="0" kern="1200">
                <a:solidFill>
                  <a:schemeClr val="bg2"/>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sz="2000" b="0" i="0" kern="1200">
                <a:solidFill>
                  <a:schemeClr val="bg2"/>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sz="2000" b="0" i="0" kern="1200">
                <a:solidFill>
                  <a:schemeClr val="bg2"/>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sz="2000" b="0" i="0" kern="1200">
                <a:solidFill>
                  <a:schemeClr val="bg2"/>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sz="2000" b="0" i="0" kern="1200">
                <a:solidFill>
                  <a:schemeClr val="bg2"/>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gn="r"/>
            <a:r>
              <a:rPr lang="en-US" sz="1000" dirty="0"/>
              <a:t>Torben Prang,</a:t>
            </a:r>
            <a:r>
              <a:rPr lang="en-GB" sz="1000" dirty="0"/>
              <a:t> Director of IT and Infrastructure,</a:t>
            </a:r>
            <a:r>
              <a:rPr lang="en-US" sz="1000" dirty="0"/>
              <a:t> </a:t>
            </a:r>
            <a:br>
              <a:rPr lang="en-US" sz="1000" dirty="0"/>
            </a:br>
            <a:r>
              <a:rPr lang="en-GB" sz="1000" dirty="0"/>
              <a:t>NTT DATA Business Solutions Nordics</a:t>
            </a:r>
            <a:endParaRPr lang="en-US" sz="1000" dirty="0"/>
          </a:p>
        </p:txBody>
      </p:sp>
      <p:sp>
        <p:nvSpPr>
          <p:cNvPr id="68" name="Content Placeholder 59">
            <a:extLst>
              <a:ext uri="{FF2B5EF4-FFF2-40B4-BE49-F238E27FC236}">
                <a16:creationId xmlns:a16="http://schemas.microsoft.com/office/drawing/2014/main" id="{452269F2-8354-4495-84BD-62EEBE436268}"/>
              </a:ext>
            </a:extLst>
          </p:cNvPr>
          <p:cNvSpPr txBox="1">
            <a:spLocks/>
          </p:cNvSpPr>
          <p:nvPr/>
        </p:nvSpPr>
        <p:spPr>
          <a:xfrm>
            <a:off x="10619830" y="4724403"/>
            <a:ext cx="3553370" cy="533397"/>
          </a:xfrm>
          <a:prstGeom prst="rect">
            <a:avLst/>
          </a:prstGeom>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nSpc>
                <a:spcPct val="100000"/>
              </a:lnSpc>
              <a:spcBef>
                <a:spcPts val="0"/>
              </a:spcBef>
            </a:pPr>
            <a:r>
              <a:rPr lang="en-US" sz="1600" b="1" dirty="0">
                <a:solidFill>
                  <a:schemeClr val="bg2"/>
                </a:solidFill>
              </a:rPr>
              <a:t>Solution Components:</a:t>
            </a:r>
          </a:p>
        </p:txBody>
      </p:sp>
      <p:sp>
        <p:nvSpPr>
          <p:cNvPr id="70" name="Content Placeholder 59">
            <a:extLst>
              <a:ext uri="{FF2B5EF4-FFF2-40B4-BE49-F238E27FC236}">
                <a16:creationId xmlns:a16="http://schemas.microsoft.com/office/drawing/2014/main" id="{B8ADFF90-4F1C-4A0C-9DF6-E14F4666B627}"/>
              </a:ext>
            </a:extLst>
          </p:cNvPr>
          <p:cNvSpPr txBox="1">
            <a:spLocks/>
          </p:cNvSpPr>
          <p:nvPr/>
        </p:nvSpPr>
        <p:spPr>
          <a:xfrm>
            <a:off x="10607040" y="5097780"/>
            <a:ext cx="3749040" cy="548217"/>
          </a:xfrm>
          <a:prstGeom prst="rect">
            <a:avLst/>
          </a:prstGeom>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nSpc>
                <a:spcPct val="100000"/>
              </a:lnSpc>
              <a:spcBef>
                <a:spcPts val="0"/>
              </a:spcBef>
            </a:pPr>
            <a:r>
              <a:rPr lang="en-US" sz="900" dirty="0">
                <a:solidFill>
                  <a:schemeClr val="bg2"/>
                </a:solidFill>
              </a:rPr>
              <a:t>IBM® </a:t>
            </a:r>
            <a:r>
              <a:rPr lang="en-US" sz="900" dirty="0" err="1">
                <a:solidFill>
                  <a:schemeClr val="bg2"/>
                </a:solidFill>
              </a:rPr>
              <a:t>FlashSystem</a:t>
            </a:r>
            <a:r>
              <a:rPr lang="en-US" sz="900" dirty="0">
                <a:solidFill>
                  <a:schemeClr val="bg2"/>
                </a:solidFill>
              </a:rPr>
              <a:t>® 5000, IBM Power Systems™ </a:t>
            </a:r>
            <a:r>
              <a:rPr lang="en-US" sz="900" dirty="0" err="1">
                <a:solidFill>
                  <a:schemeClr val="bg2"/>
                </a:solidFill>
              </a:rPr>
              <a:t>E950</a:t>
            </a:r>
            <a:r>
              <a:rPr lang="en-US" sz="900" dirty="0">
                <a:solidFill>
                  <a:schemeClr val="bg2"/>
                </a:solidFill>
              </a:rPr>
              <a:t>, IBM Power Systems </a:t>
            </a:r>
            <a:r>
              <a:rPr lang="en-US" sz="900" dirty="0" err="1">
                <a:solidFill>
                  <a:schemeClr val="bg2"/>
                </a:solidFill>
              </a:rPr>
              <a:t>E980</a:t>
            </a:r>
            <a:r>
              <a:rPr lang="en-US" sz="900" dirty="0">
                <a:solidFill>
                  <a:schemeClr val="bg2"/>
                </a:solidFill>
              </a:rPr>
              <a:t>, IBM Power Systems </a:t>
            </a:r>
            <a:r>
              <a:rPr lang="en-US" sz="900" dirty="0" err="1">
                <a:solidFill>
                  <a:schemeClr val="bg2"/>
                </a:solidFill>
              </a:rPr>
              <a:t>S922</a:t>
            </a:r>
            <a:r>
              <a:rPr lang="en-US" sz="900" dirty="0">
                <a:solidFill>
                  <a:schemeClr val="bg2"/>
                </a:solidFill>
              </a:rPr>
              <a:t>, IBM Power Systems </a:t>
            </a:r>
            <a:r>
              <a:rPr lang="en-US" sz="900" dirty="0" err="1">
                <a:solidFill>
                  <a:schemeClr val="bg2"/>
                </a:solidFill>
              </a:rPr>
              <a:t>S924</a:t>
            </a:r>
            <a:r>
              <a:rPr lang="en-US" sz="900" dirty="0">
                <a:solidFill>
                  <a:schemeClr val="bg2"/>
                </a:solidFill>
              </a:rPr>
              <a:t>, IBM </a:t>
            </a:r>
            <a:r>
              <a:rPr lang="en-US" sz="900" dirty="0" err="1">
                <a:solidFill>
                  <a:schemeClr val="bg2"/>
                </a:solidFill>
              </a:rPr>
              <a:t>PowerVM</a:t>
            </a:r>
            <a:r>
              <a:rPr lang="en-US" sz="900" dirty="0">
                <a:solidFill>
                  <a:schemeClr val="bg2"/>
                </a:solidFill>
              </a:rPr>
              <a:t>®, IBM Watson®, </a:t>
            </a:r>
            <a:r>
              <a:rPr lang="en-US" sz="900" dirty="0" err="1">
                <a:solidFill>
                  <a:schemeClr val="bg2"/>
                </a:solidFill>
              </a:rPr>
              <a:t>POWER9</a:t>
            </a:r>
            <a:r>
              <a:rPr lang="en-US" sz="900" dirty="0">
                <a:solidFill>
                  <a:schemeClr val="bg2"/>
                </a:solidFill>
              </a:rPr>
              <a:t>™ , SAP Business Warehouse powered by SAP HANA®, SAP Business Suite powered by SAP HANA, SUSE Linux Enterprise Server for SAP Applications</a:t>
            </a:r>
          </a:p>
        </p:txBody>
      </p:sp>
      <p:sp>
        <p:nvSpPr>
          <p:cNvPr id="53" name="Content Placeholder 52">
            <a:extLst>
              <a:ext uri="{FF2B5EF4-FFF2-40B4-BE49-F238E27FC236}">
                <a16:creationId xmlns:a16="http://schemas.microsoft.com/office/drawing/2014/main" id="{AB549EA7-2D58-4F7D-A801-602CD7A50E0B}"/>
              </a:ext>
            </a:extLst>
          </p:cNvPr>
          <p:cNvSpPr>
            <a:spLocks noGrp="1"/>
          </p:cNvSpPr>
          <p:nvPr>
            <p:ph idx="4294967295"/>
          </p:nvPr>
        </p:nvSpPr>
        <p:spPr>
          <a:xfrm>
            <a:off x="3964413" y="2141675"/>
            <a:ext cx="6036692" cy="2971800"/>
          </a:xfrm>
        </p:spPr>
        <p:txBody>
          <a:bodyPr/>
          <a:lstStyle/>
          <a:p>
            <a:r>
              <a:rPr lang="en-GB" sz="1800" dirty="0">
                <a:solidFill>
                  <a:schemeClr val="tx1"/>
                </a:solidFill>
              </a:rPr>
              <a:t>To stand out in the crowded IT service provider market, NTT DATA Business Solutions Nordics needed a differentiator. </a:t>
            </a:r>
          </a:p>
          <a:p>
            <a:r>
              <a:rPr lang="en-GB" sz="1800" dirty="0">
                <a:solidFill>
                  <a:schemeClr val="tx1"/>
                </a:solidFill>
              </a:rPr>
              <a:t>To spice up its SAP hosting services, the company deployed IBM Power Systems servers and IBM FlashSystem storage that can be securely shared between clients—helping to deliver top performance and reliability at enticing rates. </a:t>
            </a:r>
            <a:endParaRPr lang="en-US" sz="1800" dirty="0">
              <a:solidFill>
                <a:schemeClr val="tx1"/>
              </a:solidFill>
            </a:endParaRPr>
          </a:p>
          <a:p>
            <a:r>
              <a:rPr lang="en-GB" sz="1800" dirty="0">
                <a:solidFill>
                  <a:schemeClr val="tx1"/>
                </a:solidFill>
              </a:rPr>
              <a:t>As well as ramping up the speed, availability and performance of its SAP hosting services, the company expects to cut costs on licensing, cooling and power consumption. </a:t>
            </a:r>
            <a:endParaRPr lang="en-US" sz="1800" dirty="0">
              <a:solidFill>
                <a:schemeClr val="tx1"/>
              </a:solidFill>
            </a:endParaRPr>
          </a:p>
        </p:txBody>
      </p:sp>
      <p:sp>
        <p:nvSpPr>
          <p:cNvPr id="15" name="Content Placeholder 59">
            <a:extLst>
              <a:ext uri="{FF2B5EF4-FFF2-40B4-BE49-F238E27FC236}">
                <a16:creationId xmlns:a16="http://schemas.microsoft.com/office/drawing/2014/main" id="{C91220A5-3BB1-234B-B7CE-E24DF0E05CC4}"/>
              </a:ext>
            </a:extLst>
          </p:cNvPr>
          <p:cNvSpPr txBox="1">
            <a:spLocks/>
          </p:cNvSpPr>
          <p:nvPr/>
        </p:nvSpPr>
        <p:spPr>
          <a:xfrm>
            <a:off x="449490" y="5281930"/>
            <a:ext cx="3566160" cy="548217"/>
          </a:xfrm>
          <a:prstGeom prst="rect">
            <a:avLst/>
          </a:prstGeom>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nSpc>
                <a:spcPct val="100000"/>
              </a:lnSpc>
              <a:spcBef>
                <a:spcPts val="0"/>
              </a:spcBef>
            </a:pPr>
            <a:r>
              <a:rPr lang="en-US" sz="1800" b="1" dirty="0">
                <a:solidFill>
                  <a:schemeClr val="bg2"/>
                </a:solidFill>
                <a:hlinkClick r:id="rId4">
                  <a:extLst>
                    <a:ext uri="{A12FA001-AC4F-418D-AE19-62706E023703}">
                      <ahyp:hlinkClr xmlns:ahyp="http://schemas.microsoft.com/office/drawing/2018/hyperlinkcolor" val="tx"/>
                    </a:ext>
                  </a:extLst>
                </a:hlinkClick>
              </a:rPr>
              <a:t>Read the full story</a:t>
            </a:r>
            <a:endParaRPr lang="en-US" sz="1800" b="1" dirty="0">
              <a:solidFill>
                <a:schemeClr val="bg2"/>
              </a:solidFill>
            </a:endParaRPr>
          </a:p>
        </p:txBody>
      </p:sp>
      <p:sp>
        <p:nvSpPr>
          <p:cNvPr id="16" name="Content Placeholder 59">
            <a:extLst>
              <a:ext uri="{FF2B5EF4-FFF2-40B4-BE49-F238E27FC236}">
                <a16:creationId xmlns:a16="http://schemas.microsoft.com/office/drawing/2014/main" id="{24ABD6DD-8D4B-264A-AE0A-86DDC9E687CB}"/>
              </a:ext>
            </a:extLst>
          </p:cNvPr>
          <p:cNvSpPr txBox="1">
            <a:spLocks/>
          </p:cNvSpPr>
          <p:nvPr/>
        </p:nvSpPr>
        <p:spPr>
          <a:xfrm>
            <a:off x="12013327" y="534204"/>
            <a:ext cx="3566160" cy="548217"/>
          </a:xfrm>
          <a:prstGeom prst="rect">
            <a:avLst/>
          </a:prstGeom>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nSpc>
                <a:spcPct val="100000"/>
              </a:lnSpc>
              <a:spcBef>
                <a:spcPts val="0"/>
              </a:spcBef>
            </a:pPr>
            <a:r>
              <a:rPr lang="en-US" sz="1800" dirty="0">
                <a:solidFill>
                  <a:schemeClr val="bg2"/>
                </a:solidFill>
              </a:rPr>
              <a:t>Computer Services</a:t>
            </a:r>
          </a:p>
        </p:txBody>
      </p:sp>
      <p:sp>
        <p:nvSpPr>
          <p:cNvPr id="18" name="Content Placeholder 59">
            <a:extLst>
              <a:ext uri="{FF2B5EF4-FFF2-40B4-BE49-F238E27FC236}">
                <a16:creationId xmlns:a16="http://schemas.microsoft.com/office/drawing/2014/main" id="{AED78D62-7852-4470-AE9E-245C24BF87D8}"/>
              </a:ext>
            </a:extLst>
          </p:cNvPr>
          <p:cNvSpPr txBox="1">
            <a:spLocks/>
          </p:cNvSpPr>
          <p:nvPr/>
        </p:nvSpPr>
        <p:spPr>
          <a:xfrm>
            <a:off x="12024360" y="155425"/>
            <a:ext cx="2377440" cy="548217"/>
          </a:xfrm>
          <a:prstGeom prst="rect">
            <a:avLst/>
          </a:prstGeom>
        </p:spPr>
        <p:txBody>
          <a:bodyPr vert="horz" lIns="0" tIns="228600" rIns="0" bIns="0" rtlCol="0" anchor="t">
            <a:noAutofit/>
          </a:bodyPr>
          <a:lstStyle>
            <a:lvl1pPr marL="0" indent="0" algn="l" defTabSz="1097280" rtl="0" eaLnBrk="1" latinLnBrk="0" hangingPunct="1">
              <a:lnSpc>
                <a:spcPct val="105000"/>
              </a:lnSpc>
              <a:spcBef>
                <a:spcPts val="600"/>
              </a:spcBef>
              <a:buFontTx/>
              <a:buNone/>
              <a:tabLst/>
              <a:defRPr sz="2000" b="0" i="0" kern="1200">
                <a:solidFill>
                  <a:schemeClr val="tx1"/>
                </a:solidFill>
                <a:latin typeface="IBM Plex Sans" charset="0"/>
                <a:ea typeface="IBM Plex Sans" charset="0"/>
                <a:cs typeface="IBM Plex Sans" charset="0"/>
              </a:defRPr>
            </a:lvl1pPr>
            <a:lvl2pPr marL="228600" indent="-228600" algn="l" defTabSz="1097280" rtl="0" eaLnBrk="1" latinLnBrk="0" hangingPunct="1">
              <a:lnSpc>
                <a:spcPct val="105000"/>
              </a:lnSpc>
              <a:spcBef>
                <a:spcPts val="600"/>
              </a:spcBef>
              <a:buFont typeface="Wingdings" panose="05000000000000000000" pitchFamily="2" charset="2"/>
              <a:buChar char="§"/>
              <a:defRPr sz="2000" b="0" i="0" kern="1200">
                <a:solidFill>
                  <a:schemeClr val="tx1"/>
                </a:solidFill>
                <a:latin typeface="IBM Plex Sans" charset="0"/>
                <a:ea typeface="IBM Plex Sans" charset="0"/>
                <a:cs typeface="IBM Plex Sans" charset="0"/>
              </a:defRPr>
            </a:lvl2pPr>
            <a:lvl3pPr marL="457200" indent="-228600" algn="l" defTabSz="1097280" rtl="0" eaLnBrk="1" latinLnBrk="0" hangingPunct="1">
              <a:lnSpc>
                <a:spcPct val="105000"/>
              </a:lnSpc>
              <a:spcBef>
                <a:spcPts val="600"/>
              </a:spcBef>
              <a:buSzPct val="80000"/>
              <a:buFont typeface="Arial" panose="020B0604020202020204" pitchFamily="34" charset="0"/>
              <a:buChar char="–"/>
              <a:defRPr sz="2000" b="0" i="0" kern="1200">
                <a:solidFill>
                  <a:schemeClr val="tx1"/>
                </a:solidFill>
                <a:latin typeface="IBM Plex Sans" charset="0"/>
                <a:ea typeface="IBM Plex Sans" charset="0"/>
                <a:cs typeface="IBM Plex Sans" charset="0"/>
              </a:defRPr>
            </a:lvl3pPr>
            <a:lvl4pPr marL="685800" indent="-228600" algn="l" defTabSz="1097280" rtl="0" eaLnBrk="1" latinLnBrk="0" hangingPunct="1">
              <a:lnSpc>
                <a:spcPct val="105000"/>
              </a:lnSpc>
              <a:spcBef>
                <a:spcPts val="600"/>
              </a:spcBef>
              <a:buFont typeface="Arial" panose="020B0604020202020204" pitchFamily="34" charset="0"/>
              <a:buChar char="•"/>
              <a:defRPr sz="2000" b="0" i="0" kern="1200">
                <a:solidFill>
                  <a:schemeClr val="tx1"/>
                </a:solidFill>
                <a:latin typeface="IBM Plex Sans" charset="0"/>
                <a:ea typeface="IBM Plex Sans" charset="0"/>
                <a:cs typeface="IBM Plex Sans" charset="0"/>
              </a:defRPr>
            </a:lvl4pPr>
            <a:lvl5pPr marL="914400" indent="-228600" algn="l" defTabSz="1097280" rtl="0" eaLnBrk="1" latinLnBrk="0" hangingPunct="1">
              <a:lnSpc>
                <a:spcPct val="105000"/>
              </a:lnSpc>
              <a:spcBef>
                <a:spcPts val="600"/>
              </a:spcBef>
              <a:buSzPct val="80000"/>
              <a:buFont typeface="Arial" panose="020B0604020202020204" pitchFamily="34" charset="0"/>
              <a:buChar char="–"/>
              <a:defRPr sz="2000" b="0" i="0" kern="1200">
                <a:solidFill>
                  <a:schemeClr val="tx1"/>
                </a:solidFill>
                <a:latin typeface="IBM Plex Sans" charset="0"/>
                <a:ea typeface="IBM Plex Sans" charset="0"/>
                <a:cs typeface="IBM Plex Sans"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nSpc>
                <a:spcPct val="100000"/>
              </a:lnSpc>
              <a:spcBef>
                <a:spcPts val="0"/>
              </a:spcBef>
            </a:pPr>
            <a:r>
              <a:rPr lang="en-US" sz="2400" dirty="0">
                <a:solidFill>
                  <a:schemeClr val="bg2"/>
                </a:solidFill>
              </a:rPr>
              <a:t>IBM Systems</a:t>
            </a:r>
          </a:p>
        </p:txBody>
      </p:sp>
    </p:spTree>
    <p:extLst>
      <p:ext uri="{BB962C8B-B14F-4D97-AF65-F5344CB8AC3E}">
        <p14:creationId xmlns:p14="http://schemas.microsoft.com/office/powerpoint/2010/main" val="671705651"/>
      </p:ext>
    </p:extLst>
  </p:cSld>
  <p:clrMapOvr>
    <a:masterClrMapping/>
  </p:clrMapOvr>
</p:sld>
</file>

<file path=ppt/theme/theme1.xml><?xml version="1.0" encoding="utf-8"?>
<a:theme xmlns:a="http://schemas.openxmlformats.org/drawingml/2006/main" name="1_COVERS">
  <a:themeElements>
    <a:clrScheme name="IBM Services Palette Final">
      <a:dk1>
        <a:srgbClr val="000000"/>
      </a:dk1>
      <a:lt1>
        <a:srgbClr val="051243"/>
      </a:lt1>
      <a:dk2>
        <a:srgbClr val="F3F3F3"/>
      </a:dk2>
      <a:lt2>
        <a:srgbClr val="FFFFFF"/>
      </a:lt2>
      <a:accent1>
        <a:srgbClr val="6EA6FF"/>
      </a:accent1>
      <a:accent2>
        <a:srgbClr val="0F6DFF"/>
      </a:accent2>
      <a:accent3>
        <a:srgbClr val="0530AD"/>
      </a:accent3>
      <a:accent4>
        <a:srgbClr val="00BAB6"/>
      </a:accent4>
      <a:accent5>
        <a:srgbClr val="924CFC"/>
      </a:accent5>
      <a:accent6>
        <a:srgbClr val="D7306D"/>
      </a:accent6>
      <a:hlink>
        <a:srgbClr val="0F6DFF"/>
      </a:hlink>
      <a:folHlink>
        <a:srgbClr val="E0E0E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t"/>
      <a:lstStyle>
        <a:defPPr algn="l">
          <a:defRPr sz="2000" dirty="0">
            <a:latin typeface="IBM Plex Sans" panose="020B0503050000000000"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bodyPr wrap="square" lIns="91440" tIns="45720" rIns="91440" bIns="45720" rtlCol="0">
        <a:noAutofit/>
      </a:bodyPr>
      <a:lstStyle>
        <a:defPPr>
          <a:lnSpc>
            <a:spcPct val="105000"/>
          </a:lnSpc>
          <a:spcBef>
            <a:spcPts val="1000"/>
          </a:spcBef>
          <a:defRPr sz="2000" dirty="0" err="1" smtClean="0">
            <a:solidFill>
              <a:schemeClr val="tx1"/>
            </a:solidFill>
            <a:latin typeface="IBM Plex Sans" charset="0"/>
            <a:ea typeface="IBM Plex Sans" charset="0"/>
            <a:cs typeface="IBM Plex Sans"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Dark Background">
  <a:themeElements>
    <a:clrScheme name="IBM Services Palette Final">
      <a:dk1>
        <a:srgbClr val="000000"/>
      </a:dk1>
      <a:lt1>
        <a:srgbClr val="051243"/>
      </a:lt1>
      <a:dk2>
        <a:srgbClr val="F3F3F3"/>
      </a:dk2>
      <a:lt2>
        <a:srgbClr val="FFFFFF"/>
      </a:lt2>
      <a:accent1>
        <a:srgbClr val="6EA6FF"/>
      </a:accent1>
      <a:accent2>
        <a:srgbClr val="0F6DFF"/>
      </a:accent2>
      <a:accent3>
        <a:srgbClr val="0530AD"/>
      </a:accent3>
      <a:accent4>
        <a:srgbClr val="00BAB6"/>
      </a:accent4>
      <a:accent5>
        <a:srgbClr val="924CFC"/>
      </a:accent5>
      <a:accent6>
        <a:srgbClr val="D7306D"/>
      </a:accent6>
      <a:hlink>
        <a:srgbClr val="0F6DFF"/>
      </a:hlink>
      <a:folHlink>
        <a:srgbClr val="E0E0E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2000" dirty="0">
            <a:latin typeface="IBM Plex Sans" panose="020B0503050000000000"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2"/>
          </a:solidFill>
          <a:tailEnd type="triangle"/>
        </a:ln>
      </a:spPr>
      <a:bodyPr/>
      <a:lstStyle/>
      <a:style>
        <a:lnRef idx="1">
          <a:schemeClr val="accent1"/>
        </a:lnRef>
        <a:fillRef idx="0">
          <a:schemeClr val="accent1"/>
        </a:fillRef>
        <a:effectRef idx="0">
          <a:schemeClr val="accent1"/>
        </a:effectRef>
        <a:fontRef idx="minor">
          <a:schemeClr val="tx1"/>
        </a:fontRef>
      </a:style>
    </a:lnDef>
    <a:txDef>
      <a:spPr/>
      <a:bodyPr wrap="square" lIns="91440" tIns="45720" rIns="91440" bIns="45720" rtlCol="0">
        <a:noAutofit/>
      </a:bodyPr>
      <a:lstStyle>
        <a:defPPr>
          <a:lnSpc>
            <a:spcPct val="105000"/>
          </a:lnSpc>
          <a:spcBef>
            <a:spcPts val="1000"/>
          </a:spcBef>
          <a:defRPr sz="2000" dirty="0" err="1" smtClean="0">
            <a:solidFill>
              <a:schemeClr val="tx1"/>
            </a:solidFill>
            <a:latin typeface="IBM Plex Sans" charset="0"/>
            <a:ea typeface="IBM Plex Sans" charset="0"/>
            <a:cs typeface="IBM Plex Sans"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Light Background">
  <a:themeElements>
    <a:clrScheme name="IBM Services Palette Final">
      <a:dk1>
        <a:srgbClr val="000000"/>
      </a:dk1>
      <a:lt1>
        <a:srgbClr val="051243"/>
      </a:lt1>
      <a:dk2>
        <a:srgbClr val="F3F3F3"/>
      </a:dk2>
      <a:lt2>
        <a:srgbClr val="FFFFFF"/>
      </a:lt2>
      <a:accent1>
        <a:srgbClr val="6EA6FF"/>
      </a:accent1>
      <a:accent2>
        <a:srgbClr val="0F6DFF"/>
      </a:accent2>
      <a:accent3>
        <a:srgbClr val="0530AD"/>
      </a:accent3>
      <a:accent4>
        <a:srgbClr val="00BAB6"/>
      </a:accent4>
      <a:accent5>
        <a:srgbClr val="924CFC"/>
      </a:accent5>
      <a:accent6>
        <a:srgbClr val="D7306D"/>
      </a:accent6>
      <a:hlink>
        <a:srgbClr val="0F6DFF"/>
      </a:hlink>
      <a:folHlink>
        <a:srgbClr val="E0E0E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2000" dirty="0">
            <a:latin typeface="IBM Plex Sans" panose="020B0503050000000000"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2"/>
          </a:solidFill>
          <a:tailEnd type="triangle"/>
        </a:ln>
      </a:spPr>
      <a:bodyPr/>
      <a:lstStyle/>
      <a:style>
        <a:lnRef idx="1">
          <a:schemeClr val="accent1"/>
        </a:lnRef>
        <a:fillRef idx="0">
          <a:schemeClr val="accent1"/>
        </a:fillRef>
        <a:effectRef idx="0">
          <a:schemeClr val="accent1"/>
        </a:effectRef>
        <a:fontRef idx="minor">
          <a:schemeClr val="tx1"/>
        </a:fontRef>
      </a:style>
    </a:lnDef>
    <a:txDef>
      <a:spPr/>
      <a:bodyPr wrap="square" lIns="91440" tIns="45720" rIns="91440" bIns="45720" rtlCol="0">
        <a:noAutofit/>
      </a:bodyPr>
      <a:lstStyle>
        <a:defPPr>
          <a:lnSpc>
            <a:spcPct val="105000"/>
          </a:lnSpc>
          <a:spcBef>
            <a:spcPts val="1000"/>
          </a:spcBef>
          <a:defRPr sz="2000" dirty="0" err="1" smtClean="0">
            <a:solidFill>
              <a:schemeClr val="tx1"/>
            </a:solidFill>
            <a:latin typeface="IBM Plex Sans" charset="0"/>
            <a:ea typeface="IBM Plex Sans" charset="0"/>
            <a:cs typeface="IBM Plex Sans"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Color Block">
  <a:themeElements>
    <a:clrScheme name="IBM Services Palette Final">
      <a:dk1>
        <a:srgbClr val="000000"/>
      </a:dk1>
      <a:lt1>
        <a:srgbClr val="051243"/>
      </a:lt1>
      <a:dk2>
        <a:srgbClr val="F3F3F3"/>
      </a:dk2>
      <a:lt2>
        <a:srgbClr val="FFFFFF"/>
      </a:lt2>
      <a:accent1>
        <a:srgbClr val="6EA6FF"/>
      </a:accent1>
      <a:accent2>
        <a:srgbClr val="0F6DFF"/>
      </a:accent2>
      <a:accent3>
        <a:srgbClr val="0530AD"/>
      </a:accent3>
      <a:accent4>
        <a:srgbClr val="00BAB6"/>
      </a:accent4>
      <a:accent5>
        <a:srgbClr val="924CFC"/>
      </a:accent5>
      <a:accent6>
        <a:srgbClr val="D7306D"/>
      </a:accent6>
      <a:hlink>
        <a:srgbClr val="0F6DFF"/>
      </a:hlink>
      <a:folHlink>
        <a:srgbClr val="E0E0E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2000" dirty="0">
            <a:latin typeface="IBM Plex Sans" panose="020B0503050000000000"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2"/>
          </a:solidFill>
          <a:tailEnd type="triangle"/>
        </a:ln>
      </a:spPr>
      <a:bodyPr/>
      <a:lstStyle/>
      <a:style>
        <a:lnRef idx="1">
          <a:schemeClr val="accent1"/>
        </a:lnRef>
        <a:fillRef idx="0">
          <a:schemeClr val="accent1"/>
        </a:fillRef>
        <a:effectRef idx="0">
          <a:schemeClr val="accent1"/>
        </a:effectRef>
        <a:fontRef idx="minor">
          <a:schemeClr val="tx1"/>
        </a:fontRef>
      </a:style>
    </a:lnDef>
    <a:txDef>
      <a:spPr/>
      <a:bodyPr wrap="square" lIns="91440" tIns="45720" rIns="91440" bIns="45720" rtlCol="0">
        <a:noAutofit/>
      </a:bodyPr>
      <a:lstStyle>
        <a:defPPr>
          <a:lnSpc>
            <a:spcPct val="105000"/>
          </a:lnSpc>
          <a:spcBef>
            <a:spcPts val="1000"/>
          </a:spcBef>
          <a:defRPr sz="2000" dirty="0" err="1" smtClean="0">
            <a:solidFill>
              <a:schemeClr val="tx1"/>
            </a:solidFill>
            <a:latin typeface="IBM Plex Sans" charset="0"/>
            <a:ea typeface="IBM Plex Sans" charset="0"/>
            <a:cs typeface="IBM Plex Sans"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12541</TotalTime>
  <Words>538</Words>
  <Application>Microsoft Office PowerPoint</Application>
  <PresentationFormat>Custom</PresentationFormat>
  <Paragraphs>44</Paragraphs>
  <Slides>1</Slides>
  <Notes>1</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1</vt:i4>
      </vt:variant>
    </vt:vector>
  </HeadingPairs>
  <TitlesOfParts>
    <vt:vector size="14" baseType="lpstr">
      <vt:lpstr>.AppleSystemUIFont</vt:lpstr>
      <vt:lpstr>Arial</vt:lpstr>
      <vt:lpstr>Arial Regular</vt:lpstr>
      <vt:lpstr>Calibri</vt:lpstr>
      <vt:lpstr>IBM Plex Mono</vt:lpstr>
      <vt:lpstr>IBM Plex Sans</vt:lpstr>
      <vt:lpstr>IBM Plex Sans Regular</vt:lpstr>
      <vt:lpstr>LucidaGrande</vt:lpstr>
      <vt:lpstr>Wingdings</vt:lpstr>
      <vt:lpstr>1_COVERS</vt:lpstr>
      <vt:lpstr>2_Dark Background</vt:lpstr>
      <vt:lpstr>3_Light Background</vt:lpstr>
      <vt:lpstr>4_Color Block</vt:lpstr>
      <vt:lpstr>How can IT service providers attract new customers?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Weber</dc:creator>
  <cp:lastModifiedBy>Adam Gethin-Jones</cp:lastModifiedBy>
  <cp:revision>398</cp:revision>
  <cp:lastPrinted>2017-10-24T19:02:10Z</cp:lastPrinted>
  <dcterms:created xsi:type="dcterms:W3CDTF">2017-10-15T17:28:19Z</dcterms:created>
  <dcterms:modified xsi:type="dcterms:W3CDTF">2021-05-28T11:45:13Z</dcterms:modified>
</cp:coreProperties>
</file>