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3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  <p:sldMasterId id="2147483674" r:id="rId2"/>
    <p:sldMasterId id="2147483734" r:id="rId3"/>
    <p:sldMasterId id="2147483715" r:id="rId4"/>
  </p:sldMasterIdLst>
  <p:notesMasterIdLst>
    <p:notesMasterId r:id="rId6"/>
  </p:notesMasterIdLst>
  <p:handoutMasterIdLst>
    <p:handoutMasterId r:id="rId7"/>
  </p:handoutMasterIdLst>
  <p:sldIdLst>
    <p:sldId id="421" r:id="rId5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 userDrawn="1">
          <p15:clr>
            <a:srgbClr val="547EBF"/>
          </p15:clr>
        </p15:guide>
        <p15:guide id="2" pos="4608" userDrawn="1">
          <p15:clr>
            <a:srgbClr val="547EBF"/>
          </p15:clr>
        </p15:guide>
        <p15:guide id="3" pos="6509" userDrawn="1">
          <p15:clr>
            <a:srgbClr val="547EBF"/>
          </p15:clr>
        </p15:guide>
        <p15:guide id="4" pos="2304" userDrawn="1">
          <p15:clr>
            <a:srgbClr val="547EBF"/>
          </p15:clr>
        </p15:guide>
        <p15:guide id="5" orient="horz" pos="1296" userDrawn="1">
          <p15:clr>
            <a:srgbClr val="547EBF"/>
          </p15:clr>
        </p15:guide>
        <p15:guide id="6" orient="horz" pos="3888" userDrawn="1">
          <p15:clr>
            <a:srgbClr val="547EBF"/>
          </p15:clr>
        </p15:guide>
        <p15:guide id="7" userDrawn="1">
          <p15:clr>
            <a:srgbClr val="547EBF"/>
          </p15:clr>
        </p15:guide>
        <p15:guide id="8" pos="9216" userDrawn="1">
          <p15:clr>
            <a:srgbClr val="547EBF"/>
          </p15:clr>
        </p15:guide>
        <p15:guide id="9" orient="horz" userDrawn="1">
          <p15:clr>
            <a:srgbClr val="547EBF"/>
          </p15:clr>
        </p15:guide>
        <p15:guide id="10" orient="horz" pos="5184" userDrawn="1">
          <p15:clr>
            <a:srgbClr val="547EBF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BM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7F3F1"/>
    <a:srgbClr val="DBFBFB"/>
    <a:srgbClr val="EDF4FF"/>
    <a:srgbClr val="FFF0F6"/>
    <a:srgbClr val="E0DBDA"/>
    <a:srgbClr val="DCDCDC"/>
    <a:srgbClr val="87EDED"/>
    <a:srgbClr val="C9DEFF"/>
    <a:srgbClr val="E6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24" autoAdjust="0"/>
    <p:restoredTop sz="73519" autoAdjust="0"/>
  </p:normalViewPr>
  <p:slideViewPr>
    <p:cSldViewPr snapToObjects="1">
      <p:cViewPr varScale="1">
        <p:scale>
          <a:sx n="42" d="100"/>
          <a:sy n="42" d="100"/>
        </p:scale>
        <p:origin x="1436" y="36"/>
      </p:cViewPr>
      <p:guideLst>
        <p:guide orient="horz" pos="2592"/>
        <p:guide pos="4608"/>
        <p:guide pos="6509"/>
        <p:guide pos="2304"/>
        <p:guide orient="horz" pos="1296"/>
        <p:guide orient="horz" pos="3888"/>
        <p:guide/>
        <p:guide pos="9216"/>
        <p:guide orient="horz"/>
        <p:guide orient="horz" pos="51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notesViewPr>
    <p:cSldViewPr snapToObjects="1">
      <p:cViewPr varScale="1">
        <p:scale>
          <a:sx n="68" d="100"/>
          <a:sy n="68" d="100"/>
        </p:scale>
        <p:origin x="2808" y="84"/>
      </p:cViewPr>
      <p:guideLst/>
    </p:cSldViewPr>
  </p:notesViewPr>
  <p:gridSpacing cx="45720" cy="4572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3A1D4-C2F1-4FBA-9F37-B87A976340E2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01E57-0ADC-4285-9663-DD3D73EBE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823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 charset="0"/>
              </a:defRPr>
            </a:lvl1pPr>
          </a:lstStyle>
          <a:p>
            <a:fld id="{5288BB53-F264-D84E-8876-073A512183CA}" type="datetimeFigureOut">
              <a:rPr lang="en-US" smtClean="0"/>
              <a:pPr/>
              <a:t>6/24/2020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 charset="0"/>
              </a:defRPr>
            </a:lvl1pPr>
          </a:lstStyle>
          <a:p>
            <a:fld id="{698D0594-4E60-8F4B-8226-C705B94694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48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IBM Plex Mono" panose="020B0509050000000000" pitchFamily="49" charset="0"/>
                <a:ea typeface="+mn-ea"/>
                <a:cs typeface="+mn-cs"/>
              </a:rPr>
              <a:t>Client Name</a:t>
            </a:r>
          </a:p>
          <a:p>
            <a:r>
              <a:rPr lang="en-GB" sz="1200" dirty="0">
                <a:solidFill>
                  <a:schemeClr val="tx1"/>
                </a:solidFill>
              </a:rPr>
              <a:t>BRED Banque Populaire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IBM Plex Mono" panose="020B0509050000000000" pitchFamily="49" charset="0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IBM Plex Mono" panose="020B0509050000000000" pitchFamily="49" charset="0"/>
                <a:ea typeface="+mn-ea"/>
                <a:cs typeface="+mn-cs"/>
              </a:rPr>
              <a:t>Company Background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 Regular" charset="0"/>
                <a:ea typeface="+mn-ea"/>
                <a:cs typeface="+mn-cs"/>
              </a:rPr>
              <a:t>BRED is a cooperative people’s bank, supported by its 200,000 members, €4.9bn in equity and 6,000 employees. BRED has a network of 400 business sites in France and maintains a long-term relationship with more than one million customers. As part of the BPCE Group, BRED Banque Populaire operates in various sectors: retail banking, corporate banking for large-cap companies and institutional investors, wealth management, international banking, asset management, trading, insurance, and international trade financing. </a:t>
            </a:r>
          </a:p>
          <a:p>
            <a:pPr hangingPunct="0"/>
            <a:endParaRPr lang="en-US" sz="1200" b="1" kern="1200" dirty="0">
              <a:solidFill>
                <a:schemeClr val="tx1"/>
              </a:solidFill>
              <a:effectLst/>
              <a:latin typeface="IBM Plex Mono" panose="020B0509050000000000" pitchFamily="49" charset="0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IBM Plex Mono" panose="020B0509050000000000" pitchFamily="49" charset="0"/>
                <a:ea typeface="+mn-ea"/>
                <a:cs typeface="+mn-cs"/>
              </a:rPr>
              <a:t>Business challenge</a:t>
            </a:r>
          </a:p>
          <a:p>
            <a:pPr hangingPunct="0"/>
            <a:r>
              <a:rPr lang="en-US" sz="1200" b="0" i="0" kern="1200" dirty="0">
                <a:solidFill>
                  <a:schemeClr val="tx1"/>
                </a:solidFill>
                <a:effectLst/>
                <a:latin typeface="Arial Regular" charset="0"/>
                <a:ea typeface="+mn-ea"/>
                <a:cs typeface="+mn-cs"/>
              </a:rPr>
              <a:t>BRED is winning new clients in France and overseas. To continue to grow without any impact on service quality, the company looked to refresh its IT infrastructure.</a:t>
            </a:r>
          </a:p>
          <a:p>
            <a:pPr hangingPunct="0"/>
            <a:endParaRPr lang="en-US" sz="1200" b="1" kern="1200" dirty="0">
              <a:solidFill>
                <a:schemeClr val="tx1"/>
              </a:solidFill>
              <a:effectLst/>
              <a:latin typeface="IBM Plex Mono" panose="020B0509050000000000" pitchFamily="49" charset="0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IBM Plex Mono" panose="020B0509050000000000" pitchFamily="49" charset="0"/>
                <a:ea typeface="+mn-ea"/>
                <a:cs typeface="+mn-cs"/>
              </a:rPr>
              <a:t>The benefit</a:t>
            </a:r>
          </a:p>
          <a:p>
            <a:pPr marL="171450" lvl="0" indent="-171450" fontAlgn="auto" hangingPunct="1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Arial Regular" charset="0"/>
                <a:ea typeface="+mn-ea"/>
                <a:cs typeface="+mn-cs"/>
              </a:rPr>
              <a:t>5:1 average storage compression rate reduces costs and frees up headroom for growth</a:t>
            </a:r>
          </a:p>
          <a:p>
            <a:pPr marL="171450" lvl="0" indent="-171450" fontAlgn="auto" hangingPunct="1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Arial Regular" charset="0"/>
                <a:ea typeface="+mn-ea"/>
                <a:cs typeface="+mn-cs"/>
              </a:rPr>
              <a:t>Up to 60% decrease in backup windows helps to enable superb service continuity</a:t>
            </a:r>
          </a:p>
          <a:p>
            <a:pPr marL="171450" lvl="0" indent="-171450" fontAlgn="auto" hangingPunct="1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Arial Regular" charset="0"/>
                <a:ea typeface="+mn-ea"/>
                <a:cs typeface="+mn-cs"/>
              </a:rPr>
              <a:t>Clears the path to cloud adoption, giving BRED more options for the future</a:t>
            </a:r>
          </a:p>
          <a:p>
            <a:pPr hangingPunct="0"/>
            <a:endParaRPr lang="en-US" sz="1200" b="1" kern="1200" dirty="0">
              <a:solidFill>
                <a:schemeClr val="tx1"/>
              </a:solidFill>
              <a:effectLst/>
              <a:latin typeface="IBM Plex Mono" panose="020B0509050000000000" pitchFamily="49" charset="0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IBM Plex Mono" panose="020B0509050000000000" pitchFamily="49" charset="0"/>
                <a:ea typeface="+mn-ea"/>
                <a:cs typeface="+mn-cs"/>
              </a:rPr>
              <a:t>Pull Quote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>
                <a:solidFill>
                  <a:schemeClr val="tx1"/>
                </a:solidFill>
                <a:effectLst/>
                <a:latin typeface="IBM Plex Mono" panose="020B0509050000000000" pitchFamily="49" charset="0"/>
                <a:ea typeface="+mn-ea"/>
                <a:cs typeface="+mn-cs"/>
              </a:rPr>
              <a:t>“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IBM Plex Mono" panose="020B0509050000000000" pitchFamily="49" charset="0"/>
                <a:ea typeface="+mn-ea"/>
                <a:cs typeface="+mn-cs"/>
              </a:rPr>
              <a:t>Our average compression ratio on the IBM TS7760 is 5:1 – we were expecting it to be 3:1, so this is a really impressive outcome. We have freed up storage capacity, driving down the cost per TB and giving ourselves space to grow over the next three years.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IBM Plex Mono" panose="020B0509050000000000" pitchFamily="49" charset="0"/>
                <a:ea typeface="+mn-ea"/>
                <a:cs typeface="+mn-cs"/>
              </a:rPr>
              <a:t>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i="1" dirty="0">
                <a:latin typeface="IBM Plex Mono" panose="020B0509050000000000" pitchFamily="49" charset="0"/>
                <a:cs typeface="Arial" charset="0"/>
              </a:rPr>
              <a:t>—Christophe Boulanger, Servers, Virtualization, Storage, Open &amp; Mainframe, BRED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IBM Plex Mono" panose="020B0509050000000000" pitchFamily="49" charset="0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IBM Plex Mono" panose="020B0509050000000000" pitchFamily="49" charset="0"/>
                <a:ea typeface="+mn-ea"/>
                <a:cs typeface="+mn-cs"/>
              </a:rPr>
              <a:t>Solution components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b="0" kern="1200" dirty="0">
                <a:solidFill>
                  <a:schemeClr val="tx1"/>
                </a:solidFill>
                <a:effectLst/>
                <a:latin typeface="IBM Plex Mono" panose="020B0509050000000000" pitchFamily="49" charset="0"/>
                <a:ea typeface="+mn-ea"/>
                <a:cs typeface="+mn-cs"/>
              </a:rPr>
              <a:t>IBM TS7760</a:t>
            </a:r>
            <a:endParaRPr lang="en-GB" sz="1200" b="0" kern="1200" dirty="0">
              <a:solidFill>
                <a:schemeClr val="tx1"/>
              </a:solidFill>
              <a:effectLst/>
              <a:latin typeface="IBM Plex Mono" panose="020B0509050000000000" pitchFamily="49" charset="0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b="0" kern="1200" dirty="0">
                <a:solidFill>
                  <a:schemeClr val="tx1"/>
                </a:solidFill>
                <a:effectLst/>
                <a:latin typeface="IBM Plex Mono" panose="020B0509050000000000" pitchFamily="49" charset="0"/>
                <a:ea typeface="+mn-ea"/>
                <a:cs typeface="+mn-cs"/>
              </a:rPr>
              <a:t>IBM z14</a:t>
            </a:r>
            <a:endParaRPr lang="en-GB" sz="1200" b="0" kern="1200" dirty="0">
              <a:solidFill>
                <a:schemeClr val="tx1"/>
              </a:solidFill>
              <a:effectLst/>
              <a:latin typeface="IBM Plex Mono" panose="020B0509050000000000" pitchFamily="49" charset="0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b="0" kern="1200" dirty="0">
                <a:solidFill>
                  <a:schemeClr val="tx1"/>
                </a:solidFill>
                <a:effectLst/>
                <a:latin typeface="IBM Plex Mono" panose="020B0509050000000000" pitchFamily="49" charset="0"/>
                <a:ea typeface="+mn-ea"/>
                <a:cs typeface="+mn-cs"/>
              </a:rPr>
              <a:t>IBM z/OS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IBM Plex Mono" panose="020B0509050000000000" pitchFamily="49" charset="0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IBM Plex Mono" panose="020B0509050000000000" pitchFamily="49" charset="0"/>
                <a:ea typeface="+mn-ea"/>
                <a:cs typeface="+mn-cs"/>
              </a:rPr>
              <a:t>Case study Link</a:t>
            </a:r>
          </a:p>
          <a:p>
            <a:r>
              <a:rPr lang="en-US" b="0" dirty="0"/>
              <a:t>https://www.ibm.com/case-studies/bred-systems-hardware-storage-z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D0594-4E60-8F4B-8226-C705B94694A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821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lide Number Placeholder 2"/>
          <p:cNvSpPr txBox="1">
            <a:spLocks/>
          </p:cNvSpPr>
          <p:nvPr userDrawn="1"/>
        </p:nvSpPr>
        <p:spPr>
          <a:xfrm>
            <a:off x="457200" y="7893792"/>
            <a:ext cx="54010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19" b="0" i="0" dirty="0">
              <a:latin typeface="Arial Regular" charset="0"/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0" y="-2542"/>
            <a:ext cx="14632940" cy="8232142"/>
            <a:chOff x="0" y="-2542"/>
            <a:chExt cx="14632940" cy="8232142"/>
          </a:xfrm>
        </p:grpSpPr>
        <p:grpSp>
          <p:nvGrpSpPr>
            <p:cNvPr id="464" name="Group 463"/>
            <p:cNvGrpSpPr/>
            <p:nvPr userDrawn="1"/>
          </p:nvGrpSpPr>
          <p:grpSpPr>
            <a:xfrm>
              <a:off x="2540" y="-2542"/>
              <a:ext cx="14630400" cy="8229600"/>
              <a:chOff x="0" y="0"/>
              <a:chExt cx="14630400" cy="8229600"/>
            </a:xfrm>
          </p:grpSpPr>
          <p:cxnSp>
            <p:nvCxnSpPr>
              <p:cNvPr id="465" name="Straight Connector 464"/>
              <p:cNvCxnSpPr/>
              <p:nvPr userDrawn="1"/>
            </p:nvCxnSpPr>
            <p:spPr>
              <a:xfrm>
                <a:off x="457200" y="457200"/>
                <a:ext cx="13716000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6" name="Straight Connector 465"/>
              <p:cNvCxnSpPr/>
              <p:nvPr userDrawn="1"/>
            </p:nvCxnSpPr>
            <p:spPr>
              <a:xfrm flipV="1">
                <a:off x="457200" y="457200"/>
                <a:ext cx="0" cy="731520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7" name="Straight Connector 466"/>
              <p:cNvCxnSpPr/>
              <p:nvPr userDrawn="1"/>
            </p:nvCxnSpPr>
            <p:spPr>
              <a:xfrm flipV="1">
                <a:off x="14173200" y="457200"/>
                <a:ext cx="0" cy="731520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8" name="Straight Connector 467"/>
              <p:cNvCxnSpPr/>
              <p:nvPr userDrawn="1"/>
            </p:nvCxnSpPr>
            <p:spPr>
              <a:xfrm>
                <a:off x="457200" y="7772400"/>
                <a:ext cx="13716000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Straight Connector 468"/>
              <p:cNvCxnSpPr/>
              <p:nvPr userDrawn="1"/>
            </p:nvCxnSpPr>
            <p:spPr>
              <a:xfrm>
                <a:off x="0" y="4114800"/>
                <a:ext cx="14630400" cy="0"/>
              </a:xfrm>
              <a:prstGeom prst="line">
                <a:avLst/>
              </a:prstGeom>
              <a:ln w="635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Straight Connector 469"/>
              <p:cNvCxnSpPr/>
              <p:nvPr userDrawn="1"/>
            </p:nvCxnSpPr>
            <p:spPr>
              <a:xfrm>
                <a:off x="0" y="2057400"/>
                <a:ext cx="14630400" cy="0"/>
              </a:xfrm>
              <a:prstGeom prst="line">
                <a:avLst/>
              </a:prstGeom>
              <a:ln w="635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Straight Connector 470"/>
              <p:cNvCxnSpPr/>
              <p:nvPr userDrawn="1"/>
            </p:nvCxnSpPr>
            <p:spPr>
              <a:xfrm>
                <a:off x="0" y="6172200"/>
                <a:ext cx="14630400" cy="0"/>
              </a:xfrm>
              <a:prstGeom prst="line">
                <a:avLst/>
              </a:prstGeom>
              <a:ln w="635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Straight Connector 471"/>
              <p:cNvCxnSpPr/>
              <p:nvPr userDrawn="1"/>
            </p:nvCxnSpPr>
            <p:spPr>
              <a:xfrm flipV="1">
                <a:off x="7315200" y="0"/>
                <a:ext cx="0" cy="8229600"/>
              </a:xfrm>
              <a:prstGeom prst="line">
                <a:avLst/>
              </a:prstGeom>
              <a:ln w="635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Straight Connector 472"/>
              <p:cNvCxnSpPr/>
              <p:nvPr userDrawn="1"/>
            </p:nvCxnSpPr>
            <p:spPr>
              <a:xfrm flipV="1">
                <a:off x="3657600" y="0"/>
                <a:ext cx="0" cy="8229295"/>
              </a:xfrm>
              <a:prstGeom prst="line">
                <a:avLst/>
              </a:prstGeom>
              <a:ln w="635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Straight Connector 473"/>
              <p:cNvCxnSpPr/>
              <p:nvPr userDrawn="1"/>
            </p:nvCxnSpPr>
            <p:spPr>
              <a:xfrm flipV="1">
                <a:off x="10972800" y="0"/>
                <a:ext cx="0" cy="8229600"/>
              </a:xfrm>
              <a:prstGeom prst="line">
                <a:avLst/>
              </a:prstGeom>
              <a:ln w="635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Rectangle 6"/>
            <p:cNvSpPr/>
            <p:nvPr userDrawn="1"/>
          </p:nvSpPr>
          <p:spPr>
            <a:xfrm>
              <a:off x="7315167" y="920978"/>
              <a:ext cx="65" cy="215444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0" tIns="0" rIns="0" bIns="0" rtlCol="0" anchor="ctr">
              <a:spAutoFit/>
            </a:bodyPr>
            <a:lstStyle/>
            <a:p>
              <a:pPr algn="ctr"/>
              <a:endParaRPr lang="en-US" sz="1400" b="0" i="0" dirty="0">
                <a:solidFill>
                  <a:schemeClr val="bg2"/>
                </a:solidFill>
                <a:latin typeface="Arial Regular" charset="0"/>
              </a:endParaRPr>
            </a:p>
          </p:txBody>
        </p:sp>
        <p:cxnSp>
          <p:nvCxnSpPr>
            <p:cNvPr id="8" name="Straight Connector 7"/>
            <p:cNvCxnSpPr/>
            <p:nvPr userDrawn="1"/>
          </p:nvCxnSpPr>
          <p:spPr>
            <a:xfrm flipV="1">
              <a:off x="22860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 flipV="1">
              <a:off x="5486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V="1">
              <a:off x="6400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V="1">
              <a:off x="7315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V="1">
              <a:off x="8229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10058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10972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11887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2801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14630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15544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16459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flipV="1">
              <a:off x="17373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flipV="1">
              <a:off x="914400" y="-2"/>
              <a:ext cx="0" cy="822960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V="1">
              <a:off x="13716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18288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27432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 flipV="1">
              <a:off x="32004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V="1">
              <a:off x="19202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20116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21031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21945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23774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 flipV="1">
              <a:off x="24688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 flipV="1">
              <a:off x="25603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 flipV="1">
              <a:off x="26517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 flipV="1">
              <a:off x="28346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 flipV="1">
              <a:off x="29260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 flipV="1">
              <a:off x="30175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 flipV="1">
              <a:off x="31089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 flipV="1">
              <a:off x="32918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 flipV="1">
              <a:off x="33832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 flipV="1">
              <a:off x="34747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 flipV="1">
              <a:off x="35661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 flipV="1">
              <a:off x="37490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 flipV="1">
              <a:off x="38404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 flipV="1">
              <a:off x="39319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 flipV="1">
              <a:off x="40233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>
            <a:xfrm flipV="1">
              <a:off x="41148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 userDrawn="1"/>
          </p:nvCxnSpPr>
          <p:spPr>
            <a:xfrm flipV="1">
              <a:off x="42062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 userDrawn="1"/>
          </p:nvCxnSpPr>
          <p:spPr>
            <a:xfrm flipV="1">
              <a:off x="42976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 userDrawn="1"/>
          </p:nvCxnSpPr>
          <p:spPr>
            <a:xfrm flipV="1">
              <a:off x="43891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 userDrawn="1"/>
          </p:nvCxnSpPr>
          <p:spPr>
            <a:xfrm flipV="1">
              <a:off x="44805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 userDrawn="1"/>
          </p:nvCxnSpPr>
          <p:spPr>
            <a:xfrm flipV="1">
              <a:off x="45720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 userDrawn="1"/>
          </p:nvCxnSpPr>
          <p:spPr>
            <a:xfrm flipV="1">
              <a:off x="46634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 userDrawn="1"/>
          </p:nvCxnSpPr>
          <p:spPr>
            <a:xfrm flipV="1">
              <a:off x="47548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 userDrawn="1"/>
          </p:nvCxnSpPr>
          <p:spPr>
            <a:xfrm flipV="1">
              <a:off x="48463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 userDrawn="1"/>
          </p:nvCxnSpPr>
          <p:spPr>
            <a:xfrm flipV="1">
              <a:off x="49377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 userDrawn="1"/>
          </p:nvCxnSpPr>
          <p:spPr>
            <a:xfrm flipV="1">
              <a:off x="50292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 userDrawn="1"/>
          </p:nvCxnSpPr>
          <p:spPr>
            <a:xfrm flipV="1">
              <a:off x="51206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 userDrawn="1"/>
          </p:nvCxnSpPr>
          <p:spPr>
            <a:xfrm flipV="1">
              <a:off x="52120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 userDrawn="1"/>
          </p:nvCxnSpPr>
          <p:spPr>
            <a:xfrm flipV="1">
              <a:off x="53035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 userDrawn="1"/>
          </p:nvCxnSpPr>
          <p:spPr>
            <a:xfrm flipV="1">
              <a:off x="53949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 userDrawn="1"/>
          </p:nvCxnSpPr>
          <p:spPr>
            <a:xfrm flipV="1">
              <a:off x="54864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 userDrawn="1"/>
          </p:nvCxnSpPr>
          <p:spPr>
            <a:xfrm flipV="1">
              <a:off x="55778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 flipV="1">
              <a:off x="56692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 userDrawn="1"/>
          </p:nvCxnSpPr>
          <p:spPr>
            <a:xfrm flipV="1">
              <a:off x="57607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 userDrawn="1"/>
          </p:nvCxnSpPr>
          <p:spPr>
            <a:xfrm flipV="1">
              <a:off x="58521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 userDrawn="1"/>
          </p:nvCxnSpPr>
          <p:spPr>
            <a:xfrm flipV="1">
              <a:off x="59436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 userDrawn="1"/>
          </p:nvCxnSpPr>
          <p:spPr>
            <a:xfrm flipV="1">
              <a:off x="60350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 userDrawn="1"/>
          </p:nvCxnSpPr>
          <p:spPr>
            <a:xfrm flipV="1">
              <a:off x="61264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 userDrawn="1"/>
          </p:nvCxnSpPr>
          <p:spPr>
            <a:xfrm flipV="1">
              <a:off x="62179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 userDrawn="1"/>
          </p:nvCxnSpPr>
          <p:spPr>
            <a:xfrm flipV="1">
              <a:off x="63093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 userDrawn="1"/>
          </p:nvCxnSpPr>
          <p:spPr>
            <a:xfrm flipV="1">
              <a:off x="64008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 userDrawn="1"/>
          </p:nvCxnSpPr>
          <p:spPr>
            <a:xfrm flipV="1">
              <a:off x="64922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 userDrawn="1"/>
          </p:nvCxnSpPr>
          <p:spPr>
            <a:xfrm flipV="1">
              <a:off x="65836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 userDrawn="1"/>
          </p:nvCxnSpPr>
          <p:spPr>
            <a:xfrm flipV="1">
              <a:off x="66751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 userDrawn="1"/>
          </p:nvCxnSpPr>
          <p:spPr>
            <a:xfrm flipV="1">
              <a:off x="67665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 userDrawn="1"/>
          </p:nvCxnSpPr>
          <p:spPr>
            <a:xfrm flipV="1">
              <a:off x="68580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 userDrawn="1"/>
          </p:nvCxnSpPr>
          <p:spPr>
            <a:xfrm flipV="1">
              <a:off x="69494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 userDrawn="1"/>
          </p:nvCxnSpPr>
          <p:spPr>
            <a:xfrm flipV="1">
              <a:off x="70408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 userDrawn="1"/>
          </p:nvCxnSpPr>
          <p:spPr>
            <a:xfrm flipV="1">
              <a:off x="71323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 userDrawn="1"/>
          </p:nvCxnSpPr>
          <p:spPr>
            <a:xfrm flipV="1">
              <a:off x="72237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 userDrawn="1"/>
          </p:nvCxnSpPr>
          <p:spPr>
            <a:xfrm flipV="1">
              <a:off x="74066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 userDrawn="1"/>
          </p:nvCxnSpPr>
          <p:spPr>
            <a:xfrm flipV="1">
              <a:off x="74980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 userDrawn="1"/>
          </p:nvCxnSpPr>
          <p:spPr>
            <a:xfrm flipV="1">
              <a:off x="75895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 userDrawn="1"/>
          </p:nvCxnSpPr>
          <p:spPr>
            <a:xfrm flipV="1">
              <a:off x="76809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 userDrawn="1"/>
          </p:nvCxnSpPr>
          <p:spPr>
            <a:xfrm flipV="1">
              <a:off x="77724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 userDrawn="1"/>
          </p:nvCxnSpPr>
          <p:spPr>
            <a:xfrm flipV="1">
              <a:off x="78638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 userDrawn="1"/>
          </p:nvCxnSpPr>
          <p:spPr>
            <a:xfrm flipV="1">
              <a:off x="79552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 userDrawn="1"/>
          </p:nvCxnSpPr>
          <p:spPr>
            <a:xfrm flipV="1">
              <a:off x="80467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 userDrawn="1"/>
          </p:nvCxnSpPr>
          <p:spPr>
            <a:xfrm flipV="1">
              <a:off x="81381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 userDrawn="1"/>
          </p:nvCxnSpPr>
          <p:spPr>
            <a:xfrm flipV="1">
              <a:off x="82296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 userDrawn="1"/>
          </p:nvCxnSpPr>
          <p:spPr>
            <a:xfrm flipV="1">
              <a:off x="83210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 userDrawn="1"/>
          </p:nvCxnSpPr>
          <p:spPr>
            <a:xfrm flipV="1">
              <a:off x="84124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 userDrawn="1"/>
          </p:nvCxnSpPr>
          <p:spPr>
            <a:xfrm flipV="1">
              <a:off x="85039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 userDrawn="1"/>
          </p:nvCxnSpPr>
          <p:spPr>
            <a:xfrm flipV="1">
              <a:off x="85953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 userDrawn="1"/>
          </p:nvCxnSpPr>
          <p:spPr>
            <a:xfrm flipV="1">
              <a:off x="86868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 userDrawn="1"/>
          </p:nvCxnSpPr>
          <p:spPr>
            <a:xfrm flipV="1">
              <a:off x="87782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 userDrawn="1"/>
          </p:nvCxnSpPr>
          <p:spPr>
            <a:xfrm flipV="1">
              <a:off x="88696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 userDrawn="1"/>
          </p:nvCxnSpPr>
          <p:spPr>
            <a:xfrm flipV="1">
              <a:off x="89611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 userDrawn="1"/>
          </p:nvCxnSpPr>
          <p:spPr>
            <a:xfrm flipV="1">
              <a:off x="90525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 userDrawn="1"/>
          </p:nvCxnSpPr>
          <p:spPr>
            <a:xfrm flipV="1">
              <a:off x="91440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 userDrawn="1"/>
          </p:nvCxnSpPr>
          <p:spPr>
            <a:xfrm flipV="1">
              <a:off x="92354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 userDrawn="1"/>
          </p:nvCxnSpPr>
          <p:spPr>
            <a:xfrm flipV="1">
              <a:off x="93268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 userDrawn="1"/>
          </p:nvCxnSpPr>
          <p:spPr>
            <a:xfrm flipV="1">
              <a:off x="94183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 userDrawn="1"/>
          </p:nvCxnSpPr>
          <p:spPr>
            <a:xfrm flipV="1">
              <a:off x="95097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 userDrawn="1"/>
          </p:nvCxnSpPr>
          <p:spPr>
            <a:xfrm flipV="1">
              <a:off x="96012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 userDrawn="1"/>
          </p:nvCxnSpPr>
          <p:spPr>
            <a:xfrm flipV="1">
              <a:off x="96926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 userDrawn="1"/>
          </p:nvCxnSpPr>
          <p:spPr>
            <a:xfrm flipV="1">
              <a:off x="97840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 userDrawn="1"/>
          </p:nvCxnSpPr>
          <p:spPr>
            <a:xfrm flipV="1">
              <a:off x="98755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 userDrawn="1"/>
          </p:nvCxnSpPr>
          <p:spPr>
            <a:xfrm flipV="1">
              <a:off x="99669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 userDrawn="1"/>
          </p:nvCxnSpPr>
          <p:spPr>
            <a:xfrm flipV="1">
              <a:off x="100584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 userDrawn="1"/>
          </p:nvCxnSpPr>
          <p:spPr>
            <a:xfrm flipV="1">
              <a:off x="101498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 userDrawn="1"/>
          </p:nvCxnSpPr>
          <p:spPr>
            <a:xfrm flipV="1">
              <a:off x="102412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 userDrawn="1"/>
          </p:nvCxnSpPr>
          <p:spPr>
            <a:xfrm flipV="1">
              <a:off x="103327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 userDrawn="1"/>
          </p:nvCxnSpPr>
          <p:spPr>
            <a:xfrm flipV="1">
              <a:off x="104241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 userDrawn="1"/>
          </p:nvCxnSpPr>
          <p:spPr>
            <a:xfrm flipV="1">
              <a:off x="105156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 userDrawn="1"/>
          </p:nvCxnSpPr>
          <p:spPr>
            <a:xfrm flipV="1">
              <a:off x="106070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 userDrawn="1"/>
          </p:nvCxnSpPr>
          <p:spPr>
            <a:xfrm flipV="1">
              <a:off x="106984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 userDrawn="1"/>
          </p:nvCxnSpPr>
          <p:spPr>
            <a:xfrm flipV="1">
              <a:off x="107899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 userDrawn="1"/>
          </p:nvCxnSpPr>
          <p:spPr>
            <a:xfrm flipV="1">
              <a:off x="108813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 userDrawn="1"/>
          </p:nvCxnSpPr>
          <p:spPr>
            <a:xfrm flipV="1">
              <a:off x="110642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 userDrawn="1"/>
          </p:nvCxnSpPr>
          <p:spPr>
            <a:xfrm flipV="1">
              <a:off x="111556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 userDrawn="1"/>
          </p:nvCxnSpPr>
          <p:spPr>
            <a:xfrm flipV="1">
              <a:off x="112471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 userDrawn="1"/>
          </p:nvCxnSpPr>
          <p:spPr>
            <a:xfrm flipV="1">
              <a:off x="113385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 userDrawn="1"/>
          </p:nvCxnSpPr>
          <p:spPr>
            <a:xfrm flipV="1">
              <a:off x="114300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 userDrawn="1"/>
          </p:nvCxnSpPr>
          <p:spPr>
            <a:xfrm flipV="1">
              <a:off x="115214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 userDrawn="1"/>
          </p:nvCxnSpPr>
          <p:spPr>
            <a:xfrm flipV="1">
              <a:off x="116128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 userDrawn="1"/>
          </p:nvCxnSpPr>
          <p:spPr>
            <a:xfrm flipV="1">
              <a:off x="117043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 userDrawn="1"/>
          </p:nvCxnSpPr>
          <p:spPr>
            <a:xfrm flipV="1">
              <a:off x="117957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 userDrawn="1"/>
          </p:nvCxnSpPr>
          <p:spPr>
            <a:xfrm flipV="1">
              <a:off x="118872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 userDrawn="1"/>
          </p:nvCxnSpPr>
          <p:spPr>
            <a:xfrm flipV="1">
              <a:off x="119786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 userDrawn="1"/>
          </p:nvCxnSpPr>
          <p:spPr>
            <a:xfrm flipV="1">
              <a:off x="120700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 userDrawn="1"/>
          </p:nvCxnSpPr>
          <p:spPr>
            <a:xfrm flipV="1">
              <a:off x="121615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 userDrawn="1"/>
          </p:nvCxnSpPr>
          <p:spPr>
            <a:xfrm flipV="1">
              <a:off x="122529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 userDrawn="1"/>
          </p:nvCxnSpPr>
          <p:spPr>
            <a:xfrm flipV="1">
              <a:off x="123444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 userDrawn="1"/>
          </p:nvCxnSpPr>
          <p:spPr>
            <a:xfrm flipV="1">
              <a:off x="124358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 userDrawn="1"/>
          </p:nvCxnSpPr>
          <p:spPr>
            <a:xfrm flipV="1">
              <a:off x="125272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 userDrawn="1"/>
          </p:nvCxnSpPr>
          <p:spPr>
            <a:xfrm flipV="1">
              <a:off x="126187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 userDrawn="1"/>
          </p:nvCxnSpPr>
          <p:spPr>
            <a:xfrm flipV="1">
              <a:off x="127101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 userDrawn="1"/>
          </p:nvCxnSpPr>
          <p:spPr>
            <a:xfrm flipV="1">
              <a:off x="128016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 userDrawn="1"/>
          </p:nvCxnSpPr>
          <p:spPr>
            <a:xfrm flipV="1">
              <a:off x="128930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 userDrawn="1"/>
          </p:nvCxnSpPr>
          <p:spPr>
            <a:xfrm flipV="1">
              <a:off x="129844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 userDrawn="1"/>
          </p:nvCxnSpPr>
          <p:spPr>
            <a:xfrm flipV="1">
              <a:off x="130759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 userDrawn="1"/>
          </p:nvCxnSpPr>
          <p:spPr>
            <a:xfrm flipV="1">
              <a:off x="131673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 userDrawn="1"/>
          </p:nvCxnSpPr>
          <p:spPr>
            <a:xfrm flipV="1">
              <a:off x="132588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 userDrawn="1"/>
          </p:nvCxnSpPr>
          <p:spPr>
            <a:xfrm flipV="1">
              <a:off x="133502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 userDrawn="1"/>
          </p:nvCxnSpPr>
          <p:spPr>
            <a:xfrm flipV="1">
              <a:off x="134416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 userDrawn="1"/>
          </p:nvCxnSpPr>
          <p:spPr>
            <a:xfrm flipV="1">
              <a:off x="135331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 userDrawn="1"/>
          </p:nvCxnSpPr>
          <p:spPr>
            <a:xfrm flipV="1">
              <a:off x="136245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 userDrawn="1"/>
          </p:nvCxnSpPr>
          <p:spPr>
            <a:xfrm flipV="1">
              <a:off x="137160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 userDrawn="1"/>
          </p:nvCxnSpPr>
          <p:spPr>
            <a:xfrm flipV="1">
              <a:off x="138074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 userDrawn="1"/>
          </p:nvCxnSpPr>
          <p:spPr>
            <a:xfrm flipV="1">
              <a:off x="138988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 userDrawn="1"/>
          </p:nvCxnSpPr>
          <p:spPr>
            <a:xfrm flipV="1">
              <a:off x="139903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 userDrawn="1"/>
          </p:nvCxnSpPr>
          <p:spPr>
            <a:xfrm flipV="1">
              <a:off x="140817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 userDrawn="1"/>
          </p:nvCxnSpPr>
          <p:spPr>
            <a:xfrm>
              <a:off x="0" y="914400"/>
              <a:ext cx="14630400" cy="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 userDrawn="1"/>
          </p:nvCxnSpPr>
          <p:spPr>
            <a:xfrm>
              <a:off x="457200" y="5486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 userDrawn="1"/>
          </p:nvCxnSpPr>
          <p:spPr>
            <a:xfrm>
              <a:off x="457200" y="6400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 userDrawn="1"/>
          </p:nvCxnSpPr>
          <p:spPr>
            <a:xfrm>
              <a:off x="457200" y="7315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 userDrawn="1"/>
          </p:nvCxnSpPr>
          <p:spPr>
            <a:xfrm>
              <a:off x="457200" y="8229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 userDrawn="1"/>
          </p:nvCxnSpPr>
          <p:spPr>
            <a:xfrm>
              <a:off x="0" y="1371600"/>
              <a:ext cx="14630400" cy="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 userDrawn="1"/>
          </p:nvCxnSpPr>
          <p:spPr>
            <a:xfrm>
              <a:off x="457200" y="10058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 userDrawn="1"/>
          </p:nvCxnSpPr>
          <p:spPr>
            <a:xfrm>
              <a:off x="457200" y="10972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 userDrawn="1"/>
          </p:nvCxnSpPr>
          <p:spPr>
            <a:xfrm>
              <a:off x="457200" y="11887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 userDrawn="1"/>
          </p:nvCxnSpPr>
          <p:spPr>
            <a:xfrm>
              <a:off x="457200" y="12801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 userDrawn="1"/>
          </p:nvCxnSpPr>
          <p:spPr>
            <a:xfrm>
              <a:off x="0" y="1828800"/>
              <a:ext cx="14630400" cy="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 userDrawn="1"/>
          </p:nvCxnSpPr>
          <p:spPr>
            <a:xfrm>
              <a:off x="457200" y="14630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 userDrawn="1"/>
          </p:nvCxnSpPr>
          <p:spPr>
            <a:xfrm>
              <a:off x="457200" y="15544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 userDrawn="1"/>
          </p:nvCxnSpPr>
          <p:spPr>
            <a:xfrm>
              <a:off x="457200" y="16459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 userDrawn="1"/>
          </p:nvCxnSpPr>
          <p:spPr>
            <a:xfrm>
              <a:off x="457200" y="17373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 userDrawn="1"/>
          </p:nvCxnSpPr>
          <p:spPr>
            <a:xfrm>
              <a:off x="0" y="2286000"/>
              <a:ext cx="14630400" cy="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 userDrawn="1"/>
          </p:nvCxnSpPr>
          <p:spPr>
            <a:xfrm>
              <a:off x="457200" y="19202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 userDrawn="1"/>
          </p:nvCxnSpPr>
          <p:spPr>
            <a:xfrm>
              <a:off x="457200" y="20116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 userDrawn="1"/>
          </p:nvCxnSpPr>
          <p:spPr>
            <a:xfrm>
              <a:off x="457200" y="21031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 userDrawn="1"/>
          </p:nvCxnSpPr>
          <p:spPr>
            <a:xfrm>
              <a:off x="457200" y="21945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 userDrawn="1"/>
          </p:nvCxnSpPr>
          <p:spPr>
            <a:xfrm>
              <a:off x="0" y="2743200"/>
              <a:ext cx="14630400" cy="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 userDrawn="1"/>
          </p:nvCxnSpPr>
          <p:spPr>
            <a:xfrm>
              <a:off x="457200" y="23774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 userDrawn="1"/>
          </p:nvCxnSpPr>
          <p:spPr>
            <a:xfrm>
              <a:off x="457200" y="24688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 userDrawn="1"/>
          </p:nvCxnSpPr>
          <p:spPr>
            <a:xfrm>
              <a:off x="457200" y="25603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 userDrawn="1"/>
          </p:nvCxnSpPr>
          <p:spPr>
            <a:xfrm>
              <a:off x="457200" y="26517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 userDrawn="1"/>
          </p:nvCxnSpPr>
          <p:spPr>
            <a:xfrm>
              <a:off x="0" y="3200400"/>
              <a:ext cx="14630400" cy="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 userDrawn="1"/>
          </p:nvCxnSpPr>
          <p:spPr>
            <a:xfrm>
              <a:off x="457200" y="28346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 userDrawn="1"/>
          </p:nvCxnSpPr>
          <p:spPr>
            <a:xfrm>
              <a:off x="457200" y="29260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 userDrawn="1"/>
          </p:nvCxnSpPr>
          <p:spPr>
            <a:xfrm>
              <a:off x="457200" y="30175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 userDrawn="1"/>
          </p:nvCxnSpPr>
          <p:spPr>
            <a:xfrm>
              <a:off x="457200" y="31089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 userDrawn="1"/>
          </p:nvCxnSpPr>
          <p:spPr>
            <a:xfrm>
              <a:off x="0" y="3657600"/>
              <a:ext cx="14630400" cy="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 userDrawn="1"/>
          </p:nvCxnSpPr>
          <p:spPr>
            <a:xfrm>
              <a:off x="457200" y="32918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 userDrawn="1"/>
          </p:nvCxnSpPr>
          <p:spPr>
            <a:xfrm>
              <a:off x="457200" y="33832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 userDrawn="1"/>
          </p:nvCxnSpPr>
          <p:spPr>
            <a:xfrm>
              <a:off x="457200" y="34747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 userDrawn="1"/>
          </p:nvCxnSpPr>
          <p:spPr>
            <a:xfrm>
              <a:off x="457200" y="35661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 userDrawn="1"/>
          </p:nvCxnSpPr>
          <p:spPr>
            <a:xfrm>
              <a:off x="457200" y="37490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 userDrawn="1"/>
          </p:nvCxnSpPr>
          <p:spPr>
            <a:xfrm>
              <a:off x="457200" y="38404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 userDrawn="1"/>
          </p:nvCxnSpPr>
          <p:spPr>
            <a:xfrm>
              <a:off x="457200" y="39319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 userDrawn="1"/>
          </p:nvCxnSpPr>
          <p:spPr>
            <a:xfrm>
              <a:off x="457200" y="40233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 userDrawn="1"/>
          </p:nvCxnSpPr>
          <p:spPr>
            <a:xfrm>
              <a:off x="0" y="4572000"/>
              <a:ext cx="14630400" cy="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 userDrawn="1"/>
          </p:nvCxnSpPr>
          <p:spPr>
            <a:xfrm>
              <a:off x="457200" y="42062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 userDrawn="1"/>
          </p:nvCxnSpPr>
          <p:spPr>
            <a:xfrm>
              <a:off x="457200" y="42976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 userDrawn="1"/>
          </p:nvCxnSpPr>
          <p:spPr>
            <a:xfrm>
              <a:off x="457200" y="43891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 userDrawn="1"/>
          </p:nvCxnSpPr>
          <p:spPr>
            <a:xfrm>
              <a:off x="457200" y="44805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 userDrawn="1"/>
          </p:nvCxnSpPr>
          <p:spPr>
            <a:xfrm>
              <a:off x="0" y="5029200"/>
              <a:ext cx="14630400" cy="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 userDrawn="1"/>
          </p:nvCxnSpPr>
          <p:spPr>
            <a:xfrm>
              <a:off x="457200" y="46634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 userDrawn="1"/>
          </p:nvCxnSpPr>
          <p:spPr>
            <a:xfrm>
              <a:off x="457200" y="47548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 userDrawn="1"/>
          </p:nvCxnSpPr>
          <p:spPr>
            <a:xfrm>
              <a:off x="457200" y="48463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 userDrawn="1"/>
          </p:nvCxnSpPr>
          <p:spPr>
            <a:xfrm>
              <a:off x="457200" y="49377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 userDrawn="1"/>
          </p:nvCxnSpPr>
          <p:spPr>
            <a:xfrm>
              <a:off x="0" y="5486400"/>
              <a:ext cx="14630400" cy="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 userDrawn="1"/>
          </p:nvCxnSpPr>
          <p:spPr>
            <a:xfrm>
              <a:off x="457200" y="51206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 userDrawn="1"/>
          </p:nvCxnSpPr>
          <p:spPr>
            <a:xfrm>
              <a:off x="457200" y="52120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 userDrawn="1"/>
          </p:nvCxnSpPr>
          <p:spPr>
            <a:xfrm>
              <a:off x="457200" y="53035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 userDrawn="1"/>
          </p:nvCxnSpPr>
          <p:spPr>
            <a:xfrm>
              <a:off x="457200" y="53949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 userDrawn="1"/>
          </p:nvCxnSpPr>
          <p:spPr>
            <a:xfrm>
              <a:off x="0" y="5943600"/>
              <a:ext cx="14630400" cy="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 userDrawn="1"/>
          </p:nvCxnSpPr>
          <p:spPr>
            <a:xfrm>
              <a:off x="457200" y="55778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 userDrawn="1"/>
          </p:nvCxnSpPr>
          <p:spPr>
            <a:xfrm>
              <a:off x="457200" y="56692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 userDrawn="1"/>
          </p:nvCxnSpPr>
          <p:spPr>
            <a:xfrm>
              <a:off x="457200" y="57607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 userDrawn="1"/>
          </p:nvCxnSpPr>
          <p:spPr>
            <a:xfrm>
              <a:off x="457200" y="58521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 userDrawn="1"/>
          </p:nvCxnSpPr>
          <p:spPr>
            <a:xfrm>
              <a:off x="0" y="6400800"/>
              <a:ext cx="14630400" cy="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 userDrawn="1"/>
          </p:nvCxnSpPr>
          <p:spPr>
            <a:xfrm>
              <a:off x="457200" y="60350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 userDrawn="1"/>
          </p:nvCxnSpPr>
          <p:spPr>
            <a:xfrm>
              <a:off x="457200" y="61264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 userDrawn="1"/>
          </p:nvCxnSpPr>
          <p:spPr>
            <a:xfrm>
              <a:off x="457200" y="62179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 userDrawn="1"/>
          </p:nvCxnSpPr>
          <p:spPr>
            <a:xfrm>
              <a:off x="457200" y="63093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 userDrawn="1"/>
          </p:nvCxnSpPr>
          <p:spPr>
            <a:xfrm>
              <a:off x="0" y="6858000"/>
              <a:ext cx="14630400" cy="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 userDrawn="1"/>
          </p:nvCxnSpPr>
          <p:spPr>
            <a:xfrm>
              <a:off x="457200" y="64922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 userDrawn="1"/>
          </p:nvCxnSpPr>
          <p:spPr>
            <a:xfrm>
              <a:off x="457200" y="65836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 userDrawn="1"/>
          </p:nvCxnSpPr>
          <p:spPr>
            <a:xfrm>
              <a:off x="457200" y="66751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 userDrawn="1"/>
          </p:nvCxnSpPr>
          <p:spPr>
            <a:xfrm>
              <a:off x="457200" y="67665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 userDrawn="1"/>
          </p:nvCxnSpPr>
          <p:spPr>
            <a:xfrm>
              <a:off x="0" y="7315200"/>
              <a:ext cx="14630400" cy="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 userDrawn="1"/>
          </p:nvCxnSpPr>
          <p:spPr>
            <a:xfrm>
              <a:off x="457200" y="69494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 userDrawn="1"/>
          </p:nvCxnSpPr>
          <p:spPr>
            <a:xfrm>
              <a:off x="457200" y="70408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 userDrawn="1"/>
          </p:nvCxnSpPr>
          <p:spPr>
            <a:xfrm>
              <a:off x="457200" y="71323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 userDrawn="1"/>
          </p:nvCxnSpPr>
          <p:spPr>
            <a:xfrm>
              <a:off x="457200" y="72237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 userDrawn="1"/>
          </p:nvCxnSpPr>
          <p:spPr>
            <a:xfrm>
              <a:off x="457200" y="74066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 userDrawn="1"/>
          </p:nvCxnSpPr>
          <p:spPr>
            <a:xfrm>
              <a:off x="457200" y="74980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 userDrawn="1"/>
          </p:nvCxnSpPr>
          <p:spPr>
            <a:xfrm>
              <a:off x="457200" y="75895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 userDrawn="1"/>
          </p:nvCxnSpPr>
          <p:spPr>
            <a:xfrm>
              <a:off x="457200" y="76809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 userDrawn="1"/>
          </p:nvCxnSpPr>
          <p:spPr>
            <a:xfrm flipV="1">
              <a:off x="5029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 userDrawn="1"/>
          </p:nvCxnSpPr>
          <p:spPr>
            <a:xfrm flipV="1">
              <a:off x="5943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 userDrawn="1"/>
          </p:nvCxnSpPr>
          <p:spPr>
            <a:xfrm flipV="1">
              <a:off x="6858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 userDrawn="1"/>
          </p:nvCxnSpPr>
          <p:spPr>
            <a:xfrm flipV="1">
              <a:off x="7772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 userDrawn="1"/>
          </p:nvCxnSpPr>
          <p:spPr>
            <a:xfrm flipV="1">
              <a:off x="8686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 userDrawn="1"/>
          </p:nvCxnSpPr>
          <p:spPr>
            <a:xfrm flipV="1">
              <a:off x="9601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 userDrawn="1"/>
          </p:nvCxnSpPr>
          <p:spPr>
            <a:xfrm flipV="1">
              <a:off x="10515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 userDrawn="1"/>
          </p:nvCxnSpPr>
          <p:spPr>
            <a:xfrm flipV="1">
              <a:off x="11430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 userDrawn="1"/>
          </p:nvCxnSpPr>
          <p:spPr>
            <a:xfrm flipV="1">
              <a:off x="12344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 userDrawn="1"/>
          </p:nvCxnSpPr>
          <p:spPr>
            <a:xfrm flipV="1">
              <a:off x="13258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 userDrawn="1"/>
          </p:nvCxnSpPr>
          <p:spPr>
            <a:xfrm flipV="1">
              <a:off x="14173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 userDrawn="1"/>
          </p:nvCxnSpPr>
          <p:spPr>
            <a:xfrm flipV="1">
              <a:off x="15087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 userDrawn="1"/>
          </p:nvCxnSpPr>
          <p:spPr>
            <a:xfrm flipV="1">
              <a:off x="16002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 userDrawn="1"/>
          </p:nvCxnSpPr>
          <p:spPr>
            <a:xfrm flipV="1">
              <a:off x="16916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 userDrawn="1"/>
          </p:nvCxnSpPr>
          <p:spPr>
            <a:xfrm flipV="1">
              <a:off x="17830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 userDrawn="1"/>
          </p:nvCxnSpPr>
          <p:spPr>
            <a:xfrm flipV="1">
              <a:off x="18745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 userDrawn="1"/>
          </p:nvCxnSpPr>
          <p:spPr>
            <a:xfrm flipV="1">
              <a:off x="19659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 userDrawn="1"/>
          </p:nvCxnSpPr>
          <p:spPr>
            <a:xfrm flipV="1">
              <a:off x="20574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 userDrawn="1"/>
          </p:nvCxnSpPr>
          <p:spPr>
            <a:xfrm flipV="1">
              <a:off x="21488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 userDrawn="1"/>
          </p:nvCxnSpPr>
          <p:spPr>
            <a:xfrm flipV="1">
              <a:off x="22402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 userDrawn="1"/>
          </p:nvCxnSpPr>
          <p:spPr>
            <a:xfrm flipV="1">
              <a:off x="23317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 userDrawn="1"/>
          </p:nvCxnSpPr>
          <p:spPr>
            <a:xfrm flipV="1">
              <a:off x="24231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 userDrawn="1"/>
          </p:nvCxnSpPr>
          <p:spPr>
            <a:xfrm flipV="1">
              <a:off x="25146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 userDrawn="1"/>
          </p:nvCxnSpPr>
          <p:spPr>
            <a:xfrm flipV="1">
              <a:off x="26060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 userDrawn="1"/>
          </p:nvCxnSpPr>
          <p:spPr>
            <a:xfrm flipV="1">
              <a:off x="26974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 userDrawn="1"/>
          </p:nvCxnSpPr>
          <p:spPr>
            <a:xfrm flipV="1">
              <a:off x="27889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 userDrawn="1"/>
          </p:nvCxnSpPr>
          <p:spPr>
            <a:xfrm flipV="1">
              <a:off x="28803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 userDrawn="1"/>
          </p:nvCxnSpPr>
          <p:spPr>
            <a:xfrm flipV="1">
              <a:off x="29718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 userDrawn="1"/>
          </p:nvCxnSpPr>
          <p:spPr>
            <a:xfrm flipV="1">
              <a:off x="30632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 userDrawn="1"/>
          </p:nvCxnSpPr>
          <p:spPr>
            <a:xfrm flipV="1">
              <a:off x="31546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 userDrawn="1"/>
          </p:nvCxnSpPr>
          <p:spPr>
            <a:xfrm flipV="1">
              <a:off x="32461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 userDrawn="1"/>
          </p:nvCxnSpPr>
          <p:spPr>
            <a:xfrm flipV="1">
              <a:off x="33375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 userDrawn="1"/>
          </p:nvCxnSpPr>
          <p:spPr>
            <a:xfrm flipV="1">
              <a:off x="34290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 userDrawn="1"/>
          </p:nvCxnSpPr>
          <p:spPr>
            <a:xfrm flipV="1">
              <a:off x="35204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 userDrawn="1"/>
          </p:nvCxnSpPr>
          <p:spPr>
            <a:xfrm flipV="1">
              <a:off x="36118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 userDrawn="1"/>
          </p:nvCxnSpPr>
          <p:spPr>
            <a:xfrm flipV="1">
              <a:off x="37033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 userDrawn="1"/>
          </p:nvCxnSpPr>
          <p:spPr>
            <a:xfrm flipV="1">
              <a:off x="37947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 userDrawn="1"/>
          </p:nvCxnSpPr>
          <p:spPr>
            <a:xfrm flipV="1">
              <a:off x="38862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 userDrawn="1"/>
          </p:nvCxnSpPr>
          <p:spPr>
            <a:xfrm flipV="1">
              <a:off x="39776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/>
            <p:nvPr userDrawn="1"/>
          </p:nvCxnSpPr>
          <p:spPr>
            <a:xfrm flipV="1">
              <a:off x="40690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 userDrawn="1"/>
          </p:nvCxnSpPr>
          <p:spPr>
            <a:xfrm flipV="1">
              <a:off x="41605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 userDrawn="1"/>
          </p:nvCxnSpPr>
          <p:spPr>
            <a:xfrm flipV="1">
              <a:off x="42519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 userDrawn="1"/>
          </p:nvCxnSpPr>
          <p:spPr>
            <a:xfrm flipV="1">
              <a:off x="43434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/>
            <p:nvPr userDrawn="1"/>
          </p:nvCxnSpPr>
          <p:spPr>
            <a:xfrm flipV="1">
              <a:off x="44348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/>
            <p:nvPr userDrawn="1"/>
          </p:nvCxnSpPr>
          <p:spPr>
            <a:xfrm flipV="1">
              <a:off x="45262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 userDrawn="1"/>
          </p:nvCxnSpPr>
          <p:spPr>
            <a:xfrm flipV="1">
              <a:off x="46177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/>
            <p:nvPr userDrawn="1"/>
          </p:nvCxnSpPr>
          <p:spPr>
            <a:xfrm flipV="1">
              <a:off x="47091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/>
            <p:nvPr userDrawn="1"/>
          </p:nvCxnSpPr>
          <p:spPr>
            <a:xfrm flipV="1">
              <a:off x="48006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/>
            <p:cNvCxnSpPr/>
            <p:nvPr userDrawn="1"/>
          </p:nvCxnSpPr>
          <p:spPr>
            <a:xfrm flipV="1">
              <a:off x="48920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/>
            <p:nvPr userDrawn="1"/>
          </p:nvCxnSpPr>
          <p:spPr>
            <a:xfrm flipV="1">
              <a:off x="49834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 userDrawn="1"/>
          </p:nvCxnSpPr>
          <p:spPr>
            <a:xfrm flipV="1">
              <a:off x="50749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/>
            <p:nvPr userDrawn="1"/>
          </p:nvCxnSpPr>
          <p:spPr>
            <a:xfrm flipV="1">
              <a:off x="51663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/>
            <p:nvPr userDrawn="1"/>
          </p:nvCxnSpPr>
          <p:spPr>
            <a:xfrm flipV="1">
              <a:off x="52578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/>
            <p:cNvCxnSpPr/>
            <p:nvPr userDrawn="1"/>
          </p:nvCxnSpPr>
          <p:spPr>
            <a:xfrm flipV="1">
              <a:off x="53492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/>
            <p:cNvCxnSpPr/>
            <p:nvPr userDrawn="1"/>
          </p:nvCxnSpPr>
          <p:spPr>
            <a:xfrm flipV="1">
              <a:off x="54406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/>
            <p:cNvCxnSpPr/>
            <p:nvPr userDrawn="1"/>
          </p:nvCxnSpPr>
          <p:spPr>
            <a:xfrm flipV="1">
              <a:off x="55321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 userDrawn="1"/>
          </p:nvCxnSpPr>
          <p:spPr>
            <a:xfrm flipV="1">
              <a:off x="56235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/>
            <p:nvPr userDrawn="1"/>
          </p:nvCxnSpPr>
          <p:spPr>
            <a:xfrm flipV="1">
              <a:off x="57150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/>
            <p:cNvCxnSpPr/>
            <p:nvPr userDrawn="1"/>
          </p:nvCxnSpPr>
          <p:spPr>
            <a:xfrm flipV="1">
              <a:off x="58064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 userDrawn="1"/>
          </p:nvCxnSpPr>
          <p:spPr>
            <a:xfrm flipV="1">
              <a:off x="58978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/>
            <p:cNvCxnSpPr/>
            <p:nvPr userDrawn="1"/>
          </p:nvCxnSpPr>
          <p:spPr>
            <a:xfrm flipV="1">
              <a:off x="59893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 userDrawn="1"/>
          </p:nvCxnSpPr>
          <p:spPr>
            <a:xfrm flipV="1">
              <a:off x="60807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/>
            <p:cNvCxnSpPr/>
            <p:nvPr userDrawn="1"/>
          </p:nvCxnSpPr>
          <p:spPr>
            <a:xfrm flipV="1">
              <a:off x="61722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/>
            <p:nvPr userDrawn="1"/>
          </p:nvCxnSpPr>
          <p:spPr>
            <a:xfrm flipV="1">
              <a:off x="62636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/>
            <p:cNvCxnSpPr/>
            <p:nvPr userDrawn="1"/>
          </p:nvCxnSpPr>
          <p:spPr>
            <a:xfrm flipV="1">
              <a:off x="63550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 userDrawn="1"/>
          </p:nvCxnSpPr>
          <p:spPr>
            <a:xfrm flipV="1">
              <a:off x="64465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 userDrawn="1"/>
          </p:nvCxnSpPr>
          <p:spPr>
            <a:xfrm flipV="1">
              <a:off x="65379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 userDrawn="1"/>
          </p:nvCxnSpPr>
          <p:spPr>
            <a:xfrm flipV="1">
              <a:off x="66294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/>
            <p:cNvCxnSpPr/>
            <p:nvPr userDrawn="1"/>
          </p:nvCxnSpPr>
          <p:spPr>
            <a:xfrm flipV="1">
              <a:off x="67208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 userDrawn="1"/>
          </p:nvCxnSpPr>
          <p:spPr>
            <a:xfrm flipV="1">
              <a:off x="68122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/>
            <p:nvPr userDrawn="1"/>
          </p:nvCxnSpPr>
          <p:spPr>
            <a:xfrm flipV="1">
              <a:off x="69037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/>
            <p:nvPr userDrawn="1"/>
          </p:nvCxnSpPr>
          <p:spPr>
            <a:xfrm flipV="1">
              <a:off x="69951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/>
            <p:cNvCxnSpPr/>
            <p:nvPr userDrawn="1"/>
          </p:nvCxnSpPr>
          <p:spPr>
            <a:xfrm flipV="1">
              <a:off x="70866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/>
            <p:nvPr userDrawn="1"/>
          </p:nvCxnSpPr>
          <p:spPr>
            <a:xfrm flipV="1">
              <a:off x="71780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 userDrawn="1"/>
          </p:nvCxnSpPr>
          <p:spPr>
            <a:xfrm flipV="1">
              <a:off x="72694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/>
            <p:nvPr userDrawn="1"/>
          </p:nvCxnSpPr>
          <p:spPr>
            <a:xfrm flipV="1">
              <a:off x="73609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/>
            <p:cNvCxnSpPr/>
            <p:nvPr userDrawn="1"/>
          </p:nvCxnSpPr>
          <p:spPr>
            <a:xfrm flipV="1">
              <a:off x="74523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/>
            <p:nvPr userDrawn="1"/>
          </p:nvCxnSpPr>
          <p:spPr>
            <a:xfrm flipV="1">
              <a:off x="75438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/>
            <p:cNvCxnSpPr/>
            <p:nvPr userDrawn="1"/>
          </p:nvCxnSpPr>
          <p:spPr>
            <a:xfrm flipV="1">
              <a:off x="76352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/>
            <p:cNvCxnSpPr/>
            <p:nvPr userDrawn="1"/>
          </p:nvCxnSpPr>
          <p:spPr>
            <a:xfrm flipV="1">
              <a:off x="77266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/>
            <p:cNvCxnSpPr/>
            <p:nvPr userDrawn="1"/>
          </p:nvCxnSpPr>
          <p:spPr>
            <a:xfrm flipV="1">
              <a:off x="78181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/>
            <p:cNvCxnSpPr/>
            <p:nvPr userDrawn="1"/>
          </p:nvCxnSpPr>
          <p:spPr>
            <a:xfrm flipV="1">
              <a:off x="79095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/>
            <p:cNvCxnSpPr/>
            <p:nvPr userDrawn="1"/>
          </p:nvCxnSpPr>
          <p:spPr>
            <a:xfrm flipV="1">
              <a:off x="80010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/>
            <p:cNvCxnSpPr/>
            <p:nvPr userDrawn="1"/>
          </p:nvCxnSpPr>
          <p:spPr>
            <a:xfrm flipV="1">
              <a:off x="80924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/>
            <p:cNvCxnSpPr/>
            <p:nvPr userDrawn="1"/>
          </p:nvCxnSpPr>
          <p:spPr>
            <a:xfrm flipV="1">
              <a:off x="81838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/>
            <p:nvPr userDrawn="1"/>
          </p:nvCxnSpPr>
          <p:spPr>
            <a:xfrm flipV="1">
              <a:off x="82753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/>
            <p:cNvCxnSpPr/>
            <p:nvPr userDrawn="1"/>
          </p:nvCxnSpPr>
          <p:spPr>
            <a:xfrm flipV="1">
              <a:off x="83667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/>
            <p:cNvCxnSpPr/>
            <p:nvPr userDrawn="1"/>
          </p:nvCxnSpPr>
          <p:spPr>
            <a:xfrm flipV="1">
              <a:off x="84582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/>
            <p:cNvCxnSpPr/>
            <p:nvPr userDrawn="1"/>
          </p:nvCxnSpPr>
          <p:spPr>
            <a:xfrm flipV="1">
              <a:off x="85496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/>
            <p:cNvCxnSpPr/>
            <p:nvPr userDrawn="1"/>
          </p:nvCxnSpPr>
          <p:spPr>
            <a:xfrm flipV="1">
              <a:off x="86410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 userDrawn="1"/>
          </p:nvCxnSpPr>
          <p:spPr>
            <a:xfrm flipV="1">
              <a:off x="87325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/>
            <p:nvPr userDrawn="1"/>
          </p:nvCxnSpPr>
          <p:spPr>
            <a:xfrm flipV="1">
              <a:off x="88239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/>
            <p:cNvCxnSpPr/>
            <p:nvPr userDrawn="1"/>
          </p:nvCxnSpPr>
          <p:spPr>
            <a:xfrm flipV="1">
              <a:off x="89154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/>
            <p:cNvCxnSpPr/>
            <p:nvPr userDrawn="1"/>
          </p:nvCxnSpPr>
          <p:spPr>
            <a:xfrm flipV="1">
              <a:off x="90068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/>
            <p:cNvCxnSpPr/>
            <p:nvPr userDrawn="1"/>
          </p:nvCxnSpPr>
          <p:spPr>
            <a:xfrm flipV="1">
              <a:off x="90982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/>
            <p:cNvCxnSpPr/>
            <p:nvPr userDrawn="1"/>
          </p:nvCxnSpPr>
          <p:spPr>
            <a:xfrm flipV="1">
              <a:off x="91897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/>
            <p:cNvCxnSpPr/>
            <p:nvPr userDrawn="1"/>
          </p:nvCxnSpPr>
          <p:spPr>
            <a:xfrm flipV="1">
              <a:off x="92811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/>
            <p:cNvCxnSpPr/>
            <p:nvPr userDrawn="1"/>
          </p:nvCxnSpPr>
          <p:spPr>
            <a:xfrm flipV="1">
              <a:off x="93726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/>
            <p:cNvCxnSpPr/>
            <p:nvPr userDrawn="1"/>
          </p:nvCxnSpPr>
          <p:spPr>
            <a:xfrm flipV="1">
              <a:off x="94640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/>
            <p:nvPr userDrawn="1"/>
          </p:nvCxnSpPr>
          <p:spPr>
            <a:xfrm flipV="1">
              <a:off x="95554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/>
            <p:nvPr userDrawn="1"/>
          </p:nvCxnSpPr>
          <p:spPr>
            <a:xfrm flipV="1">
              <a:off x="96469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/>
            <p:cNvCxnSpPr/>
            <p:nvPr userDrawn="1"/>
          </p:nvCxnSpPr>
          <p:spPr>
            <a:xfrm flipV="1">
              <a:off x="97383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/>
            <p:cNvCxnSpPr/>
            <p:nvPr userDrawn="1"/>
          </p:nvCxnSpPr>
          <p:spPr>
            <a:xfrm flipV="1">
              <a:off x="98298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/>
            <p:cNvCxnSpPr/>
            <p:nvPr userDrawn="1"/>
          </p:nvCxnSpPr>
          <p:spPr>
            <a:xfrm flipV="1">
              <a:off x="99212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 userDrawn="1"/>
          </p:nvCxnSpPr>
          <p:spPr>
            <a:xfrm flipV="1">
              <a:off x="100126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/>
            <p:nvPr userDrawn="1"/>
          </p:nvCxnSpPr>
          <p:spPr>
            <a:xfrm flipV="1">
              <a:off x="101041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/>
            <p:cNvCxnSpPr/>
            <p:nvPr userDrawn="1"/>
          </p:nvCxnSpPr>
          <p:spPr>
            <a:xfrm flipV="1">
              <a:off x="101955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/>
            <p:cNvCxnSpPr/>
            <p:nvPr userDrawn="1"/>
          </p:nvCxnSpPr>
          <p:spPr>
            <a:xfrm flipV="1">
              <a:off x="102870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/>
            <p:cNvCxnSpPr/>
            <p:nvPr userDrawn="1"/>
          </p:nvCxnSpPr>
          <p:spPr>
            <a:xfrm flipV="1">
              <a:off x="103784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/>
            <p:cNvCxnSpPr/>
            <p:nvPr userDrawn="1"/>
          </p:nvCxnSpPr>
          <p:spPr>
            <a:xfrm flipV="1">
              <a:off x="104698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/>
            <p:cNvCxnSpPr/>
            <p:nvPr userDrawn="1"/>
          </p:nvCxnSpPr>
          <p:spPr>
            <a:xfrm flipV="1">
              <a:off x="105613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/>
            <p:cNvCxnSpPr/>
            <p:nvPr userDrawn="1"/>
          </p:nvCxnSpPr>
          <p:spPr>
            <a:xfrm flipV="1">
              <a:off x="106527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/>
            <p:cNvCxnSpPr/>
            <p:nvPr userDrawn="1"/>
          </p:nvCxnSpPr>
          <p:spPr>
            <a:xfrm flipV="1">
              <a:off x="107442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/>
            <p:cNvCxnSpPr/>
            <p:nvPr userDrawn="1"/>
          </p:nvCxnSpPr>
          <p:spPr>
            <a:xfrm flipV="1">
              <a:off x="108356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/>
            <p:nvPr userDrawn="1"/>
          </p:nvCxnSpPr>
          <p:spPr>
            <a:xfrm flipV="1">
              <a:off x="109270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/>
            <p:cNvCxnSpPr/>
            <p:nvPr userDrawn="1"/>
          </p:nvCxnSpPr>
          <p:spPr>
            <a:xfrm flipV="1">
              <a:off x="110185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/>
            <p:cNvCxnSpPr/>
            <p:nvPr userDrawn="1"/>
          </p:nvCxnSpPr>
          <p:spPr>
            <a:xfrm flipV="1">
              <a:off x="111099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/>
            <p:cNvCxnSpPr/>
            <p:nvPr userDrawn="1"/>
          </p:nvCxnSpPr>
          <p:spPr>
            <a:xfrm flipV="1">
              <a:off x="112014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/>
            <p:cNvCxnSpPr/>
            <p:nvPr userDrawn="1"/>
          </p:nvCxnSpPr>
          <p:spPr>
            <a:xfrm flipV="1">
              <a:off x="112928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/>
            <p:cNvCxnSpPr/>
            <p:nvPr userDrawn="1"/>
          </p:nvCxnSpPr>
          <p:spPr>
            <a:xfrm flipV="1">
              <a:off x="113842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/>
            <p:cNvCxnSpPr/>
            <p:nvPr userDrawn="1"/>
          </p:nvCxnSpPr>
          <p:spPr>
            <a:xfrm flipV="1">
              <a:off x="114757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/>
            <p:cNvCxnSpPr/>
            <p:nvPr userDrawn="1"/>
          </p:nvCxnSpPr>
          <p:spPr>
            <a:xfrm flipV="1">
              <a:off x="115671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/>
            <p:cNvCxnSpPr/>
            <p:nvPr userDrawn="1"/>
          </p:nvCxnSpPr>
          <p:spPr>
            <a:xfrm flipV="1">
              <a:off x="116586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/>
            <p:cNvCxnSpPr/>
            <p:nvPr userDrawn="1"/>
          </p:nvCxnSpPr>
          <p:spPr>
            <a:xfrm flipV="1">
              <a:off x="117500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 userDrawn="1"/>
          </p:nvCxnSpPr>
          <p:spPr>
            <a:xfrm flipV="1">
              <a:off x="118414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/>
            <p:cNvCxnSpPr/>
            <p:nvPr userDrawn="1"/>
          </p:nvCxnSpPr>
          <p:spPr>
            <a:xfrm flipV="1">
              <a:off x="119329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/>
            <p:cNvCxnSpPr/>
            <p:nvPr userDrawn="1"/>
          </p:nvCxnSpPr>
          <p:spPr>
            <a:xfrm flipV="1">
              <a:off x="120243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/>
            <p:cNvCxnSpPr/>
            <p:nvPr userDrawn="1"/>
          </p:nvCxnSpPr>
          <p:spPr>
            <a:xfrm flipV="1">
              <a:off x="121158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/>
            <p:cNvCxnSpPr/>
            <p:nvPr userDrawn="1"/>
          </p:nvCxnSpPr>
          <p:spPr>
            <a:xfrm flipV="1">
              <a:off x="122072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/>
            <p:cNvCxnSpPr/>
            <p:nvPr userDrawn="1"/>
          </p:nvCxnSpPr>
          <p:spPr>
            <a:xfrm flipV="1">
              <a:off x="122986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/>
            <p:cNvCxnSpPr/>
            <p:nvPr userDrawn="1"/>
          </p:nvCxnSpPr>
          <p:spPr>
            <a:xfrm flipV="1">
              <a:off x="123901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/>
            <p:cNvCxnSpPr/>
            <p:nvPr userDrawn="1"/>
          </p:nvCxnSpPr>
          <p:spPr>
            <a:xfrm flipV="1">
              <a:off x="124815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/>
            <p:cNvCxnSpPr/>
            <p:nvPr userDrawn="1"/>
          </p:nvCxnSpPr>
          <p:spPr>
            <a:xfrm flipV="1">
              <a:off x="125730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/>
            <p:cNvCxnSpPr/>
            <p:nvPr userDrawn="1"/>
          </p:nvCxnSpPr>
          <p:spPr>
            <a:xfrm flipV="1">
              <a:off x="126644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/>
            <p:nvPr userDrawn="1"/>
          </p:nvCxnSpPr>
          <p:spPr>
            <a:xfrm flipV="1">
              <a:off x="127558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/>
            <p:cNvCxnSpPr/>
            <p:nvPr userDrawn="1"/>
          </p:nvCxnSpPr>
          <p:spPr>
            <a:xfrm flipV="1">
              <a:off x="128473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/>
            <p:cNvCxnSpPr/>
            <p:nvPr userDrawn="1"/>
          </p:nvCxnSpPr>
          <p:spPr>
            <a:xfrm flipV="1">
              <a:off x="129387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/>
            <p:cNvCxnSpPr/>
            <p:nvPr userDrawn="1"/>
          </p:nvCxnSpPr>
          <p:spPr>
            <a:xfrm flipV="1">
              <a:off x="130302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 userDrawn="1"/>
          </p:nvCxnSpPr>
          <p:spPr>
            <a:xfrm flipV="1">
              <a:off x="131216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/>
            <p:cNvCxnSpPr/>
            <p:nvPr userDrawn="1"/>
          </p:nvCxnSpPr>
          <p:spPr>
            <a:xfrm flipV="1">
              <a:off x="132130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/>
            <p:cNvCxnSpPr/>
            <p:nvPr userDrawn="1"/>
          </p:nvCxnSpPr>
          <p:spPr>
            <a:xfrm flipV="1">
              <a:off x="133045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/>
            <p:cNvCxnSpPr/>
            <p:nvPr userDrawn="1"/>
          </p:nvCxnSpPr>
          <p:spPr>
            <a:xfrm flipV="1">
              <a:off x="133959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/>
            <p:cNvCxnSpPr/>
            <p:nvPr userDrawn="1"/>
          </p:nvCxnSpPr>
          <p:spPr>
            <a:xfrm flipV="1">
              <a:off x="134874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/>
            <p:cNvCxnSpPr/>
            <p:nvPr userDrawn="1"/>
          </p:nvCxnSpPr>
          <p:spPr>
            <a:xfrm flipV="1">
              <a:off x="135788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/>
            <p:cNvCxnSpPr/>
            <p:nvPr userDrawn="1"/>
          </p:nvCxnSpPr>
          <p:spPr>
            <a:xfrm flipV="1">
              <a:off x="136702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8" name="Group 377"/>
            <p:cNvGrpSpPr/>
            <p:nvPr userDrawn="1"/>
          </p:nvGrpSpPr>
          <p:grpSpPr>
            <a:xfrm>
              <a:off x="13761720" y="457200"/>
              <a:ext cx="365760" cy="7315200"/>
              <a:chOff x="12999720" y="609600"/>
              <a:chExt cx="365760" cy="7315200"/>
            </a:xfrm>
          </p:grpSpPr>
          <p:cxnSp>
            <p:nvCxnSpPr>
              <p:cNvPr id="379" name="Straight Connector 378"/>
              <p:cNvCxnSpPr/>
              <p:nvPr userDrawn="1"/>
            </p:nvCxnSpPr>
            <p:spPr>
              <a:xfrm flipV="1">
                <a:off x="12999720" y="609600"/>
                <a:ext cx="0" cy="7315200"/>
              </a:xfrm>
              <a:prstGeom prst="line">
                <a:avLst/>
              </a:prstGeom>
              <a:ln w="3175">
                <a:solidFill>
                  <a:schemeClr val="accent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Straight Connector 379"/>
              <p:cNvCxnSpPr/>
              <p:nvPr userDrawn="1"/>
            </p:nvCxnSpPr>
            <p:spPr>
              <a:xfrm flipV="1">
                <a:off x="13091160" y="609600"/>
                <a:ext cx="0" cy="7315200"/>
              </a:xfrm>
              <a:prstGeom prst="line">
                <a:avLst/>
              </a:prstGeom>
              <a:ln w="3175">
                <a:solidFill>
                  <a:schemeClr val="accent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/>
              <p:cNvCxnSpPr/>
              <p:nvPr userDrawn="1"/>
            </p:nvCxnSpPr>
            <p:spPr>
              <a:xfrm flipV="1">
                <a:off x="13182600" y="609600"/>
                <a:ext cx="0" cy="7315200"/>
              </a:xfrm>
              <a:prstGeom prst="line">
                <a:avLst/>
              </a:prstGeom>
              <a:ln w="3175">
                <a:solidFill>
                  <a:schemeClr val="accent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Straight Connector 381"/>
              <p:cNvCxnSpPr/>
              <p:nvPr userDrawn="1"/>
            </p:nvCxnSpPr>
            <p:spPr>
              <a:xfrm flipV="1">
                <a:off x="13274040" y="609600"/>
                <a:ext cx="0" cy="7315200"/>
              </a:xfrm>
              <a:prstGeom prst="line">
                <a:avLst/>
              </a:prstGeom>
              <a:ln w="3175">
                <a:solidFill>
                  <a:schemeClr val="accent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Straight Connector 382"/>
              <p:cNvCxnSpPr/>
              <p:nvPr userDrawn="1"/>
            </p:nvCxnSpPr>
            <p:spPr>
              <a:xfrm flipV="1">
                <a:off x="13365480" y="609600"/>
                <a:ext cx="0" cy="7315200"/>
              </a:xfrm>
              <a:prstGeom prst="line">
                <a:avLst/>
              </a:prstGeom>
              <a:ln w="3175">
                <a:solidFill>
                  <a:schemeClr val="accent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4" name="Straight Connector 383"/>
            <p:cNvCxnSpPr/>
            <p:nvPr userDrawn="1"/>
          </p:nvCxnSpPr>
          <p:spPr>
            <a:xfrm>
              <a:off x="457200" y="5029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/>
            <p:cNvCxnSpPr/>
            <p:nvPr userDrawn="1"/>
          </p:nvCxnSpPr>
          <p:spPr>
            <a:xfrm>
              <a:off x="457200" y="5943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/>
            <p:cNvCxnSpPr/>
            <p:nvPr userDrawn="1"/>
          </p:nvCxnSpPr>
          <p:spPr>
            <a:xfrm>
              <a:off x="457200" y="68580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/>
            <p:cNvCxnSpPr/>
            <p:nvPr userDrawn="1"/>
          </p:nvCxnSpPr>
          <p:spPr>
            <a:xfrm>
              <a:off x="457200" y="7772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/>
            <p:cNvCxnSpPr/>
            <p:nvPr userDrawn="1"/>
          </p:nvCxnSpPr>
          <p:spPr>
            <a:xfrm>
              <a:off x="457200" y="9601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/>
            <p:cNvCxnSpPr/>
            <p:nvPr userDrawn="1"/>
          </p:nvCxnSpPr>
          <p:spPr>
            <a:xfrm>
              <a:off x="457200" y="10515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/>
            <p:cNvCxnSpPr/>
            <p:nvPr userDrawn="1"/>
          </p:nvCxnSpPr>
          <p:spPr>
            <a:xfrm>
              <a:off x="457200" y="114300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/>
            <p:cNvCxnSpPr/>
            <p:nvPr userDrawn="1"/>
          </p:nvCxnSpPr>
          <p:spPr>
            <a:xfrm>
              <a:off x="457200" y="12344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/>
            <p:cNvCxnSpPr/>
            <p:nvPr userDrawn="1"/>
          </p:nvCxnSpPr>
          <p:spPr>
            <a:xfrm>
              <a:off x="457200" y="8686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/>
            <p:nvPr userDrawn="1"/>
          </p:nvCxnSpPr>
          <p:spPr>
            <a:xfrm>
              <a:off x="457200" y="13258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/>
            <p:nvPr userDrawn="1"/>
          </p:nvCxnSpPr>
          <p:spPr>
            <a:xfrm>
              <a:off x="457200" y="14173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/>
            <p:cNvCxnSpPr/>
            <p:nvPr userDrawn="1"/>
          </p:nvCxnSpPr>
          <p:spPr>
            <a:xfrm>
              <a:off x="457200" y="15087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/>
            <p:cNvCxnSpPr/>
            <p:nvPr userDrawn="1"/>
          </p:nvCxnSpPr>
          <p:spPr>
            <a:xfrm>
              <a:off x="457200" y="160020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/>
            <p:cNvCxnSpPr/>
            <p:nvPr userDrawn="1"/>
          </p:nvCxnSpPr>
          <p:spPr>
            <a:xfrm>
              <a:off x="457200" y="16916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/>
            <p:cNvCxnSpPr/>
            <p:nvPr userDrawn="1"/>
          </p:nvCxnSpPr>
          <p:spPr>
            <a:xfrm>
              <a:off x="457200" y="18745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/>
            <p:cNvCxnSpPr/>
            <p:nvPr userDrawn="1"/>
          </p:nvCxnSpPr>
          <p:spPr>
            <a:xfrm>
              <a:off x="457200" y="19659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 userDrawn="1"/>
          </p:nvCxnSpPr>
          <p:spPr>
            <a:xfrm>
              <a:off x="457200" y="21488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/>
            <p:cNvCxnSpPr/>
            <p:nvPr userDrawn="1"/>
          </p:nvCxnSpPr>
          <p:spPr>
            <a:xfrm>
              <a:off x="457200" y="17830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/>
            <p:cNvCxnSpPr/>
            <p:nvPr userDrawn="1"/>
          </p:nvCxnSpPr>
          <p:spPr>
            <a:xfrm>
              <a:off x="457200" y="22402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/>
            <p:nvPr userDrawn="1"/>
          </p:nvCxnSpPr>
          <p:spPr>
            <a:xfrm>
              <a:off x="457200" y="23317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/>
            <p:nvPr userDrawn="1"/>
          </p:nvCxnSpPr>
          <p:spPr>
            <a:xfrm>
              <a:off x="457200" y="24231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/>
            <p:cNvCxnSpPr/>
            <p:nvPr userDrawn="1"/>
          </p:nvCxnSpPr>
          <p:spPr>
            <a:xfrm>
              <a:off x="457200" y="251460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/>
            <p:nvPr userDrawn="1"/>
          </p:nvCxnSpPr>
          <p:spPr>
            <a:xfrm>
              <a:off x="457200" y="26060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/>
            <p:cNvCxnSpPr/>
            <p:nvPr userDrawn="1"/>
          </p:nvCxnSpPr>
          <p:spPr>
            <a:xfrm>
              <a:off x="457200" y="27889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/>
            <p:cNvCxnSpPr/>
            <p:nvPr userDrawn="1"/>
          </p:nvCxnSpPr>
          <p:spPr>
            <a:xfrm>
              <a:off x="457200" y="28803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/>
            <p:cNvCxnSpPr/>
            <p:nvPr userDrawn="1"/>
          </p:nvCxnSpPr>
          <p:spPr>
            <a:xfrm>
              <a:off x="457200" y="297180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/>
            <p:cNvCxnSpPr/>
            <p:nvPr userDrawn="1"/>
          </p:nvCxnSpPr>
          <p:spPr>
            <a:xfrm>
              <a:off x="457200" y="30632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 userDrawn="1"/>
          </p:nvCxnSpPr>
          <p:spPr>
            <a:xfrm>
              <a:off x="457200" y="26974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 userDrawn="1"/>
          </p:nvCxnSpPr>
          <p:spPr>
            <a:xfrm>
              <a:off x="457200" y="31546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/>
            <p:cNvCxnSpPr/>
            <p:nvPr userDrawn="1"/>
          </p:nvCxnSpPr>
          <p:spPr>
            <a:xfrm>
              <a:off x="457200" y="32461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/>
            <p:cNvCxnSpPr/>
            <p:nvPr userDrawn="1"/>
          </p:nvCxnSpPr>
          <p:spPr>
            <a:xfrm>
              <a:off x="457200" y="33375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/>
            <p:cNvCxnSpPr/>
            <p:nvPr userDrawn="1"/>
          </p:nvCxnSpPr>
          <p:spPr>
            <a:xfrm>
              <a:off x="457200" y="342900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/>
            <p:cNvCxnSpPr/>
            <p:nvPr userDrawn="1"/>
          </p:nvCxnSpPr>
          <p:spPr>
            <a:xfrm>
              <a:off x="457200" y="35204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/>
            <p:cNvCxnSpPr/>
            <p:nvPr userDrawn="1"/>
          </p:nvCxnSpPr>
          <p:spPr>
            <a:xfrm>
              <a:off x="457200" y="37033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/>
            <p:cNvCxnSpPr/>
            <p:nvPr userDrawn="1"/>
          </p:nvCxnSpPr>
          <p:spPr>
            <a:xfrm>
              <a:off x="457200" y="37947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/>
            <p:nvPr userDrawn="1"/>
          </p:nvCxnSpPr>
          <p:spPr>
            <a:xfrm>
              <a:off x="457200" y="388620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/>
            <p:cNvCxnSpPr/>
            <p:nvPr userDrawn="1"/>
          </p:nvCxnSpPr>
          <p:spPr>
            <a:xfrm>
              <a:off x="457200" y="39776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/>
            <p:cNvCxnSpPr/>
            <p:nvPr userDrawn="1"/>
          </p:nvCxnSpPr>
          <p:spPr>
            <a:xfrm>
              <a:off x="457200" y="36118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/>
            <p:cNvCxnSpPr/>
            <p:nvPr userDrawn="1"/>
          </p:nvCxnSpPr>
          <p:spPr>
            <a:xfrm>
              <a:off x="457200" y="40690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/>
            <p:cNvCxnSpPr/>
            <p:nvPr userDrawn="1"/>
          </p:nvCxnSpPr>
          <p:spPr>
            <a:xfrm>
              <a:off x="457200" y="41605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/>
            <p:cNvCxnSpPr/>
            <p:nvPr userDrawn="1"/>
          </p:nvCxnSpPr>
          <p:spPr>
            <a:xfrm>
              <a:off x="457200" y="42519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/>
            <p:cNvCxnSpPr/>
            <p:nvPr userDrawn="1"/>
          </p:nvCxnSpPr>
          <p:spPr>
            <a:xfrm>
              <a:off x="457200" y="434340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/>
            <p:cNvCxnSpPr/>
            <p:nvPr userDrawn="1"/>
          </p:nvCxnSpPr>
          <p:spPr>
            <a:xfrm>
              <a:off x="457200" y="44348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Connector 426"/>
            <p:cNvCxnSpPr/>
            <p:nvPr userDrawn="1"/>
          </p:nvCxnSpPr>
          <p:spPr>
            <a:xfrm>
              <a:off x="457200" y="46177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Connector 427"/>
            <p:cNvCxnSpPr/>
            <p:nvPr userDrawn="1"/>
          </p:nvCxnSpPr>
          <p:spPr>
            <a:xfrm>
              <a:off x="457200" y="47091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/>
            <p:cNvCxnSpPr/>
            <p:nvPr userDrawn="1"/>
          </p:nvCxnSpPr>
          <p:spPr>
            <a:xfrm>
              <a:off x="457200" y="480060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/>
            <p:cNvCxnSpPr/>
            <p:nvPr userDrawn="1"/>
          </p:nvCxnSpPr>
          <p:spPr>
            <a:xfrm>
              <a:off x="457200" y="48920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Connector 430"/>
            <p:cNvCxnSpPr/>
            <p:nvPr userDrawn="1"/>
          </p:nvCxnSpPr>
          <p:spPr>
            <a:xfrm>
              <a:off x="457200" y="45262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Straight Connector 431"/>
            <p:cNvCxnSpPr/>
            <p:nvPr userDrawn="1"/>
          </p:nvCxnSpPr>
          <p:spPr>
            <a:xfrm>
              <a:off x="457200" y="49834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Straight Connector 432"/>
            <p:cNvCxnSpPr/>
            <p:nvPr userDrawn="1"/>
          </p:nvCxnSpPr>
          <p:spPr>
            <a:xfrm>
              <a:off x="457200" y="50749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Straight Connector 433"/>
            <p:cNvCxnSpPr/>
            <p:nvPr userDrawn="1"/>
          </p:nvCxnSpPr>
          <p:spPr>
            <a:xfrm>
              <a:off x="457200" y="51663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Straight Connector 434"/>
            <p:cNvCxnSpPr/>
            <p:nvPr userDrawn="1"/>
          </p:nvCxnSpPr>
          <p:spPr>
            <a:xfrm>
              <a:off x="457200" y="525780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Straight Connector 435"/>
            <p:cNvCxnSpPr/>
            <p:nvPr userDrawn="1"/>
          </p:nvCxnSpPr>
          <p:spPr>
            <a:xfrm>
              <a:off x="457200" y="53492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/>
            <p:cNvCxnSpPr/>
            <p:nvPr userDrawn="1"/>
          </p:nvCxnSpPr>
          <p:spPr>
            <a:xfrm>
              <a:off x="457200" y="55321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Straight Connector 437"/>
            <p:cNvCxnSpPr/>
            <p:nvPr userDrawn="1"/>
          </p:nvCxnSpPr>
          <p:spPr>
            <a:xfrm>
              <a:off x="457200" y="56235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Connector 438"/>
            <p:cNvCxnSpPr/>
            <p:nvPr userDrawn="1"/>
          </p:nvCxnSpPr>
          <p:spPr>
            <a:xfrm>
              <a:off x="457200" y="571500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/>
            <p:cNvCxnSpPr/>
            <p:nvPr userDrawn="1"/>
          </p:nvCxnSpPr>
          <p:spPr>
            <a:xfrm>
              <a:off x="457200" y="58064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/>
            <p:cNvCxnSpPr/>
            <p:nvPr userDrawn="1"/>
          </p:nvCxnSpPr>
          <p:spPr>
            <a:xfrm>
              <a:off x="457200" y="54406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Connector 441"/>
            <p:cNvCxnSpPr/>
            <p:nvPr userDrawn="1"/>
          </p:nvCxnSpPr>
          <p:spPr>
            <a:xfrm>
              <a:off x="457200" y="58978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Straight Connector 442"/>
            <p:cNvCxnSpPr/>
            <p:nvPr userDrawn="1"/>
          </p:nvCxnSpPr>
          <p:spPr>
            <a:xfrm>
              <a:off x="457200" y="59893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Connector 443"/>
            <p:cNvCxnSpPr/>
            <p:nvPr userDrawn="1"/>
          </p:nvCxnSpPr>
          <p:spPr>
            <a:xfrm>
              <a:off x="457200" y="60807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Straight Connector 444"/>
            <p:cNvCxnSpPr/>
            <p:nvPr userDrawn="1"/>
          </p:nvCxnSpPr>
          <p:spPr>
            <a:xfrm>
              <a:off x="457200" y="62636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/>
            <p:cNvCxnSpPr/>
            <p:nvPr userDrawn="1"/>
          </p:nvCxnSpPr>
          <p:spPr>
            <a:xfrm>
              <a:off x="457200" y="64465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/>
            <p:cNvCxnSpPr/>
            <p:nvPr userDrawn="1"/>
          </p:nvCxnSpPr>
          <p:spPr>
            <a:xfrm>
              <a:off x="457200" y="65379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Straight Connector 447"/>
            <p:cNvCxnSpPr/>
            <p:nvPr userDrawn="1"/>
          </p:nvCxnSpPr>
          <p:spPr>
            <a:xfrm>
              <a:off x="457200" y="662940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Straight Connector 448"/>
            <p:cNvCxnSpPr/>
            <p:nvPr userDrawn="1"/>
          </p:nvCxnSpPr>
          <p:spPr>
            <a:xfrm>
              <a:off x="457200" y="67208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/>
            <p:cNvCxnSpPr/>
            <p:nvPr userDrawn="1"/>
          </p:nvCxnSpPr>
          <p:spPr>
            <a:xfrm>
              <a:off x="457200" y="63550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/>
            <p:cNvCxnSpPr/>
            <p:nvPr userDrawn="1"/>
          </p:nvCxnSpPr>
          <p:spPr>
            <a:xfrm>
              <a:off x="457200" y="68122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Straight Connector 451"/>
            <p:cNvCxnSpPr/>
            <p:nvPr userDrawn="1"/>
          </p:nvCxnSpPr>
          <p:spPr>
            <a:xfrm>
              <a:off x="457200" y="69037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Straight Connector 452"/>
            <p:cNvCxnSpPr/>
            <p:nvPr userDrawn="1"/>
          </p:nvCxnSpPr>
          <p:spPr>
            <a:xfrm>
              <a:off x="457200" y="69951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Straight Connector 453"/>
            <p:cNvCxnSpPr/>
            <p:nvPr userDrawn="1"/>
          </p:nvCxnSpPr>
          <p:spPr>
            <a:xfrm>
              <a:off x="457200" y="708660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Straight Connector 454"/>
            <p:cNvCxnSpPr/>
            <p:nvPr userDrawn="1"/>
          </p:nvCxnSpPr>
          <p:spPr>
            <a:xfrm>
              <a:off x="457200" y="71780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Straight Connector 455"/>
            <p:cNvCxnSpPr/>
            <p:nvPr userDrawn="1"/>
          </p:nvCxnSpPr>
          <p:spPr>
            <a:xfrm>
              <a:off x="457200" y="73609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/>
            <p:cNvCxnSpPr/>
            <p:nvPr userDrawn="1"/>
          </p:nvCxnSpPr>
          <p:spPr>
            <a:xfrm>
              <a:off x="457200" y="74523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Straight Connector 457"/>
            <p:cNvCxnSpPr/>
            <p:nvPr userDrawn="1"/>
          </p:nvCxnSpPr>
          <p:spPr>
            <a:xfrm>
              <a:off x="457200" y="754380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Straight Connector 458"/>
            <p:cNvCxnSpPr/>
            <p:nvPr userDrawn="1"/>
          </p:nvCxnSpPr>
          <p:spPr>
            <a:xfrm>
              <a:off x="457200" y="76352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Straight Connector 459"/>
            <p:cNvCxnSpPr/>
            <p:nvPr userDrawn="1"/>
          </p:nvCxnSpPr>
          <p:spPr>
            <a:xfrm>
              <a:off x="457200" y="72694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Straight Connector 460"/>
            <p:cNvCxnSpPr/>
            <p:nvPr userDrawn="1"/>
          </p:nvCxnSpPr>
          <p:spPr>
            <a:xfrm>
              <a:off x="457200" y="77266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3" name="Rectangle 462"/>
            <p:cNvSpPr/>
            <p:nvPr userDrawn="1"/>
          </p:nvSpPr>
          <p:spPr>
            <a:xfrm>
              <a:off x="0" y="0"/>
              <a:ext cx="14630400" cy="8229600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endParaRPr lang="en-US" sz="1400" b="0" i="0" dirty="0">
                <a:solidFill>
                  <a:schemeClr val="bg2"/>
                </a:solidFill>
                <a:latin typeface="Arial Regular" charset="0"/>
              </a:endParaRPr>
            </a:p>
          </p:txBody>
        </p:sp>
        <p:grpSp>
          <p:nvGrpSpPr>
            <p:cNvPr id="475" name="Group 474"/>
            <p:cNvGrpSpPr/>
            <p:nvPr userDrawn="1"/>
          </p:nvGrpSpPr>
          <p:grpSpPr>
            <a:xfrm>
              <a:off x="914400" y="7899655"/>
              <a:ext cx="2713350" cy="220571"/>
              <a:chOff x="914400" y="7899655"/>
              <a:chExt cx="2713350" cy="220571"/>
            </a:xfrm>
          </p:grpSpPr>
          <p:sp>
            <p:nvSpPr>
              <p:cNvPr id="476" name="Footer Placeholder 3"/>
              <p:cNvSpPr txBox="1">
                <a:spLocks/>
              </p:cNvSpPr>
              <p:nvPr userDrawn="1"/>
            </p:nvSpPr>
            <p:spPr>
              <a:xfrm>
                <a:off x="914400" y="7900416"/>
                <a:ext cx="2284416" cy="219051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500" kern="1200">
                    <a:solidFill>
                      <a:schemeClr val="bg2">
                        <a:alpha val="60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799" b="0" i="0" dirty="0">
                    <a:latin typeface="IBM Plex Sans" charset="0"/>
                    <a:ea typeface="IBM Plex Sans" charset="0"/>
                    <a:cs typeface="IBM Plex Sans" charset="0"/>
                  </a:rPr>
                  <a:t>©</a:t>
                </a:r>
                <a:r>
                  <a:rPr lang="en-US" sz="400" b="0" i="0" dirty="0">
                    <a:latin typeface="IBM Plex Sans" charset="0"/>
                    <a:ea typeface="IBM Plex Sans" charset="0"/>
                    <a:cs typeface="IBM Plex Sans" charset="0"/>
                  </a:rPr>
                  <a:t> </a:t>
                </a:r>
                <a:r>
                  <a:rPr lang="en-US" sz="799" b="0" i="0" dirty="0">
                    <a:latin typeface="IBM Plex Sans" charset="0"/>
                    <a:ea typeface="IBM Plex Sans" charset="0"/>
                    <a:cs typeface="IBM Plex Sans" charset="0"/>
                  </a:rPr>
                  <a:t>2020 IBM Corporation</a:t>
                </a:r>
                <a:r>
                  <a:rPr lang="en-US" sz="799" b="0" i="0" baseline="0" dirty="0">
                    <a:latin typeface="IBM Plex Sans" charset="0"/>
                    <a:ea typeface="IBM Plex Sans" charset="0"/>
                    <a:cs typeface="IBM Plex Sans" charset="0"/>
                  </a:rPr>
                  <a:t>              </a:t>
                </a:r>
                <a:r>
                  <a:rPr lang="en-US" sz="799" b="0" i="0" dirty="0">
                    <a:latin typeface="IBM Plex Sans" charset="0"/>
                    <a:ea typeface="IBM Plex Sans" charset="0"/>
                    <a:cs typeface="IBM Plex Sans" charset="0"/>
                  </a:rPr>
                  <a:t> </a:t>
                </a:r>
              </a:p>
            </p:txBody>
          </p:sp>
          <p:sp>
            <p:nvSpPr>
              <p:cNvPr id="477" name="Date Placeholder 2"/>
              <p:cNvSpPr txBox="1">
                <a:spLocks/>
              </p:cNvSpPr>
              <p:nvPr userDrawn="1"/>
            </p:nvSpPr>
            <p:spPr>
              <a:xfrm>
                <a:off x="2256150" y="7899655"/>
                <a:ext cx="1371600" cy="220571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r>
                  <a:rPr lang="en-US" sz="799" b="0" i="0" dirty="0">
                    <a:solidFill>
                      <a:schemeClr val="bg2">
                        <a:alpha val="60000"/>
                      </a:schemeClr>
                    </a:solidFill>
                    <a:latin typeface="IBM Plex Sans" charset="0"/>
                    <a:ea typeface="IBM Plex Sans" charset="0"/>
                    <a:cs typeface="IBM Plex Sans" charset="0"/>
                  </a:rPr>
                  <a:t> </a:t>
                </a:r>
                <a:fld id="{7C9968D1-C8E5-4FE3-AED4-7D4518C301B3}" type="datetime3">
                  <a:rPr lang="en-US" sz="799" b="0" i="0" smtClean="0">
                    <a:solidFill>
                      <a:schemeClr val="bg2">
                        <a:alpha val="60000"/>
                      </a:schemeClr>
                    </a:solidFill>
                    <a:latin typeface="IBM Plex Sans" charset="0"/>
                    <a:ea typeface="IBM Plex Sans" charset="0"/>
                    <a:cs typeface="IBM Plex Sans" charset="0"/>
                  </a:rPr>
                  <a:pPr marL="0" indent="0" fontAlgn="auto">
                    <a:spcBef>
                      <a:spcPts val="0"/>
                    </a:spcBef>
                    <a:spcAft>
                      <a:spcPts val="0"/>
                    </a:spcAft>
                    <a:tabLst/>
                    <a:defRPr/>
                  </a:pPr>
                  <a:t>24 June 2020</a:t>
                </a:fld>
                <a:endPara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endParaRPr>
              </a:p>
            </p:txBody>
          </p:sp>
        </p:grpSp>
      </p:grpSp>
      <p:sp>
        <p:nvSpPr>
          <p:cNvPr id="479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480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2494" y="7625253"/>
            <a:ext cx="570973" cy="23147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338560" y="1831411"/>
            <a:ext cx="2926080" cy="5596854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3600" b="1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737974" y="360680"/>
            <a:ext cx="0" cy="750824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386405" y="360680"/>
            <a:ext cx="0" cy="750824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717587" y="360680"/>
            <a:ext cx="0" cy="750824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365760" y="360680"/>
            <a:ext cx="0" cy="750824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5551851" y="360680"/>
            <a:ext cx="0" cy="750824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10965834" y="360680"/>
            <a:ext cx="0" cy="750824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941" y="53122"/>
            <a:ext cx="2131024" cy="8485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495" y="7626167"/>
            <a:ext cx="570972" cy="2305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2941" y="53123"/>
            <a:ext cx="2131024" cy="848562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338560" y="1831411"/>
            <a:ext cx="2926080" cy="5596128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sz="36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737974" y="360680"/>
            <a:ext cx="0" cy="750824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1386405" y="360680"/>
            <a:ext cx="0" cy="750824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717587" y="360680"/>
            <a:ext cx="0" cy="750824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365760" y="360680"/>
            <a:ext cx="0" cy="750824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5551851" y="360680"/>
            <a:ext cx="0" cy="750824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10965834" y="360680"/>
            <a:ext cx="0" cy="750824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567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4" y="7818135"/>
            <a:ext cx="566118" cy="228600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21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22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24 June 2020</a:t>
              </a:fld>
              <a:endPara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23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24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/>
          <a:lstStyle/>
          <a:p>
            <a:r>
              <a:rPr lang="en-US" dirty="0"/>
              <a:t>Contents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4294967295"/>
          </p:nvPr>
        </p:nvSpPr>
        <p:spPr>
          <a:xfrm>
            <a:off x="457200" y="2057400"/>
            <a:ext cx="6583680" cy="5257800"/>
          </a:xfrm>
        </p:spPr>
        <p:txBody>
          <a:bodyPr tIns="0"/>
          <a:lstStyle/>
          <a:p>
            <a:pPr marL="5945188" indent="-5943600" algn="just">
              <a:spcBef>
                <a:spcPts val="0"/>
              </a:spcBef>
            </a:pPr>
            <a:r>
              <a:rPr lang="en-US" b="1" dirty="0"/>
              <a:t>Part One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One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Two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Three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Four	00</a:t>
            </a:r>
          </a:p>
          <a:p>
            <a:pPr marL="5945188" indent="-5943600" algn="just">
              <a:spcBef>
                <a:spcPts val="0"/>
              </a:spcBef>
            </a:pPr>
            <a:endParaRPr lang="en-US" dirty="0"/>
          </a:p>
          <a:p>
            <a:pPr marL="5945188" indent="-5943600" algn="just">
              <a:spcBef>
                <a:spcPts val="0"/>
              </a:spcBef>
            </a:pPr>
            <a:r>
              <a:rPr lang="en-US" b="1" dirty="0"/>
              <a:t>Part Two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One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Two	00</a:t>
            </a:r>
          </a:p>
          <a:p>
            <a:pPr marL="5945188" indent="-5943600" algn="just">
              <a:spcBef>
                <a:spcPts val="0"/>
              </a:spcBef>
            </a:pPr>
            <a:endParaRPr lang="en-US" dirty="0"/>
          </a:p>
          <a:p>
            <a:pPr marL="5945188" indent="-5943600" algn="just">
              <a:spcBef>
                <a:spcPts val="0"/>
              </a:spcBef>
            </a:pPr>
            <a:r>
              <a:rPr lang="en-US" b="1" dirty="0"/>
              <a:t>Part Three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One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Two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Three	00</a:t>
            </a:r>
          </a:p>
          <a:p>
            <a:pPr marL="5945188" indent="-5943600" algn="just">
              <a:spcBef>
                <a:spcPts val="0"/>
              </a:spcBef>
            </a:pP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idx="4294967295"/>
          </p:nvPr>
        </p:nvSpPr>
        <p:spPr>
          <a:xfrm>
            <a:off x="7589520" y="2057400"/>
            <a:ext cx="6583680" cy="5257800"/>
          </a:xfrm>
        </p:spPr>
        <p:txBody>
          <a:bodyPr tIns="0"/>
          <a:lstStyle/>
          <a:p>
            <a:pPr marL="5945188" indent="-5943600" algn="just">
              <a:spcBef>
                <a:spcPts val="0"/>
              </a:spcBef>
            </a:pPr>
            <a:r>
              <a:rPr lang="en-US" b="1" dirty="0"/>
              <a:t>Part Four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One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Two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Three	00</a:t>
            </a:r>
          </a:p>
          <a:p>
            <a:pPr marL="5945188" indent="-5943600" algn="just">
              <a:spcBef>
                <a:spcPts val="0"/>
              </a:spcBef>
            </a:pPr>
            <a:endParaRPr lang="en-US" dirty="0"/>
          </a:p>
          <a:p>
            <a:pPr marL="5945188" indent="-5943600" algn="just">
              <a:spcBef>
                <a:spcPts val="0"/>
              </a:spcBef>
            </a:pPr>
            <a:r>
              <a:rPr lang="en-US" b="1" dirty="0"/>
              <a:t>Appendix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One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Two	00</a:t>
            </a:r>
          </a:p>
          <a:p>
            <a:pPr marL="5945188" indent="-5943600" algn="just">
              <a:spcBef>
                <a:spcPts val="0"/>
              </a:spcBef>
            </a:pPr>
            <a:endParaRPr lang="en-US" dirty="0"/>
          </a:p>
          <a:p>
            <a:pPr marL="5945188" indent="-5943600" algn="just">
              <a:spcBef>
                <a:spcPts val="0"/>
              </a:spcBef>
            </a:pP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21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22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24 June 2020</a:t>
              </a:fld>
              <a:endPara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23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24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4294967295"/>
          </p:nvPr>
        </p:nvSpPr>
        <p:spPr>
          <a:xfrm>
            <a:off x="457200" y="2057400"/>
            <a:ext cx="6583680" cy="5257800"/>
          </a:xfrm>
        </p:spPr>
        <p:txBody>
          <a:bodyPr tIns="0"/>
          <a:lstStyle/>
          <a:p>
            <a:pPr marL="5945188" indent="-5943600" algn="just">
              <a:spcBef>
                <a:spcPts val="0"/>
              </a:spcBef>
            </a:pPr>
            <a:r>
              <a:rPr lang="en-US" b="1" dirty="0"/>
              <a:t>Part One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One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Two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Three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Four	00</a:t>
            </a:r>
          </a:p>
          <a:p>
            <a:pPr marL="5945188" indent="-5943600" algn="just">
              <a:spcBef>
                <a:spcPts val="0"/>
              </a:spcBef>
            </a:pPr>
            <a:endParaRPr lang="en-US" dirty="0"/>
          </a:p>
          <a:p>
            <a:pPr marL="5945188" indent="-5943600" algn="just">
              <a:spcBef>
                <a:spcPts val="0"/>
              </a:spcBef>
            </a:pPr>
            <a:r>
              <a:rPr lang="en-US" b="1" dirty="0"/>
              <a:t>Part Two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One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Two	00</a:t>
            </a:r>
          </a:p>
          <a:p>
            <a:pPr marL="5945188" indent="-5943600" algn="just">
              <a:spcBef>
                <a:spcPts val="0"/>
              </a:spcBef>
            </a:pPr>
            <a:endParaRPr lang="en-US" dirty="0"/>
          </a:p>
          <a:p>
            <a:pPr marL="5945188" indent="-5943600" algn="just">
              <a:spcBef>
                <a:spcPts val="0"/>
              </a:spcBef>
            </a:pPr>
            <a:r>
              <a:rPr lang="en-US" b="1" dirty="0"/>
              <a:t>Part Three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One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Two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Three	00</a:t>
            </a:r>
          </a:p>
          <a:p>
            <a:pPr marL="5945188" indent="-5943600" algn="just">
              <a:spcBef>
                <a:spcPts val="0"/>
              </a:spcBef>
            </a:pP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idx="4294967295"/>
          </p:nvPr>
        </p:nvSpPr>
        <p:spPr>
          <a:xfrm>
            <a:off x="7589520" y="2057400"/>
            <a:ext cx="6583680" cy="5257800"/>
          </a:xfrm>
        </p:spPr>
        <p:txBody>
          <a:bodyPr tIns="0"/>
          <a:lstStyle/>
          <a:p>
            <a:pPr marL="5945188" indent="-5943600" algn="just">
              <a:spcBef>
                <a:spcPts val="0"/>
              </a:spcBef>
            </a:pPr>
            <a:r>
              <a:rPr lang="en-US" b="1" dirty="0"/>
              <a:t>Part Four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One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Two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Three	00</a:t>
            </a:r>
          </a:p>
          <a:p>
            <a:pPr marL="5945188" indent="-5943600" algn="just">
              <a:spcBef>
                <a:spcPts val="0"/>
              </a:spcBef>
            </a:pPr>
            <a:endParaRPr lang="en-US" dirty="0"/>
          </a:p>
          <a:p>
            <a:pPr marL="5945188" indent="-5943600" algn="just">
              <a:spcBef>
                <a:spcPts val="0"/>
              </a:spcBef>
            </a:pPr>
            <a:r>
              <a:rPr lang="en-US" b="1" dirty="0"/>
              <a:t>Appendix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One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Two	00</a:t>
            </a:r>
          </a:p>
          <a:p>
            <a:pPr marL="5945188" indent="-5943600" algn="just">
              <a:spcBef>
                <a:spcPts val="0"/>
              </a:spcBef>
            </a:pPr>
            <a:endParaRPr lang="en-US" dirty="0"/>
          </a:p>
          <a:p>
            <a:pPr marL="5945188" indent="-5943600" algn="just">
              <a:spcBef>
                <a:spcPts val="0"/>
              </a:spcBef>
            </a:pP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21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solidFill>
                    <a:schemeClr val="tx2">
                      <a:lumMod val="25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solidFill>
                    <a:schemeClr val="tx2">
                      <a:lumMod val="25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solidFill>
                    <a:schemeClr val="tx2">
                      <a:lumMod val="25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solidFill>
                    <a:schemeClr val="tx2">
                      <a:lumMod val="25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solidFill>
                    <a:schemeClr val="tx2">
                      <a:lumMod val="25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22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tx2">
                      <a:lumMod val="25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tx2">
                      <a:lumMod val="25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24 June 2020</a:t>
              </a:fld>
              <a:endParaRPr lang="en-US" sz="799" b="0" i="0" dirty="0">
                <a:solidFill>
                  <a:schemeClr val="tx2">
                    <a:lumMod val="25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23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solidFill>
                  <a:schemeClr val="tx2">
                    <a:lumMod val="25000"/>
                  </a:schemeClr>
                </a:solidFill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24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tx2">
                    <a:lumMod val="25000"/>
                  </a:schemeClr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tx2">
                  <a:lumMod val="25000"/>
                </a:schemeClr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4294967295"/>
          </p:nvPr>
        </p:nvSpPr>
        <p:spPr>
          <a:xfrm>
            <a:off x="457200" y="2057400"/>
            <a:ext cx="6583680" cy="5257800"/>
          </a:xfrm>
        </p:spPr>
        <p:txBody>
          <a:bodyPr tIns="0"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pPr marL="5945188" indent="-5943600" algn="just">
              <a:spcBef>
                <a:spcPts val="0"/>
              </a:spcBef>
            </a:pPr>
            <a:r>
              <a:rPr lang="en-US" dirty="0">
                <a:solidFill>
                  <a:schemeClr val="accent2"/>
                </a:solidFill>
              </a:rPr>
              <a:t>Part One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One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Two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Three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Four	00</a:t>
            </a:r>
          </a:p>
          <a:p>
            <a:pPr marL="5945188" indent="-5943600" algn="just">
              <a:spcBef>
                <a:spcPts val="0"/>
              </a:spcBef>
            </a:pPr>
            <a:endParaRPr lang="en-US" dirty="0"/>
          </a:p>
          <a:p>
            <a:pPr marL="5945188" indent="-5943600" algn="just">
              <a:spcBef>
                <a:spcPts val="0"/>
              </a:spcBef>
            </a:pPr>
            <a:r>
              <a:rPr lang="en-US" dirty="0">
                <a:solidFill>
                  <a:schemeClr val="accent2"/>
                </a:solidFill>
              </a:rPr>
              <a:t>Part Two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One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Two	00</a:t>
            </a:r>
          </a:p>
          <a:p>
            <a:pPr marL="5945188" indent="-5943600" algn="just">
              <a:spcBef>
                <a:spcPts val="0"/>
              </a:spcBef>
            </a:pPr>
            <a:endParaRPr lang="en-US" dirty="0"/>
          </a:p>
          <a:p>
            <a:pPr marL="5945188" indent="-5943600" algn="just">
              <a:spcBef>
                <a:spcPts val="0"/>
              </a:spcBef>
            </a:pPr>
            <a:r>
              <a:rPr lang="en-US" dirty="0">
                <a:solidFill>
                  <a:schemeClr val="accent2"/>
                </a:solidFill>
              </a:rPr>
              <a:t>Part Three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One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Two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Three	00</a:t>
            </a:r>
          </a:p>
          <a:p>
            <a:pPr marL="5945188" indent="-5943600" algn="just">
              <a:spcBef>
                <a:spcPts val="0"/>
              </a:spcBef>
            </a:pP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idx="4294967295"/>
          </p:nvPr>
        </p:nvSpPr>
        <p:spPr>
          <a:xfrm>
            <a:off x="7589520" y="2057400"/>
            <a:ext cx="6583680" cy="5257800"/>
          </a:xfrm>
        </p:spPr>
        <p:txBody>
          <a:bodyPr tIns="0"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pPr marL="5945188" indent="-5943600" algn="just">
              <a:spcBef>
                <a:spcPts val="0"/>
              </a:spcBef>
            </a:pPr>
            <a:r>
              <a:rPr lang="en-US" dirty="0">
                <a:solidFill>
                  <a:schemeClr val="accent2"/>
                </a:solidFill>
              </a:rPr>
              <a:t>Part Four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One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Two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Three	00</a:t>
            </a:r>
          </a:p>
          <a:p>
            <a:pPr marL="5945188" indent="-5943600" algn="just">
              <a:spcBef>
                <a:spcPts val="0"/>
              </a:spcBef>
            </a:pPr>
            <a:endParaRPr lang="en-US" dirty="0"/>
          </a:p>
          <a:p>
            <a:pPr marL="5945188" indent="-5943600" algn="just">
              <a:spcBef>
                <a:spcPts val="0"/>
              </a:spcBef>
            </a:pPr>
            <a:r>
              <a:rPr lang="en-US" dirty="0">
                <a:solidFill>
                  <a:schemeClr val="accent2"/>
                </a:solidFill>
              </a:rPr>
              <a:t>Appendix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One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Two	00</a:t>
            </a:r>
          </a:p>
          <a:p>
            <a:pPr marL="5945188" indent="-5943600" algn="just">
              <a:spcBef>
                <a:spcPts val="0"/>
              </a:spcBef>
            </a:pPr>
            <a:endParaRPr lang="en-US" dirty="0"/>
          </a:p>
          <a:p>
            <a:pPr marL="5945188" indent="-5943600" algn="just">
              <a:spcBef>
                <a:spcPts val="0"/>
              </a:spcBef>
            </a:pP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4560" y="7816175"/>
            <a:ext cx="570972" cy="2305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315200" y="0"/>
            <a:ext cx="7315200" cy="8229600"/>
          </a:xfrm>
        </p:spPr>
        <p:txBody>
          <a:bodyPr/>
          <a:lstStyle>
            <a:lvl1pPr>
              <a:defRPr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6629400" cy="5257800"/>
          </a:xfrm>
        </p:spPr>
        <p:txBody>
          <a:bodyPr>
            <a:noAutofit/>
          </a:bodyPr>
          <a:lstStyle>
            <a:lvl1pPr>
              <a:defRPr sz="5400" b="1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21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22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24 June 2020</a:t>
              </a:fld>
              <a:endPara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23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24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315200" y="0"/>
            <a:ext cx="7315200" cy="8229600"/>
          </a:xfrm>
        </p:spPr>
        <p:txBody>
          <a:bodyPr/>
          <a:lstStyle>
            <a:lvl1pPr>
              <a:defRPr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6629400" cy="5257800"/>
          </a:xfrm>
        </p:spPr>
        <p:txBody>
          <a:bodyPr>
            <a:noAutofit/>
          </a:bodyPr>
          <a:lstStyle>
            <a:lvl1pPr>
              <a:defRPr sz="5400" b="1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21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22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24 June 2020</a:t>
              </a:fld>
              <a:endPara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23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24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21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solidFill>
                    <a:schemeClr val="tx2">
                      <a:lumMod val="25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solidFill>
                    <a:schemeClr val="tx2">
                      <a:lumMod val="25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solidFill>
                    <a:schemeClr val="tx2">
                      <a:lumMod val="25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solidFill>
                    <a:schemeClr val="tx2">
                      <a:lumMod val="25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solidFill>
                    <a:schemeClr val="tx2">
                      <a:lumMod val="25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22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tx2">
                      <a:lumMod val="25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tx2">
                      <a:lumMod val="25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24 June 2020</a:t>
              </a:fld>
              <a:endParaRPr lang="en-US" sz="799" b="0" i="0" dirty="0">
                <a:solidFill>
                  <a:schemeClr val="tx2">
                    <a:lumMod val="25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23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solidFill>
                  <a:schemeClr val="tx2">
                    <a:lumMod val="25000"/>
                  </a:schemeClr>
                </a:solidFill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24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tx2">
                    <a:lumMod val="25000"/>
                  </a:schemeClr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tx2">
                  <a:lumMod val="25000"/>
                </a:schemeClr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315200" y="0"/>
            <a:ext cx="7315200" cy="82296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6629400" cy="5257800"/>
          </a:xfrm>
        </p:spPr>
        <p:txBody>
          <a:bodyPr>
            <a:noAutofit/>
          </a:bodyPr>
          <a:lstStyle>
            <a:lvl1pPr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4560" y="7816175"/>
            <a:ext cx="570972" cy="2305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928" y="3502152"/>
            <a:ext cx="2263140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636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_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928" y="3502152"/>
            <a:ext cx="2263140" cy="8412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large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3657600" y="457200"/>
            <a:ext cx="0" cy="73152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6472" y="7260336"/>
            <a:ext cx="2131024" cy="848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2227" y="7541839"/>
            <a:ext cx="570973" cy="230561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114800" y="411480"/>
            <a:ext cx="10058400" cy="5760720"/>
          </a:xfrm>
        </p:spPr>
        <p:txBody>
          <a:bodyPr>
            <a:noAutofit/>
          </a:bodyPr>
          <a:lstStyle>
            <a:lvl1pPr>
              <a:defRPr sz="54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_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690" y="3502152"/>
            <a:ext cx="2261616" cy="8412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057400"/>
            <a:ext cx="14630400" cy="6172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tIns="0">
            <a:noAutofit/>
          </a:bodyPr>
          <a:lstStyle>
            <a:lvl1pPr>
              <a:defRPr sz="1600">
                <a:solidFill>
                  <a:schemeClr val="accent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454858" y="7342632"/>
            <a:ext cx="6583680" cy="457200"/>
          </a:xfrm>
        </p:spPr>
        <p:txBody>
          <a:bodyPr tIns="0" anchor="b"/>
          <a:lstStyle>
            <a:lvl1pPr>
              <a:defRPr sz="800" b="0">
                <a:solidFill>
                  <a:schemeClr val="bg2">
                    <a:alpha val="70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13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14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24 June 2020</a:t>
              </a:fld>
              <a:endPara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15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16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124" name="Content Placeholder 2"/>
          <p:cNvSpPr>
            <a:spLocks noGrp="1"/>
          </p:cNvSpPr>
          <p:nvPr>
            <p:ph idx="1"/>
          </p:nvPr>
        </p:nvSpPr>
        <p:spPr>
          <a:xfrm>
            <a:off x="454858" y="2057400"/>
            <a:ext cx="6583680" cy="52578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5" name="Content Placeholder 2"/>
          <p:cNvSpPr>
            <a:spLocks noGrp="1"/>
          </p:cNvSpPr>
          <p:nvPr>
            <p:ph idx="13"/>
          </p:nvPr>
        </p:nvSpPr>
        <p:spPr>
          <a:xfrm>
            <a:off x="7589520" y="2057400"/>
            <a:ext cx="6583680" cy="52578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2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057400"/>
            <a:ext cx="14630400" cy="6172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tIns="0">
            <a:noAutofit/>
          </a:bodyPr>
          <a:lstStyle>
            <a:lvl1pPr>
              <a:defRPr sz="16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454858" y="7342632"/>
            <a:ext cx="6583680" cy="457200"/>
          </a:xfrm>
        </p:spPr>
        <p:txBody>
          <a:bodyPr tIns="0" anchor="b"/>
          <a:lstStyle>
            <a:lvl1pPr>
              <a:defRPr sz="800" b="0">
                <a:solidFill>
                  <a:schemeClr val="bg2">
                    <a:alpha val="70000"/>
                  </a:schemeClr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13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14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24 June 2020</a:t>
              </a:fld>
              <a:endPara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17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54858" y="2057400"/>
            <a:ext cx="6583680" cy="52578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3"/>
          </p:nvPr>
        </p:nvSpPr>
        <p:spPr>
          <a:xfrm>
            <a:off x="7589520" y="2057400"/>
            <a:ext cx="6583680" cy="52578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57400"/>
            <a:ext cx="14630400" cy="6172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t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0"/>
          </p:nvPr>
        </p:nvSpPr>
        <p:spPr>
          <a:xfrm>
            <a:off x="74676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2"/>
          </p:nvPr>
        </p:nvSpPr>
        <p:spPr>
          <a:xfrm>
            <a:off x="39624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3"/>
          </p:nvPr>
        </p:nvSpPr>
        <p:spPr>
          <a:xfrm>
            <a:off x="109728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42632"/>
            <a:ext cx="6583680" cy="457200"/>
          </a:xfrm>
        </p:spPr>
        <p:txBody>
          <a:bodyPr tIns="0" anchor="b"/>
          <a:lstStyle>
            <a:lvl1pPr>
              <a:defRPr sz="800" b="0">
                <a:solidFill>
                  <a:schemeClr val="bg2">
                    <a:alpha val="70000"/>
                  </a:schemeClr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15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16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24 June 2020</a:t>
              </a:fld>
              <a:endPara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17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18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4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57400"/>
            <a:ext cx="14630400" cy="6172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tIns="0">
            <a:noAutofit/>
          </a:bodyPr>
          <a:lstStyle>
            <a:lvl1pPr>
              <a:defRPr sz="16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42632"/>
            <a:ext cx="6583680" cy="457200"/>
          </a:xfrm>
        </p:spPr>
        <p:txBody>
          <a:bodyPr tIns="0" anchor="b"/>
          <a:lstStyle>
            <a:lvl1pPr>
              <a:defRPr sz="800" b="0">
                <a:solidFill>
                  <a:schemeClr val="bg2">
                    <a:alpha val="70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15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16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24 June 2020</a:t>
              </a:fld>
              <a:endPara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18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22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0"/>
          </p:nvPr>
        </p:nvSpPr>
        <p:spPr>
          <a:xfrm>
            <a:off x="74676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2"/>
          </p:nvPr>
        </p:nvSpPr>
        <p:spPr>
          <a:xfrm>
            <a:off x="39624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3"/>
          </p:nvPr>
        </p:nvSpPr>
        <p:spPr>
          <a:xfrm>
            <a:off x="109728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4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 flipV="1">
            <a:off x="0" y="0"/>
            <a:ext cx="14630400" cy="205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2057400"/>
            <a:ext cx="14630400" cy="6172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t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42632"/>
            <a:ext cx="6583680" cy="457200"/>
          </a:xfrm>
        </p:spPr>
        <p:txBody>
          <a:bodyPr tIns="0" anchor="b"/>
          <a:lstStyle>
            <a:lvl1pPr>
              <a:defRPr sz="800" b="0">
                <a:solidFill>
                  <a:schemeClr val="bg2">
                    <a:alpha val="70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15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16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24 June 2020</a:t>
              </a:fld>
              <a:endPara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18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22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0"/>
          </p:nvPr>
        </p:nvSpPr>
        <p:spPr>
          <a:xfrm>
            <a:off x="74676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2"/>
          </p:nvPr>
        </p:nvSpPr>
        <p:spPr>
          <a:xfrm>
            <a:off x="39624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3"/>
          </p:nvPr>
        </p:nvSpPr>
        <p:spPr>
          <a:xfrm>
            <a:off x="109728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-4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 flipV="1">
            <a:off x="0" y="0"/>
            <a:ext cx="14630400" cy="2057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2057400"/>
            <a:ext cx="14630400" cy="6172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6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42632"/>
            <a:ext cx="6583680" cy="457200"/>
          </a:xfrm>
        </p:spPr>
        <p:txBody>
          <a:bodyPr tIns="0" anchor="b"/>
          <a:lstStyle>
            <a:lvl1pPr>
              <a:defRPr sz="800" b="0">
                <a:solidFill>
                  <a:schemeClr val="bg2">
                    <a:alpha val="70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15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16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24 June 2020</a:t>
              </a:fld>
              <a:endPara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18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22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0"/>
          </p:nvPr>
        </p:nvSpPr>
        <p:spPr>
          <a:xfrm>
            <a:off x="74676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2"/>
          </p:nvPr>
        </p:nvSpPr>
        <p:spPr>
          <a:xfrm>
            <a:off x="39624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3"/>
          </p:nvPr>
        </p:nvSpPr>
        <p:spPr>
          <a:xfrm>
            <a:off x="109728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 flipV="1">
            <a:off x="0" y="0"/>
            <a:ext cx="14630400" cy="2057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2057400"/>
            <a:ext cx="14630400" cy="6172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t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0"/>
          </p:nvPr>
        </p:nvSpPr>
        <p:spPr>
          <a:xfrm>
            <a:off x="74676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2"/>
          </p:nvPr>
        </p:nvSpPr>
        <p:spPr>
          <a:xfrm>
            <a:off x="39624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3"/>
          </p:nvPr>
        </p:nvSpPr>
        <p:spPr>
          <a:xfrm>
            <a:off x="109728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42632"/>
            <a:ext cx="6629400" cy="457200"/>
          </a:xfrm>
        </p:spPr>
        <p:txBody>
          <a:bodyPr tIns="0" anchor="b"/>
          <a:lstStyle>
            <a:lvl1pPr>
              <a:defRPr sz="800" b="0">
                <a:solidFill>
                  <a:schemeClr val="bg2">
                    <a:alpha val="70000"/>
                  </a:schemeClr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15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16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24 June 2020</a:t>
              </a:fld>
              <a:endPara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17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18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2971800" cy="3657600"/>
          </a:xfrm>
        </p:spPr>
        <p:txBody>
          <a:bodyPr tIns="228600">
            <a:noAutofit/>
          </a:bodyPr>
          <a:lstStyle>
            <a:lvl1pPr>
              <a:defRPr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2971800" cy="822960"/>
          </a:xfrm>
        </p:spPr>
        <p:txBody>
          <a:bodyPr t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6824" y="7818135"/>
            <a:ext cx="566118" cy="2286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  <p:sp>
        <p:nvSpPr>
          <p:cNvPr id="16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15200"/>
            <a:ext cx="3017520" cy="484632"/>
          </a:xfrm>
        </p:spPr>
        <p:txBody>
          <a:bodyPr tIns="0" anchor="b"/>
          <a:lstStyle>
            <a:lvl1pPr>
              <a:defRPr sz="800" b="0">
                <a:solidFill>
                  <a:schemeClr val="bg2">
                    <a:alpha val="70000"/>
                  </a:schemeClr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66" name="Content Placeholder 2"/>
          <p:cNvSpPr>
            <a:spLocks noGrp="1"/>
          </p:cNvSpPr>
          <p:nvPr>
            <p:ph idx="10"/>
          </p:nvPr>
        </p:nvSpPr>
        <p:spPr>
          <a:xfrm>
            <a:off x="74676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7" name="Content Placeholder 2"/>
          <p:cNvSpPr>
            <a:spLocks noGrp="1"/>
          </p:cNvSpPr>
          <p:nvPr>
            <p:ph idx="12"/>
          </p:nvPr>
        </p:nvSpPr>
        <p:spPr>
          <a:xfrm>
            <a:off x="39624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8" name="Content Placeholder 2"/>
          <p:cNvSpPr>
            <a:spLocks noGrp="1"/>
          </p:cNvSpPr>
          <p:nvPr>
            <p:ph idx="13"/>
          </p:nvPr>
        </p:nvSpPr>
        <p:spPr>
          <a:xfrm>
            <a:off x="109728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657600" y="0"/>
            <a:ext cx="10972800" cy="822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2971800" cy="3657600"/>
          </a:xfrm>
        </p:spPr>
        <p:txBody>
          <a:bodyPr tIns="22860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2971800" cy="822960"/>
          </a:xfrm>
        </p:spPr>
        <p:txBody>
          <a:bodyPr t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15200"/>
            <a:ext cx="3017521" cy="484632"/>
          </a:xfrm>
        </p:spPr>
        <p:txBody>
          <a:bodyPr tIns="0" anchor="b"/>
          <a:lstStyle>
            <a:lvl1pPr>
              <a:defRPr sz="800" b="0">
                <a:solidFill>
                  <a:schemeClr val="bg2">
                    <a:alpha val="70000"/>
                  </a:schemeClr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  <p:sp>
        <p:nvSpPr>
          <p:cNvPr id="12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0"/>
          </p:nvPr>
        </p:nvSpPr>
        <p:spPr>
          <a:xfrm>
            <a:off x="74676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2"/>
          </p:nvPr>
        </p:nvSpPr>
        <p:spPr>
          <a:xfrm>
            <a:off x="39624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3"/>
          </p:nvPr>
        </p:nvSpPr>
        <p:spPr>
          <a:xfrm>
            <a:off x="109728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_large typ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3657600" y="457200"/>
            <a:ext cx="0" cy="73152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6472" y="7260336"/>
            <a:ext cx="2131024" cy="848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2227" y="7541839"/>
            <a:ext cx="570973" cy="230561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114800" y="411480"/>
            <a:ext cx="10058400" cy="5760720"/>
          </a:xfrm>
        </p:spPr>
        <p:txBody>
          <a:bodyPr>
            <a:noAutofit/>
          </a:bodyPr>
          <a:lstStyle>
            <a:lvl1pPr>
              <a:defRPr sz="54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-8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2971800" cy="3657600"/>
          </a:xfrm>
        </p:spPr>
        <p:txBody>
          <a:bodyPr tIns="22860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2971800" cy="822960"/>
          </a:xfrm>
        </p:spPr>
        <p:txBody>
          <a:bodyPr tIns="0">
            <a:noAutofit/>
          </a:bodyPr>
          <a:lstStyle>
            <a:lvl1pPr>
              <a:defRPr sz="16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15200"/>
            <a:ext cx="3017521" cy="484632"/>
          </a:xfrm>
        </p:spPr>
        <p:txBody>
          <a:bodyPr tIns="0" anchor="b"/>
          <a:lstStyle>
            <a:lvl1pPr>
              <a:defRPr sz="800" b="0">
                <a:solidFill>
                  <a:schemeClr val="bg2">
                    <a:alpha val="70000"/>
                  </a:schemeClr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74676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39624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109728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657600" y="0"/>
            <a:ext cx="10972800" cy="822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2971800" cy="3657600"/>
          </a:xfrm>
        </p:spPr>
        <p:txBody>
          <a:bodyPr tIns="22860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2971800" cy="822960"/>
          </a:xfrm>
        </p:spPr>
        <p:txBody>
          <a:bodyPr t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4" y="7818135"/>
            <a:ext cx="566118" cy="228600"/>
          </a:xfrm>
          <a:prstGeom prst="rect">
            <a:avLst/>
          </a:prstGeom>
        </p:spPr>
      </p:pic>
      <p:sp>
        <p:nvSpPr>
          <p:cNvPr id="13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15200"/>
            <a:ext cx="3017520" cy="484632"/>
          </a:xfrm>
        </p:spPr>
        <p:txBody>
          <a:bodyPr tIns="0" anchor="b"/>
          <a:lstStyle>
            <a:lvl1pPr>
              <a:defRPr sz="800" b="0">
                <a:solidFill>
                  <a:schemeClr val="bg2">
                    <a:alpha val="70000"/>
                  </a:schemeClr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2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solidFill>
                  <a:schemeClr val="tx1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0"/>
          </p:nvPr>
        </p:nvSpPr>
        <p:spPr>
          <a:xfrm>
            <a:off x="74676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2"/>
          </p:nvPr>
        </p:nvSpPr>
        <p:spPr>
          <a:xfrm>
            <a:off x="39624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3"/>
          </p:nvPr>
        </p:nvSpPr>
        <p:spPr>
          <a:xfrm>
            <a:off x="109728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sitting at a table in front of a window&#10;&#10;Description automatically generated">
            <a:extLst>
              <a:ext uri="{FF2B5EF4-FFF2-40B4-BE49-F238E27FC236}">
                <a16:creationId xmlns:a16="http://schemas.microsoft.com/office/drawing/2014/main" id="{FEC27598-9CBD-4B17-81CC-0B19181B91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6621" b="6312"/>
          <a:stretch/>
        </p:blipFill>
        <p:spPr>
          <a:xfrm>
            <a:off x="3655053" y="0"/>
            <a:ext cx="10975347" cy="822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2971800" cy="3657600"/>
          </a:xfrm>
        </p:spPr>
        <p:txBody>
          <a:bodyPr tIns="22860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2971800" cy="822960"/>
          </a:xfrm>
        </p:spPr>
        <p:txBody>
          <a:bodyPr t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 descr="A picture containing indoor, person, holding, hand&#10;&#10;Description automatically generated">
            <a:extLst>
              <a:ext uri="{FF2B5EF4-FFF2-40B4-BE49-F238E27FC236}">
                <a16:creationId xmlns:a16="http://schemas.microsoft.com/office/drawing/2014/main" id="{A98A9A15-9820-42AC-B7F7-308B29F97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10723"/>
          <a:stretch/>
        </p:blipFill>
        <p:spPr>
          <a:xfrm>
            <a:off x="3655053" y="0"/>
            <a:ext cx="10975347" cy="8229600"/>
          </a:xfrm>
          <a:prstGeom prst="rect">
            <a:avLst/>
          </a:prstGeom>
        </p:spPr>
      </p:pic>
      <p:sp>
        <p:nvSpPr>
          <p:cNvPr id="13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15200"/>
            <a:ext cx="3017521" cy="484632"/>
          </a:xfrm>
        </p:spPr>
        <p:txBody>
          <a:bodyPr tIns="0" anchor="b"/>
          <a:lstStyle>
            <a:lvl1pPr>
              <a:defRPr sz="800" b="0">
                <a:solidFill>
                  <a:schemeClr val="bg2">
                    <a:alpha val="70000"/>
                  </a:schemeClr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7D9B26A-1EBA-4087-A316-936D409491E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578840" y="7818649"/>
            <a:ext cx="568198" cy="2331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657600" y="0"/>
            <a:ext cx="10972800" cy="822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2971800" cy="3657600"/>
          </a:xfrm>
        </p:spPr>
        <p:txBody>
          <a:bodyPr tIns="22860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2971800" cy="822960"/>
          </a:xfrm>
        </p:spPr>
        <p:txBody>
          <a:bodyPr t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4" y="7818135"/>
            <a:ext cx="566118" cy="228600"/>
          </a:xfrm>
          <a:prstGeom prst="rect">
            <a:avLst/>
          </a:prstGeom>
        </p:spPr>
      </p:pic>
      <p:sp>
        <p:nvSpPr>
          <p:cNvPr id="13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15200"/>
            <a:ext cx="3017520" cy="484632"/>
          </a:xfrm>
        </p:spPr>
        <p:txBody>
          <a:bodyPr tIns="0" anchor="b"/>
          <a:lstStyle>
            <a:lvl1pPr>
              <a:defRPr sz="800" b="0">
                <a:solidFill>
                  <a:schemeClr val="bg2">
                    <a:alpha val="70000"/>
                  </a:schemeClr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2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solidFill>
                  <a:schemeClr val="tx1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657600" y="0"/>
            <a:ext cx="10972800" cy="822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2971800" cy="3657600"/>
          </a:xfrm>
        </p:spPr>
        <p:txBody>
          <a:bodyPr tIns="22860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2971800" cy="822960"/>
          </a:xfrm>
        </p:spPr>
        <p:txBody>
          <a:bodyPr t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4" y="7818135"/>
            <a:ext cx="566118" cy="228600"/>
          </a:xfrm>
          <a:prstGeom prst="rect">
            <a:avLst/>
          </a:prstGeom>
        </p:spPr>
      </p:pic>
      <p:sp>
        <p:nvSpPr>
          <p:cNvPr id="13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15200"/>
            <a:ext cx="3017521" cy="484632"/>
          </a:xfrm>
        </p:spPr>
        <p:txBody>
          <a:bodyPr tIns="0" anchor="b"/>
          <a:lstStyle>
            <a:lvl1pPr>
              <a:defRPr sz="800" b="0">
                <a:solidFill>
                  <a:schemeClr val="bg2">
                    <a:alpha val="70000"/>
                  </a:schemeClr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5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solidFill>
                  <a:schemeClr val="tx1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flipH="1">
            <a:off x="0" y="1270"/>
            <a:ext cx="7315200" cy="822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6583680" cy="1143000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t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4858" y="7342632"/>
            <a:ext cx="6583680" cy="457200"/>
          </a:xfrm>
        </p:spPr>
        <p:txBody>
          <a:bodyPr tIns="0" anchor="b"/>
          <a:lstStyle>
            <a:lvl1pPr>
              <a:defRPr sz="800" b="0">
                <a:solidFill>
                  <a:schemeClr val="bg2">
                    <a:alpha val="70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13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14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24 June 2020</a:t>
              </a:fld>
              <a:endPara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15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16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125" name="Content Placeholder 2"/>
          <p:cNvSpPr>
            <a:spLocks noGrp="1"/>
          </p:cNvSpPr>
          <p:nvPr>
            <p:ph idx="1"/>
          </p:nvPr>
        </p:nvSpPr>
        <p:spPr>
          <a:xfrm>
            <a:off x="454858" y="2057400"/>
            <a:ext cx="6583680" cy="52578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6" name="Content Placeholder 2"/>
          <p:cNvSpPr>
            <a:spLocks noGrp="1"/>
          </p:cNvSpPr>
          <p:nvPr>
            <p:ph idx="13"/>
          </p:nvPr>
        </p:nvSpPr>
        <p:spPr>
          <a:xfrm>
            <a:off x="7589520" y="2057400"/>
            <a:ext cx="6583680" cy="52578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H="1">
            <a:off x="0" y="0"/>
            <a:ext cx="7315200" cy="822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solidFill>
                <a:schemeClr val="tx1"/>
              </a:solidFill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t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4858" y="7342632"/>
            <a:ext cx="6583680" cy="457200"/>
          </a:xfrm>
        </p:spPr>
        <p:txBody>
          <a:bodyPr tIns="0" anchor="b"/>
          <a:lstStyle>
            <a:lvl1pPr>
              <a:defRPr sz="800" b="0">
                <a:solidFill>
                  <a:schemeClr val="tx1">
                    <a:alpha val="60000"/>
                  </a:schemeClr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13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14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24 June 2020</a:t>
              </a:fld>
              <a:endParaRPr lang="en-US" sz="799" b="0" i="0" dirty="0">
                <a:solidFill>
                  <a:schemeClr val="tx1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15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solidFill>
                  <a:schemeClr val="tx1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16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72" name="Content Placeholder 2"/>
          <p:cNvSpPr>
            <a:spLocks noGrp="1"/>
          </p:cNvSpPr>
          <p:nvPr>
            <p:ph idx="1"/>
          </p:nvPr>
        </p:nvSpPr>
        <p:spPr>
          <a:xfrm>
            <a:off x="454858" y="2057400"/>
            <a:ext cx="6583680" cy="52578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3" name="Content Placeholder 2"/>
          <p:cNvSpPr>
            <a:spLocks noGrp="1"/>
          </p:cNvSpPr>
          <p:nvPr>
            <p:ph idx="13"/>
          </p:nvPr>
        </p:nvSpPr>
        <p:spPr>
          <a:xfrm>
            <a:off x="7589520" y="2057400"/>
            <a:ext cx="6583680" cy="52578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10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H="1">
            <a:off x="0" y="0"/>
            <a:ext cx="7315200" cy="822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solidFill>
                <a:schemeClr val="bg2"/>
              </a:solidFill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t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4858" y="7342632"/>
            <a:ext cx="6583680" cy="457200"/>
          </a:xfrm>
        </p:spPr>
        <p:txBody>
          <a:bodyPr tIns="0" anchor="b"/>
          <a:lstStyle>
            <a:lvl1pPr>
              <a:defRPr sz="800" b="0">
                <a:solidFill>
                  <a:schemeClr val="bg2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13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solidFill>
                    <a:schemeClr val="bg2"/>
                  </a:solidFill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solidFill>
                    <a:schemeClr val="bg2"/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solidFill>
                    <a:schemeClr val="bg2"/>
                  </a:solidFill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solidFill>
                    <a:schemeClr val="bg2"/>
                  </a:solidFill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solidFill>
                    <a:schemeClr val="bg2"/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14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bg2"/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bg2"/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24 June 2020</a:t>
              </a:fld>
              <a:endParaRPr lang="en-US" sz="799" b="0" i="0" dirty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15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16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72" name="Content Placeholder 2"/>
          <p:cNvSpPr>
            <a:spLocks noGrp="1"/>
          </p:cNvSpPr>
          <p:nvPr>
            <p:ph idx="1"/>
          </p:nvPr>
        </p:nvSpPr>
        <p:spPr>
          <a:xfrm>
            <a:off x="454858" y="2057400"/>
            <a:ext cx="6583680" cy="52578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3" name="Content Placeholder 2"/>
          <p:cNvSpPr>
            <a:spLocks noGrp="1"/>
          </p:cNvSpPr>
          <p:nvPr>
            <p:ph idx="13"/>
          </p:nvPr>
        </p:nvSpPr>
        <p:spPr>
          <a:xfrm>
            <a:off x="7589520" y="2057400"/>
            <a:ext cx="6583680" cy="52578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-10_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H="1">
            <a:off x="0" y="0"/>
            <a:ext cx="7315200" cy="822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solidFill>
                <a:schemeClr val="bg2"/>
              </a:solidFill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t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4858" y="7342632"/>
            <a:ext cx="6583680" cy="457200"/>
          </a:xfrm>
        </p:spPr>
        <p:txBody>
          <a:bodyPr tIns="0" anchor="b"/>
          <a:lstStyle>
            <a:lvl1pPr>
              <a:defRPr sz="800" b="0">
                <a:solidFill>
                  <a:schemeClr val="bg2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13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solidFill>
                    <a:schemeClr val="bg2"/>
                  </a:solidFill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solidFill>
                    <a:schemeClr val="bg2"/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solidFill>
                    <a:schemeClr val="bg2"/>
                  </a:solidFill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solidFill>
                    <a:schemeClr val="bg2"/>
                  </a:solidFill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solidFill>
                    <a:schemeClr val="bg2"/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14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bg2"/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bg2"/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24 June 2020</a:t>
              </a:fld>
              <a:endParaRPr lang="en-US" sz="799" b="0" i="0" dirty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15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16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72" name="Content Placeholder 2"/>
          <p:cNvSpPr>
            <a:spLocks noGrp="1"/>
          </p:cNvSpPr>
          <p:nvPr>
            <p:ph idx="1"/>
          </p:nvPr>
        </p:nvSpPr>
        <p:spPr>
          <a:xfrm>
            <a:off x="454858" y="2057400"/>
            <a:ext cx="6583680" cy="52578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3" name="Content Placeholder 2"/>
          <p:cNvSpPr>
            <a:spLocks noGrp="1"/>
          </p:cNvSpPr>
          <p:nvPr>
            <p:ph idx="13"/>
          </p:nvPr>
        </p:nvSpPr>
        <p:spPr>
          <a:xfrm>
            <a:off x="7589520" y="2057400"/>
            <a:ext cx="6583680" cy="52578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12" y="7818143"/>
            <a:ext cx="566118" cy="228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-10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H="1">
            <a:off x="0" y="0"/>
            <a:ext cx="7315200" cy="822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solidFill>
                <a:schemeClr val="bg2"/>
              </a:solidFill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t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4858" y="7342632"/>
            <a:ext cx="6583680" cy="457200"/>
          </a:xfrm>
        </p:spPr>
        <p:txBody>
          <a:bodyPr tIns="0" anchor="b"/>
          <a:lstStyle>
            <a:lvl1pPr>
              <a:defRPr sz="800" b="0">
                <a:solidFill>
                  <a:schemeClr val="bg2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13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solidFill>
                    <a:schemeClr val="bg2"/>
                  </a:solidFill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solidFill>
                    <a:schemeClr val="bg2"/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solidFill>
                    <a:schemeClr val="bg2"/>
                  </a:solidFill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solidFill>
                    <a:schemeClr val="bg2"/>
                  </a:solidFill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solidFill>
                    <a:schemeClr val="bg2"/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14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bg2"/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bg2"/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24 June 2020</a:t>
              </a:fld>
              <a:endParaRPr lang="en-US" sz="799" b="0" i="0" dirty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15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16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72" name="Content Placeholder 2"/>
          <p:cNvSpPr>
            <a:spLocks noGrp="1"/>
          </p:cNvSpPr>
          <p:nvPr>
            <p:ph idx="1"/>
          </p:nvPr>
        </p:nvSpPr>
        <p:spPr>
          <a:xfrm>
            <a:off x="454858" y="2057400"/>
            <a:ext cx="6583680" cy="52578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3" name="Content Placeholder 2"/>
          <p:cNvSpPr>
            <a:spLocks noGrp="1"/>
          </p:cNvSpPr>
          <p:nvPr>
            <p:ph idx="13"/>
          </p:nvPr>
        </p:nvSpPr>
        <p:spPr>
          <a:xfrm>
            <a:off x="7589520" y="2057400"/>
            <a:ext cx="6583680" cy="52578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12" y="7818143"/>
            <a:ext cx="566118" cy="228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_large typ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3657600" y="457200"/>
            <a:ext cx="0" cy="731520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2228" y="7541839"/>
            <a:ext cx="570972" cy="230561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114800" y="411480"/>
            <a:ext cx="10058400" cy="5760720"/>
          </a:xfrm>
        </p:spPr>
        <p:txBody>
          <a:bodyPr>
            <a:noAutofit/>
          </a:bodyPr>
          <a:lstStyle>
            <a:lvl1pPr>
              <a:defRPr sz="5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6472" y="7260336"/>
            <a:ext cx="2131024" cy="84856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685800"/>
            <a:ext cx="13716000" cy="1143000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t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42632"/>
            <a:ext cx="6583680" cy="457200"/>
          </a:xfrm>
        </p:spPr>
        <p:txBody>
          <a:bodyPr tIns="0" anchor="b"/>
          <a:lstStyle>
            <a:lvl1pPr>
              <a:defRPr sz="800" b="0">
                <a:solidFill>
                  <a:schemeClr val="bg2">
                    <a:alpha val="70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13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14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24 June 2020</a:t>
              </a:fld>
              <a:endPara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15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16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-2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057400"/>
            <a:ext cx="14630400" cy="6172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tIns="0">
            <a:noAutofit/>
          </a:bodyPr>
          <a:lstStyle>
            <a:lvl1pPr>
              <a:defRPr sz="16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454858" y="7342632"/>
            <a:ext cx="6583680" cy="457200"/>
          </a:xfrm>
        </p:spPr>
        <p:txBody>
          <a:bodyPr tIns="0" anchor="b"/>
          <a:lstStyle>
            <a:lvl1pPr>
              <a:defRPr sz="800" b="0">
                <a:solidFill>
                  <a:schemeClr val="bg2">
                    <a:alpha val="70000"/>
                  </a:schemeClr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13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14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24 June 2020</a:t>
              </a:fld>
              <a:endPara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17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63862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057400"/>
            <a:ext cx="14630400" cy="6172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tIns="0">
            <a:noAutofit/>
          </a:bodyPr>
          <a:lstStyle>
            <a:lvl1pPr>
              <a:defRPr sz="1600">
                <a:solidFill>
                  <a:schemeClr val="accent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454858" y="7342632"/>
            <a:ext cx="6583680" cy="457200"/>
          </a:xfrm>
        </p:spPr>
        <p:txBody>
          <a:bodyPr tIns="0" anchor="b"/>
          <a:lstStyle>
            <a:lvl1pPr>
              <a:defRPr sz="800" b="0">
                <a:solidFill>
                  <a:schemeClr val="bg2">
                    <a:alpha val="70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13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14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24 June 2020</a:t>
              </a:fld>
              <a:endPara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15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16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124" name="Content Placeholder 2"/>
          <p:cNvSpPr>
            <a:spLocks noGrp="1"/>
          </p:cNvSpPr>
          <p:nvPr>
            <p:ph idx="1"/>
          </p:nvPr>
        </p:nvSpPr>
        <p:spPr>
          <a:xfrm>
            <a:off x="454858" y="2057400"/>
            <a:ext cx="13716000" cy="52578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6435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2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057400"/>
            <a:ext cx="14630400" cy="6172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tIns="0">
            <a:noAutofit/>
          </a:bodyPr>
          <a:lstStyle>
            <a:lvl1pPr>
              <a:defRPr sz="16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454858" y="7342632"/>
            <a:ext cx="6583680" cy="457200"/>
          </a:xfrm>
        </p:spPr>
        <p:txBody>
          <a:bodyPr tIns="0" anchor="b"/>
          <a:lstStyle>
            <a:lvl1pPr>
              <a:defRPr sz="800" b="0">
                <a:solidFill>
                  <a:schemeClr val="bg2">
                    <a:alpha val="70000"/>
                  </a:schemeClr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13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14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24 June 2020</a:t>
              </a:fld>
              <a:endPara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17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54858" y="2057400"/>
            <a:ext cx="13716000" cy="52578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38476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flipV="1">
            <a:off x="0" y="0"/>
            <a:ext cx="14630400" cy="205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4858" y="7342632"/>
            <a:ext cx="6583680" cy="4572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4858" y="2057400"/>
            <a:ext cx="6583680" cy="5257800"/>
          </a:xfrm>
        </p:spPr>
        <p:txBody>
          <a:bodyPr lIns="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7589520" y="2057400"/>
            <a:ext cx="6583680" cy="5257800"/>
          </a:xfrm>
        </p:spPr>
        <p:txBody>
          <a:bodyPr lIns="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 flipV="1">
            <a:off x="0" y="0"/>
            <a:ext cx="14630400" cy="205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42632"/>
            <a:ext cx="6583680" cy="4572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74676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2"/>
          </p:nvPr>
        </p:nvSpPr>
        <p:spPr>
          <a:xfrm>
            <a:off x="39624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109728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-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 flipV="1">
            <a:off x="0" y="0"/>
            <a:ext cx="14630400" cy="205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42632"/>
            <a:ext cx="6583680" cy="4572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74676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2"/>
          </p:nvPr>
        </p:nvSpPr>
        <p:spPr>
          <a:xfrm>
            <a:off x="39624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109728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-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 flipV="1">
            <a:off x="0" y="0"/>
            <a:ext cx="14630400" cy="2057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4858" y="7342632"/>
            <a:ext cx="6583680" cy="4572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4858" y="2057400"/>
            <a:ext cx="6583680" cy="5257800"/>
          </a:xfrm>
        </p:spPr>
        <p:txBody>
          <a:bodyPr lIns="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7589520" y="2057400"/>
            <a:ext cx="6583680" cy="5257800"/>
          </a:xfrm>
        </p:spPr>
        <p:txBody>
          <a:bodyPr lIns="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 flipV="1">
            <a:off x="0" y="0"/>
            <a:ext cx="14630400" cy="2057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42632"/>
            <a:ext cx="6583680" cy="4572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4858" y="2057400"/>
            <a:ext cx="6583680" cy="5257800"/>
          </a:xfrm>
        </p:spPr>
        <p:txBody>
          <a:bodyPr lIns="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7589520" y="2057400"/>
            <a:ext cx="6583680" cy="5257800"/>
          </a:xfrm>
        </p:spPr>
        <p:txBody>
          <a:bodyPr lIns="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-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flipV="1">
            <a:off x="0" y="0"/>
            <a:ext cx="14630400" cy="205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42632"/>
            <a:ext cx="6583680" cy="4572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630400" cy="82296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114800" y="411480"/>
            <a:ext cx="10058400" cy="3383280"/>
          </a:xfrm>
        </p:spPr>
        <p:txBody>
          <a:bodyPr>
            <a:noAutofit/>
          </a:bodyPr>
          <a:lstStyle>
            <a:lvl1pPr>
              <a:defRPr sz="5400" b="1">
                <a:latin typeface="IBM Plex Sans" panose="020B0503050000000000" pitchFamily="34" charset="0"/>
                <a:ea typeface="IBM Plex Sans" panose="020B0503050000000000" pitchFamily="34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657600" y="457200"/>
            <a:ext cx="0" cy="73152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6472" y="7260336"/>
            <a:ext cx="2131024" cy="848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7147" y="7541839"/>
            <a:ext cx="570973" cy="23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524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-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flipV="1">
            <a:off x="0" y="0"/>
            <a:ext cx="14630400" cy="2057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42632"/>
            <a:ext cx="6583680" cy="4572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-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 flipV="1">
            <a:off x="0" y="0"/>
            <a:ext cx="14630400" cy="2057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42632"/>
            <a:ext cx="6583680" cy="4572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-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flipV="1">
            <a:off x="0" y="0"/>
            <a:ext cx="14630400" cy="205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4858" y="7342632"/>
            <a:ext cx="6583680" cy="4572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4858" y="2057400"/>
            <a:ext cx="13718342" cy="5257800"/>
          </a:xfrm>
        </p:spPr>
        <p:txBody>
          <a:bodyPr lIns="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32955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-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 flipV="1">
            <a:off x="0" y="0"/>
            <a:ext cx="14630400" cy="2057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42632"/>
            <a:ext cx="6583680" cy="4572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4858" y="2057400"/>
            <a:ext cx="13716000" cy="5257800"/>
          </a:xfrm>
        </p:spPr>
        <p:txBody>
          <a:bodyPr lIns="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31664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 flipV="1">
            <a:off x="0" y="0"/>
            <a:ext cx="14630400" cy="2057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42632"/>
            <a:ext cx="6583680" cy="4572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0"/>
          </p:nvPr>
        </p:nvSpPr>
        <p:spPr>
          <a:xfrm>
            <a:off x="74676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39624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109728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5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42632"/>
            <a:ext cx="6583680" cy="4572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66" name="Content Placeholder 2"/>
          <p:cNvSpPr>
            <a:spLocks noGrp="1"/>
          </p:cNvSpPr>
          <p:nvPr>
            <p:ph idx="1"/>
          </p:nvPr>
        </p:nvSpPr>
        <p:spPr>
          <a:xfrm>
            <a:off x="454858" y="2057400"/>
            <a:ext cx="6583680" cy="5257800"/>
          </a:xfrm>
        </p:spPr>
        <p:txBody>
          <a:bodyPr lIns="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7" name="Content Placeholder 2"/>
          <p:cNvSpPr>
            <a:spLocks noGrp="1"/>
          </p:cNvSpPr>
          <p:nvPr>
            <p:ph idx="13"/>
          </p:nvPr>
        </p:nvSpPr>
        <p:spPr>
          <a:xfrm>
            <a:off x="7589520" y="2057400"/>
            <a:ext cx="6583680" cy="5257800"/>
          </a:xfrm>
        </p:spPr>
        <p:txBody>
          <a:bodyPr lIns="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6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42632"/>
            <a:ext cx="6583680" cy="4572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74676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39624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109728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-5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42632"/>
            <a:ext cx="6583680" cy="4572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66" name="Content Placeholder 2"/>
          <p:cNvSpPr>
            <a:spLocks noGrp="1"/>
          </p:cNvSpPr>
          <p:nvPr>
            <p:ph idx="1"/>
          </p:nvPr>
        </p:nvSpPr>
        <p:spPr>
          <a:xfrm>
            <a:off x="454858" y="2057400"/>
            <a:ext cx="13716000" cy="5257800"/>
          </a:xfrm>
        </p:spPr>
        <p:txBody>
          <a:bodyPr lIns="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86487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-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2971800" cy="3657600"/>
          </a:xfrm>
        </p:spPr>
        <p:txBody>
          <a:bodyPr tIns="22860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2971800" cy="82296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7315200"/>
            <a:ext cx="3017521" cy="484632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0"/>
          </p:nvPr>
        </p:nvSpPr>
        <p:spPr>
          <a:xfrm>
            <a:off x="74676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2"/>
          </p:nvPr>
        </p:nvSpPr>
        <p:spPr>
          <a:xfrm>
            <a:off x="39624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3"/>
          </p:nvPr>
        </p:nvSpPr>
        <p:spPr>
          <a:xfrm>
            <a:off x="109728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657600" y="0"/>
            <a:ext cx="10972800" cy="822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2971800" cy="3657600"/>
          </a:xfrm>
        </p:spPr>
        <p:txBody>
          <a:bodyPr tIns="22860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2971800" cy="82296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4" y="7818135"/>
            <a:ext cx="566118" cy="228600"/>
          </a:xfrm>
          <a:prstGeom prst="rect">
            <a:avLst/>
          </a:prstGeom>
        </p:spPr>
      </p:pic>
      <p:sp>
        <p:nvSpPr>
          <p:cNvPr id="14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7315200"/>
            <a:ext cx="3017521" cy="484632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2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solidFill>
                  <a:schemeClr val="tx1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74676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39624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109728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small type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114800" y="435811"/>
            <a:ext cx="9829800" cy="1188720"/>
          </a:xfrm>
        </p:spPr>
        <p:txBody>
          <a:bodyPr>
            <a:noAutofit/>
          </a:bodyPr>
          <a:lstStyle>
            <a:lvl1pPr marL="0" indent="0">
              <a:tabLst/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828800" y="457200"/>
            <a:ext cx="0" cy="73152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3657600" y="457200"/>
            <a:ext cx="0" cy="73152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6472" y="7260336"/>
            <a:ext cx="2131024" cy="848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4560" y="7544257"/>
            <a:ext cx="570973" cy="230561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594360" y="457200"/>
            <a:ext cx="0" cy="73152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1051560" y="457200"/>
            <a:ext cx="0" cy="73152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365760" y="457200"/>
            <a:ext cx="0" cy="73152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-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657600" y="0"/>
            <a:ext cx="10972800" cy="822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2971800" cy="3657600"/>
          </a:xfrm>
        </p:spPr>
        <p:txBody>
          <a:bodyPr tIns="22860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2971800" cy="82296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4" y="7818135"/>
            <a:ext cx="566118" cy="228600"/>
          </a:xfrm>
          <a:prstGeom prst="rect">
            <a:avLst/>
          </a:prstGeom>
        </p:spPr>
      </p:pic>
      <p:sp>
        <p:nvSpPr>
          <p:cNvPr id="14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7315200"/>
            <a:ext cx="3017521" cy="484632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2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solidFill>
                  <a:schemeClr val="tx1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9" name="Footer Placeholder 3"/>
          <p:cNvSpPr txBox="1">
            <a:spLocks/>
          </p:cNvSpPr>
          <p:nvPr userDrawn="1"/>
        </p:nvSpPr>
        <p:spPr>
          <a:xfrm>
            <a:off x="3900487" y="7900415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solidFill>
                  <a:schemeClr val="tx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0"/>
          </p:nvPr>
        </p:nvSpPr>
        <p:spPr>
          <a:xfrm>
            <a:off x="74676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39624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109728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-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657600" y="0"/>
            <a:ext cx="10972800" cy="822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2971800" cy="3657600"/>
          </a:xfrm>
        </p:spPr>
        <p:txBody>
          <a:bodyPr tIns="22860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2971800" cy="82296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4" y="7818135"/>
            <a:ext cx="566118" cy="228600"/>
          </a:xfrm>
          <a:prstGeom prst="rect">
            <a:avLst/>
          </a:prstGeom>
        </p:spPr>
      </p:pic>
      <p:sp>
        <p:nvSpPr>
          <p:cNvPr id="14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7315200"/>
            <a:ext cx="3017521" cy="484632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2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solidFill>
                  <a:schemeClr val="tx1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9" name="Footer Placeholder 3"/>
          <p:cNvSpPr txBox="1">
            <a:spLocks/>
          </p:cNvSpPr>
          <p:nvPr userDrawn="1"/>
        </p:nvSpPr>
        <p:spPr>
          <a:xfrm>
            <a:off x="3900487" y="7900415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solidFill>
                  <a:schemeClr val="tx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-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657600" y="0"/>
            <a:ext cx="10972800" cy="822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2971800" cy="3657600"/>
          </a:xfrm>
        </p:spPr>
        <p:txBody>
          <a:bodyPr tIns="22860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2971800" cy="82296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7315200"/>
            <a:ext cx="3017521" cy="484632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  <p:sp>
        <p:nvSpPr>
          <p:cNvPr id="15" name="Footer Placeholder 3"/>
          <p:cNvSpPr txBox="1">
            <a:spLocks/>
          </p:cNvSpPr>
          <p:nvPr userDrawn="1"/>
        </p:nvSpPr>
        <p:spPr>
          <a:xfrm>
            <a:off x="3900487" y="7900415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solidFill>
                  <a:schemeClr val="tx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0"/>
          </p:nvPr>
        </p:nvSpPr>
        <p:spPr>
          <a:xfrm>
            <a:off x="74676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2"/>
          </p:nvPr>
        </p:nvSpPr>
        <p:spPr>
          <a:xfrm>
            <a:off x="39624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3"/>
          </p:nvPr>
        </p:nvSpPr>
        <p:spPr>
          <a:xfrm>
            <a:off x="109728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H="1">
            <a:off x="0" y="0"/>
            <a:ext cx="3657600" cy="822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2971800" cy="3657600"/>
          </a:xfrm>
        </p:spPr>
        <p:txBody>
          <a:bodyPr tIns="22860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2971800" cy="82296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7315200"/>
            <a:ext cx="3017521" cy="484632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13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14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24 June 2020</a:t>
              </a:fld>
              <a:endParaRPr lang="en-US" sz="799" b="0" i="0" dirty="0">
                <a:solidFill>
                  <a:schemeClr val="tx1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16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0"/>
          </p:nvPr>
        </p:nvSpPr>
        <p:spPr>
          <a:xfrm>
            <a:off x="74676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2"/>
          </p:nvPr>
        </p:nvSpPr>
        <p:spPr>
          <a:xfrm>
            <a:off x="39624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3"/>
          </p:nvPr>
        </p:nvSpPr>
        <p:spPr>
          <a:xfrm>
            <a:off x="109728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H="1">
            <a:off x="0" y="0"/>
            <a:ext cx="3657600" cy="822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2971800" cy="3657600"/>
          </a:xfrm>
        </p:spPr>
        <p:txBody>
          <a:bodyPr tIns="22860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2971800" cy="82296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10972800" y="0"/>
            <a:ext cx="3657600" cy="8229600"/>
          </a:xfrm>
        </p:spPr>
        <p:txBody>
          <a:bodyPr lIns="228600" tIns="2057400" rIns="9144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7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7315200"/>
            <a:ext cx="3017521" cy="484632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14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16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24 June 2020</a:t>
              </a:fld>
              <a:endParaRPr lang="en-US" sz="799" b="0" i="0" dirty="0">
                <a:solidFill>
                  <a:schemeClr val="tx1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18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0"/>
          </p:nvPr>
        </p:nvSpPr>
        <p:spPr>
          <a:xfrm>
            <a:off x="74676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2"/>
          </p:nvPr>
        </p:nvSpPr>
        <p:spPr>
          <a:xfrm>
            <a:off x="39624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315200" y="0"/>
            <a:ext cx="7315200" cy="822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4" y="7818135"/>
            <a:ext cx="566118" cy="228600"/>
          </a:xfrm>
          <a:prstGeom prst="rect">
            <a:avLst/>
          </a:prstGeom>
        </p:spPr>
      </p:pic>
      <p:sp>
        <p:nvSpPr>
          <p:cNvPr id="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42632"/>
            <a:ext cx="6583680" cy="4572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4858" y="2057400"/>
            <a:ext cx="6583680" cy="5257800"/>
          </a:xfrm>
        </p:spPr>
        <p:txBody>
          <a:bodyPr lIns="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7589520" y="2057400"/>
            <a:ext cx="6583680" cy="5257800"/>
          </a:xfrm>
        </p:spPr>
        <p:txBody>
          <a:bodyPr lIns="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315200" y="0"/>
            <a:ext cx="7315200" cy="822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5" y="7818135"/>
            <a:ext cx="566116" cy="228600"/>
          </a:xfrm>
          <a:prstGeom prst="rect">
            <a:avLst/>
          </a:prstGeom>
        </p:spPr>
      </p:pic>
      <p:sp>
        <p:nvSpPr>
          <p:cNvPr id="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42632"/>
            <a:ext cx="6583680" cy="4572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4858" y="2057400"/>
            <a:ext cx="6583680" cy="5257800"/>
          </a:xfrm>
        </p:spPr>
        <p:txBody>
          <a:bodyPr lIns="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7589520" y="2057400"/>
            <a:ext cx="6583680" cy="5257800"/>
          </a:xfrm>
        </p:spPr>
        <p:txBody>
          <a:bodyPr lIns="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315200" y="0"/>
            <a:ext cx="7315200" cy="822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6824" y="7818135"/>
            <a:ext cx="566118" cy="2286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5" y="7818135"/>
            <a:ext cx="566116" cy="2286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4858" y="2057400"/>
            <a:ext cx="6583680" cy="5257800"/>
          </a:xfrm>
        </p:spPr>
        <p:txBody>
          <a:bodyPr lIns="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7589520" y="2057400"/>
            <a:ext cx="6583680" cy="5257800"/>
          </a:xfrm>
        </p:spPr>
        <p:txBody>
          <a:bodyPr lIns="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42632"/>
            <a:ext cx="6583680" cy="4572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4"/>
          <p:cNvSpPr>
            <a:spLocks noGrp="1"/>
          </p:cNvSpPr>
          <p:nvPr>
            <p:ph sz="quarter" idx="18"/>
          </p:nvPr>
        </p:nvSpPr>
        <p:spPr>
          <a:xfrm>
            <a:off x="0" y="4114800"/>
            <a:ext cx="3657600" cy="4114800"/>
          </a:xfrm>
          <a:prstGeom prst="rect">
            <a:avLst/>
          </a:prstGeom>
          <a:solidFill>
            <a:schemeClr val="bg2"/>
          </a:solidFill>
        </p:spPr>
        <p:txBody>
          <a:bodyPr lIns="457200" tIns="228600" rIns="228600" bIns="228600"/>
          <a:lstStyle>
            <a:lvl1pPr marL="0" indent="0">
              <a:spcBef>
                <a:spcPts val="600"/>
              </a:spcBef>
              <a:defRPr sz="2000" b="0" i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5"/>
          <p:cNvSpPr txBox="1">
            <a:spLocks/>
          </p:cNvSpPr>
          <p:nvPr userDrawn="1"/>
        </p:nvSpPr>
        <p:spPr>
          <a:xfrm>
            <a:off x="0" y="0"/>
            <a:ext cx="7315200" cy="4114800"/>
          </a:xfrm>
          <a:prstGeom prst="rect">
            <a:avLst/>
          </a:prstGeom>
          <a:solidFill>
            <a:schemeClr val="accent2"/>
          </a:solidFill>
        </p:spPr>
        <p:txBody>
          <a:bodyPr vert="horz" lIns="228600" tIns="201168" rIns="228600" bIns="228600" rtlCol="0" anchor="t" anchorCtr="0">
            <a:noAutofit/>
          </a:bodyPr>
          <a:lstStyle>
            <a:lvl1pPr algn="l" defTabSz="7308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36" kern="1200">
                <a:solidFill>
                  <a:schemeClr val="bg2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endParaRPr lang="en-US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6583680" cy="27432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tabLst/>
              <a:defRPr sz="1600" b="0" i="0">
                <a:solidFill>
                  <a:schemeClr val="accent1">
                    <a:lumMod val="40000"/>
                    <a:lumOff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9"/>
          <p:cNvSpPr>
            <a:spLocks noGrp="1"/>
          </p:cNvSpPr>
          <p:nvPr>
            <p:ph sz="quarter" idx="16"/>
          </p:nvPr>
        </p:nvSpPr>
        <p:spPr>
          <a:xfrm>
            <a:off x="7315200" y="0"/>
            <a:ext cx="3657600" cy="4114800"/>
          </a:xfrm>
          <a:prstGeom prst="rect">
            <a:avLst/>
          </a:prstGeom>
          <a:noFill/>
        </p:spPr>
        <p:txBody>
          <a:bodyPr lIns="228600" tIns="228600" rIns="228600" bIns="228600"/>
          <a:lstStyle>
            <a:lvl1pPr marL="0" indent="0">
              <a:spcBef>
                <a:spcPts val="600"/>
              </a:spcBef>
              <a:defRPr sz="2000" b="0" i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5"/>
          </p:nvPr>
        </p:nvSpPr>
        <p:spPr>
          <a:xfrm>
            <a:off x="10972800" y="0"/>
            <a:ext cx="3657600" cy="4114800"/>
          </a:xfrm>
          <a:prstGeom prst="rect">
            <a:avLst/>
          </a:prstGeom>
          <a:solidFill>
            <a:schemeClr val="bg2"/>
          </a:solidFill>
        </p:spPr>
        <p:txBody>
          <a:bodyPr lIns="228600" tIns="228600" rIns="228600" bIns="228600"/>
          <a:lstStyle>
            <a:lvl1pPr marL="0" indent="0">
              <a:spcBef>
                <a:spcPts val="600"/>
              </a:spcBef>
              <a:defRPr sz="2000" b="0" i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7"/>
          </p:nvPr>
        </p:nvSpPr>
        <p:spPr>
          <a:xfrm>
            <a:off x="10972800" y="4114800"/>
            <a:ext cx="3657600" cy="4114800"/>
          </a:xfrm>
          <a:prstGeom prst="rect">
            <a:avLst/>
          </a:prstGeom>
          <a:solidFill>
            <a:schemeClr val="tx1"/>
          </a:solidFill>
        </p:spPr>
        <p:txBody>
          <a:bodyPr lIns="228600" tIns="228600" rIns="228600" bIns="228600"/>
          <a:lstStyle>
            <a:lvl1pPr marL="0" indent="0">
              <a:spcBef>
                <a:spcPts val="600"/>
              </a:spcBef>
              <a:defRPr sz="2000" b="0" i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12" y="7818143"/>
            <a:ext cx="566118" cy="228601"/>
          </a:xfrm>
          <a:prstGeom prst="rect">
            <a:avLst/>
          </a:prstGeom>
        </p:spPr>
      </p:pic>
      <p:sp>
        <p:nvSpPr>
          <p:cNvPr id="19" name="Content Placeholder 9"/>
          <p:cNvSpPr>
            <a:spLocks noGrp="1"/>
          </p:cNvSpPr>
          <p:nvPr>
            <p:ph sz="quarter" idx="19"/>
          </p:nvPr>
        </p:nvSpPr>
        <p:spPr>
          <a:xfrm>
            <a:off x="3657600" y="4114800"/>
            <a:ext cx="3657600" cy="4114800"/>
          </a:xfrm>
          <a:prstGeom prst="rect">
            <a:avLst/>
          </a:prstGeom>
          <a:noFill/>
        </p:spPr>
        <p:txBody>
          <a:bodyPr lIns="228600" tIns="228600" rIns="228600" bIns="228600"/>
          <a:lstStyle>
            <a:lvl1pPr marL="0" indent="0">
              <a:spcBef>
                <a:spcPts val="600"/>
              </a:spcBef>
              <a:defRPr sz="2000" b="0" i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7"/>
          <p:cNvSpPr>
            <a:spLocks noGrp="1"/>
          </p:cNvSpPr>
          <p:nvPr>
            <p:ph sz="quarter" idx="20"/>
          </p:nvPr>
        </p:nvSpPr>
        <p:spPr>
          <a:xfrm>
            <a:off x="7315200" y="4114800"/>
            <a:ext cx="3657600" cy="4114800"/>
          </a:xfrm>
          <a:prstGeom prst="rect">
            <a:avLst/>
          </a:prstGeom>
          <a:solidFill>
            <a:schemeClr val="bg2"/>
          </a:solidFill>
        </p:spPr>
        <p:txBody>
          <a:bodyPr lIns="228600" tIns="228600" rIns="228600" bIns="228600"/>
          <a:lstStyle>
            <a:lvl1pPr marL="0" indent="0">
              <a:spcBef>
                <a:spcPts val="600"/>
              </a:spcBef>
              <a:defRPr sz="2000" b="0" i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7FDFA15-57B0-7C48-8E19-F699BF4505B1}" type="slidenum">
              <a:rPr lang="en-US" sz="800" b="0" i="0" smtClean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‹#›</a:t>
            </a:fld>
            <a:endParaRPr lang="en-US" sz="800" b="0" i="0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20" name="Text Placeholder 23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7342632"/>
            <a:ext cx="3017520" cy="4572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marL="0" lvl="0">
              <a:tabLst/>
            </a:pPr>
            <a:r>
              <a:rPr lang="en-US" dirty="0"/>
              <a:t>Source: Edit source here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18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23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24 June 2020</a:t>
              </a:fld>
              <a:endParaRPr lang="en-US" sz="799" b="0" i="0" dirty="0">
                <a:solidFill>
                  <a:schemeClr val="tx1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24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798"/>
            <a:ext cx="6583680" cy="66294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tabLst/>
              <a:defRPr sz="1600" b="0" i="0">
                <a:solidFill>
                  <a:schemeClr val="accent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9"/>
          <p:cNvSpPr>
            <a:spLocks noGrp="1"/>
          </p:cNvSpPr>
          <p:nvPr>
            <p:ph sz="quarter" idx="16"/>
          </p:nvPr>
        </p:nvSpPr>
        <p:spPr>
          <a:xfrm>
            <a:off x="7315200" y="0"/>
            <a:ext cx="3657600" cy="41148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lIns="228600" tIns="228600" rIns="228600" bIns="228600"/>
          <a:lstStyle>
            <a:lvl1pPr marL="0" indent="0">
              <a:spcBef>
                <a:spcPts val="600"/>
              </a:spcBef>
              <a:defRPr sz="2000" b="0" i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5"/>
          </p:nvPr>
        </p:nvSpPr>
        <p:spPr>
          <a:xfrm>
            <a:off x="10972800" y="0"/>
            <a:ext cx="3657600" cy="4114800"/>
          </a:xfrm>
          <a:prstGeom prst="rect">
            <a:avLst/>
          </a:prstGeom>
          <a:solidFill>
            <a:schemeClr val="tx1"/>
          </a:solidFill>
        </p:spPr>
        <p:txBody>
          <a:bodyPr lIns="228600" tIns="228600" rIns="228600" bIns="228600"/>
          <a:lstStyle>
            <a:lvl1pPr marL="0" indent="0">
              <a:spcBef>
                <a:spcPts val="600"/>
              </a:spcBef>
              <a:defRPr sz="2000" b="0" i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7"/>
          </p:nvPr>
        </p:nvSpPr>
        <p:spPr>
          <a:xfrm>
            <a:off x="7315200" y="4114800"/>
            <a:ext cx="7315200" cy="4114800"/>
          </a:xfrm>
          <a:prstGeom prst="rect">
            <a:avLst/>
          </a:prstGeom>
          <a:solidFill>
            <a:schemeClr val="accent3"/>
          </a:solidFill>
        </p:spPr>
        <p:txBody>
          <a:bodyPr lIns="228600" tIns="228600" rIns="228600" bIns="228600"/>
          <a:lstStyle>
            <a:lvl1pPr marL="0" indent="0">
              <a:spcBef>
                <a:spcPts val="600"/>
              </a:spcBef>
              <a:defRPr sz="2000" b="0" i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12" y="7818143"/>
            <a:ext cx="566118" cy="228601"/>
          </a:xfrm>
          <a:prstGeom prst="rect">
            <a:avLst/>
          </a:prstGeom>
        </p:spPr>
      </p:pic>
      <p:sp>
        <p:nvSpPr>
          <p:cNvPr id="1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42632"/>
            <a:ext cx="6583680" cy="4572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tabLst/>
              <a:defRPr sz="800" b="0" i="0">
                <a:solidFill>
                  <a:schemeClr val="bg2">
                    <a:alpha val="70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_small type_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1828800" y="457200"/>
            <a:ext cx="0" cy="73152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3657600" y="457200"/>
            <a:ext cx="0" cy="73152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6472" y="7260336"/>
            <a:ext cx="2131024" cy="848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4560" y="7544257"/>
            <a:ext cx="570973" cy="230561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594360" y="457200"/>
            <a:ext cx="0" cy="73152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1051560" y="457200"/>
            <a:ext cx="0" cy="73152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365760" y="457200"/>
            <a:ext cx="0" cy="73152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0"/>
          <p:cNvSpPr>
            <a:spLocks noGrp="1"/>
          </p:cNvSpPr>
          <p:nvPr>
            <p:ph type="title"/>
          </p:nvPr>
        </p:nvSpPr>
        <p:spPr>
          <a:xfrm>
            <a:off x="4114800" y="435811"/>
            <a:ext cx="9829800" cy="1188720"/>
          </a:xfrm>
        </p:spPr>
        <p:txBody>
          <a:bodyPr>
            <a:noAutofit/>
          </a:bodyPr>
          <a:lstStyle>
            <a:lvl1pPr marL="0" indent="0">
              <a:tabLst/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3_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6972"/>
            <a:ext cx="6583680" cy="66294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tabLst/>
              <a:defRPr sz="1600" b="0" i="0">
                <a:solidFill>
                  <a:schemeClr val="accent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9"/>
          <p:cNvSpPr>
            <a:spLocks noGrp="1"/>
          </p:cNvSpPr>
          <p:nvPr>
            <p:ph sz="quarter" idx="16"/>
          </p:nvPr>
        </p:nvSpPr>
        <p:spPr>
          <a:xfrm>
            <a:off x="7315200" y="4087906"/>
            <a:ext cx="3657600" cy="41605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28600" tIns="228600" rIns="228600" bIns="228600"/>
          <a:lstStyle>
            <a:lvl1pPr marL="0" indent="0">
              <a:spcBef>
                <a:spcPts val="600"/>
              </a:spcBef>
              <a:defRPr sz="2000" b="0" i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5"/>
          </p:nvPr>
        </p:nvSpPr>
        <p:spPr>
          <a:xfrm>
            <a:off x="10972800" y="4087906"/>
            <a:ext cx="3657600" cy="4160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lIns="228600" tIns="228600" rIns="228600" bIns="228600"/>
          <a:lstStyle>
            <a:lvl1pPr marL="0" indent="0">
              <a:spcBef>
                <a:spcPts val="600"/>
              </a:spcBef>
              <a:defRPr sz="2000" b="0" i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7"/>
          </p:nvPr>
        </p:nvSpPr>
        <p:spPr>
          <a:xfrm>
            <a:off x="7315200" y="-16880"/>
            <a:ext cx="7315200" cy="4114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228600" tIns="228600" rIns="228600" bIns="228600"/>
          <a:lstStyle>
            <a:lvl1pPr marL="0" indent="0">
              <a:spcBef>
                <a:spcPts val="600"/>
              </a:spcBef>
              <a:defRPr sz="2000" b="0" i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" y="7772400"/>
            <a:ext cx="1148181" cy="457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12" y="7818143"/>
            <a:ext cx="566118" cy="228600"/>
          </a:xfrm>
          <a:prstGeom prst="rect">
            <a:avLst/>
          </a:prstGeom>
        </p:spPr>
      </p:pic>
      <p:sp>
        <p:nvSpPr>
          <p:cNvPr id="26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42632"/>
            <a:ext cx="6583680" cy="4572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tabLst/>
              <a:defRPr sz="800" b="0" i="0">
                <a:solidFill>
                  <a:schemeClr val="tx1">
                    <a:alpha val="70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20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22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24 June 2020</a:t>
              </a:fld>
              <a:endParaRPr lang="en-US" sz="799" b="0" i="0" dirty="0">
                <a:solidFill>
                  <a:schemeClr val="tx1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23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solidFill>
                  <a:schemeClr val="tx1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24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7315200" y="4114800"/>
            <a:ext cx="3657600" cy="4114800"/>
          </a:xfrm>
          <a:prstGeom prst="rect">
            <a:avLst/>
          </a:prstGeom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10973773" y="4114800"/>
            <a:ext cx="3657600" cy="4114800"/>
          </a:xfrm>
          <a:prstGeom prst="rect">
            <a:avLst/>
          </a:prstGeom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14800"/>
            <a:ext cx="3657600" cy="4114800"/>
          </a:xfrm>
          <a:prstGeom prst="rect">
            <a:avLst/>
          </a:prstGeom>
        </p:spPr>
        <p:txBody>
          <a:bodyPr vert="horz" lIns="457200" tIns="228600" rIns="228600" bIns="0" rtlCol="0" anchor="t">
            <a:noAutofit/>
          </a:bodyPr>
          <a:lstStyle>
            <a:lvl1pPr>
              <a:defRPr lang="en-US" dirty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3657600" y="4114800"/>
            <a:ext cx="3657600" cy="4114800"/>
          </a:xfrm>
          <a:prstGeom prst="rect">
            <a:avLst/>
          </a:prstGeom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tabLst/>
              <a:defRPr sz="1600" b="0" i="0">
                <a:solidFill>
                  <a:schemeClr val="accent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12" y="7818143"/>
            <a:ext cx="566118" cy="228601"/>
          </a:xfrm>
          <a:prstGeom prst="rect">
            <a:avLst/>
          </a:prstGeom>
        </p:spPr>
      </p:pic>
      <p:cxnSp>
        <p:nvCxnSpPr>
          <p:cNvPr id="24" name="Straight Connector 23"/>
          <p:cNvCxnSpPr/>
          <p:nvPr userDrawn="1"/>
        </p:nvCxnSpPr>
        <p:spPr>
          <a:xfrm>
            <a:off x="7315200" y="4114800"/>
            <a:ext cx="0" cy="36576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10972800" y="4114800"/>
            <a:ext cx="0" cy="36576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3657600" y="4114800"/>
            <a:ext cx="0" cy="36576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20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21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24 June 2020</a:t>
              </a:fld>
              <a:endPara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22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23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7342632"/>
            <a:ext cx="6583680" cy="4572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tabLst/>
              <a:defRPr sz="800" b="0" i="0">
                <a:solidFill>
                  <a:schemeClr val="bg2">
                    <a:alpha val="70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-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7315200" y="4114800"/>
            <a:ext cx="3657600" cy="4114800"/>
          </a:xfrm>
          <a:prstGeom prst="rect">
            <a:avLst/>
          </a:prstGeom>
          <a:solidFill>
            <a:schemeClr val="accent2"/>
          </a:solidFill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10973773" y="4114800"/>
            <a:ext cx="3657600" cy="4114800"/>
          </a:xfrm>
          <a:prstGeom prst="rect">
            <a:avLst/>
          </a:prstGeom>
          <a:solidFill>
            <a:schemeClr val="accent1"/>
          </a:solidFill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14800"/>
            <a:ext cx="3657600" cy="4114800"/>
          </a:xfrm>
          <a:prstGeom prst="rect">
            <a:avLst/>
          </a:prstGeom>
          <a:solidFill>
            <a:schemeClr val="bg1"/>
          </a:solidFill>
        </p:spPr>
        <p:txBody>
          <a:bodyPr vert="horz" lIns="4572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3657600" y="4114800"/>
            <a:ext cx="3657600" cy="4114800"/>
          </a:xfrm>
          <a:prstGeom prst="rect">
            <a:avLst/>
          </a:prstGeom>
          <a:solidFill>
            <a:schemeClr val="accent3"/>
          </a:solidFill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tabLst/>
              <a:defRPr sz="1600" b="0" i="0">
                <a:solidFill>
                  <a:schemeClr val="accent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ADBD9EFC-D117-B243-8A9E-F145B380E895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7342632"/>
            <a:ext cx="6583680" cy="4572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tabLst/>
              <a:defRPr sz="800" b="0" i="0">
                <a:solidFill>
                  <a:schemeClr val="bg2">
                    <a:alpha val="70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12" y="7818143"/>
            <a:ext cx="566118" cy="228601"/>
          </a:xfrm>
          <a:prstGeom prst="rect">
            <a:avLst/>
          </a:prstGeom>
        </p:spPr>
      </p:pic>
      <p:grpSp>
        <p:nvGrpSpPr>
          <p:cNvPr id="31" name="Group 30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32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33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24 June 2020</a:t>
              </a:fld>
              <a:endPara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34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7315200" y="2057400"/>
            <a:ext cx="3657600" cy="5486400"/>
          </a:xfrm>
          <a:prstGeom prst="rect">
            <a:avLst/>
          </a:prstGeom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10973773" y="2057398"/>
            <a:ext cx="3657600" cy="5486400"/>
          </a:xfrm>
          <a:prstGeom prst="rect">
            <a:avLst/>
          </a:prstGeom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398"/>
            <a:ext cx="3657600" cy="5486400"/>
          </a:xfrm>
          <a:prstGeom prst="rect">
            <a:avLst/>
          </a:prstGeom>
        </p:spPr>
        <p:txBody>
          <a:bodyPr vert="horz" lIns="4572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3657600" y="2057400"/>
            <a:ext cx="3657600" cy="5486400"/>
          </a:xfrm>
          <a:prstGeom prst="rect">
            <a:avLst/>
          </a:prstGeom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14630400" cy="20573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tabLst/>
              <a:defRPr sz="1600" b="0" i="0">
                <a:solidFill>
                  <a:schemeClr val="accent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315200" y="2057398"/>
            <a:ext cx="0" cy="54864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10972800" y="2057398"/>
            <a:ext cx="0" cy="54864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3657600" y="2057398"/>
            <a:ext cx="0" cy="54864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7342632"/>
            <a:ext cx="6583680" cy="4572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lang="en-US" sz="800" dirty="0" smtClean="0">
                <a:solidFill>
                  <a:schemeClr val="bg2">
                    <a:alpha val="70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marL="0" lvl="0">
              <a:tabLst/>
            </a:pPr>
            <a:r>
              <a:rPr lang="en-US" dirty="0"/>
              <a:t>Source: Edit source here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-5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7315200" y="2057400"/>
            <a:ext cx="3657600" cy="5486400"/>
          </a:xfrm>
          <a:prstGeom prst="rect">
            <a:avLst/>
          </a:prstGeom>
          <a:solidFill>
            <a:schemeClr val="accent2"/>
          </a:solidFill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10973773" y="2057398"/>
            <a:ext cx="3657600" cy="5486400"/>
          </a:xfrm>
          <a:prstGeom prst="rect">
            <a:avLst/>
          </a:prstGeom>
          <a:solidFill>
            <a:schemeClr val="accent2"/>
          </a:solidFill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398"/>
            <a:ext cx="3657600" cy="5486400"/>
          </a:xfrm>
          <a:prstGeom prst="rect">
            <a:avLst/>
          </a:prstGeom>
          <a:solidFill>
            <a:schemeClr val="accent2"/>
          </a:solidFill>
        </p:spPr>
        <p:txBody>
          <a:bodyPr vert="horz" lIns="4572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3657600" y="2057400"/>
            <a:ext cx="3657600" cy="5486400"/>
          </a:xfrm>
          <a:prstGeom prst="rect">
            <a:avLst/>
          </a:prstGeom>
          <a:solidFill>
            <a:schemeClr val="accent2"/>
          </a:solidFill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14630400" cy="20573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tabLst/>
              <a:defRPr sz="1600" b="0" i="0">
                <a:solidFill>
                  <a:schemeClr val="accent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315200" y="2057398"/>
            <a:ext cx="0" cy="54864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10972800" y="2057398"/>
            <a:ext cx="0" cy="54864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3657600" y="2057398"/>
            <a:ext cx="0" cy="54864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7342632"/>
            <a:ext cx="6583680" cy="4572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tabLst/>
              <a:defRPr sz="800" b="0" i="0">
                <a:solidFill>
                  <a:schemeClr val="bg2">
                    <a:alpha val="70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7315200" y="2"/>
            <a:ext cx="3657600" cy="4114800"/>
          </a:xfrm>
          <a:prstGeom prst="rect">
            <a:avLst/>
          </a:prstGeom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>
            <a:off x="10973773" y="0"/>
            <a:ext cx="3657600" cy="4114800"/>
          </a:xfrm>
          <a:prstGeom prst="rect">
            <a:avLst/>
          </a:prstGeom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3657600" y="2"/>
            <a:ext cx="3657600" cy="4114800"/>
          </a:xfrm>
          <a:prstGeom prst="rect">
            <a:avLst/>
          </a:prstGeom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7315200" y="4114800"/>
            <a:ext cx="3657600" cy="4114800"/>
          </a:xfrm>
          <a:prstGeom prst="rect">
            <a:avLst/>
          </a:prstGeom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6"/>
          </p:nvPr>
        </p:nvSpPr>
        <p:spPr>
          <a:xfrm>
            <a:off x="10973773" y="4114800"/>
            <a:ext cx="3657600" cy="4114800"/>
          </a:xfrm>
          <a:prstGeom prst="rect">
            <a:avLst/>
          </a:prstGeom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7"/>
          </p:nvPr>
        </p:nvSpPr>
        <p:spPr>
          <a:xfrm>
            <a:off x="3657600" y="4114800"/>
            <a:ext cx="3657600" cy="4114800"/>
          </a:xfrm>
          <a:prstGeom prst="rect">
            <a:avLst/>
          </a:prstGeom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2971800" cy="3657600"/>
          </a:xfrm>
        </p:spPr>
        <p:txBody>
          <a:bodyPr tIns="22860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2971800" cy="82296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tabLst/>
              <a:defRPr sz="1600" b="0" i="0">
                <a:solidFill>
                  <a:schemeClr val="accent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7315200" y="4114800"/>
            <a:ext cx="0" cy="3657600"/>
          </a:xfrm>
          <a:prstGeom prst="line">
            <a:avLst/>
          </a:prstGeom>
          <a:ln w="3175">
            <a:solidFill>
              <a:schemeClr val="tx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10972800" y="4114800"/>
            <a:ext cx="0" cy="3657600"/>
          </a:xfrm>
          <a:prstGeom prst="line">
            <a:avLst/>
          </a:prstGeom>
          <a:ln w="3175">
            <a:solidFill>
              <a:schemeClr val="tx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7315200" y="0"/>
            <a:ext cx="0" cy="3657600"/>
          </a:xfrm>
          <a:prstGeom prst="line">
            <a:avLst/>
          </a:prstGeom>
          <a:ln w="3175">
            <a:solidFill>
              <a:schemeClr val="tx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10972800" y="0"/>
            <a:ext cx="0" cy="3657600"/>
          </a:xfrm>
          <a:prstGeom prst="line">
            <a:avLst/>
          </a:prstGeom>
          <a:ln w="3175">
            <a:solidFill>
              <a:schemeClr val="tx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23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7342632"/>
            <a:ext cx="3017520" cy="4572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tabLst/>
              <a:defRPr sz="800" b="0" i="0">
                <a:solidFill>
                  <a:schemeClr val="bg2">
                    <a:alpha val="70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-6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7315200" y="2"/>
            <a:ext cx="3657600" cy="4114800"/>
          </a:xfrm>
          <a:prstGeom prst="rect">
            <a:avLst/>
          </a:prstGeom>
          <a:solidFill>
            <a:schemeClr val="tx1"/>
          </a:solidFill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>
            <a:off x="10973773" y="0"/>
            <a:ext cx="3657600" cy="4114800"/>
          </a:xfrm>
          <a:prstGeom prst="rect">
            <a:avLst/>
          </a:prstGeom>
          <a:solidFill>
            <a:schemeClr val="tx1"/>
          </a:solidFill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3657600" y="2"/>
            <a:ext cx="3657600" cy="4114800"/>
          </a:xfrm>
          <a:prstGeom prst="rect">
            <a:avLst/>
          </a:prstGeom>
          <a:solidFill>
            <a:schemeClr val="tx1"/>
          </a:solidFill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7315200" y="4114800"/>
            <a:ext cx="3657600" cy="4114800"/>
          </a:xfrm>
          <a:prstGeom prst="rect">
            <a:avLst/>
          </a:prstGeom>
          <a:solidFill>
            <a:schemeClr val="tx1"/>
          </a:solidFill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6"/>
          </p:nvPr>
        </p:nvSpPr>
        <p:spPr>
          <a:xfrm>
            <a:off x="10973773" y="4114800"/>
            <a:ext cx="3657600" cy="4114800"/>
          </a:xfrm>
          <a:prstGeom prst="rect">
            <a:avLst/>
          </a:prstGeom>
          <a:solidFill>
            <a:schemeClr val="tx1"/>
          </a:solidFill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7"/>
          </p:nvPr>
        </p:nvSpPr>
        <p:spPr>
          <a:xfrm>
            <a:off x="3657600" y="4114800"/>
            <a:ext cx="3657600" cy="4114800"/>
          </a:xfrm>
          <a:prstGeom prst="rect">
            <a:avLst/>
          </a:prstGeom>
          <a:solidFill>
            <a:schemeClr val="tx1"/>
          </a:solidFill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2971800" cy="3657600"/>
          </a:xfrm>
        </p:spPr>
        <p:txBody>
          <a:bodyPr tIns="22860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2971800" cy="82296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tabLst/>
              <a:defRPr sz="1600" b="0" i="0">
                <a:solidFill>
                  <a:schemeClr val="accent1">
                    <a:lumMod val="40000"/>
                    <a:lumOff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7315200" y="4114800"/>
            <a:ext cx="0" cy="3657600"/>
          </a:xfrm>
          <a:prstGeom prst="line">
            <a:avLst/>
          </a:prstGeom>
          <a:ln w="3175">
            <a:solidFill>
              <a:schemeClr val="tx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10972800" y="4114800"/>
            <a:ext cx="0" cy="3657600"/>
          </a:xfrm>
          <a:prstGeom prst="line">
            <a:avLst/>
          </a:prstGeom>
          <a:ln w="3175">
            <a:solidFill>
              <a:schemeClr val="tx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7315200" y="0"/>
            <a:ext cx="0" cy="3657600"/>
          </a:xfrm>
          <a:prstGeom prst="line">
            <a:avLst/>
          </a:prstGeom>
          <a:ln w="3175">
            <a:solidFill>
              <a:schemeClr val="tx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10972800" y="0"/>
            <a:ext cx="0" cy="3657600"/>
          </a:xfrm>
          <a:prstGeom prst="line">
            <a:avLst/>
          </a:prstGeom>
          <a:ln w="3175">
            <a:solidFill>
              <a:schemeClr val="tx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23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7342632"/>
            <a:ext cx="3017520" cy="4572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tabLst/>
              <a:defRPr sz="800" b="0" i="0">
                <a:solidFill>
                  <a:schemeClr val="bg2">
                    <a:alpha val="70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  <p:sp>
        <p:nvSpPr>
          <p:cNvPr id="27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-8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2971800" cy="82296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marL="0" lvl="0"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22" name="Content Placeholder 1"/>
          <p:cNvSpPr>
            <a:spLocks noGrp="1"/>
          </p:cNvSpPr>
          <p:nvPr>
            <p:ph idx="15" hasCustomPrompt="1"/>
          </p:nvPr>
        </p:nvSpPr>
        <p:spPr>
          <a:xfrm>
            <a:off x="7308848" y="2"/>
            <a:ext cx="3657600" cy="7772398"/>
          </a:xfrm>
          <a:prstGeom prst="rect">
            <a:avLst/>
          </a:prstGeom>
          <a:solidFill>
            <a:schemeClr val="accent2"/>
          </a:solidFill>
        </p:spPr>
        <p:txBody>
          <a:bodyPr lIns="228600" tIns="228600" rIns="0" bIns="0"/>
          <a:lstStyle>
            <a:lvl1pPr>
              <a:defRPr>
                <a:latin typeface="IBM Plex Sans" panose="020B0503050000000000" pitchFamily="34" charset="0"/>
              </a:defRPr>
            </a:lvl1pPr>
          </a:lstStyle>
          <a:p>
            <a:r>
              <a:rPr lang="en-US" sz="7200" b="1" dirty="0"/>
              <a:t>Text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16" hasCustomPrompt="1"/>
          </p:nvPr>
        </p:nvSpPr>
        <p:spPr>
          <a:xfrm>
            <a:off x="10967421" y="0"/>
            <a:ext cx="3657600" cy="7772398"/>
          </a:xfrm>
          <a:prstGeom prst="rect">
            <a:avLst/>
          </a:prstGeom>
          <a:solidFill>
            <a:schemeClr val="accent2"/>
          </a:solidFill>
        </p:spPr>
        <p:txBody>
          <a:bodyPr lIns="228600" tIns="228600" rIns="0" bIns="0"/>
          <a:lstStyle>
            <a:lvl1pPr>
              <a:defRPr>
                <a:latin typeface="IBM Plex Sans" panose="020B0503050000000000" pitchFamily="34" charset="0"/>
              </a:defRPr>
            </a:lvl1pPr>
          </a:lstStyle>
          <a:p>
            <a:r>
              <a:rPr lang="en-US" sz="7200" b="1" dirty="0"/>
              <a:t>Text</a:t>
            </a:r>
            <a:endParaRPr lang="en-US" dirty="0"/>
          </a:p>
        </p:txBody>
      </p:sp>
      <p:sp>
        <p:nvSpPr>
          <p:cNvPr id="24" name="Content Placeholder 3"/>
          <p:cNvSpPr>
            <a:spLocks noGrp="1"/>
          </p:cNvSpPr>
          <p:nvPr>
            <p:ph idx="17" hasCustomPrompt="1"/>
          </p:nvPr>
        </p:nvSpPr>
        <p:spPr>
          <a:xfrm>
            <a:off x="3651248" y="2"/>
            <a:ext cx="3657600" cy="7772398"/>
          </a:xfrm>
          <a:prstGeom prst="rect">
            <a:avLst/>
          </a:prstGeom>
          <a:solidFill>
            <a:schemeClr val="accent2"/>
          </a:solidFill>
        </p:spPr>
        <p:txBody>
          <a:bodyPr lIns="228600" tIns="228600" rIns="0" bIns="0"/>
          <a:lstStyle>
            <a:lvl1pPr>
              <a:defRPr>
                <a:latin typeface="IBM Plex Sans" panose="020B0503050000000000" pitchFamily="34" charset="0"/>
              </a:defRPr>
            </a:lvl1pPr>
          </a:lstStyle>
          <a:p>
            <a:r>
              <a:rPr lang="en-US" sz="7200" b="1" dirty="0"/>
              <a:t>Text</a:t>
            </a:r>
            <a:endParaRPr lang="en-US" dirty="0"/>
          </a:p>
        </p:txBody>
      </p:sp>
      <p:sp>
        <p:nvSpPr>
          <p:cNvPr id="25" name="Title 7"/>
          <p:cNvSpPr>
            <a:spLocks noGrp="1"/>
          </p:cNvSpPr>
          <p:nvPr>
            <p:ph type="title"/>
          </p:nvPr>
        </p:nvSpPr>
        <p:spPr>
          <a:xfrm>
            <a:off x="457200" y="2057400"/>
            <a:ext cx="2971800" cy="3657600"/>
          </a:xfrm>
        </p:spPr>
        <p:txBody>
          <a:bodyPr tIns="228600"/>
          <a:lstStyle/>
          <a:p>
            <a:endParaRPr lang="en-US" dirty="0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7315200" y="265176"/>
            <a:ext cx="0" cy="7507224"/>
          </a:xfrm>
          <a:prstGeom prst="line">
            <a:avLst/>
          </a:prstGeom>
          <a:ln w="3175">
            <a:solidFill>
              <a:schemeClr val="tx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10972800" y="265176"/>
            <a:ext cx="0" cy="7507224"/>
          </a:xfrm>
          <a:prstGeom prst="line">
            <a:avLst/>
          </a:prstGeom>
          <a:ln w="3175">
            <a:solidFill>
              <a:schemeClr val="tx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>
            <a:off x="3657600" y="411480"/>
            <a:ext cx="0" cy="7360920"/>
          </a:xfrm>
          <a:prstGeom prst="line">
            <a:avLst/>
          </a:prstGeom>
          <a:ln w="3175">
            <a:solidFill>
              <a:schemeClr val="tx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3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7342632"/>
            <a:ext cx="3017520" cy="4572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tabLst/>
              <a:defRPr sz="800" b="0" i="0">
                <a:solidFill>
                  <a:schemeClr val="bg2">
                    <a:alpha val="70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-8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1"/>
          <p:cNvSpPr>
            <a:spLocks noGrp="1"/>
          </p:cNvSpPr>
          <p:nvPr>
            <p:ph idx="15" hasCustomPrompt="1"/>
          </p:nvPr>
        </p:nvSpPr>
        <p:spPr>
          <a:xfrm>
            <a:off x="7315200" y="2"/>
            <a:ext cx="3657600" cy="7772398"/>
          </a:xfrm>
          <a:prstGeom prst="rect">
            <a:avLst/>
          </a:prstGeom>
          <a:solidFill>
            <a:schemeClr val="tx1"/>
          </a:solidFill>
        </p:spPr>
        <p:txBody>
          <a:bodyPr lIns="228600" tIns="228600" rIns="0" bIns="0"/>
          <a:lstStyle>
            <a:lvl1pPr>
              <a:defRPr>
                <a:latin typeface="IBM Plex Sans" panose="020B0503050000000000" pitchFamily="34" charset="0"/>
              </a:defRPr>
            </a:lvl1pPr>
          </a:lstStyle>
          <a:p>
            <a:r>
              <a:rPr lang="en-US" sz="7200" b="1" dirty="0"/>
              <a:t>Text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16" hasCustomPrompt="1"/>
          </p:nvPr>
        </p:nvSpPr>
        <p:spPr>
          <a:xfrm>
            <a:off x="10973773" y="0"/>
            <a:ext cx="3657600" cy="7772398"/>
          </a:xfrm>
          <a:prstGeom prst="rect">
            <a:avLst/>
          </a:prstGeom>
          <a:solidFill>
            <a:schemeClr val="tx1"/>
          </a:solidFill>
        </p:spPr>
        <p:txBody>
          <a:bodyPr lIns="228600" tIns="228600" rIns="0" bIns="0"/>
          <a:lstStyle>
            <a:lvl1pPr>
              <a:defRPr>
                <a:latin typeface="IBM Plex Sans" panose="020B0503050000000000" pitchFamily="34" charset="0"/>
              </a:defRPr>
            </a:lvl1pPr>
          </a:lstStyle>
          <a:p>
            <a:r>
              <a:rPr lang="en-US" sz="7200" b="1" dirty="0"/>
              <a:t>Text</a:t>
            </a:r>
            <a:endParaRPr lang="en-US" dirty="0"/>
          </a:p>
        </p:txBody>
      </p:sp>
      <p:sp>
        <p:nvSpPr>
          <p:cNvPr id="24" name="Content Placeholder 3"/>
          <p:cNvSpPr>
            <a:spLocks noGrp="1"/>
          </p:cNvSpPr>
          <p:nvPr>
            <p:ph idx="17" hasCustomPrompt="1"/>
          </p:nvPr>
        </p:nvSpPr>
        <p:spPr>
          <a:xfrm>
            <a:off x="3657600" y="2"/>
            <a:ext cx="3657600" cy="7772398"/>
          </a:xfrm>
          <a:prstGeom prst="rect">
            <a:avLst/>
          </a:prstGeom>
          <a:solidFill>
            <a:schemeClr val="tx1"/>
          </a:solidFill>
        </p:spPr>
        <p:txBody>
          <a:bodyPr lIns="228600" tIns="228600" rIns="0" bIns="0"/>
          <a:lstStyle>
            <a:lvl1pPr>
              <a:defRPr>
                <a:latin typeface="IBM Plex Sans" panose="020B0503050000000000" pitchFamily="34" charset="0"/>
              </a:defRPr>
            </a:lvl1pPr>
          </a:lstStyle>
          <a:p>
            <a:r>
              <a:rPr lang="en-US" sz="7200" b="1" dirty="0"/>
              <a:t>Text</a:t>
            </a:r>
            <a:endParaRPr lang="en-US" dirty="0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7315200" y="265176"/>
            <a:ext cx="0" cy="7507224"/>
          </a:xfrm>
          <a:prstGeom prst="line">
            <a:avLst/>
          </a:prstGeom>
          <a:ln w="3175">
            <a:solidFill>
              <a:schemeClr val="tx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10972800" y="265176"/>
            <a:ext cx="0" cy="7507224"/>
          </a:xfrm>
          <a:prstGeom prst="line">
            <a:avLst/>
          </a:prstGeom>
          <a:ln w="3175">
            <a:solidFill>
              <a:schemeClr val="tx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>
            <a:off x="3657600" y="411480"/>
            <a:ext cx="0" cy="7360920"/>
          </a:xfrm>
          <a:prstGeom prst="line">
            <a:avLst/>
          </a:prstGeom>
          <a:ln w="3175">
            <a:solidFill>
              <a:schemeClr val="tx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3"/>
          <p:cNvSpPr>
            <a:spLocks noGrp="1"/>
          </p:cNvSpPr>
          <p:nvPr>
            <p:ph idx="18"/>
          </p:nvPr>
        </p:nvSpPr>
        <p:spPr>
          <a:xfrm>
            <a:off x="-973" y="0"/>
            <a:ext cx="3657600" cy="8229600"/>
          </a:xfrm>
          <a:prstGeom prst="rect">
            <a:avLst/>
          </a:prstGeom>
          <a:noFill/>
        </p:spPr>
        <p:txBody>
          <a:bodyPr lIns="228600" tIns="228600" rIns="0" bIns="0"/>
          <a:lstStyle>
            <a:lvl1pPr>
              <a:defRPr>
                <a:latin typeface="IBM Plex Sans" panose="020B0503050000000000" pitchFamily="34" charset="0"/>
              </a:defRPr>
            </a:lvl1pPr>
          </a:lstStyle>
          <a:p>
            <a:endParaRPr lang="en-US" sz="7200" b="1" dirty="0"/>
          </a:p>
          <a:p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2971800" cy="82296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600">
                <a:solidFill>
                  <a:schemeClr val="accent1"/>
                </a:solidFill>
                <a:latin typeface="IBM Plex Sans" panose="020B0503050000000000" pitchFamily="34" charset="0"/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small type_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6472" y="7260336"/>
            <a:ext cx="2131024" cy="848562"/>
          </a:xfrm>
          <a:prstGeom prst="rect">
            <a:avLst/>
          </a:prstGeom>
          <a:ln>
            <a:noFill/>
          </a:ln>
        </p:spPr>
      </p:pic>
      <p:cxnSp>
        <p:nvCxnSpPr>
          <p:cNvPr id="15" name="Straight Connector 14"/>
          <p:cNvCxnSpPr/>
          <p:nvPr userDrawn="1"/>
        </p:nvCxnSpPr>
        <p:spPr>
          <a:xfrm>
            <a:off x="1828800" y="457200"/>
            <a:ext cx="0" cy="731520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3657600" y="457200"/>
            <a:ext cx="0" cy="731520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4560" y="7544257"/>
            <a:ext cx="570972" cy="230561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594360" y="457200"/>
            <a:ext cx="0" cy="731520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1051560" y="457200"/>
            <a:ext cx="0" cy="731520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65760" y="457200"/>
            <a:ext cx="0" cy="731520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0"/>
          <p:cNvSpPr>
            <a:spLocks noGrp="1"/>
          </p:cNvSpPr>
          <p:nvPr>
            <p:ph type="title"/>
          </p:nvPr>
        </p:nvSpPr>
        <p:spPr>
          <a:xfrm>
            <a:off x="4114800" y="435811"/>
            <a:ext cx="9829800" cy="1188720"/>
          </a:xfrm>
        </p:spPr>
        <p:txBody>
          <a:bodyPr>
            <a:noAutofit/>
          </a:bodyPr>
          <a:lstStyle>
            <a:lvl1pPr marL="0" indent="0">
              <a:tabLst/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2494" y="7625253"/>
            <a:ext cx="570973" cy="23147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338560" y="1831411"/>
            <a:ext cx="2926080" cy="5596854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3600" b="1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737974" y="360680"/>
            <a:ext cx="0" cy="750824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386405" y="360680"/>
            <a:ext cx="0" cy="750824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717587" y="360680"/>
            <a:ext cx="0" cy="750824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365760" y="360680"/>
            <a:ext cx="0" cy="750824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5551851" y="360680"/>
            <a:ext cx="0" cy="750824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10965834" y="360680"/>
            <a:ext cx="0" cy="750824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941" y="53122"/>
            <a:ext cx="2131024" cy="84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915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64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67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slideLayout" Target="../slideLayouts/slideLayout6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6583680" cy="1143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6583680" cy="5486400"/>
          </a:xfrm>
          <a:prstGeom prst="rect">
            <a:avLst/>
          </a:prstGeom>
        </p:spPr>
        <p:txBody>
          <a:bodyPr vert="horz" lIns="0" tIns="228600" rIns="0" bIns="0" rtlCol="0" anchor="t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751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766" r:id="rId3"/>
    <p:sldLayoutId id="2147483754" r:id="rId4"/>
    <p:sldLayoutId id="2147483681" r:id="rId5"/>
    <p:sldLayoutId id="2147483684" r:id="rId6"/>
    <p:sldLayoutId id="2147483767" r:id="rId7"/>
    <p:sldLayoutId id="2147483731" r:id="rId8"/>
    <p:sldLayoutId id="2147483757" r:id="rId9"/>
    <p:sldLayoutId id="2147483768" r:id="rId10"/>
    <p:sldLayoutId id="2147483758" r:id="rId11"/>
    <p:sldLayoutId id="2147483669" r:id="rId12"/>
    <p:sldLayoutId id="2147483769" r:id="rId13"/>
    <p:sldLayoutId id="2147483773" r:id="rId14"/>
    <p:sldLayoutId id="2147483771" r:id="rId15"/>
    <p:sldLayoutId id="2147483772" r:id="rId16"/>
    <p:sldLayoutId id="2147483774" r:id="rId17"/>
    <p:sldLayoutId id="2147483730" r:id="rId18"/>
    <p:sldLayoutId id="2147483770" r:id="rId19"/>
    <p:sldLayoutId id="2147483752" r:id="rId20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bg2"/>
          </a:solidFill>
          <a:latin typeface="IBM Plex Sans" panose="020B0503050000000000" pitchFamily="34" charset="0"/>
          <a:ea typeface="IBM Plex Sans" panose="020B0503050000000000" pitchFamily="34" charset="0"/>
          <a:cs typeface="Arial" charset="0"/>
        </a:defRPr>
      </a:lvl1pPr>
    </p:titleStyle>
    <p:bodyStyle>
      <a:lvl1pPr marL="0" indent="0" algn="l" defTabSz="1097280" rtl="0" eaLnBrk="1" latinLnBrk="0" hangingPunct="1">
        <a:lnSpc>
          <a:spcPct val="105000"/>
        </a:lnSpc>
        <a:spcBef>
          <a:spcPts val="600"/>
        </a:spcBef>
        <a:buFontTx/>
        <a:buNone/>
        <a:tabLst/>
        <a:defRPr lang="en-US" sz="2000" b="0" i="0" kern="1200" dirty="0" smtClean="0">
          <a:solidFill>
            <a:schemeClr val="bg2"/>
          </a:solidFill>
          <a:latin typeface="IBM Plex Sans" charset="0"/>
          <a:ea typeface="IBM Plex Sans" charset="0"/>
          <a:cs typeface="Arial" charset="0"/>
        </a:defRPr>
      </a:lvl1pPr>
      <a:lvl2pPr marL="228600" indent="-228600" algn="l" defTabSz="1097280" rtl="0" eaLnBrk="1" latinLnBrk="0" hangingPunct="1">
        <a:lnSpc>
          <a:spcPct val="105000"/>
        </a:lnSpc>
        <a:spcBef>
          <a:spcPts val="600"/>
        </a:spcBef>
        <a:buFont typeface="LucidaGrande" charset="0"/>
        <a:buChar char="-"/>
        <a:defRPr lang="en-US" sz="2000" b="0" i="0" kern="1200" dirty="0" smtClean="0">
          <a:solidFill>
            <a:schemeClr val="bg2"/>
          </a:solidFill>
          <a:latin typeface="IBM Plex Sans" charset="0"/>
          <a:ea typeface="IBM Plex Sans" charset="0"/>
          <a:cs typeface="Arial" charset="0"/>
        </a:defRPr>
      </a:lvl2pPr>
      <a:lvl3pPr marL="457200" indent="-228600" algn="l" defTabSz="1097280" rtl="0" eaLnBrk="1" latinLnBrk="0" hangingPunct="1">
        <a:lnSpc>
          <a:spcPct val="105000"/>
        </a:lnSpc>
        <a:spcBef>
          <a:spcPts val="600"/>
        </a:spcBef>
        <a:buFont typeface="Arial" panose="020B0604020202020204" pitchFamily="34" charset="0"/>
        <a:buChar char="•"/>
        <a:defRPr lang="en-US" sz="2000" b="0" i="0" kern="1200" dirty="0" smtClean="0">
          <a:solidFill>
            <a:schemeClr val="bg2"/>
          </a:solidFill>
          <a:latin typeface="IBM Plex Sans" charset="0"/>
          <a:ea typeface="IBM Plex Sans" charset="0"/>
          <a:cs typeface="Arial" charset="0"/>
        </a:defRPr>
      </a:lvl3pPr>
      <a:lvl4pPr marL="685800" indent="-228600" algn="l" defTabSz="1097280" rtl="0" eaLnBrk="1" latinLnBrk="0" hangingPunct="1">
        <a:lnSpc>
          <a:spcPct val="105000"/>
        </a:lnSpc>
        <a:spcBef>
          <a:spcPts val="600"/>
        </a:spcBef>
        <a:buFont typeface=".AppleSystemUIFont" charset="-120"/>
        <a:buChar char="–"/>
        <a:defRPr lang="en-US" sz="2000" b="0" i="0" kern="1200" dirty="0" smtClean="0">
          <a:solidFill>
            <a:schemeClr val="bg2"/>
          </a:solidFill>
          <a:latin typeface="IBM Plex Sans" charset="0"/>
          <a:ea typeface="+mn-ea"/>
          <a:cs typeface="+mn-cs"/>
        </a:defRPr>
      </a:lvl4pPr>
      <a:lvl5pPr marL="914400" indent="-228600" algn="l" defTabSz="1097280" rtl="0" eaLnBrk="1" latinLnBrk="0" hangingPunct="1">
        <a:lnSpc>
          <a:spcPct val="105000"/>
        </a:lnSpc>
        <a:spcBef>
          <a:spcPts val="600"/>
        </a:spcBef>
        <a:buFont typeface="Arial" panose="020B0604020202020204" pitchFamily="34" charset="0"/>
        <a:buChar char="•"/>
        <a:defRPr lang="en-US" sz="2000" b="0" i="0" kern="1200" dirty="0">
          <a:solidFill>
            <a:schemeClr val="bg2"/>
          </a:solidFill>
          <a:latin typeface="IBM Plex Sans" charset="0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6583680" cy="1143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6583680" cy="5257800"/>
          </a:xfrm>
          <a:prstGeom prst="rect">
            <a:avLst/>
          </a:prstGeom>
        </p:spPr>
        <p:txBody>
          <a:bodyPr vert="horz" lIns="0" tIns="228600" rIns="0" bIns="0" rtlCol="0" anchor="t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914400" y="7899655"/>
            <a:ext cx="2621910" cy="220571"/>
            <a:chOff x="914400" y="7899655"/>
            <a:chExt cx="2621910" cy="220571"/>
          </a:xfrm>
        </p:grpSpPr>
        <p:sp>
          <p:nvSpPr>
            <p:cNvPr id="9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10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28016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24 June 2020</a:t>
              </a:fld>
              <a:endPara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11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12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51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45" r:id="rId2"/>
    <p:sldLayoutId id="2147483733" r:id="rId3"/>
    <p:sldLayoutId id="2147483746" r:id="rId4"/>
    <p:sldLayoutId id="2147483776" r:id="rId5"/>
    <p:sldLayoutId id="2147483777" r:id="rId6"/>
    <p:sldLayoutId id="2147483781" r:id="rId7"/>
    <p:sldLayoutId id="2147483701" r:id="rId8"/>
    <p:sldLayoutId id="2147483751" r:id="rId9"/>
    <p:sldLayoutId id="2147483779" r:id="rId10"/>
    <p:sldLayoutId id="2147483702" r:id="rId11"/>
    <p:sldLayoutId id="2147483744" r:id="rId12"/>
    <p:sldLayoutId id="2147483759" r:id="rId13"/>
    <p:sldLayoutId id="2147483760" r:id="rId14"/>
    <p:sldLayoutId id="2147483687" r:id="rId15"/>
    <p:sldLayoutId id="2147483685" r:id="rId16"/>
    <p:sldLayoutId id="2147483783" r:id="rId17"/>
    <p:sldLayoutId id="2147483784" r:id="rId18"/>
    <p:sldLayoutId id="2147483785" r:id="rId19"/>
    <p:sldLayoutId id="2147483792" r:id="rId20"/>
    <p:sldLayoutId id="2147483798" r:id="rId21"/>
    <p:sldLayoutId id="2147483793" r:id="rId22"/>
    <p:sldLayoutId id="2147483794" r:id="rId23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bg2"/>
          </a:solidFill>
          <a:latin typeface="IBM Plex Sans" charset="0"/>
          <a:ea typeface="IBM Plex Sans" charset="0"/>
          <a:cs typeface="IBM Plex Sans" charset="0"/>
        </a:defRPr>
      </a:lvl1pPr>
    </p:titleStyle>
    <p:bodyStyle>
      <a:lvl1pPr marL="0" indent="0" algn="l" defTabSz="1097280" rtl="0" eaLnBrk="1" latinLnBrk="0" hangingPunct="1">
        <a:lnSpc>
          <a:spcPct val="105000"/>
        </a:lnSpc>
        <a:spcBef>
          <a:spcPts val="600"/>
        </a:spcBef>
        <a:buFontTx/>
        <a:buNone/>
        <a:tabLst/>
        <a:defRPr sz="2000" b="0" i="0" kern="1200">
          <a:solidFill>
            <a:schemeClr val="bg2"/>
          </a:solidFill>
          <a:latin typeface="IBM Plex Sans" charset="0"/>
          <a:ea typeface="IBM Plex Sans" charset="0"/>
          <a:cs typeface="IBM Plex Sans" charset="0"/>
        </a:defRPr>
      </a:lvl1pPr>
      <a:lvl2pPr marL="228600" indent="-228600" algn="l" defTabSz="1097280" rtl="0" eaLnBrk="1" latinLnBrk="0" hangingPunct="1">
        <a:lnSpc>
          <a:spcPct val="105000"/>
        </a:lnSpc>
        <a:spcBef>
          <a:spcPts val="600"/>
        </a:spcBef>
        <a:buFont typeface="Wingdings" panose="05000000000000000000" pitchFamily="2" charset="2"/>
        <a:buChar char="§"/>
        <a:defRPr sz="2000" b="0" i="0" kern="1200">
          <a:solidFill>
            <a:schemeClr val="bg2"/>
          </a:solidFill>
          <a:latin typeface="IBM Plex Sans" charset="0"/>
          <a:ea typeface="IBM Plex Sans" charset="0"/>
          <a:cs typeface="IBM Plex Sans" charset="0"/>
        </a:defRPr>
      </a:lvl2pPr>
      <a:lvl3pPr marL="457200" indent="-228600" algn="l" defTabSz="1097280" rtl="0" eaLnBrk="1" latinLnBrk="0" hangingPunct="1">
        <a:lnSpc>
          <a:spcPct val="105000"/>
        </a:lnSpc>
        <a:spcBef>
          <a:spcPts val="600"/>
        </a:spcBef>
        <a:buSzPct val="80000"/>
        <a:buFont typeface="Arial" panose="020B0604020202020204" pitchFamily="34" charset="0"/>
        <a:buChar char="–"/>
        <a:defRPr sz="2000" b="0" i="0" kern="1200">
          <a:solidFill>
            <a:schemeClr val="bg2"/>
          </a:solidFill>
          <a:latin typeface="IBM Plex Sans" charset="0"/>
          <a:ea typeface="IBM Plex Sans" charset="0"/>
          <a:cs typeface="IBM Plex Sans" charset="0"/>
        </a:defRPr>
      </a:lvl3pPr>
      <a:lvl4pPr marL="685800" indent="-228600" algn="l" defTabSz="1097280" rtl="0" eaLnBrk="1" latinLnBrk="0" hangingPunct="1">
        <a:lnSpc>
          <a:spcPct val="105000"/>
        </a:lnSpc>
        <a:spcBef>
          <a:spcPts val="600"/>
        </a:spcBef>
        <a:buFont typeface="Arial" panose="020B0604020202020204" pitchFamily="34" charset="0"/>
        <a:buChar char="•"/>
        <a:defRPr sz="2000" b="0" i="0" kern="1200">
          <a:solidFill>
            <a:schemeClr val="bg2"/>
          </a:solidFill>
          <a:latin typeface="IBM Plex Sans" charset="0"/>
          <a:ea typeface="IBM Plex Sans" charset="0"/>
          <a:cs typeface="IBM Plex Sans" charset="0"/>
        </a:defRPr>
      </a:lvl4pPr>
      <a:lvl5pPr marL="914400" indent="-228600" algn="l" defTabSz="1097280" rtl="0" eaLnBrk="1" latinLnBrk="0" hangingPunct="1">
        <a:lnSpc>
          <a:spcPct val="105000"/>
        </a:lnSpc>
        <a:spcBef>
          <a:spcPts val="600"/>
        </a:spcBef>
        <a:buSzPct val="80000"/>
        <a:buFont typeface="Arial" panose="020B0604020202020204" pitchFamily="34" charset="0"/>
        <a:buChar char="–"/>
        <a:defRPr sz="2000" b="0" i="0" kern="1200">
          <a:solidFill>
            <a:schemeClr val="bg2"/>
          </a:solidFill>
          <a:latin typeface="IBM Plex Sans" charset="0"/>
          <a:ea typeface="IBM Plex Sans" charset="0"/>
          <a:cs typeface="IBM Plex Sans" charset="0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6583680" cy="1143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6583680" cy="5257800"/>
          </a:xfrm>
          <a:prstGeom prst="rect">
            <a:avLst/>
          </a:prstGeom>
        </p:spPr>
        <p:txBody>
          <a:bodyPr vert="horz" lIns="0" tIns="228600" rIns="0" bIns="0" rtlCol="0" anchor="t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12" y="7818143"/>
            <a:ext cx="566118" cy="22860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10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14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24 June 2020</a:t>
              </a:fld>
              <a:endParaRPr lang="en-US" sz="799" b="0" i="0" dirty="0">
                <a:solidFill>
                  <a:schemeClr val="tx1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solidFill>
                  <a:schemeClr val="tx1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17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07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63" r:id="rId3"/>
    <p:sldLayoutId id="2147483764" r:id="rId4"/>
    <p:sldLayoutId id="2147483737" r:id="rId5"/>
    <p:sldLayoutId id="2147483761" r:id="rId6"/>
    <p:sldLayoutId id="2147483762" r:id="rId7"/>
    <p:sldLayoutId id="2147483791" r:id="rId8"/>
    <p:sldLayoutId id="2147483796" r:id="rId9"/>
    <p:sldLayoutId id="2147483795" r:id="rId10"/>
    <p:sldLayoutId id="2147483749" r:id="rId11"/>
    <p:sldLayoutId id="2147483747" r:id="rId12"/>
    <p:sldLayoutId id="2147483748" r:id="rId13"/>
    <p:sldLayoutId id="2147483797" r:id="rId14"/>
    <p:sldLayoutId id="2147483782" r:id="rId15"/>
    <p:sldLayoutId id="2147483739" r:id="rId16"/>
    <p:sldLayoutId id="2147483765" r:id="rId17"/>
    <p:sldLayoutId id="2147483775" r:id="rId18"/>
    <p:sldLayoutId id="2147483780" r:id="rId19"/>
    <p:sldLayoutId id="2147483743" r:id="rId20"/>
    <p:sldLayoutId id="2147483750" r:id="rId21"/>
    <p:sldLayoutId id="2147483753" r:id="rId22"/>
    <p:sldLayoutId id="2147483713" r:id="rId23"/>
    <p:sldLayoutId id="2147483714" r:id="rId24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IBM Plex Sans" charset="0"/>
          <a:ea typeface="IBM Plex Sans" charset="0"/>
          <a:cs typeface="IBM Plex Sans" charset="0"/>
        </a:defRPr>
      </a:lvl1pPr>
    </p:titleStyle>
    <p:bodyStyle>
      <a:lvl1pPr marL="0" indent="0" algn="l" defTabSz="1097280" rtl="0" eaLnBrk="1" latinLnBrk="0" hangingPunct="1">
        <a:lnSpc>
          <a:spcPct val="105000"/>
        </a:lnSpc>
        <a:spcBef>
          <a:spcPts val="600"/>
        </a:spcBef>
        <a:buFontTx/>
        <a:buNone/>
        <a:tabLst/>
        <a:defRPr sz="2000" b="0" i="0" kern="1200">
          <a:solidFill>
            <a:schemeClr val="tx1"/>
          </a:solidFill>
          <a:latin typeface="IBM Plex Sans" charset="0"/>
          <a:ea typeface="IBM Plex Sans" charset="0"/>
          <a:cs typeface="IBM Plex Sans" charset="0"/>
        </a:defRPr>
      </a:lvl1pPr>
      <a:lvl2pPr marL="228600" indent="-228600" algn="l" defTabSz="1097280" rtl="0" eaLnBrk="1" latinLnBrk="0" hangingPunct="1">
        <a:lnSpc>
          <a:spcPct val="105000"/>
        </a:lnSpc>
        <a:spcBef>
          <a:spcPts val="600"/>
        </a:spcBef>
        <a:buFont typeface="Wingdings" panose="05000000000000000000" pitchFamily="2" charset="2"/>
        <a:buChar char="§"/>
        <a:defRPr lang="en-US" sz="2000" b="0" i="0" kern="1200" dirty="0" smtClean="0">
          <a:solidFill>
            <a:schemeClr val="tx1"/>
          </a:solidFill>
          <a:latin typeface="IBM Plex Sans" charset="0"/>
          <a:ea typeface="IBM Plex Sans" charset="0"/>
          <a:cs typeface="IBM Plex Sans" charset="0"/>
        </a:defRPr>
      </a:lvl2pPr>
      <a:lvl3pPr marL="457200" indent="-228600" algn="l" defTabSz="1097280" rtl="0" eaLnBrk="1" latinLnBrk="0" hangingPunct="1">
        <a:lnSpc>
          <a:spcPct val="105000"/>
        </a:lnSpc>
        <a:spcBef>
          <a:spcPts val="600"/>
        </a:spcBef>
        <a:buSzPct val="80000"/>
        <a:buFont typeface="Arial" panose="020B0604020202020204" pitchFamily="34" charset="0"/>
        <a:buChar char="–"/>
        <a:defRPr lang="en-US" sz="2000" b="0" i="0" kern="1200" dirty="0" smtClean="0">
          <a:solidFill>
            <a:schemeClr val="tx1"/>
          </a:solidFill>
          <a:latin typeface="IBM Plex Sans" charset="0"/>
          <a:ea typeface="IBM Plex Sans" charset="0"/>
          <a:cs typeface="IBM Plex Sans" charset="0"/>
        </a:defRPr>
      </a:lvl3pPr>
      <a:lvl4pPr marL="685800" indent="-228600" algn="l" defTabSz="1097280" rtl="0" eaLnBrk="1" latinLnBrk="0" hangingPunct="1">
        <a:lnSpc>
          <a:spcPct val="105000"/>
        </a:lnSpc>
        <a:spcBef>
          <a:spcPts val="600"/>
        </a:spcBef>
        <a:buFont typeface="Arial" panose="020B0604020202020204" pitchFamily="34" charset="0"/>
        <a:buChar char="•"/>
        <a:defRPr lang="en-US" sz="2000" b="0" i="0" kern="1200" dirty="0" smtClean="0">
          <a:solidFill>
            <a:schemeClr val="tx1"/>
          </a:solidFill>
          <a:latin typeface="IBM Plex Sans" charset="0"/>
          <a:ea typeface="IBM Plex Sans" charset="0"/>
          <a:cs typeface="IBM Plex Sans" charset="0"/>
        </a:defRPr>
      </a:lvl4pPr>
      <a:lvl5pPr marL="914400" indent="-228600" algn="l" defTabSz="1097280" rtl="0" eaLnBrk="1" latinLnBrk="0" hangingPunct="1">
        <a:lnSpc>
          <a:spcPct val="105000"/>
        </a:lnSpc>
        <a:spcBef>
          <a:spcPts val="600"/>
        </a:spcBef>
        <a:buSzPct val="80000"/>
        <a:buFont typeface="Arial" panose="020B0604020202020204" pitchFamily="34" charset="0"/>
        <a:buChar char="–"/>
        <a:defRPr lang="en-US" sz="2000" b="0" i="0" kern="1200" dirty="0">
          <a:solidFill>
            <a:schemeClr val="tx1"/>
          </a:solidFill>
          <a:latin typeface="IBM Plex Sans" charset="0"/>
          <a:ea typeface="IBM Plex Sans" charset="0"/>
          <a:cs typeface="IBM Plex Sans" charset="0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6583680" cy="1143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12" y="7818143"/>
            <a:ext cx="566118" cy="228601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10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11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24 June 2020</a:t>
              </a:fld>
              <a:endPara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12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13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972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24" r:id="rId2"/>
    <p:sldLayoutId id="2147483725" r:id="rId3"/>
    <p:sldLayoutId id="2147483729" r:id="rId4"/>
    <p:sldLayoutId id="2147483790" r:id="rId5"/>
    <p:sldLayoutId id="2147483728" r:id="rId6"/>
    <p:sldLayoutId id="2147483786" r:id="rId7"/>
    <p:sldLayoutId id="2147483721" r:id="rId8"/>
    <p:sldLayoutId id="2147483787" r:id="rId9"/>
    <p:sldLayoutId id="2147483788" r:id="rId10"/>
    <p:sldLayoutId id="2147483789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bg2"/>
          </a:solidFill>
          <a:latin typeface="IBM Plex Sans" charset="0"/>
          <a:ea typeface="IBM Plex Sans" charset="0"/>
          <a:cs typeface="IBM Plex Sans" charset="0"/>
        </a:defRPr>
      </a:lvl1pPr>
    </p:titleStyle>
    <p:bodyStyle>
      <a:lvl1pPr marL="45720" indent="0" algn="l" defTabSz="1097280" rtl="0" eaLnBrk="1" latinLnBrk="0" hangingPunct="1">
        <a:lnSpc>
          <a:spcPct val="105000"/>
        </a:lnSpc>
        <a:spcBef>
          <a:spcPts val="1200"/>
        </a:spcBef>
        <a:buFontTx/>
        <a:buNone/>
        <a:defRPr sz="2000" b="0" i="0" kern="1200">
          <a:solidFill>
            <a:schemeClr val="bg2"/>
          </a:solidFill>
          <a:latin typeface="IBM Plex Sans Regular" charset="0"/>
          <a:ea typeface="+mn-ea"/>
          <a:cs typeface="+mn-cs"/>
        </a:defRPr>
      </a:lvl1pPr>
      <a:lvl2pPr marL="228600" indent="-228600" algn="l" defTabSz="1097280" rtl="0" eaLnBrk="1" latinLnBrk="0" hangingPunct="1">
        <a:lnSpc>
          <a:spcPct val="105000"/>
        </a:lnSpc>
        <a:spcBef>
          <a:spcPts val="1000"/>
        </a:spcBef>
        <a:buFont typeface="LucidaGrande" charset="0"/>
        <a:buChar char="-"/>
        <a:defRPr sz="2000" b="0" i="0" kern="1200">
          <a:solidFill>
            <a:schemeClr val="bg2"/>
          </a:solidFill>
          <a:latin typeface="IBM Plex Sans Regular" charset="0"/>
          <a:ea typeface="+mn-ea"/>
          <a:cs typeface="+mn-cs"/>
        </a:defRPr>
      </a:lvl2pPr>
      <a:lvl3pPr marL="457200" indent="-228600" algn="l" defTabSz="1097280" rtl="0" eaLnBrk="1" latinLnBrk="0" hangingPunct="1">
        <a:lnSpc>
          <a:spcPct val="105000"/>
        </a:lnSpc>
        <a:spcBef>
          <a:spcPts val="0"/>
        </a:spcBef>
        <a:buSzPct val="80000"/>
        <a:buFont typeface="Arial" panose="020B0604020202020204" pitchFamily="34" charset="0"/>
        <a:buChar char="•"/>
        <a:defRPr sz="2000" b="0" i="0" kern="1200">
          <a:solidFill>
            <a:schemeClr val="bg2"/>
          </a:solidFill>
          <a:latin typeface="IBM Plex Sans Regular" charset="0"/>
          <a:ea typeface="+mn-ea"/>
          <a:cs typeface="+mn-cs"/>
        </a:defRPr>
      </a:lvl3pPr>
      <a:lvl4pPr marL="685800" indent="-228600" algn="l" defTabSz="1097280" rtl="0" eaLnBrk="1" latinLnBrk="0" hangingPunct="1">
        <a:lnSpc>
          <a:spcPct val="105000"/>
        </a:lnSpc>
        <a:spcBef>
          <a:spcPts val="0"/>
        </a:spcBef>
        <a:buFont typeface=".AppleSystemUIFont" charset="-120"/>
        <a:buChar char="–"/>
        <a:defRPr sz="2000" b="0" i="0" kern="1200">
          <a:solidFill>
            <a:schemeClr val="bg2"/>
          </a:solidFill>
          <a:latin typeface="IBM Plex Sans Regular" charset="0"/>
          <a:ea typeface="+mn-ea"/>
          <a:cs typeface="+mn-cs"/>
        </a:defRPr>
      </a:lvl4pPr>
      <a:lvl5pPr marL="914400" indent="-228600" algn="l" defTabSz="1097280" rtl="0" eaLnBrk="1" latinLnBrk="0" hangingPunct="1">
        <a:lnSpc>
          <a:spcPct val="105000"/>
        </a:lnSpc>
        <a:spcBef>
          <a:spcPts val="0"/>
        </a:spcBef>
        <a:buSzPct val="80000"/>
        <a:buFont typeface="Arial" panose="020B0604020202020204" pitchFamily="34" charset="0"/>
        <a:buChar char="•"/>
        <a:defRPr sz="2000" b="0" i="0" kern="1200">
          <a:solidFill>
            <a:schemeClr val="bg2"/>
          </a:solidFill>
          <a:latin typeface="IBM Plex Sans Regular" charset="0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bm.com/case-studies/bred-systems-hardware-storage-z" TargetMode="External"/><Relationship Id="rId7" Type="http://schemas.openxmlformats.org/officeDocument/2006/relationships/hyperlink" Target="https://www.ibm.com/it-infrastructure/z/zo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6" Type="http://schemas.openxmlformats.org/officeDocument/2006/relationships/hyperlink" Target="https://www.ibm.com/marketplace/z14" TargetMode="External"/><Relationship Id="rId5" Type="http://schemas.openxmlformats.org/officeDocument/2006/relationships/hyperlink" Target="https://www.ibm.com/marketplace/ts7700" TargetMode="Externa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645AE14-BDE7-4871-9D4A-0F7DA24FD9F4}"/>
              </a:ext>
            </a:extLst>
          </p:cNvPr>
          <p:cNvSpPr/>
          <p:nvPr/>
        </p:nvSpPr>
        <p:spPr>
          <a:xfrm>
            <a:off x="3657600" y="2057400"/>
            <a:ext cx="6675438" cy="4114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2000" dirty="0">
              <a:latin typeface="IBM Plex Sans" panose="020B0503050000000000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10A963B-182F-4D52-A7E3-01ABAF84A8BB}"/>
              </a:ext>
            </a:extLst>
          </p:cNvPr>
          <p:cNvSpPr/>
          <p:nvPr/>
        </p:nvSpPr>
        <p:spPr>
          <a:xfrm>
            <a:off x="10333038" y="2057400"/>
            <a:ext cx="4297362" cy="13631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2000" dirty="0">
              <a:latin typeface="IBM Plex Sans" panose="020B0503050000000000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D06B2AA-2460-4F55-B5EE-761D8D0BB60C}"/>
              </a:ext>
            </a:extLst>
          </p:cNvPr>
          <p:cNvSpPr/>
          <p:nvPr/>
        </p:nvSpPr>
        <p:spPr>
          <a:xfrm>
            <a:off x="10333038" y="3420585"/>
            <a:ext cx="4297362" cy="13758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2000" dirty="0">
              <a:latin typeface="IBM Plex Sans" panose="020B0503050000000000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D41F533-5130-4506-A0A8-D3A88F932C9D}"/>
              </a:ext>
            </a:extLst>
          </p:cNvPr>
          <p:cNvSpPr/>
          <p:nvPr/>
        </p:nvSpPr>
        <p:spPr>
          <a:xfrm>
            <a:off x="10333038" y="4783771"/>
            <a:ext cx="4297362" cy="13884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2000" dirty="0">
              <a:latin typeface="IBM Plex Sans" panose="020B0503050000000000" pitchFamily="34" charset="0"/>
            </a:endParaRPr>
          </a:p>
        </p:txBody>
      </p:sp>
      <p:sp>
        <p:nvSpPr>
          <p:cNvPr id="50" name="Title 49">
            <a:extLst>
              <a:ext uri="{FF2B5EF4-FFF2-40B4-BE49-F238E27FC236}">
                <a16:creationId xmlns:a16="http://schemas.microsoft.com/office/drawing/2014/main" id="{C9C9B3F2-BB0E-4812-947D-878E9BF9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90" y="2182738"/>
            <a:ext cx="2971800" cy="3657600"/>
          </a:xfrm>
        </p:spPr>
        <p:txBody>
          <a:bodyPr/>
          <a:lstStyle/>
          <a:p>
            <a:r>
              <a:rPr lang="en-US" dirty="0"/>
              <a:t>How can a </a:t>
            </a:r>
            <a:br>
              <a:rPr lang="en-US" dirty="0"/>
            </a:br>
            <a:r>
              <a:rPr lang="en-US" dirty="0"/>
              <a:t>bank expand and deliver excellent service?</a:t>
            </a:r>
            <a:br>
              <a:rPr lang="en-US" dirty="0"/>
            </a:br>
            <a:endParaRPr lang="en-US" dirty="0"/>
          </a:p>
        </p:txBody>
      </p:sp>
      <p:sp>
        <p:nvSpPr>
          <p:cNvPr id="60" name="Content Placeholder 59">
            <a:extLst>
              <a:ext uri="{FF2B5EF4-FFF2-40B4-BE49-F238E27FC236}">
                <a16:creationId xmlns:a16="http://schemas.microsoft.com/office/drawing/2014/main" id="{AB7438D5-91F5-46D4-8298-5AF7DF20F85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607040" y="2011101"/>
            <a:ext cx="3566160" cy="12344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/>
              <a:t>A refreshed infrastructure that enables greater performance and reliability for essential banking systems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66" name="Content Placeholder 59">
            <a:extLst>
              <a:ext uri="{FF2B5EF4-FFF2-40B4-BE49-F238E27FC236}">
                <a16:creationId xmlns:a16="http://schemas.microsoft.com/office/drawing/2014/main" id="{6F1043F0-070D-4923-AE2C-4129D258536A}"/>
              </a:ext>
            </a:extLst>
          </p:cNvPr>
          <p:cNvSpPr txBox="1">
            <a:spLocks/>
          </p:cNvSpPr>
          <p:nvPr/>
        </p:nvSpPr>
        <p:spPr>
          <a:xfrm>
            <a:off x="10607040" y="3314919"/>
            <a:ext cx="3417425" cy="1234440"/>
          </a:xfrm>
          <a:prstGeom prst="rect">
            <a:avLst/>
          </a:prstGeom>
        </p:spPr>
        <p:txBody>
          <a:bodyPr vert="horz" lIns="0" tIns="228600" rIns="0" bIns="0" rtlCol="0" anchor="t">
            <a:noAutofit/>
          </a:bodyPr>
          <a:lstStyle>
            <a:lvl1pPr marL="0" indent="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FontTx/>
              <a:buNone/>
              <a:tabLst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 marL="2286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2pPr>
            <a:lvl3pPr marL="4572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–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3pPr>
            <a:lvl4pPr marL="6858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4pPr>
            <a:lvl5pPr marL="9144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–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i="1" dirty="0">
                <a:solidFill>
                  <a:schemeClr val="bg2"/>
                </a:solidFill>
              </a:rPr>
              <a:t>We have freed up storage capacity, driving down the cost per TB and giving ourselves space to grow</a:t>
            </a:r>
            <a:r>
              <a:rPr lang="en-US" sz="1600" i="1" dirty="0">
                <a:solidFill>
                  <a:schemeClr val="bg2"/>
                </a:solidFill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i="1" dirty="0">
              <a:solidFill>
                <a:schemeClr val="bg2"/>
              </a:solidFill>
            </a:endParaRPr>
          </a:p>
        </p:txBody>
      </p:sp>
      <p:sp>
        <p:nvSpPr>
          <p:cNvPr id="67" name="Text Placeholder 5">
            <a:extLst>
              <a:ext uri="{FF2B5EF4-FFF2-40B4-BE49-F238E27FC236}">
                <a16:creationId xmlns:a16="http://schemas.microsoft.com/office/drawing/2014/main" id="{B3F06B0E-4506-4446-BFC5-EBCB0580E759}"/>
              </a:ext>
            </a:extLst>
          </p:cNvPr>
          <p:cNvSpPr txBox="1">
            <a:spLocks/>
          </p:cNvSpPr>
          <p:nvPr/>
        </p:nvSpPr>
        <p:spPr>
          <a:xfrm>
            <a:off x="11338560" y="4325819"/>
            <a:ext cx="2847430" cy="383341"/>
          </a:xfrm>
          <a:prstGeom prst="rect">
            <a:avLst/>
          </a:prstGeom>
        </p:spPr>
        <p:txBody>
          <a:bodyPr/>
          <a:lstStyle>
            <a:lvl1pPr marL="0" indent="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FontTx/>
              <a:buNone/>
              <a:tabLst/>
              <a:defRPr sz="2000" b="0" i="0" kern="120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 marL="2286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000" b="0" i="0" kern="120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2pPr>
            <a:lvl3pPr marL="4572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–"/>
              <a:defRPr sz="2000" b="0" i="0" kern="120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3pPr>
            <a:lvl4pPr marL="6858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4pPr>
            <a:lvl5pPr marL="9144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–"/>
              <a:defRPr sz="2000" b="0" i="0" kern="120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dirty="0"/>
              <a:t>Christophe Boulanger, Servers, Virtualization, Storage, Open &amp; Mainframe, BRED</a:t>
            </a:r>
          </a:p>
        </p:txBody>
      </p:sp>
      <p:sp>
        <p:nvSpPr>
          <p:cNvPr id="68" name="Content Placeholder 59">
            <a:extLst>
              <a:ext uri="{FF2B5EF4-FFF2-40B4-BE49-F238E27FC236}">
                <a16:creationId xmlns:a16="http://schemas.microsoft.com/office/drawing/2014/main" id="{452269F2-8354-4495-84BD-62EEBE436268}"/>
              </a:ext>
            </a:extLst>
          </p:cNvPr>
          <p:cNvSpPr txBox="1">
            <a:spLocks/>
          </p:cNvSpPr>
          <p:nvPr/>
        </p:nvSpPr>
        <p:spPr>
          <a:xfrm>
            <a:off x="10619830" y="4724403"/>
            <a:ext cx="3553370" cy="533397"/>
          </a:xfrm>
          <a:prstGeom prst="rect">
            <a:avLst/>
          </a:prstGeom>
        </p:spPr>
        <p:txBody>
          <a:bodyPr vert="horz" lIns="0" tIns="228600" rIns="0" bIns="0" rtlCol="0" anchor="t">
            <a:noAutofit/>
          </a:bodyPr>
          <a:lstStyle>
            <a:lvl1pPr marL="0" indent="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FontTx/>
              <a:buNone/>
              <a:tabLst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 marL="2286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2pPr>
            <a:lvl3pPr marL="4572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–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3pPr>
            <a:lvl4pPr marL="6858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4pPr>
            <a:lvl5pPr marL="9144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–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bg2"/>
                </a:solidFill>
              </a:rPr>
              <a:t>Solution Components:</a:t>
            </a:r>
          </a:p>
        </p:txBody>
      </p:sp>
      <p:sp>
        <p:nvSpPr>
          <p:cNvPr id="70" name="Content Placeholder 59">
            <a:extLst>
              <a:ext uri="{FF2B5EF4-FFF2-40B4-BE49-F238E27FC236}">
                <a16:creationId xmlns:a16="http://schemas.microsoft.com/office/drawing/2014/main" id="{B8ADFF90-4F1C-4A0C-9DF6-E14F4666B627}"/>
              </a:ext>
            </a:extLst>
          </p:cNvPr>
          <p:cNvSpPr txBox="1">
            <a:spLocks/>
          </p:cNvSpPr>
          <p:nvPr/>
        </p:nvSpPr>
        <p:spPr>
          <a:xfrm>
            <a:off x="10607040" y="5097780"/>
            <a:ext cx="3566160" cy="548217"/>
          </a:xfrm>
          <a:prstGeom prst="rect">
            <a:avLst/>
          </a:prstGeom>
        </p:spPr>
        <p:txBody>
          <a:bodyPr vert="horz" lIns="0" tIns="228600" rIns="0" bIns="0" rtlCol="0" anchor="t">
            <a:noAutofit/>
          </a:bodyPr>
          <a:lstStyle>
            <a:lvl1pPr marL="0" indent="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FontTx/>
              <a:buNone/>
              <a:tabLst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 marL="2286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2pPr>
            <a:lvl3pPr marL="4572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–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3pPr>
            <a:lvl4pPr marL="6858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4pPr>
            <a:lvl5pPr marL="9144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–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600" dirty="0">
                <a:solidFill>
                  <a:schemeClr val="bg2"/>
                </a:solidFill>
              </a:rPr>
              <a:t>IBM</a:t>
            </a:r>
            <a:r>
              <a:rPr lang="en-GB" sz="1600" dirty="0">
                <a:solidFill>
                  <a:schemeClr val="bg2"/>
                </a:solidFill>
              </a:rPr>
              <a:t>®</a:t>
            </a:r>
            <a:r>
              <a:rPr lang="pl-PL" sz="1600" dirty="0">
                <a:solidFill>
                  <a:schemeClr val="bg2"/>
                </a:solidFill>
              </a:rPr>
              <a:t> TS7760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600" dirty="0">
                <a:solidFill>
                  <a:schemeClr val="bg2"/>
                </a:solidFill>
              </a:rPr>
              <a:t>IBM z14</a:t>
            </a:r>
            <a:r>
              <a:rPr lang="en-GB" sz="1600" dirty="0">
                <a:solidFill>
                  <a:schemeClr val="bg2"/>
                </a:solidFill>
              </a:rPr>
              <a:t>®</a:t>
            </a:r>
            <a:endParaRPr lang="pl-PL" sz="1600" dirty="0">
              <a:solidFill>
                <a:schemeClr val="bg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600" dirty="0">
                <a:solidFill>
                  <a:schemeClr val="bg2"/>
                </a:solidFill>
              </a:rPr>
              <a:t>IBM z/OS</a:t>
            </a:r>
            <a:r>
              <a:rPr lang="en-GB" sz="1600" dirty="0">
                <a:solidFill>
                  <a:schemeClr val="bg2"/>
                </a:solidFill>
              </a:rPr>
              <a:t>®</a:t>
            </a:r>
            <a:endParaRPr lang="pl-PL" sz="1600" dirty="0">
              <a:solidFill>
                <a:schemeClr val="bg2"/>
              </a:solidFill>
            </a:endParaRPr>
          </a:p>
        </p:txBody>
      </p:sp>
      <p:sp>
        <p:nvSpPr>
          <p:cNvPr id="53" name="Content Placeholder 52">
            <a:extLst>
              <a:ext uri="{FF2B5EF4-FFF2-40B4-BE49-F238E27FC236}">
                <a16:creationId xmlns:a16="http://schemas.microsoft.com/office/drawing/2014/main" id="{AB549EA7-2D58-4F7D-A801-602CD7A50E0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64413" y="2141675"/>
            <a:ext cx="6036692" cy="2971800"/>
          </a:xfrm>
        </p:spPr>
        <p:txBody>
          <a:bodyPr/>
          <a:lstStyle/>
          <a:p>
            <a:r>
              <a:rPr lang="en-GB" sz="1800" dirty="0">
                <a:solidFill>
                  <a:schemeClr val="tx1"/>
                </a:solidFill>
              </a:rPr>
              <a:t>BRED, a community bank with strong ties in local areas, aims to provide banking that is accessible to all, giving clients the same level of exceptional service across all channels. </a:t>
            </a:r>
          </a:p>
          <a:p>
            <a:endParaRPr lang="en-GB" sz="1800" dirty="0">
              <a:solidFill>
                <a:schemeClr val="tx1"/>
              </a:solidFill>
            </a:endParaRPr>
          </a:p>
          <a:p>
            <a:r>
              <a:rPr lang="en-GB" sz="1800" dirty="0">
                <a:solidFill>
                  <a:schemeClr val="tx1"/>
                </a:solidFill>
              </a:rPr>
              <a:t>To continue expanding its one million-strong client base, BRED deployed IBM Storage and IBM Z. </a:t>
            </a:r>
          </a:p>
          <a:p>
            <a:endParaRPr lang="en-GB" sz="1800" dirty="0">
              <a:solidFill>
                <a:schemeClr val="tx1"/>
              </a:solidFill>
            </a:endParaRPr>
          </a:p>
          <a:p>
            <a:r>
              <a:rPr lang="en-GB" sz="1800" dirty="0">
                <a:solidFill>
                  <a:schemeClr val="tx1"/>
                </a:solidFill>
              </a:rPr>
              <a:t>The bank achieved a 5:1 average storage compression rate and decreased backup windows by up to 60 percent, reducing costs and enabling superb service continuity.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5" name="Content Placeholder 59">
            <a:extLst>
              <a:ext uri="{FF2B5EF4-FFF2-40B4-BE49-F238E27FC236}">
                <a16:creationId xmlns:a16="http://schemas.microsoft.com/office/drawing/2014/main" id="{C91220A5-3BB1-234B-B7CE-E24DF0E05CC4}"/>
              </a:ext>
            </a:extLst>
          </p:cNvPr>
          <p:cNvSpPr txBox="1">
            <a:spLocks/>
          </p:cNvSpPr>
          <p:nvPr/>
        </p:nvSpPr>
        <p:spPr>
          <a:xfrm>
            <a:off x="449490" y="5394960"/>
            <a:ext cx="3566160" cy="548217"/>
          </a:xfrm>
          <a:prstGeom prst="rect">
            <a:avLst/>
          </a:prstGeom>
        </p:spPr>
        <p:txBody>
          <a:bodyPr vert="horz" lIns="0" tIns="228600" rIns="0" bIns="0" rtlCol="0" anchor="t">
            <a:noAutofit/>
          </a:bodyPr>
          <a:lstStyle>
            <a:lvl1pPr marL="0" indent="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FontTx/>
              <a:buNone/>
              <a:tabLst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 marL="2286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2pPr>
            <a:lvl3pPr marL="4572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–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3pPr>
            <a:lvl4pPr marL="6858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4pPr>
            <a:lvl5pPr marL="9144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–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Read the full story</a:t>
            </a:r>
            <a:endParaRPr lang="en-US" sz="1800" b="1" dirty="0">
              <a:solidFill>
                <a:schemeClr val="bg2"/>
              </a:solidFill>
            </a:endParaRPr>
          </a:p>
        </p:txBody>
      </p:sp>
      <p:sp>
        <p:nvSpPr>
          <p:cNvPr id="16" name="Content Placeholder 59">
            <a:extLst>
              <a:ext uri="{FF2B5EF4-FFF2-40B4-BE49-F238E27FC236}">
                <a16:creationId xmlns:a16="http://schemas.microsoft.com/office/drawing/2014/main" id="{24ABD6DD-8D4B-264A-AE0A-86DDC9E687CB}"/>
              </a:ext>
            </a:extLst>
          </p:cNvPr>
          <p:cNvSpPr txBox="1">
            <a:spLocks/>
          </p:cNvSpPr>
          <p:nvPr/>
        </p:nvSpPr>
        <p:spPr>
          <a:xfrm>
            <a:off x="12070080" y="534204"/>
            <a:ext cx="3566160" cy="548217"/>
          </a:xfrm>
          <a:prstGeom prst="rect">
            <a:avLst/>
          </a:prstGeom>
        </p:spPr>
        <p:txBody>
          <a:bodyPr vert="horz" lIns="0" tIns="228600" rIns="0" bIns="0" rtlCol="0" anchor="t">
            <a:noAutofit/>
          </a:bodyPr>
          <a:lstStyle>
            <a:lvl1pPr marL="0" indent="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FontTx/>
              <a:buNone/>
              <a:tabLst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 marL="2286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2pPr>
            <a:lvl3pPr marL="4572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–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3pPr>
            <a:lvl4pPr marL="6858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4pPr>
            <a:lvl5pPr marL="9144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–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bg2"/>
                </a:solidFill>
              </a:rPr>
              <a:t>Banking</a:t>
            </a:r>
          </a:p>
        </p:txBody>
      </p:sp>
      <p:sp>
        <p:nvSpPr>
          <p:cNvPr id="18" name="Content Placeholder 59">
            <a:extLst>
              <a:ext uri="{FF2B5EF4-FFF2-40B4-BE49-F238E27FC236}">
                <a16:creationId xmlns:a16="http://schemas.microsoft.com/office/drawing/2014/main" id="{AED78D62-7852-4470-AE9E-245C24BF87D8}"/>
              </a:ext>
            </a:extLst>
          </p:cNvPr>
          <p:cNvSpPr txBox="1">
            <a:spLocks/>
          </p:cNvSpPr>
          <p:nvPr/>
        </p:nvSpPr>
        <p:spPr>
          <a:xfrm>
            <a:off x="12070080" y="124193"/>
            <a:ext cx="2377440" cy="548217"/>
          </a:xfrm>
          <a:prstGeom prst="rect">
            <a:avLst/>
          </a:prstGeom>
        </p:spPr>
        <p:txBody>
          <a:bodyPr vert="horz" lIns="0" tIns="228600" rIns="0" bIns="0" rtlCol="0" anchor="t">
            <a:noAutofit/>
          </a:bodyPr>
          <a:lstStyle>
            <a:lvl1pPr marL="0" indent="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FontTx/>
              <a:buNone/>
              <a:tabLst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 marL="2286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2pPr>
            <a:lvl3pPr marL="4572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–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3pPr>
            <a:lvl4pPr marL="6858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4pPr>
            <a:lvl5pPr marL="9144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–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bg2"/>
                </a:solidFill>
              </a:rPr>
              <a:t>IBM Systems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610756EA-D93F-45C7-B136-5E75F1A633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073" t="26139" r="20545" b="31137"/>
          <a:stretch/>
        </p:blipFill>
        <p:spPr>
          <a:xfrm>
            <a:off x="868680" y="534204"/>
            <a:ext cx="1645920" cy="704030"/>
          </a:xfrm>
          <a:prstGeom prst="rect">
            <a:avLst/>
          </a:prstGeom>
        </p:spPr>
      </p:pic>
      <p:sp>
        <p:nvSpPr>
          <p:cNvPr id="2" name="Rectangle 1">
            <a:hlinkClick r:id="rId5"/>
            <a:extLst>
              <a:ext uri="{FF2B5EF4-FFF2-40B4-BE49-F238E27FC236}">
                <a16:creationId xmlns:a16="http://schemas.microsoft.com/office/drawing/2014/main" id="{2190AAA0-56D0-4A98-866F-799C865F4E43}"/>
              </a:ext>
            </a:extLst>
          </p:cNvPr>
          <p:cNvSpPr/>
          <p:nvPr/>
        </p:nvSpPr>
        <p:spPr>
          <a:xfrm>
            <a:off x="10607040" y="5257800"/>
            <a:ext cx="1234440" cy="301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2000" dirty="0">
              <a:latin typeface="IBM Plex Sans" panose="020B0503050000000000" pitchFamily="34" charset="0"/>
            </a:endParaRPr>
          </a:p>
        </p:txBody>
      </p:sp>
      <p:sp>
        <p:nvSpPr>
          <p:cNvPr id="4" name="Rectangle 3">
            <a:hlinkClick r:id="rId6"/>
            <a:extLst>
              <a:ext uri="{FF2B5EF4-FFF2-40B4-BE49-F238E27FC236}">
                <a16:creationId xmlns:a16="http://schemas.microsoft.com/office/drawing/2014/main" id="{011C9AFE-48D9-4E37-A989-CE6E6AE466AD}"/>
              </a:ext>
            </a:extLst>
          </p:cNvPr>
          <p:cNvSpPr/>
          <p:nvPr/>
        </p:nvSpPr>
        <p:spPr>
          <a:xfrm>
            <a:off x="10664971" y="5559188"/>
            <a:ext cx="810749" cy="2344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2000" dirty="0">
              <a:latin typeface="IBM Plex Sans" panose="020B0503050000000000" pitchFamily="34" charset="0"/>
            </a:endParaRPr>
          </a:p>
        </p:txBody>
      </p:sp>
      <p:sp>
        <p:nvSpPr>
          <p:cNvPr id="5" name="Rectangle 4">
            <a:hlinkClick r:id="rId7"/>
            <a:extLst>
              <a:ext uri="{FF2B5EF4-FFF2-40B4-BE49-F238E27FC236}">
                <a16:creationId xmlns:a16="http://schemas.microsoft.com/office/drawing/2014/main" id="{42F112B6-54A7-478C-9AC5-D0E52BCDB728}"/>
              </a:ext>
            </a:extLst>
          </p:cNvPr>
          <p:cNvSpPr/>
          <p:nvPr/>
        </p:nvSpPr>
        <p:spPr>
          <a:xfrm>
            <a:off x="10664971" y="5806017"/>
            <a:ext cx="810749" cy="2344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2000" dirty="0">
              <a:latin typeface="IBM Plex Sans" panose="020B050305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705651"/>
      </p:ext>
    </p:extLst>
  </p:cSld>
  <p:clrMapOvr>
    <a:masterClrMapping/>
  </p:clrMapOvr>
</p:sld>
</file>

<file path=ppt/theme/theme1.xml><?xml version="1.0" encoding="utf-8"?>
<a:theme xmlns:a="http://schemas.openxmlformats.org/drawingml/2006/main" name="1_COVERS">
  <a:themeElements>
    <a:clrScheme name="IBM Services Palette Final">
      <a:dk1>
        <a:srgbClr val="000000"/>
      </a:dk1>
      <a:lt1>
        <a:srgbClr val="051243"/>
      </a:lt1>
      <a:dk2>
        <a:srgbClr val="F3F3F3"/>
      </a:dk2>
      <a:lt2>
        <a:srgbClr val="FFFFFF"/>
      </a:lt2>
      <a:accent1>
        <a:srgbClr val="6EA6FF"/>
      </a:accent1>
      <a:accent2>
        <a:srgbClr val="0F6DFF"/>
      </a:accent2>
      <a:accent3>
        <a:srgbClr val="0530AD"/>
      </a:accent3>
      <a:accent4>
        <a:srgbClr val="00BAB6"/>
      </a:accent4>
      <a:accent5>
        <a:srgbClr val="924CFC"/>
      </a:accent5>
      <a:accent6>
        <a:srgbClr val="D7306D"/>
      </a:accent6>
      <a:hlink>
        <a:srgbClr val="0F6DFF"/>
      </a:hlink>
      <a:folHlink>
        <a:srgbClr val="E0E0E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t"/>
      <a:lstStyle>
        <a:defPPr algn="l">
          <a:defRPr sz="2000" dirty="0">
            <a:latin typeface="IBM Plex Sans" panose="020B0503050000000000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square" lIns="91440" tIns="45720" rIns="91440" bIns="45720" rtlCol="0">
        <a:noAutofit/>
      </a:bodyPr>
      <a:lstStyle>
        <a:defPPr>
          <a:lnSpc>
            <a:spcPct val="105000"/>
          </a:lnSpc>
          <a:spcBef>
            <a:spcPts val="1000"/>
          </a:spcBef>
          <a:defRPr sz="2000" dirty="0" err="1" smtClean="0">
            <a:solidFill>
              <a:schemeClr val="tx1"/>
            </a:solidFill>
            <a:latin typeface="IBM Plex Sans" charset="0"/>
            <a:ea typeface="IBM Plex Sans" charset="0"/>
            <a:cs typeface="IBM Plex Sans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ark Background">
  <a:themeElements>
    <a:clrScheme name="IBM Services Palette Final">
      <a:dk1>
        <a:srgbClr val="000000"/>
      </a:dk1>
      <a:lt1>
        <a:srgbClr val="051243"/>
      </a:lt1>
      <a:dk2>
        <a:srgbClr val="F3F3F3"/>
      </a:dk2>
      <a:lt2>
        <a:srgbClr val="FFFFFF"/>
      </a:lt2>
      <a:accent1>
        <a:srgbClr val="6EA6FF"/>
      </a:accent1>
      <a:accent2>
        <a:srgbClr val="0F6DFF"/>
      </a:accent2>
      <a:accent3>
        <a:srgbClr val="0530AD"/>
      </a:accent3>
      <a:accent4>
        <a:srgbClr val="00BAB6"/>
      </a:accent4>
      <a:accent5>
        <a:srgbClr val="924CFC"/>
      </a:accent5>
      <a:accent6>
        <a:srgbClr val="D7306D"/>
      </a:accent6>
      <a:hlink>
        <a:srgbClr val="0F6DFF"/>
      </a:hlink>
      <a:folHlink>
        <a:srgbClr val="E0E0E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2000" dirty="0">
            <a:latin typeface="IBM Plex Sans" panose="020B0503050000000000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square" lIns="91440" tIns="45720" rIns="91440" bIns="45720" rtlCol="0">
        <a:noAutofit/>
      </a:bodyPr>
      <a:lstStyle>
        <a:defPPr>
          <a:lnSpc>
            <a:spcPct val="105000"/>
          </a:lnSpc>
          <a:spcBef>
            <a:spcPts val="1000"/>
          </a:spcBef>
          <a:defRPr sz="2000" dirty="0" err="1" smtClean="0">
            <a:solidFill>
              <a:schemeClr val="tx1"/>
            </a:solidFill>
            <a:latin typeface="IBM Plex Sans" charset="0"/>
            <a:ea typeface="IBM Plex Sans" charset="0"/>
            <a:cs typeface="IBM Plex Sans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Light Background">
  <a:themeElements>
    <a:clrScheme name="IBM Services Palette Final">
      <a:dk1>
        <a:srgbClr val="000000"/>
      </a:dk1>
      <a:lt1>
        <a:srgbClr val="051243"/>
      </a:lt1>
      <a:dk2>
        <a:srgbClr val="F3F3F3"/>
      </a:dk2>
      <a:lt2>
        <a:srgbClr val="FFFFFF"/>
      </a:lt2>
      <a:accent1>
        <a:srgbClr val="6EA6FF"/>
      </a:accent1>
      <a:accent2>
        <a:srgbClr val="0F6DFF"/>
      </a:accent2>
      <a:accent3>
        <a:srgbClr val="0530AD"/>
      </a:accent3>
      <a:accent4>
        <a:srgbClr val="00BAB6"/>
      </a:accent4>
      <a:accent5>
        <a:srgbClr val="924CFC"/>
      </a:accent5>
      <a:accent6>
        <a:srgbClr val="D7306D"/>
      </a:accent6>
      <a:hlink>
        <a:srgbClr val="0F6DFF"/>
      </a:hlink>
      <a:folHlink>
        <a:srgbClr val="E0E0E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2000" dirty="0">
            <a:latin typeface="IBM Plex Sans" panose="020B0503050000000000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square" lIns="91440" tIns="45720" rIns="91440" bIns="45720" rtlCol="0">
        <a:noAutofit/>
      </a:bodyPr>
      <a:lstStyle>
        <a:defPPr>
          <a:lnSpc>
            <a:spcPct val="105000"/>
          </a:lnSpc>
          <a:spcBef>
            <a:spcPts val="1000"/>
          </a:spcBef>
          <a:defRPr sz="2000" dirty="0" err="1" smtClean="0">
            <a:solidFill>
              <a:schemeClr val="tx1"/>
            </a:solidFill>
            <a:latin typeface="IBM Plex Sans" charset="0"/>
            <a:ea typeface="IBM Plex Sans" charset="0"/>
            <a:cs typeface="IBM Plex Sans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Color Block">
  <a:themeElements>
    <a:clrScheme name="IBM Services Palette Final">
      <a:dk1>
        <a:srgbClr val="000000"/>
      </a:dk1>
      <a:lt1>
        <a:srgbClr val="051243"/>
      </a:lt1>
      <a:dk2>
        <a:srgbClr val="F3F3F3"/>
      </a:dk2>
      <a:lt2>
        <a:srgbClr val="FFFFFF"/>
      </a:lt2>
      <a:accent1>
        <a:srgbClr val="6EA6FF"/>
      </a:accent1>
      <a:accent2>
        <a:srgbClr val="0F6DFF"/>
      </a:accent2>
      <a:accent3>
        <a:srgbClr val="0530AD"/>
      </a:accent3>
      <a:accent4>
        <a:srgbClr val="00BAB6"/>
      </a:accent4>
      <a:accent5>
        <a:srgbClr val="924CFC"/>
      </a:accent5>
      <a:accent6>
        <a:srgbClr val="D7306D"/>
      </a:accent6>
      <a:hlink>
        <a:srgbClr val="0F6DFF"/>
      </a:hlink>
      <a:folHlink>
        <a:srgbClr val="E0E0E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2000" dirty="0">
            <a:latin typeface="IBM Plex Sans" panose="020B0503050000000000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square" lIns="91440" tIns="45720" rIns="91440" bIns="45720" rtlCol="0">
        <a:noAutofit/>
      </a:bodyPr>
      <a:lstStyle>
        <a:defPPr>
          <a:lnSpc>
            <a:spcPct val="105000"/>
          </a:lnSpc>
          <a:spcBef>
            <a:spcPts val="1000"/>
          </a:spcBef>
          <a:defRPr sz="2000" dirty="0" err="1" smtClean="0">
            <a:solidFill>
              <a:schemeClr val="tx1"/>
            </a:solidFill>
            <a:latin typeface="IBM Plex Sans" charset="0"/>
            <a:ea typeface="IBM Plex Sans" charset="0"/>
            <a:cs typeface="IBM Plex Sans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12523</TotalTime>
  <Words>415</Words>
  <Application>Microsoft Office PowerPoint</Application>
  <PresentationFormat>Custom</PresentationFormat>
  <Paragraphs>42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</vt:i4>
      </vt:variant>
    </vt:vector>
  </HeadingPairs>
  <TitlesOfParts>
    <vt:vector size="14" baseType="lpstr">
      <vt:lpstr>.AppleSystemUIFont</vt:lpstr>
      <vt:lpstr>Arial</vt:lpstr>
      <vt:lpstr>Arial Regular</vt:lpstr>
      <vt:lpstr>Calibri</vt:lpstr>
      <vt:lpstr>IBM Plex Mono</vt:lpstr>
      <vt:lpstr>IBM Plex Sans</vt:lpstr>
      <vt:lpstr>IBM Plex Sans Regular</vt:lpstr>
      <vt:lpstr>LucidaGrande</vt:lpstr>
      <vt:lpstr>Wingdings</vt:lpstr>
      <vt:lpstr>1_COVERS</vt:lpstr>
      <vt:lpstr>2_Dark Background</vt:lpstr>
      <vt:lpstr>3_Light Background</vt:lpstr>
      <vt:lpstr>4_Color Block</vt:lpstr>
      <vt:lpstr>How can a  bank expand and deliver excellent service?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Weber</dc:creator>
  <cp:lastModifiedBy>Adam Gethin-Jones</cp:lastModifiedBy>
  <cp:revision>390</cp:revision>
  <cp:lastPrinted>2017-10-24T19:02:10Z</cp:lastPrinted>
  <dcterms:created xsi:type="dcterms:W3CDTF">2017-10-15T17:28:19Z</dcterms:created>
  <dcterms:modified xsi:type="dcterms:W3CDTF">2020-06-24T10:58:26Z</dcterms:modified>
</cp:coreProperties>
</file>