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3"/>
  </p:notesMasterIdLst>
  <p:handoutMasterIdLst>
    <p:handoutMasterId r:id="rId4"/>
  </p:handoutMasterIdLst>
  <p:sldIdLst>
    <p:sldId id="263" r:id="rId2"/>
  </p:sldIdLst>
  <p:sldSz cx="10058400" cy="7772400"/>
  <p:notesSz cx="9296400" cy="7010400"/>
  <p:defaultTextStyle>
    <a:defPPr>
      <a:defRPr lang="en-US"/>
    </a:defPPr>
    <a:lvl1pPr algn="l" rtl="0" fontAlgn="base">
      <a:spcBef>
        <a:spcPct val="0"/>
      </a:spcBef>
      <a:spcAft>
        <a:spcPct val="0"/>
      </a:spcAft>
      <a:defRPr sz="2600" kern="1200">
        <a:solidFill>
          <a:schemeClr val="tx1"/>
        </a:solidFill>
        <a:latin typeface="Arial" charset="0"/>
        <a:ea typeface="MS PGothic" pitchFamily="34" charset="-128"/>
        <a:cs typeface="+mn-cs"/>
      </a:defRPr>
    </a:lvl1pPr>
    <a:lvl2pPr marL="508000" indent="-50800" algn="l" rtl="0" fontAlgn="base">
      <a:spcBef>
        <a:spcPct val="0"/>
      </a:spcBef>
      <a:spcAft>
        <a:spcPct val="0"/>
      </a:spcAft>
      <a:defRPr sz="2600" kern="1200">
        <a:solidFill>
          <a:schemeClr val="tx1"/>
        </a:solidFill>
        <a:latin typeface="Arial" charset="0"/>
        <a:ea typeface="MS PGothic" pitchFamily="34" charset="-128"/>
        <a:cs typeface="+mn-cs"/>
      </a:defRPr>
    </a:lvl2pPr>
    <a:lvl3pPr marL="1017588" indent="-103188" algn="l" rtl="0" fontAlgn="base">
      <a:spcBef>
        <a:spcPct val="0"/>
      </a:spcBef>
      <a:spcAft>
        <a:spcPct val="0"/>
      </a:spcAft>
      <a:defRPr sz="2600" kern="1200">
        <a:solidFill>
          <a:schemeClr val="tx1"/>
        </a:solidFill>
        <a:latin typeface="Arial" charset="0"/>
        <a:ea typeface="MS PGothic" pitchFamily="34" charset="-128"/>
        <a:cs typeface="+mn-cs"/>
      </a:defRPr>
    </a:lvl3pPr>
    <a:lvl4pPr marL="1527175" indent="-155575" algn="l" rtl="0" fontAlgn="base">
      <a:spcBef>
        <a:spcPct val="0"/>
      </a:spcBef>
      <a:spcAft>
        <a:spcPct val="0"/>
      </a:spcAft>
      <a:defRPr sz="2600" kern="1200">
        <a:solidFill>
          <a:schemeClr val="tx1"/>
        </a:solidFill>
        <a:latin typeface="Arial" charset="0"/>
        <a:ea typeface="MS PGothic" pitchFamily="34" charset="-128"/>
        <a:cs typeface="+mn-cs"/>
      </a:defRPr>
    </a:lvl4pPr>
    <a:lvl5pPr marL="2036763" indent="-207963" algn="l" rtl="0" fontAlgn="base">
      <a:spcBef>
        <a:spcPct val="0"/>
      </a:spcBef>
      <a:spcAft>
        <a:spcPct val="0"/>
      </a:spcAft>
      <a:defRPr sz="2600" kern="1200">
        <a:solidFill>
          <a:schemeClr val="tx1"/>
        </a:solidFill>
        <a:latin typeface="Arial" charset="0"/>
        <a:ea typeface="MS PGothic" pitchFamily="34" charset="-128"/>
        <a:cs typeface="+mn-cs"/>
      </a:defRPr>
    </a:lvl5pPr>
    <a:lvl6pPr marL="2286000" algn="l" defTabSz="914400" rtl="0" eaLnBrk="1" latinLnBrk="0" hangingPunct="1">
      <a:defRPr sz="2600" kern="1200">
        <a:solidFill>
          <a:schemeClr val="tx1"/>
        </a:solidFill>
        <a:latin typeface="Arial" charset="0"/>
        <a:ea typeface="MS PGothic" pitchFamily="34" charset="-128"/>
        <a:cs typeface="+mn-cs"/>
      </a:defRPr>
    </a:lvl6pPr>
    <a:lvl7pPr marL="2743200" algn="l" defTabSz="914400" rtl="0" eaLnBrk="1" latinLnBrk="0" hangingPunct="1">
      <a:defRPr sz="2600" kern="1200">
        <a:solidFill>
          <a:schemeClr val="tx1"/>
        </a:solidFill>
        <a:latin typeface="Arial" charset="0"/>
        <a:ea typeface="MS PGothic" pitchFamily="34" charset="-128"/>
        <a:cs typeface="+mn-cs"/>
      </a:defRPr>
    </a:lvl7pPr>
    <a:lvl8pPr marL="3200400" algn="l" defTabSz="914400" rtl="0" eaLnBrk="1" latinLnBrk="0" hangingPunct="1">
      <a:defRPr sz="2600" kern="1200">
        <a:solidFill>
          <a:schemeClr val="tx1"/>
        </a:solidFill>
        <a:latin typeface="Arial" charset="0"/>
        <a:ea typeface="MS PGothic" pitchFamily="34" charset="-128"/>
        <a:cs typeface="+mn-cs"/>
      </a:defRPr>
    </a:lvl8pPr>
    <a:lvl9pPr marL="3657600" algn="l" defTabSz="914400" rtl="0" eaLnBrk="1" latinLnBrk="0" hangingPunct="1">
      <a:defRPr sz="26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15:clr>
            <a:srgbClr val="A4A3A4"/>
          </p15:clr>
        </p15:guide>
        <p15:guide id="2" pos="19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lary Hatch Copeland" initials="hhc" lastIdx="17" clrIdx="0"/>
  <p:cmAuthor id="1" name="Dawn April McGinty" initials="DAM" lastIdx="4"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9595B"/>
    <a:srgbClr val="00AFD8"/>
    <a:srgbClr val="EC6DA9"/>
    <a:srgbClr val="00639C"/>
    <a:srgbClr val="EAEAEA"/>
    <a:srgbClr val="008ABF"/>
    <a:srgbClr val="5D890C"/>
    <a:srgbClr val="245C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8657" autoAdjust="0"/>
    <p:restoredTop sz="95565" autoAdjust="0"/>
  </p:normalViewPr>
  <p:slideViewPr>
    <p:cSldViewPr snapToGrid="0">
      <p:cViewPr varScale="1">
        <p:scale>
          <a:sx n="83" d="100"/>
          <a:sy n="83" d="100"/>
        </p:scale>
        <p:origin x="1938" y="84"/>
      </p:cViewPr>
      <p:guideLst>
        <p:guide orient="horz"/>
        <p:guide pos="198"/>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atin typeface="Arial" charset="0"/>
                <a:cs typeface="MS PGothic" pitchFamily="34" charset="-128"/>
              </a:defRPr>
            </a:lvl1pPr>
          </a:lstStyle>
          <a:p>
            <a:pPr>
              <a:defRPr/>
            </a:pPr>
            <a:endParaRPr lang="en-US" dirty="0"/>
          </a:p>
        </p:txBody>
      </p:sp>
      <p:sp>
        <p:nvSpPr>
          <p:cNvPr id="3" name="Date Placeholder 2"/>
          <p:cNvSpPr>
            <a:spLocks noGrp="1"/>
          </p:cNvSpPr>
          <p:nvPr>
            <p:ph type="dt" sz="quarter" idx="1"/>
          </p:nvPr>
        </p:nvSpPr>
        <p:spPr>
          <a:xfrm>
            <a:off x="5265738" y="0"/>
            <a:ext cx="4029075" cy="35083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fld id="{FA665428-53E5-4446-A7BD-1E7AC2CB1EE8}" type="datetime1">
              <a:rPr lang="en-US" altLang="en-US"/>
              <a:pPr>
                <a:defRPr/>
              </a:pPr>
              <a:t>9/14/2016</a:t>
            </a:fld>
            <a:endParaRPr lang="en-US" altLang="en-US" dirty="0"/>
          </a:p>
        </p:txBody>
      </p:sp>
      <p:sp>
        <p:nvSpPr>
          <p:cNvPr id="4" name="Footer Placeholder 3"/>
          <p:cNvSpPr>
            <a:spLocks noGrp="1"/>
          </p:cNvSpPr>
          <p:nvPr>
            <p:ph type="ftr" sz="quarter" idx="2"/>
          </p:nvPr>
        </p:nvSpPr>
        <p:spPr>
          <a:xfrm>
            <a:off x="0" y="6657975"/>
            <a:ext cx="4029075" cy="350838"/>
          </a:xfrm>
          <a:prstGeom prst="rect">
            <a:avLst/>
          </a:prstGeom>
        </p:spPr>
        <p:txBody>
          <a:bodyPr vert="horz" lIns="91440" tIns="45720" rIns="91440" bIns="45720" rtlCol="0" anchor="b"/>
          <a:lstStyle>
            <a:lvl1pPr algn="l">
              <a:defRPr sz="1200">
                <a:latin typeface="Arial" charset="0"/>
                <a:cs typeface="MS PGothic" pitchFamily="34" charset="-128"/>
              </a:defRPr>
            </a:lvl1pPr>
          </a:lstStyle>
          <a:p>
            <a:pPr>
              <a:defRPr/>
            </a:pPr>
            <a:endParaRPr lang="en-US" dirty="0"/>
          </a:p>
        </p:txBody>
      </p:sp>
      <p:sp>
        <p:nvSpPr>
          <p:cNvPr id="5" name="Slide Number Placeholder 4"/>
          <p:cNvSpPr>
            <a:spLocks noGrp="1"/>
          </p:cNvSpPr>
          <p:nvPr>
            <p:ph type="sldNum" sz="quarter" idx="3"/>
          </p:nvPr>
        </p:nvSpPr>
        <p:spPr>
          <a:xfrm>
            <a:off x="5265738" y="6657975"/>
            <a:ext cx="4029075" cy="350838"/>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cs typeface="Arial" panose="020B0604020202020204" pitchFamily="34" charset="0"/>
              </a:defRPr>
            </a:lvl1pPr>
          </a:lstStyle>
          <a:p>
            <a:pPr>
              <a:defRPr/>
            </a:pPr>
            <a:fld id="{92E8ED98-D396-475D-9F1E-5A2A80BBE35D}" type="slidenum">
              <a:rPr lang="en-US" altLang="en-US"/>
              <a:pPr>
                <a:defRPr/>
              </a:pPr>
              <a:t>‹#›</a:t>
            </a:fld>
            <a:endParaRPr lang="en-US" altLang="en-US" dirty="0"/>
          </a:p>
        </p:txBody>
      </p:sp>
    </p:spTree>
    <p:extLst>
      <p:ext uri="{BB962C8B-B14F-4D97-AF65-F5344CB8AC3E}">
        <p14:creationId xmlns:p14="http://schemas.microsoft.com/office/powerpoint/2010/main" val="1188459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4029075" cy="350838"/>
          </a:xfrm>
          <a:prstGeom prst="rect">
            <a:avLst/>
          </a:prstGeom>
          <a:noFill/>
          <a:ln>
            <a:noFill/>
          </a:ln>
          <a:extLst/>
        </p:spPr>
        <p:txBody>
          <a:bodyPr vert="horz" wrap="square" lIns="93167" tIns="46584" rIns="93167" bIns="46584" numCol="1" anchor="t" anchorCtr="0" compatLnSpc="1">
            <a:prstTxWarp prst="textNoShape">
              <a:avLst/>
            </a:prstTxWarp>
          </a:bodyPr>
          <a:lstStyle>
            <a:lvl1pPr algn="l" defTabSz="932415">
              <a:defRPr sz="1200">
                <a:latin typeface="Calibri" pitchFamily="34" charset="0"/>
                <a:ea typeface="ＭＳ Ｐゴシック" pitchFamily="34" charset="-128"/>
                <a:cs typeface="+mn-cs"/>
              </a:defRPr>
            </a:lvl1pPr>
          </a:lstStyle>
          <a:p>
            <a:pPr>
              <a:defRPr/>
            </a:pPr>
            <a:endParaRPr lang="en-US" dirty="0"/>
          </a:p>
        </p:txBody>
      </p:sp>
      <p:sp>
        <p:nvSpPr>
          <p:cNvPr id="3" name="Date Placeholder 2"/>
          <p:cNvSpPr>
            <a:spLocks noGrp="1"/>
          </p:cNvSpPr>
          <p:nvPr>
            <p:ph type="dt" idx="1"/>
          </p:nvPr>
        </p:nvSpPr>
        <p:spPr bwMode="auto">
          <a:xfrm>
            <a:off x="5265738" y="0"/>
            <a:ext cx="4029075" cy="350838"/>
          </a:xfrm>
          <a:prstGeom prst="rect">
            <a:avLst/>
          </a:prstGeom>
          <a:noFill/>
          <a:ln>
            <a:noFill/>
          </a:ln>
          <a:extLst/>
        </p:spPr>
        <p:txBody>
          <a:bodyPr vert="horz" wrap="square" lIns="93167" tIns="46584" rIns="93167" bIns="46584" numCol="1" anchor="t" anchorCtr="0" compatLnSpc="1">
            <a:prstTxWarp prst="textNoShape">
              <a:avLst/>
            </a:prstTxWarp>
          </a:bodyPr>
          <a:lstStyle>
            <a:lvl1pPr algn="r" defTabSz="931863">
              <a:defRPr sz="1200">
                <a:latin typeface="Calibri" pitchFamily="-108" charset="0"/>
                <a:cs typeface="+mn-cs"/>
              </a:defRPr>
            </a:lvl1pPr>
          </a:lstStyle>
          <a:p>
            <a:pPr>
              <a:defRPr/>
            </a:pPr>
            <a:fld id="{176B7A1B-FDEB-4D5E-A546-6B72F68A3925}" type="datetime1">
              <a:rPr lang="en-US" altLang="en-US"/>
              <a:pPr>
                <a:defRPr/>
              </a:pPr>
              <a:t>9/14/2016</a:t>
            </a:fld>
            <a:endParaRPr lang="en-US" altLang="en-US" dirty="0"/>
          </a:p>
        </p:txBody>
      </p:sp>
      <p:sp>
        <p:nvSpPr>
          <p:cNvPr id="4" name="Slide Image Placeholder 3"/>
          <p:cNvSpPr>
            <a:spLocks noGrp="1" noRot="1" noChangeAspect="1"/>
          </p:cNvSpPr>
          <p:nvPr>
            <p:ph type="sldImg" idx="2"/>
          </p:nvPr>
        </p:nvSpPr>
        <p:spPr>
          <a:xfrm>
            <a:off x="2946400" y="525463"/>
            <a:ext cx="3403600" cy="2628900"/>
          </a:xfrm>
          <a:prstGeom prst="rect">
            <a:avLst/>
          </a:prstGeom>
          <a:noFill/>
          <a:ln w="12700">
            <a:solidFill>
              <a:prstClr val="black"/>
            </a:solidFill>
          </a:ln>
        </p:spPr>
        <p:txBody>
          <a:bodyPr vert="horz" lIns="91650" tIns="45825" rIns="91650" bIns="45825" rtlCol="0" anchor="ctr"/>
          <a:lstStyle/>
          <a:p>
            <a:pPr lvl="0"/>
            <a:endParaRPr lang="en-US" noProof="0" dirty="0"/>
          </a:p>
        </p:txBody>
      </p:sp>
      <p:sp>
        <p:nvSpPr>
          <p:cNvPr id="5" name="Notes Placeholder 4"/>
          <p:cNvSpPr>
            <a:spLocks noGrp="1"/>
          </p:cNvSpPr>
          <p:nvPr>
            <p:ph type="body" sz="quarter" idx="3"/>
          </p:nvPr>
        </p:nvSpPr>
        <p:spPr bwMode="auto">
          <a:xfrm>
            <a:off x="930275" y="3330575"/>
            <a:ext cx="7435850" cy="3154363"/>
          </a:xfrm>
          <a:prstGeom prst="rect">
            <a:avLst/>
          </a:prstGeom>
          <a:noFill/>
          <a:ln>
            <a:noFill/>
          </a:ln>
          <a:extLst/>
        </p:spPr>
        <p:txBody>
          <a:bodyPr vert="horz" wrap="square" lIns="93167" tIns="46584" rIns="93167" bIns="4658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0" y="6657975"/>
            <a:ext cx="4029075" cy="350838"/>
          </a:xfrm>
          <a:prstGeom prst="rect">
            <a:avLst/>
          </a:prstGeom>
          <a:noFill/>
          <a:ln>
            <a:noFill/>
          </a:ln>
          <a:extLst/>
        </p:spPr>
        <p:txBody>
          <a:bodyPr vert="horz" wrap="square" lIns="93167" tIns="46584" rIns="93167" bIns="46584" numCol="1" anchor="b" anchorCtr="0" compatLnSpc="1">
            <a:prstTxWarp prst="textNoShape">
              <a:avLst/>
            </a:prstTxWarp>
          </a:bodyPr>
          <a:lstStyle>
            <a:lvl1pPr algn="l" defTabSz="932415">
              <a:defRPr sz="1200">
                <a:latin typeface="Calibri" pitchFamily="34" charset="0"/>
                <a:ea typeface="ＭＳ Ｐゴシック" pitchFamily="34" charset="-128"/>
                <a:cs typeface="+mn-cs"/>
              </a:defRPr>
            </a:lvl1pPr>
          </a:lstStyle>
          <a:p>
            <a:pPr>
              <a:defRPr/>
            </a:pPr>
            <a:endParaRPr lang="en-US" dirty="0"/>
          </a:p>
        </p:txBody>
      </p:sp>
      <p:sp>
        <p:nvSpPr>
          <p:cNvPr id="7" name="Slide Number Placeholder 6"/>
          <p:cNvSpPr>
            <a:spLocks noGrp="1"/>
          </p:cNvSpPr>
          <p:nvPr>
            <p:ph type="sldNum" sz="quarter" idx="5"/>
          </p:nvPr>
        </p:nvSpPr>
        <p:spPr bwMode="auto">
          <a:xfrm>
            <a:off x="5265738" y="6657975"/>
            <a:ext cx="4029075" cy="350838"/>
          </a:xfrm>
          <a:prstGeom prst="rect">
            <a:avLst/>
          </a:prstGeom>
          <a:noFill/>
          <a:ln>
            <a:noFill/>
          </a:ln>
          <a:extLst/>
        </p:spPr>
        <p:txBody>
          <a:bodyPr vert="horz" wrap="square" lIns="93167" tIns="46584" rIns="93167" bIns="46584" numCol="1" anchor="b" anchorCtr="0" compatLnSpc="1">
            <a:prstTxWarp prst="textNoShape">
              <a:avLst/>
            </a:prstTxWarp>
          </a:bodyPr>
          <a:lstStyle>
            <a:lvl1pPr algn="r" defTabSz="931863">
              <a:defRPr sz="1200">
                <a:latin typeface="Calibri" panose="020F0502020204030204" pitchFamily="34" charset="0"/>
                <a:cs typeface="Arial" panose="020B0604020202020204" pitchFamily="34" charset="0"/>
              </a:defRPr>
            </a:lvl1pPr>
          </a:lstStyle>
          <a:p>
            <a:pPr>
              <a:defRPr/>
            </a:pPr>
            <a:fld id="{3F772376-FA86-48AE-B0FD-FB873168DEAF}" type="slidenum">
              <a:rPr lang="en-US" altLang="en-US"/>
              <a:pPr>
                <a:defRPr/>
              </a:pPr>
              <a:t>‹#›</a:t>
            </a:fld>
            <a:endParaRPr lang="en-US" altLang="en-US" dirty="0"/>
          </a:p>
        </p:txBody>
      </p:sp>
    </p:spTree>
    <p:extLst>
      <p:ext uri="{BB962C8B-B14F-4D97-AF65-F5344CB8AC3E}">
        <p14:creationId xmlns:p14="http://schemas.microsoft.com/office/powerpoint/2010/main" val="12845758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S PGothic" pitchFamily="34" charset="-128"/>
        <a:cs typeface="MS PGothic" pitchFamily="34" charset="-128"/>
      </a:defRPr>
    </a:lvl1pPr>
    <a:lvl2pPr marL="508000" algn="l" rtl="0" eaLnBrk="0" fontAlgn="base" hangingPunct="0">
      <a:spcBef>
        <a:spcPct val="30000"/>
      </a:spcBef>
      <a:spcAft>
        <a:spcPct val="0"/>
      </a:spcAft>
      <a:defRPr sz="1300" kern="1200">
        <a:solidFill>
          <a:schemeClr val="tx1"/>
        </a:solidFill>
        <a:latin typeface="+mn-lt"/>
        <a:ea typeface="MS PGothic" pitchFamily="34" charset="-128"/>
        <a:cs typeface="+mn-cs"/>
      </a:defRPr>
    </a:lvl2pPr>
    <a:lvl3pPr marL="1017588" algn="l" rtl="0" eaLnBrk="0" fontAlgn="base" hangingPunct="0">
      <a:spcBef>
        <a:spcPct val="30000"/>
      </a:spcBef>
      <a:spcAft>
        <a:spcPct val="0"/>
      </a:spcAft>
      <a:defRPr sz="1300" kern="1200">
        <a:solidFill>
          <a:schemeClr val="tx1"/>
        </a:solidFill>
        <a:latin typeface="+mn-lt"/>
        <a:ea typeface="MS PGothic" pitchFamily="34" charset="-128"/>
        <a:cs typeface="MS PGothic" pitchFamily="34" charset="-128"/>
      </a:defRPr>
    </a:lvl3pPr>
    <a:lvl4pPr marL="1527175" algn="l" rtl="0" eaLnBrk="0" fontAlgn="base" hangingPunct="0">
      <a:spcBef>
        <a:spcPct val="30000"/>
      </a:spcBef>
      <a:spcAft>
        <a:spcPct val="0"/>
      </a:spcAft>
      <a:defRPr sz="1300" kern="1200">
        <a:solidFill>
          <a:schemeClr val="tx1"/>
        </a:solidFill>
        <a:latin typeface="+mn-lt"/>
        <a:ea typeface="MS PGothic" pitchFamily="34" charset="-128"/>
        <a:cs typeface="+mn-cs"/>
      </a:defRPr>
    </a:lvl4pPr>
    <a:lvl5pPr marL="2036763" algn="l" rtl="0" eaLnBrk="0" fontAlgn="base" hangingPunct="0">
      <a:spcBef>
        <a:spcPct val="30000"/>
      </a:spcBef>
      <a:spcAft>
        <a:spcPct val="0"/>
      </a:spcAft>
      <a:defRPr sz="1300" kern="1200">
        <a:solidFill>
          <a:schemeClr val="tx1"/>
        </a:solidFill>
        <a:latin typeface="+mn-lt"/>
        <a:ea typeface="MS PGothic" pitchFamily="34" charset="-128"/>
        <a:cs typeface="ＭＳ Ｐゴシック" pitchFamily="-108" charset="-128"/>
      </a:defRPr>
    </a:lvl5pPr>
    <a:lvl6pPr marL="2546764" algn="l" defTabSz="1018705" rtl="0" eaLnBrk="1" latinLnBrk="0" hangingPunct="1">
      <a:defRPr sz="1337" kern="1200">
        <a:solidFill>
          <a:schemeClr val="tx1"/>
        </a:solidFill>
        <a:latin typeface="+mn-lt"/>
        <a:ea typeface="+mn-ea"/>
        <a:cs typeface="+mn-cs"/>
      </a:defRPr>
    </a:lvl6pPr>
    <a:lvl7pPr marL="3056116" algn="l" defTabSz="1018705" rtl="0" eaLnBrk="1" latinLnBrk="0" hangingPunct="1">
      <a:defRPr sz="1337" kern="1200">
        <a:solidFill>
          <a:schemeClr val="tx1"/>
        </a:solidFill>
        <a:latin typeface="+mn-lt"/>
        <a:ea typeface="+mn-ea"/>
        <a:cs typeface="+mn-cs"/>
      </a:defRPr>
    </a:lvl7pPr>
    <a:lvl8pPr marL="3565469" algn="l" defTabSz="1018705" rtl="0" eaLnBrk="1" latinLnBrk="0" hangingPunct="1">
      <a:defRPr sz="1337" kern="1200">
        <a:solidFill>
          <a:schemeClr val="tx1"/>
        </a:solidFill>
        <a:latin typeface="+mn-lt"/>
        <a:ea typeface="+mn-ea"/>
        <a:cs typeface="+mn-cs"/>
      </a:defRPr>
    </a:lvl8pPr>
    <a:lvl9pPr marL="4074821" algn="l" defTabSz="1018705"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b="1" kern="1200" dirty="0" smtClean="0">
                <a:solidFill>
                  <a:schemeClr val="tx1"/>
                </a:solidFill>
                <a:effectLst/>
                <a:latin typeface="Arial" panose="020B0604020202020204" pitchFamily="34" charset="0"/>
                <a:ea typeface="MS PGothic" pitchFamily="34" charset="-128"/>
                <a:cs typeface="Arial" panose="020B0604020202020204" pitchFamily="34" charset="0"/>
              </a:rPr>
              <a:t>Client </a:t>
            </a:r>
            <a:r>
              <a:rPr lang="en-US" sz="1000" b="1" kern="1200" dirty="0">
                <a:solidFill>
                  <a:schemeClr val="tx1"/>
                </a:solidFill>
                <a:effectLst/>
                <a:latin typeface="Arial" panose="020B0604020202020204" pitchFamily="34" charset="0"/>
                <a:ea typeface="MS PGothic" pitchFamily="34" charset="-128"/>
                <a:cs typeface="Arial" panose="020B0604020202020204" pitchFamily="34" charset="0"/>
              </a:rPr>
              <a:t>name</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kern="1200" dirty="0">
                <a:solidFill>
                  <a:schemeClr val="tx1"/>
                </a:solidFill>
                <a:effectLst/>
                <a:latin typeface="Arial" panose="020B0604020202020204" pitchFamily="34" charset="0"/>
                <a:ea typeface="MS PGothic" pitchFamily="34" charset="-128"/>
                <a:cs typeface="Arial" panose="020B0604020202020204" pitchFamily="34" charset="0"/>
              </a:rPr>
              <a:t>Fiducia &amp; GAD IT AG</a:t>
            </a:r>
          </a:p>
          <a:p>
            <a:r>
              <a:rPr lang="en-US" sz="1000" b="1" kern="1200" dirty="0">
                <a:solidFill>
                  <a:schemeClr val="tx1"/>
                </a:solidFill>
                <a:effectLst/>
                <a:latin typeface="Arial" panose="020B0604020202020204" pitchFamily="34" charset="0"/>
                <a:ea typeface="MS PGothic" pitchFamily="34" charset="-128"/>
                <a:cs typeface="Arial" panose="020B0604020202020204" pitchFamily="34" charset="0"/>
              </a:rPr>
              <a:t> </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b="1" kern="1200" dirty="0">
                <a:solidFill>
                  <a:schemeClr val="tx1"/>
                </a:solidFill>
                <a:effectLst/>
                <a:latin typeface="Arial" panose="020B0604020202020204" pitchFamily="34" charset="0"/>
                <a:ea typeface="MS PGothic" pitchFamily="34" charset="-128"/>
                <a:cs typeface="Arial" panose="020B0604020202020204" pitchFamily="34" charset="0"/>
              </a:rPr>
              <a:t>Company background</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kern="1200" dirty="0">
                <a:solidFill>
                  <a:schemeClr val="tx1"/>
                </a:solidFill>
                <a:effectLst/>
                <a:latin typeface="Arial" panose="020B0604020202020204" pitchFamily="34" charset="0"/>
                <a:ea typeface="MS PGothic" pitchFamily="34" charset="-128"/>
                <a:cs typeface="Arial" panose="020B0604020202020204" pitchFamily="34" charset="0"/>
              </a:rPr>
              <a:t>Headquartered in Münster, Germany, Fiducia &amp; GAD IT AG provides IT services and solutions to the country’s cooperative banks, private banks, insurance companies and other organizations in the financial industry. The business has nearly 5,600 employees and manages approximately 100 million customer accounts.</a:t>
            </a:r>
          </a:p>
          <a:p>
            <a:r>
              <a:rPr lang="en-US" sz="1000" b="1" kern="1200" dirty="0">
                <a:solidFill>
                  <a:schemeClr val="tx1"/>
                </a:solidFill>
                <a:effectLst/>
                <a:latin typeface="Arial" panose="020B0604020202020204" pitchFamily="34" charset="0"/>
                <a:ea typeface="MS PGothic" pitchFamily="34" charset="-128"/>
                <a:cs typeface="Arial" panose="020B0604020202020204" pitchFamily="34" charset="0"/>
              </a:rPr>
              <a:t> </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b="1" kern="1200" dirty="0">
                <a:solidFill>
                  <a:schemeClr val="tx1"/>
                </a:solidFill>
                <a:effectLst/>
                <a:latin typeface="Arial" panose="020B0604020202020204" pitchFamily="34" charset="0"/>
                <a:ea typeface="MS PGothic" pitchFamily="34" charset="-128"/>
                <a:cs typeface="Arial" panose="020B0604020202020204" pitchFamily="34" charset="0"/>
              </a:rPr>
              <a:t>Business challenge</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dirty="0" err="1" smtClean="0">
                <a:latin typeface="Arial" pitchFamily="34" charset="0"/>
                <a:cs typeface="Arial Unicode MS" pitchFamily="34" charset="-128"/>
              </a:rPr>
              <a:t>FinTechs</a:t>
            </a:r>
            <a:r>
              <a:rPr lang="en-US" sz="1000" dirty="0" smtClean="0">
                <a:latin typeface="Arial" pitchFamily="34" charset="0"/>
                <a:cs typeface="Arial Unicode MS" pitchFamily="34" charset="-128"/>
              </a:rPr>
              <a:t> are disrupting the banking and insurance sector, representing new partners and competitors for the established banks at the same time. </a:t>
            </a:r>
            <a:r>
              <a:rPr lang="en-US" sz="1000" dirty="0" err="1" smtClean="0">
                <a:latin typeface="Arial" pitchFamily="34" charset="0"/>
                <a:cs typeface="Arial Unicode MS" pitchFamily="34" charset="-128"/>
              </a:rPr>
              <a:t>Fiducia</a:t>
            </a:r>
            <a:r>
              <a:rPr lang="en-US" sz="1000" dirty="0" smtClean="0">
                <a:latin typeface="Arial" pitchFamily="34" charset="0"/>
                <a:cs typeface="Arial Unicode MS" pitchFamily="34" charset="-128"/>
              </a:rPr>
              <a:t> &amp; GAD IT AG </a:t>
            </a:r>
            <a:r>
              <a:rPr lang="en-US" sz="1000" dirty="0" smtClean="0"/>
              <a:t>demonstrated that their industry innovation excellence is on par while conducting two collaborative hackathons</a:t>
            </a:r>
          </a:p>
          <a:p>
            <a:endParaRPr lang="en-US" sz="1000" b="1" kern="1200" dirty="0" smtClean="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b="1" kern="1200" dirty="0" smtClean="0">
                <a:solidFill>
                  <a:schemeClr val="tx1"/>
                </a:solidFill>
                <a:effectLst/>
                <a:latin typeface="Arial" panose="020B0604020202020204" pitchFamily="34" charset="0"/>
                <a:ea typeface="MS PGothic" pitchFamily="34" charset="-128"/>
                <a:cs typeface="Arial" panose="020B0604020202020204" pitchFamily="34" charset="0"/>
              </a:rPr>
              <a:t>Transformation</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err="1" smtClean="0"/>
              <a:t>Fiducia</a:t>
            </a:r>
            <a:r>
              <a:rPr lang="en-US" sz="1000" dirty="0" smtClean="0"/>
              <a:t> &amp; GAD IT AG chose the </a:t>
            </a:r>
            <a:r>
              <a:rPr lang="en-US" sz="1000" dirty="0" smtClean="0">
                <a:latin typeface="Arial" panose="020B0604020202020204" pitchFamily="34" charset="0"/>
                <a:cs typeface="Arial" panose="020B0604020202020204" pitchFamily="34" charset="0"/>
              </a:rPr>
              <a:t>IBM</a:t>
            </a:r>
            <a:r>
              <a:rPr lang="en-US" sz="1000" baseline="30000" dirty="0" smtClean="0">
                <a:latin typeface="Arial" panose="020B0604020202020204" pitchFamily="34" charset="0"/>
                <a:cs typeface="Arial" panose="020B0604020202020204" pitchFamily="34" charset="0"/>
              </a:rPr>
              <a:t>®</a:t>
            </a:r>
            <a:r>
              <a:rPr lang="en-US" sz="1000" dirty="0" smtClean="0">
                <a:latin typeface="Arial" panose="020B0604020202020204" pitchFamily="34" charset="0"/>
                <a:cs typeface="Arial" panose="020B0604020202020204" pitchFamily="34" charset="0"/>
              </a:rPr>
              <a:t> </a:t>
            </a:r>
            <a:r>
              <a:rPr lang="en-US" sz="1000" dirty="0" err="1" smtClean="0">
                <a:latin typeface="Arial" panose="020B0604020202020204" pitchFamily="34" charset="0"/>
                <a:cs typeface="Arial" panose="020B0604020202020204" pitchFamily="34" charset="0"/>
              </a:rPr>
              <a:t>Bluemix</a:t>
            </a:r>
            <a:r>
              <a:rPr lang="en-US" sz="1000" baseline="30000" dirty="0" smtClean="0">
                <a:latin typeface="Arial" panose="020B0604020202020204" pitchFamily="34" charset="0"/>
                <a:cs typeface="Arial" panose="020B0604020202020204" pitchFamily="34" charset="0"/>
              </a:rPr>
              <a:t>® </a:t>
            </a:r>
            <a:r>
              <a:rPr lang="en-US" sz="1000" dirty="0" smtClean="0">
                <a:latin typeface="Arial" panose="020B0604020202020204" pitchFamily="34" charset="0"/>
                <a:cs typeface="Arial" panose="020B0604020202020204" pitchFamily="34" charset="0"/>
              </a:rPr>
              <a:t>platform to host </a:t>
            </a:r>
            <a:r>
              <a:rPr lang="en-US" sz="1000" dirty="0" smtClean="0"/>
              <a:t>an initial internal hackathon in order to evaluate this new concept and technology. Teaming up with DZ BANK </a:t>
            </a:r>
            <a:r>
              <a:rPr lang="en-US" sz="1000" dirty="0" err="1" smtClean="0"/>
              <a:t>Gruppe</a:t>
            </a:r>
            <a:r>
              <a:rPr lang="en-US" sz="1000" dirty="0" smtClean="0"/>
              <a:t> and ADG in a second </a:t>
            </a:r>
            <a:r>
              <a:rPr lang="en-US" sz="1000" dirty="0" err="1" smtClean="0"/>
              <a:t>Bluemix</a:t>
            </a:r>
            <a:r>
              <a:rPr lang="en-US" sz="1000" dirty="0" smtClean="0"/>
              <a:t> event, they incorporated </a:t>
            </a:r>
            <a:r>
              <a:rPr lang="en-US" sz="1000" dirty="0" smtClean="0">
                <a:latin typeface="Arial" panose="020B0604020202020204" pitchFamily="34" charset="0"/>
                <a:cs typeface="Arial" panose="020B0604020202020204" pitchFamily="34" charset="0"/>
              </a:rPr>
              <a:t>IBM Watson</a:t>
            </a:r>
            <a:r>
              <a:rPr lang="en-US" sz="1000" baseline="30000" dirty="0" smtClean="0">
                <a:latin typeface="Arial" panose="020B0604020202020204" pitchFamily="34" charset="0"/>
                <a:cs typeface="Arial" panose="020B0604020202020204" pitchFamily="34" charset="0"/>
              </a:rPr>
              <a:t>™</a:t>
            </a:r>
            <a:r>
              <a:rPr lang="en-US" sz="1000" dirty="0" smtClean="0">
                <a:latin typeface="Arial" panose="020B0604020202020204" pitchFamily="34" charset="0"/>
                <a:cs typeface="Arial" panose="020B0604020202020204" pitchFamily="34" charset="0"/>
              </a:rPr>
              <a:t> </a:t>
            </a:r>
            <a:r>
              <a:rPr lang="en-US" sz="1000" dirty="0" smtClean="0"/>
              <a:t>services into new innovative systems of engagement.</a:t>
            </a:r>
          </a:p>
          <a:p>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b="1" kern="1200" dirty="0">
                <a:solidFill>
                  <a:schemeClr val="tx1"/>
                </a:solidFill>
                <a:effectLst/>
                <a:latin typeface="Arial" panose="020B0604020202020204" pitchFamily="34" charset="0"/>
                <a:ea typeface="MS PGothic" pitchFamily="34" charset="-128"/>
                <a:cs typeface="Arial" panose="020B0604020202020204" pitchFamily="34" charset="0"/>
              </a:rPr>
              <a:t>Results</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smtClean="0"/>
              <a:t>With 75 participants collaborating with start-up style innovation and creativity on the </a:t>
            </a:r>
            <a:r>
              <a:rPr lang="en-US" sz="1000" dirty="0" err="1" smtClean="0"/>
              <a:t>Bluemix</a:t>
            </a:r>
            <a:r>
              <a:rPr lang="en-US" sz="1000" dirty="0" smtClean="0"/>
              <a:t> platform in cross-organizational integrated teams, the second hackathon produced 12 executable prototypes from new ideas in just three days.</a:t>
            </a:r>
          </a:p>
          <a:p>
            <a:endParaRPr lang="en-US" sz="1000" b="1" kern="1200" dirty="0" smtClean="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b="1" kern="1200" dirty="0" smtClean="0">
                <a:solidFill>
                  <a:schemeClr val="tx1"/>
                </a:solidFill>
                <a:effectLst/>
                <a:latin typeface="Arial" panose="020B0604020202020204" pitchFamily="34" charset="0"/>
                <a:ea typeface="MS PGothic" pitchFamily="34" charset="-128"/>
                <a:cs typeface="Arial" panose="020B0604020202020204" pitchFamily="34" charset="0"/>
              </a:rPr>
              <a:t>Client quote</a:t>
            </a:r>
          </a:p>
          <a:p>
            <a:r>
              <a:rPr lang="en-US" sz="1000" b="0" i="0" dirty="0" smtClean="0">
                <a:solidFill>
                  <a:srgbClr val="00639C"/>
                </a:solidFill>
                <a:latin typeface="Arial" panose="020B0604020202020204" pitchFamily="34" charset="0"/>
                <a:ea typeface="Lubalin Demi Italic for IBM" charset="77"/>
                <a:cs typeface="Arial" panose="020B0604020202020204" pitchFamily="34" charset="0"/>
              </a:rPr>
              <a:t>“The cross-organizational approach fueled the </a:t>
            </a:r>
            <a:r>
              <a:rPr lang="en-US" sz="1000" b="0" i="0" dirty="0" err="1" smtClean="0">
                <a:solidFill>
                  <a:srgbClr val="00639C"/>
                </a:solidFill>
                <a:latin typeface="Arial" panose="020B0604020202020204" pitchFamily="34" charset="0"/>
                <a:ea typeface="Lubalin Demi Italic for IBM" charset="77"/>
                <a:cs typeface="Arial" panose="020B0604020202020204" pitchFamily="34" charset="0"/>
              </a:rPr>
              <a:t>GENOHackathon</a:t>
            </a:r>
            <a:r>
              <a:rPr lang="en-US" sz="1000" b="0" i="0" dirty="0" smtClean="0">
                <a:solidFill>
                  <a:srgbClr val="00639C"/>
                </a:solidFill>
                <a:latin typeface="Arial" panose="020B0604020202020204" pitchFamily="34" charset="0"/>
                <a:ea typeface="Lubalin Demi Italic for IBM" charset="77"/>
                <a:cs typeface="Arial" panose="020B0604020202020204" pitchFamily="34" charset="0"/>
              </a:rPr>
              <a:t> by incorporating new perspectives and mentalities. It’s a platform to jointly and </a:t>
            </a:r>
            <a:r>
              <a:rPr lang="en-US" sz="1000" b="0" i="0" dirty="0" err="1" smtClean="0">
                <a:solidFill>
                  <a:srgbClr val="00639C"/>
                </a:solidFill>
                <a:latin typeface="Arial" panose="020B0604020202020204" pitchFamily="34" charset="0"/>
                <a:ea typeface="Lubalin Demi Italic for IBM" charset="77"/>
                <a:cs typeface="Arial" panose="020B0604020202020204" pitchFamily="34" charset="0"/>
              </a:rPr>
              <a:t>unbureaucratically</a:t>
            </a:r>
            <a:r>
              <a:rPr lang="en-US" sz="1000" b="0" i="0" dirty="0" smtClean="0">
                <a:solidFill>
                  <a:srgbClr val="00639C"/>
                </a:solidFill>
                <a:latin typeface="Arial" panose="020B0604020202020204" pitchFamily="34" charset="0"/>
                <a:ea typeface="Lubalin Demi Italic for IBM" charset="77"/>
                <a:cs typeface="Arial" panose="020B0604020202020204" pitchFamily="34" charset="0"/>
              </a:rPr>
              <a:t> evolve ideas and rapidly develop prototypes.” </a:t>
            </a:r>
          </a:p>
          <a:p>
            <a:r>
              <a:rPr lang="en-US" sz="800" dirty="0" smtClean="0">
                <a:solidFill>
                  <a:srgbClr val="00AFD8"/>
                </a:solidFill>
                <a:latin typeface="Arial" panose="020B0604020202020204" pitchFamily="34" charset="0"/>
                <a:ea typeface="HelvNeue Light for IBM" charset="77"/>
                <a:cs typeface="Arial" panose="020B0604020202020204" pitchFamily="34" charset="0"/>
              </a:rPr>
              <a:t>—Michael Luks, Innovation and </a:t>
            </a:r>
            <a:r>
              <a:rPr lang="en-US" sz="800" dirty="0" err="1" smtClean="0">
                <a:solidFill>
                  <a:srgbClr val="00AFD8"/>
                </a:solidFill>
                <a:latin typeface="Arial" panose="020B0604020202020204" pitchFamily="34" charset="0"/>
                <a:ea typeface="HelvNeue Light for IBM" charset="77"/>
                <a:cs typeface="Arial" panose="020B0604020202020204" pitchFamily="34" charset="0"/>
              </a:rPr>
              <a:t>Transfor-mation</a:t>
            </a:r>
            <a:r>
              <a:rPr lang="en-US" sz="800" dirty="0" smtClean="0">
                <a:solidFill>
                  <a:srgbClr val="00AFD8"/>
                </a:solidFill>
                <a:latin typeface="Arial" panose="020B0604020202020204" pitchFamily="34" charset="0"/>
                <a:ea typeface="HelvNeue Light for IBM" charset="77"/>
                <a:cs typeface="Arial" panose="020B0604020202020204" pitchFamily="34" charset="0"/>
              </a:rPr>
              <a:t> Manager, </a:t>
            </a:r>
            <a:r>
              <a:rPr lang="en-US" sz="800" dirty="0" err="1" smtClean="0">
                <a:solidFill>
                  <a:srgbClr val="00AFD8"/>
                </a:solidFill>
                <a:latin typeface="Arial" panose="020B0604020202020204" pitchFamily="34" charset="0"/>
                <a:ea typeface="HelvNeue Light for IBM" charset="77"/>
                <a:cs typeface="Arial" panose="020B0604020202020204" pitchFamily="34" charset="0"/>
              </a:rPr>
              <a:t>Fiducia</a:t>
            </a:r>
            <a:r>
              <a:rPr lang="en-US" sz="800" dirty="0" smtClean="0">
                <a:solidFill>
                  <a:srgbClr val="00AFD8"/>
                </a:solidFill>
                <a:latin typeface="Arial" panose="020B0604020202020204" pitchFamily="34" charset="0"/>
                <a:ea typeface="HelvNeue Light for IBM" charset="77"/>
                <a:cs typeface="Arial" panose="020B0604020202020204" pitchFamily="34" charset="0"/>
              </a:rPr>
              <a:t> &amp; GAD IT AG</a:t>
            </a:r>
            <a:endParaRPr lang="en-US" sz="800" dirty="0" smtClean="0">
              <a:solidFill>
                <a:srgbClr val="FF0000"/>
              </a:solidFill>
              <a:latin typeface="Arial" panose="020B0604020202020204" pitchFamily="34" charset="0"/>
              <a:ea typeface="HelvNeue Light for IBM" charset="77"/>
              <a:cs typeface="Arial" panose="020B0604020202020204" pitchFamily="34" charset="0"/>
            </a:endParaRPr>
          </a:p>
          <a:p>
            <a:r>
              <a:rPr lang="en-US" sz="1000" b="1" kern="1200" dirty="0">
                <a:solidFill>
                  <a:schemeClr val="tx1"/>
                </a:solidFill>
                <a:effectLst/>
                <a:latin typeface="Arial" panose="020B0604020202020204" pitchFamily="34" charset="0"/>
                <a:ea typeface="MS PGothic" pitchFamily="34" charset="-128"/>
                <a:cs typeface="Arial" panose="020B0604020202020204" pitchFamily="34" charset="0"/>
              </a:rPr>
              <a:t> </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r>
              <a:rPr lang="en-US" sz="1000" b="1" kern="1200" dirty="0">
                <a:solidFill>
                  <a:schemeClr val="tx1"/>
                </a:solidFill>
                <a:effectLst/>
                <a:latin typeface="Arial" panose="020B0604020202020204" pitchFamily="34" charset="0"/>
                <a:ea typeface="MS PGothic" pitchFamily="34" charset="-128"/>
                <a:cs typeface="Arial" panose="020B0604020202020204" pitchFamily="34" charset="0"/>
              </a:rPr>
              <a:t>Solution components</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pPr marL="285750" lvl="0" indent="-285750">
              <a:buFont typeface="Arial" panose="020B0604020202020204" pitchFamily="34" charset="0"/>
              <a:buChar char="•"/>
            </a:pPr>
            <a:r>
              <a:rPr lang="en-US" sz="1000" kern="1200" dirty="0">
                <a:solidFill>
                  <a:schemeClr val="tx1"/>
                </a:solidFill>
                <a:effectLst/>
                <a:latin typeface="Arial" panose="020B0604020202020204" pitchFamily="34" charset="0"/>
                <a:ea typeface="MS PGothic" pitchFamily="34" charset="-128"/>
                <a:cs typeface="Arial" panose="020B0604020202020204" pitchFamily="34" charset="0"/>
              </a:rPr>
              <a:t>IBM</a:t>
            </a:r>
            <a:r>
              <a:rPr lang="en-US" sz="1000" kern="1200" baseline="30000" dirty="0">
                <a:solidFill>
                  <a:schemeClr val="tx1"/>
                </a:solidFill>
                <a:effectLst/>
                <a:latin typeface="Arial" panose="020B0604020202020204" pitchFamily="34" charset="0"/>
                <a:ea typeface="MS PGothic" pitchFamily="34" charset="-128"/>
                <a:cs typeface="Arial" panose="020B0604020202020204" pitchFamily="34" charset="0"/>
              </a:rPr>
              <a:t>®</a:t>
            </a:r>
            <a:r>
              <a:rPr lang="en-US" sz="1000" kern="1200" dirty="0">
                <a:solidFill>
                  <a:schemeClr val="tx1"/>
                </a:solidFill>
                <a:effectLst/>
                <a:latin typeface="Arial" panose="020B0604020202020204" pitchFamily="34" charset="0"/>
                <a:ea typeface="MS PGothic" pitchFamily="34" charset="-128"/>
                <a:cs typeface="Arial" panose="020B0604020202020204" pitchFamily="34" charset="0"/>
              </a:rPr>
              <a:t> Bluemix</a:t>
            </a:r>
            <a:r>
              <a:rPr lang="en-US" sz="1000" kern="1200" baseline="30000" dirty="0">
                <a:solidFill>
                  <a:schemeClr val="tx1"/>
                </a:solidFill>
                <a:effectLst/>
                <a:latin typeface="Arial" panose="020B0604020202020204" pitchFamily="34" charset="0"/>
                <a:ea typeface="MS PGothic" pitchFamily="34" charset="-128"/>
                <a:cs typeface="Arial" panose="020B0604020202020204" pitchFamily="34" charset="0"/>
              </a:rPr>
              <a:t>® </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a:p>
            <a:pPr marL="285750" lvl="0" indent="-285750">
              <a:buFont typeface="Arial" panose="020B0604020202020204" pitchFamily="34" charset="0"/>
              <a:buChar char="•"/>
            </a:pPr>
            <a:r>
              <a:rPr lang="en-US" sz="1000" kern="1200" dirty="0">
                <a:solidFill>
                  <a:schemeClr val="tx1"/>
                </a:solidFill>
                <a:effectLst/>
                <a:latin typeface="Arial" panose="020B0604020202020204" pitchFamily="34" charset="0"/>
                <a:ea typeface="MS PGothic" pitchFamily="34" charset="-128"/>
                <a:cs typeface="Arial" panose="020B0604020202020204" pitchFamily="34" charset="0"/>
              </a:rPr>
              <a:t>IBM Watson</a:t>
            </a:r>
            <a:r>
              <a:rPr lang="en-US" sz="1000" kern="1200" baseline="30000" dirty="0">
                <a:solidFill>
                  <a:schemeClr val="tx1"/>
                </a:solidFill>
                <a:effectLst/>
                <a:latin typeface="Arial" panose="020B0604020202020204" pitchFamily="34" charset="0"/>
                <a:ea typeface="MS PGothic" pitchFamily="34" charset="-128"/>
                <a:cs typeface="Arial" panose="020B0604020202020204" pitchFamily="34" charset="0"/>
              </a:rPr>
              <a:t>™</a:t>
            </a:r>
            <a:endParaRPr lang="en-US" sz="1000" kern="1200" dirty="0">
              <a:solidFill>
                <a:schemeClr val="tx1"/>
              </a:solidFill>
              <a:effectLst/>
              <a:latin typeface="Arial" panose="020B0604020202020204" pitchFamily="34" charset="0"/>
              <a:ea typeface="MS PGothic" pitchFamily="34" charset="-128"/>
              <a:cs typeface="Arial" panose="020B0604020202020204" pitchFamily="34" charset="0"/>
            </a:endParaRPr>
          </a:p>
        </p:txBody>
      </p:sp>
      <p:sp>
        <p:nvSpPr>
          <p:cNvPr id="112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600">
                <a:solidFill>
                  <a:schemeClr val="tx1"/>
                </a:solidFill>
                <a:latin typeface="Arial" charset="0"/>
                <a:ea typeface="MS PGothic" pitchFamily="34" charset="-128"/>
              </a:defRPr>
            </a:lvl1pPr>
            <a:lvl2pPr marL="742950" indent="-285750" defTabSz="931863" eaLnBrk="0" hangingPunct="0">
              <a:defRPr sz="2600">
                <a:solidFill>
                  <a:schemeClr val="tx1"/>
                </a:solidFill>
                <a:latin typeface="Arial" charset="0"/>
                <a:ea typeface="MS PGothic" pitchFamily="34" charset="-128"/>
              </a:defRPr>
            </a:lvl2pPr>
            <a:lvl3pPr marL="1143000" indent="-228600" defTabSz="931863" eaLnBrk="0" hangingPunct="0">
              <a:defRPr sz="2600">
                <a:solidFill>
                  <a:schemeClr val="tx1"/>
                </a:solidFill>
                <a:latin typeface="Arial" charset="0"/>
                <a:ea typeface="MS PGothic" pitchFamily="34" charset="-128"/>
              </a:defRPr>
            </a:lvl3pPr>
            <a:lvl4pPr marL="1600200" indent="-228600" defTabSz="931863" eaLnBrk="0" hangingPunct="0">
              <a:defRPr sz="2600">
                <a:solidFill>
                  <a:schemeClr val="tx1"/>
                </a:solidFill>
                <a:latin typeface="Arial" charset="0"/>
                <a:ea typeface="MS PGothic" pitchFamily="34" charset="-128"/>
              </a:defRPr>
            </a:lvl4pPr>
            <a:lvl5pPr marL="2057400" indent="-228600" defTabSz="931863" eaLnBrk="0" hangingPunct="0">
              <a:defRPr sz="2600">
                <a:solidFill>
                  <a:schemeClr val="tx1"/>
                </a:solidFill>
                <a:latin typeface="Arial" charset="0"/>
                <a:ea typeface="MS PGothic" pitchFamily="34" charset="-128"/>
              </a:defRPr>
            </a:lvl5pPr>
            <a:lvl6pPr marL="2514600" indent="-228600" defTabSz="931863" eaLnBrk="0" fontAlgn="base" hangingPunct="0">
              <a:spcBef>
                <a:spcPct val="0"/>
              </a:spcBef>
              <a:spcAft>
                <a:spcPct val="0"/>
              </a:spcAft>
              <a:defRPr sz="2600">
                <a:solidFill>
                  <a:schemeClr val="tx1"/>
                </a:solidFill>
                <a:latin typeface="Arial" charset="0"/>
                <a:ea typeface="MS PGothic" pitchFamily="34" charset="-128"/>
              </a:defRPr>
            </a:lvl6pPr>
            <a:lvl7pPr marL="2971800" indent="-228600" defTabSz="931863" eaLnBrk="0" fontAlgn="base" hangingPunct="0">
              <a:spcBef>
                <a:spcPct val="0"/>
              </a:spcBef>
              <a:spcAft>
                <a:spcPct val="0"/>
              </a:spcAft>
              <a:defRPr sz="2600">
                <a:solidFill>
                  <a:schemeClr val="tx1"/>
                </a:solidFill>
                <a:latin typeface="Arial" charset="0"/>
                <a:ea typeface="MS PGothic" pitchFamily="34" charset="-128"/>
              </a:defRPr>
            </a:lvl7pPr>
            <a:lvl8pPr marL="3429000" indent="-228600" defTabSz="931863" eaLnBrk="0" fontAlgn="base" hangingPunct="0">
              <a:spcBef>
                <a:spcPct val="0"/>
              </a:spcBef>
              <a:spcAft>
                <a:spcPct val="0"/>
              </a:spcAft>
              <a:defRPr sz="2600">
                <a:solidFill>
                  <a:schemeClr val="tx1"/>
                </a:solidFill>
                <a:latin typeface="Arial" charset="0"/>
                <a:ea typeface="MS PGothic" pitchFamily="34" charset="-128"/>
              </a:defRPr>
            </a:lvl8pPr>
            <a:lvl9pPr marL="3886200" indent="-228600" defTabSz="931863" eaLnBrk="0" fontAlgn="base" hangingPunct="0">
              <a:spcBef>
                <a:spcPct val="0"/>
              </a:spcBef>
              <a:spcAft>
                <a:spcPct val="0"/>
              </a:spcAft>
              <a:defRPr sz="2600">
                <a:solidFill>
                  <a:schemeClr val="tx1"/>
                </a:solidFill>
                <a:latin typeface="Arial" charset="0"/>
                <a:ea typeface="MS PGothic" pitchFamily="34" charset="-128"/>
              </a:defRPr>
            </a:lvl9pPr>
          </a:lstStyle>
          <a:p>
            <a:pPr eaLnBrk="1" hangingPunct="1"/>
            <a:fld id="{461F58F6-7559-49A7-ACF2-BB92186058DA}" type="slidenum">
              <a:rPr lang="en-US" altLang="en-US" sz="1200" smtClean="0">
                <a:latin typeface="Calibri" pitchFamily="34" charset="0"/>
              </a:rPr>
              <a:pPr eaLnBrk="1" hangingPunct="1"/>
              <a:t>1</a:t>
            </a:fld>
            <a:endParaRPr lang="en-US" altLang="en-US" sz="1200" dirty="0">
              <a:latin typeface="Calibri" pitchFamily="34" charset="0"/>
            </a:endParaRPr>
          </a:p>
        </p:txBody>
      </p:sp>
    </p:spTree>
    <p:extLst>
      <p:ext uri="{BB962C8B-B14F-4D97-AF65-F5344CB8AC3E}">
        <p14:creationId xmlns:p14="http://schemas.microsoft.com/office/powerpoint/2010/main" val="260263681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twitter.com/ibmclientvoices" TargetMode="External"/><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hyperlink" Target="http://www.facebook.com/" TargetMode="External"/><Relationship Id="rId5" Type="http://schemas.openxmlformats.org/officeDocument/2006/relationships/hyperlink" Target="https://plus.google.com/117213541063862911551/posts" TargetMode="External"/><Relationship Id="rId10" Type="http://schemas.openxmlformats.org/officeDocument/2006/relationships/image" Target="../media/image5.jpeg"/><Relationship Id="rId4" Type="http://schemas.openxmlformats.org/officeDocument/2006/relationships/hyperlink" Target="http://www.linkedin.com/" TargetMode="External"/><Relationship Id="rId9" Type="http://schemas.openxmlformats.org/officeDocument/2006/relationships/image" Target="../media/image4.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6" name="Line 4"/>
          <p:cNvSpPr>
            <a:spLocks noChangeShapeType="1"/>
          </p:cNvSpPr>
          <p:nvPr userDrawn="1"/>
        </p:nvSpPr>
        <p:spPr bwMode="auto">
          <a:xfrm flipV="1">
            <a:off x="301625" y="881063"/>
            <a:ext cx="9455150" cy="0"/>
          </a:xfrm>
          <a:prstGeom prst="line">
            <a:avLst/>
          </a:prstGeom>
          <a:noFill/>
          <a:ln w="6350">
            <a:solidFill>
              <a:srgbClr val="59595B"/>
            </a:solidFill>
            <a:round/>
            <a:headEnd/>
            <a:tailEnd/>
          </a:ln>
        </p:spPr>
        <p:txBody>
          <a:bodyPr/>
          <a:lstStyle/>
          <a:p>
            <a:pPr>
              <a:defRPr/>
            </a:pPr>
            <a:endParaRPr lang="en-US" sz="2674" dirty="0"/>
          </a:p>
        </p:txBody>
      </p:sp>
      <p:sp>
        <p:nvSpPr>
          <p:cNvPr id="7" name="Rectangle 6"/>
          <p:cNvSpPr>
            <a:spLocks noChangeArrowheads="1"/>
          </p:cNvSpPr>
          <p:nvPr userDrawn="1"/>
        </p:nvSpPr>
        <p:spPr bwMode="black">
          <a:xfrm>
            <a:off x="8348663" y="7488238"/>
            <a:ext cx="1509712" cy="207962"/>
          </a:xfrm>
          <a:prstGeom prst="rect">
            <a:avLst/>
          </a:prstGeom>
          <a:noFill/>
          <a:ln w="9525">
            <a:noFill/>
            <a:miter lim="800000"/>
            <a:headEnd/>
            <a:tailEnd/>
          </a:ln>
        </p:spPr>
        <p:txBody>
          <a:bodyPr lIns="92075" tIns="46038" rIns="92075" bIns="46038"/>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r" eaLnBrk="1" hangingPunct="1">
              <a:defRPr/>
            </a:pPr>
            <a:r>
              <a:rPr lang="en-US" altLang="en-US" sz="800" dirty="0">
                <a:solidFill>
                  <a:srgbClr val="000000"/>
                </a:solidFill>
              </a:rPr>
              <a:t>© 2016 IBM Corporation</a:t>
            </a:r>
            <a:endParaRPr lang="en-US" altLang="en-US" sz="1800" dirty="0">
              <a:solidFill>
                <a:srgbClr val="000000"/>
              </a:solidFill>
            </a:endParaRPr>
          </a:p>
        </p:txBody>
      </p:sp>
      <p:cxnSp>
        <p:nvCxnSpPr>
          <p:cNvPr id="8" name="Straight Connector 6"/>
          <p:cNvCxnSpPr>
            <a:cxnSpLocks noChangeShapeType="1"/>
          </p:cNvCxnSpPr>
          <p:nvPr userDrawn="1"/>
        </p:nvCxnSpPr>
        <p:spPr bwMode="auto">
          <a:xfrm>
            <a:off x="301625" y="3843338"/>
            <a:ext cx="9455150" cy="0"/>
          </a:xfrm>
          <a:prstGeom prst="line">
            <a:avLst/>
          </a:prstGeom>
          <a:noFill/>
          <a:ln w="6350" algn="ctr">
            <a:solidFill>
              <a:srgbClr val="59595B"/>
            </a:solidFill>
            <a:round/>
            <a:headEnd/>
            <a:tailEnd/>
          </a:ln>
          <a:extLst>
            <a:ext uri="{909E8E84-426E-40DD-AFC4-6F175D3DCCD1}">
              <a14:hiddenFill xmlns:a14="http://schemas.microsoft.com/office/drawing/2010/main">
                <a:noFill/>
              </a14:hiddenFill>
            </a:ext>
          </a:extLst>
        </p:spPr>
      </p:cxnSp>
      <p:cxnSp>
        <p:nvCxnSpPr>
          <p:cNvPr id="9" name="Straight Connector 7"/>
          <p:cNvCxnSpPr>
            <a:cxnSpLocks noChangeShapeType="1"/>
          </p:cNvCxnSpPr>
          <p:nvPr userDrawn="1"/>
        </p:nvCxnSpPr>
        <p:spPr bwMode="auto">
          <a:xfrm flipH="1">
            <a:off x="2551113" y="3843338"/>
            <a:ext cx="14287" cy="3627437"/>
          </a:xfrm>
          <a:prstGeom prst="line">
            <a:avLst/>
          </a:prstGeom>
          <a:noFill/>
          <a:ln w="6350" algn="ctr">
            <a:solidFill>
              <a:srgbClr val="59595B"/>
            </a:solidFill>
            <a:round/>
            <a:headEnd/>
            <a:tailEnd/>
          </a:ln>
          <a:extLst>
            <a:ext uri="{909E8E84-426E-40DD-AFC4-6F175D3DCCD1}">
              <a14:hiddenFill xmlns:a14="http://schemas.microsoft.com/office/drawing/2010/main">
                <a:noFill/>
              </a14:hiddenFill>
            </a:ext>
          </a:extLst>
        </p:spPr>
      </p:cxnSp>
      <p:cxnSp>
        <p:nvCxnSpPr>
          <p:cNvPr id="10" name="Straight Connector 9"/>
          <p:cNvCxnSpPr>
            <a:cxnSpLocks noChangeShapeType="1"/>
          </p:cNvCxnSpPr>
          <p:nvPr userDrawn="1"/>
        </p:nvCxnSpPr>
        <p:spPr bwMode="auto">
          <a:xfrm flipH="1">
            <a:off x="7353300" y="3843338"/>
            <a:ext cx="39688" cy="3627437"/>
          </a:xfrm>
          <a:prstGeom prst="line">
            <a:avLst/>
          </a:prstGeom>
          <a:noFill/>
          <a:ln w="6350" algn="ctr">
            <a:solidFill>
              <a:srgbClr val="59595B"/>
            </a:solidFill>
            <a:round/>
            <a:headEnd/>
            <a:tailEnd/>
          </a:ln>
          <a:extLst>
            <a:ext uri="{909E8E84-426E-40DD-AFC4-6F175D3DCCD1}">
              <a14:hiddenFill xmlns:a14="http://schemas.microsoft.com/office/drawing/2010/main">
                <a:noFill/>
              </a14:hiddenFill>
            </a:ext>
          </a:extLst>
        </p:spPr>
      </p:cxnSp>
      <p:sp>
        <p:nvSpPr>
          <p:cNvPr id="11" name="Rectangle 10"/>
          <p:cNvSpPr>
            <a:spLocks noChangeArrowheads="1"/>
          </p:cNvSpPr>
          <p:nvPr userDrawn="1"/>
        </p:nvSpPr>
        <p:spPr bwMode="auto">
          <a:xfrm>
            <a:off x="5029200" y="984250"/>
            <a:ext cx="4727575" cy="2722563"/>
          </a:xfrm>
          <a:prstGeom prst="rect">
            <a:avLst/>
          </a:prstGeom>
          <a:solidFill>
            <a:srgbClr val="00AFD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en-US" sz="2200" dirty="0">
              <a:solidFill>
                <a:srgbClr val="00AFD8"/>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1625" y="320675"/>
            <a:ext cx="10763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
          <p:cNvSpPr txBox="1">
            <a:spLocks noChangeArrowheads="1"/>
          </p:cNvSpPr>
          <p:nvPr userDrawn="1"/>
        </p:nvSpPr>
        <p:spPr bwMode="auto">
          <a:xfrm>
            <a:off x="7443788" y="6926263"/>
            <a:ext cx="165893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cs typeface="Arial" panose="020B0604020202020204" pitchFamily="34" charset="0"/>
              </a:defRPr>
            </a:lvl1pPr>
            <a:lvl2pPr marL="742950" indent="-285750" eaLnBrk="0" hangingPunct="0">
              <a:defRPr sz="2000">
                <a:solidFill>
                  <a:schemeClr val="tx1"/>
                </a:solidFill>
                <a:latin typeface="Arial" panose="020B0604020202020204" pitchFamily="34" charset="0"/>
                <a:cs typeface="Arial" panose="020B0604020202020204" pitchFamily="34" charset="0"/>
              </a:defRPr>
            </a:lvl2pPr>
            <a:lvl3pPr marL="1143000" indent="-228600" eaLnBrk="0" hangingPunct="0">
              <a:defRPr sz="2000">
                <a:solidFill>
                  <a:schemeClr val="tx1"/>
                </a:solidFill>
                <a:latin typeface="Arial" panose="020B0604020202020204" pitchFamily="34" charset="0"/>
                <a:cs typeface="Arial" panose="020B0604020202020204" pitchFamily="34" charset="0"/>
              </a:defRPr>
            </a:lvl3pPr>
            <a:lvl4pPr marL="1600200" indent="-228600" eaLnBrk="0" hangingPunct="0">
              <a:defRPr sz="2000">
                <a:solidFill>
                  <a:schemeClr val="tx1"/>
                </a:solidFill>
                <a:latin typeface="Arial" panose="020B0604020202020204" pitchFamily="34" charset="0"/>
                <a:cs typeface="Arial" panose="020B0604020202020204" pitchFamily="34" charset="0"/>
              </a:defRPr>
            </a:lvl4pPr>
            <a:lvl5pPr marL="2057400" indent="-228600" eaLnBrk="0" hangingPunct="0">
              <a:defRPr sz="2000">
                <a:solidFill>
                  <a:schemeClr val="tx1"/>
                </a:solidFill>
                <a:latin typeface="Arial" panose="020B0604020202020204" pitchFamily="34" charset="0"/>
                <a:cs typeface="Arial" panose="020B0604020202020204" pitchFamily="34" charset="0"/>
              </a:defRPr>
            </a:lvl5pPr>
            <a:lvl6pPr marL="2514600" indent="-228600" defTabSz="10175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defTabSz="10175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defTabSz="10175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defTabSz="10175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1100" b="1" dirty="0">
                <a:solidFill>
                  <a:srgbClr val="00639C"/>
                </a:solidFill>
              </a:rPr>
              <a:t>Share this</a:t>
            </a:r>
            <a:endParaRPr lang="en-IN" altLang="en-US" sz="1100" dirty="0"/>
          </a:p>
        </p:txBody>
      </p:sp>
      <p:sp>
        <p:nvSpPr>
          <p:cNvPr id="14" name="Rectangle 13">
            <a:hlinkClick r:id="rId3"/>
          </p:cNvPr>
          <p:cNvSpPr>
            <a:spLocks noChangeArrowheads="1"/>
          </p:cNvSpPr>
          <p:nvPr userDrawn="1"/>
        </p:nvSpPr>
        <p:spPr bwMode="auto">
          <a:xfrm>
            <a:off x="7513638" y="7229475"/>
            <a:ext cx="317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nSpc>
                <a:spcPct val="90000"/>
              </a:lnSpc>
            </a:pPr>
            <a:endParaRPr lang="en-US" sz="2200" dirty="0">
              <a:solidFill>
                <a:schemeClr val="hlink"/>
              </a:solidFill>
            </a:endParaRPr>
          </a:p>
        </p:txBody>
      </p:sp>
      <p:sp>
        <p:nvSpPr>
          <p:cNvPr id="15" name="Rectangle 14">
            <a:hlinkClick r:id="rId4"/>
          </p:cNvPr>
          <p:cNvSpPr>
            <a:spLocks noChangeArrowheads="1"/>
          </p:cNvSpPr>
          <p:nvPr userDrawn="1"/>
        </p:nvSpPr>
        <p:spPr bwMode="auto">
          <a:xfrm>
            <a:off x="7907338" y="7215188"/>
            <a:ext cx="2190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90000"/>
              </a:lnSpc>
            </a:pPr>
            <a:endParaRPr lang="en-US" sz="2200" dirty="0">
              <a:solidFill>
                <a:schemeClr val="hlink"/>
              </a:solidFill>
            </a:endParaRPr>
          </a:p>
        </p:txBody>
      </p:sp>
      <p:sp>
        <p:nvSpPr>
          <p:cNvPr id="16" name="Rectangle 15">
            <a:hlinkClick r:id="rId5"/>
          </p:cNvPr>
          <p:cNvSpPr>
            <a:spLocks noChangeArrowheads="1"/>
          </p:cNvSpPr>
          <p:nvPr userDrawn="1"/>
        </p:nvSpPr>
        <p:spPr bwMode="auto">
          <a:xfrm>
            <a:off x="8185150" y="7204075"/>
            <a:ext cx="293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90000"/>
              </a:lnSpc>
            </a:pPr>
            <a:endParaRPr lang="en-US" sz="2200" dirty="0">
              <a:solidFill>
                <a:schemeClr val="hlink"/>
              </a:solidFill>
            </a:endParaRPr>
          </a:p>
        </p:txBody>
      </p:sp>
      <p:sp>
        <p:nvSpPr>
          <p:cNvPr id="17" name="Rectangle 16">
            <a:hlinkClick r:id="rId6"/>
          </p:cNvPr>
          <p:cNvSpPr>
            <a:spLocks noChangeArrowheads="1"/>
          </p:cNvSpPr>
          <p:nvPr userDrawn="1"/>
        </p:nvSpPr>
        <p:spPr bwMode="auto">
          <a:xfrm>
            <a:off x="8477250" y="7177088"/>
            <a:ext cx="358775" cy="32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90000"/>
              </a:lnSpc>
            </a:pPr>
            <a:endParaRPr lang="en-US" sz="2200" dirty="0">
              <a:solidFill>
                <a:schemeClr val="hlink"/>
              </a:solidFill>
            </a:endParaRPr>
          </a:p>
        </p:txBody>
      </p:sp>
      <p:pic>
        <p:nvPicPr>
          <p:cNvPr id="18" name="Picture 17"/>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180388" y="7196138"/>
            <a:ext cx="290512"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526338" y="7229475"/>
            <a:ext cx="2984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p:cNvPicPr>
            <a:picLocks noChangeAspect="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493125" y="7202488"/>
            <a:ext cx="279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875588" y="7215188"/>
            <a:ext cx="284162" cy="25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Picture Placeholder 26"/>
          <p:cNvSpPr>
            <a:spLocks noGrp="1"/>
          </p:cNvSpPr>
          <p:nvPr>
            <p:ph type="pic" sz="quarter" idx="12" hasCustomPrompt="1"/>
          </p:nvPr>
        </p:nvSpPr>
        <p:spPr>
          <a:xfrm>
            <a:off x="302102" y="984537"/>
            <a:ext cx="4727098" cy="2722270"/>
          </a:xfrm>
          <a:solidFill>
            <a:srgbClr val="EAEAEA"/>
          </a:solidFill>
        </p:spPr>
        <p:txBody>
          <a:bodyPr/>
          <a:lstStyle>
            <a:lvl1pPr marL="0" indent="0">
              <a:buFontTx/>
              <a:buNone/>
              <a:defRPr lang="en-US" sz="1600" i="1" baseline="0" smtClean="0">
                <a:latin typeface="+mn-lt"/>
                <a:cs typeface="Arial" panose="020B0604020202020204" pitchFamily="34" charset="0"/>
              </a:defRPr>
            </a:lvl1pPr>
          </a:lstStyle>
          <a:p>
            <a:pPr lvl="0"/>
            <a:r>
              <a:rPr lang="en-US" noProof="0" dirty="0"/>
              <a:t>Click the icon to add a photo.</a:t>
            </a:r>
          </a:p>
        </p:txBody>
      </p:sp>
      <p:sp>
        <p:nvSpPr>
          <p:cNvPr id="29" name="Picture Placeholder 28"/>
          <p:cNvSpPr>
            <a:spLocks noGrp="1"/>
          </p:cNvSpPr>
          <p:nvPr>
            <p:ph type="pic" sz="quarter" idx="13" hasCustomPrompt="1"/>
          </p:nvPr>
        </p:nvSpPr>
        <p:spPr>
          <a:xfrm>
            <a:off x="8046689" y="204854"/>
            <a:ext cx="1709612" cy="572422"/>
          </a:xfrm>
          <a:solidFill>
            <a:srgbClr val="EAEAEA"/>
          </a:solidFill>
        </p:spPr>
        <p:txBody>
          <a:bodyPr/>
          <a:lstStyle>
            <a:lvl1pPr marL="0" indent="0">
              <a:buFontTx/>
              <a:buNone/>
              <a:defRPr sz="900" baseline="0"/>
            </a:lvl1pPr>
          </a:lstStyle>
          <a:p>
            <a:pPr lvl="0"/>
            <a:r>
              <a:rPr lang="en-US" noProof="0" dirty="0"/>
              <a:t>Click the icon to add a logo.</a:t>
            </a:r>
          </a:p>
        </p:txBody>
      </p:sp>
      <p:sp>
        <p:nvSpPr>
          <p:cNvPr id="42" name="Picture Placeholder 28"/>
          <p:cNvSpPr>
            <a:spLocks noGrp="1"/>
          </p:cNvSpPr>
          <p:nvPr>
            <p:ph type="pic" sz="quarter" idx="17" hasCustomPrompt="1"/>
          </p:nvPr>
        </p:nvSpPr>
        <p:spPr>
          <a:xfrm>
            <a:off x="7877639" y="1120002"/>
            <a:ext cx="1691664" cy="1583552"/>
          </a:xfrm>
        </p:spPr>
        <p:txBody>
          <a:bodyPr/>
          <a:lstStyle>
            <a:lvl1pPr marL="0" indent="0">
              <a:buFontTx/>
              <a:buNone/>
              <a:defRPr lang="en-US" sz="900" i="1" smtClean="0">
                <a:cs typeface="Arial" panose="020B0604020202020204" pitchFamily="34" charset="0"/>
              </a:defRPr>
            </a:lvl1pPr>
          </a:lstStyle>
          <a:p>
            <a:pPr lvl="0"/>
            <a:r>
              <a:rPr lang="en-US" noProof="0" dirty="0"/>
              <a:t>Click the icon to add a photo.</a:t>
            </a:r>
          </a:p>
        </p:txBody>
      </p:sp>
      <p:sp>
        <p:nvSpPr>
          <p:cNvPr id="43" name="Text Placeholder 38"/>
          <p:cNvSpPr>
            <a:spLocks noGrp="1"/>
          </p:cNvSpPr>
          <p:nvPr>
            <p:ph type="body" sz="quarter" idx="18"/>
          </p:nvPr>
        </p:nvSpPr>
        <p:spPr>
          <a:xfrm>
            <a:off x="7877639" y="2901614"/>
            <a:ext cx="1778376" cy="706939"/>
          </a:xfrm>
        </p:spPr>
        <p:txBody>
          <a:bodyPr tIns="0" rIns="0" bIns="0"/>
          <a:lstStyle>
            <a:lvl1pPr marL="0" indent="0">
              <a:spcBef>
                <a:spcPts val="0"/>
              </a:spcBef>
              <a:spcAft>
                <a:spcPts val="0"/>
              </a:spcAft>
              <a:buFontTx/>
              <a:buNone/>
              <a:defRPr lang="en-US" sz="900" b="1" dirty="0">
                <a:solidFill>
                  <a:srgbClr val="FFFFFF"/>
                </a:solidFill>
                <a:ea typeface="HelvNeue Medium for IBM" panose="020B0604020202020204" pitchFamily="34" charset="0"/>
                <a:cs typeface="Arial" panose="020B0604020202020204" pitchFamily="34" charset="0"/>
              </a:defRPr>
            </a:lvl1pPr>
            <a:lvl2pPr marL="0" indent="0">
              <a:spcAft>
                <a:spcPts val="0"/>
              </a:spcAft>
              <a:buFontTx/>
              <a:buNone/>
              <a:defRPr sz="900" baseline="0">
                <a:solidFill>
                  <a:schemeClr val="bg1"/>
                </a:solidFill>
              </a:defRPr>
            </a:lvl2pPr>
            <a:lvl3pPr marL="0" indent="0">
              <a:spcAft>
                <a:spcPts val="0"/>
              </a:spcAft>
              <a:buFontTx/>
              <a:buNone/>
              <a:defRPr sz="900" baseline="0">
                <a:solidFill>
                  <a:schemeClr val="bg1"/>
                </a:solidFill>
              </a:defRPr>
            </a:lvl3pPr>
            <a:lvl4pPr marL="0" indent="0">
              <a:spcBef>
                <a:spcPts val="0"/>
              </a:spcBef>
              <a:spcAft>
                <a:spcPts val="0"/>
              </a:spcAft>
              <a:buClrTx/>
              <a:buFontTx/>
              <a:buNone/>
              <a:defRPr sz="900" baseline="0">
                <a:solidFill>
                  <a:schemeClr val="bg1"/>
                </a:solidFill>
              </a:defRPr>
            </a:lvl4pPr>
            <a:lvl5pPr marL="0" indent="0">
              <a:spcBef>
                <a:spcPts val="0"/>
              </a:spcBef>
              <a:spcAft>
                <a:spcPts val="0"/>
              </a:spcAft>
              <a:buClrTx/>
              <a:buFontTx/>
              <a:buNone/>
              <a:defRPr sz="900" baseline="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03354155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15913" y="1400175"/>
            <a:ext cx="9440862" cy="580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Rectangle 13"/>
          <p:cNvSpPr>
            <a:spLocks noGrp="1" noChangeArrowheads="1"/>
          </p:cNvSpPr>
          <p:nvPr>
            <p:ph type="title"/>
          </p:nvPr>
        </p:nvSpPr>
        <p:spPr bwMode="auto">
          <a:xfrm>
            <a:off x="315913" y="673100"/>
            <a:ext cx="9440862"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title style</a:t>
            </a:r>
          </a:p>
        </p:txBody>
      </p:sp>
      <p:sp>
        <p:nvSpPr>
          <p:cNvPr id="9" name="Rectangle 7"/>
          <p:cNvSpPr>
            <a:spLocks noGrp="1" noChangeArrowheads="1"/>
          </p:cNvSpPr>
          <p:nvPr>
            <p:ph type="sldNum" sz="quarter" idx="4"/>
          </p:nvPr>
        </p:nvSpPr>
        <p:spPr bwMode="black">
          <a:xfrm>
            <a:off x="201613" y="7408863"/>
            <a:ext cx="403225" cy="209550"/>
          </a:xfrm>
          <a:prstGeom prst="rect">
            <a:avLst/>
          </a:prstGeom>
          <a:extLst/>
        </p:spPr>
        <p:txBody>
          <a:bodyPr vert="horz" wrap="square" lIns="92075" tIns="46038" rIns="92075" bIns="46038" numCol="1" anchor="t" anchorCtr="0" compatLnSpc="1">
            <a:prstTxWarp prst="textNoShape">
              <a:avLst/>
            </a:prstTxWarp>
          </a:bodyPr>
          <a:lstStyle>
            <a:lvl1pPr>
              <a:defRPr sz="800">
                <a:solidFill>
                  <a:srgbClr val="000000"/>
                </a:solidFill>
                <a:latin typeface="Arial" panose="020B0604020202020204" pitchFamily="34" charset="0"/>
                <a:cs typeface="Arial" panose="020B0604020202020204" pitchFamily="34" charset="0"/>
              </a:defRPr>
            </a:lvl1pPr>
          </a:lstStyle>
          <a:p>
            <a:pPr>
              <a:defRPr/>
            </a:pPr>
            <a:fld id="{C3B600E3-48D4-49D6-8D91-0FCE4CF3C61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935" r:id="rId1"/>
  </p:sldLayoutIdLst>
  <p:hf hdr="0" ftr="0" dt="0"/>
  <p:txStyles>
    <p:titleStyle>
      <a:lvl1pPr algn="l" rtl="0" eaLnBrk="0" fontAlgn="base" hangingPunct="0">
        <a:lnSpc>
          <a:spcPct val="90000"/>
        </a:lnSpc>
        <a:spcBef>
          <a:spcPct val="0"/>
        </a:spcBef>
        <a:spcAft>
          <a:spcPct val="0"/>
        </a:spcAft>
        <a:defRPr sz="2200">
          <a:solidFill>
            <a:schemeClr val="tx1"/>
          </a:solidFill>
          <a:latin typeface="Arial" charset="0"/>
          <a:ea typeface="MS PGothic" pitchFamily="34" charset="-128"/>
          <a:cs typeface="MS PGothic" pitchFamily="34" charset="-128"/>
        </a:defRPr>
      </a:lvl1pPr>
      <a:lvl2pPr algn="l" rtl="0" eaLnBrk="0" fontAlgn="base" hangingPunct="0">
        <a:lnSpc>
          <a:spcPct val="90000"/>
        </a:lnSpc>
        <a:spcBef>
          <a:spcPct val="0"/>
        </a:spcBef>
        <a:spcAft>
          <a:spcPct val="0"/>
        </a:spcAft>
        <a:defRPr sz="2200">
          <a:solidFill>
            <a:schemeClr val="tx1"/>
          </a:solidFill>
          <a:latin typeface="Arial" charset="0"/>
          <a:ea typeface="MS PGothic" pitchFamily="34" charset="-128"/>
          <a:cs typeface="MS PGothic" pitchFamily="34" charset="-128"/>
        </a:defRPr>
      </a:lvl2pPr>
      <a:lvl3pPr algn="l" rtl="0" eaLnBrk="0" fontAlgn="base" hangingPunct="0">
        <a:lnSpc>
          <a:spcPct val="90000"/>
        </a:lnSpc>
        <a:spcBef>
          <a:spcPct val="0"/>
        </a:spcBef>
        <a:spcAft>
          <a:spcPct val="0"/>
        </a:spcAft>
        <a:defRPr sz="2200">
          <a:solidFill>
            <a:schemeClr val="tx1"/>
          </a:solidFill>
          <a:latin typeface="Arial" charset="0"/>
          <a:ea typeface="MS PGothic" pitchFamily="34" charset="-128"/>
          <a:cs typeface="MS PGothic" pitchFamily="34" charset="-128"/>
        </a:defRPr>
      </a:lvl3pPr>
      <a:lvl4pPr algn="l" rtl="0" eaLnBrk="0" fontAlgn="base" hangingPunct="0">
        <a:lnSpc>
          <a:spcPct val="90000"/>
        </a:lnSpc>
        <a:spcBef>
          <a:spcPct val="0"/>
        </a:spcBef>
        <a:spcAft>
          <a:spcPct val="0"/>
        </a:spcAft>
        <a:defRPr sz="2200">
          <a:solidFill>
            <a:schemeClr val="tx1"/>
          </a:solidFill>
          <a:latin typeface="Arial" charset="0"/>
          <a:ea typeface="MS PGothic" pitchFamily="34" charset="-128"/>
          <a:cs typeface="MS PGothic" pitchFamily="34" charset="-128"/>
        </a:defRPr>
      </a:lvl4pPr>
      <a:lvl5pPr algn="l" rtl="0" eaLnBrk="0" fontAlgn="base" hangingPunct="0">
        <a:lnSpc>
          <a:spcPct val="90000"/>
        </a:lnSpc>
        <a:spcBef>
          <a:spcPct val="0"/>
        </a:spcBef>
        <a:spcAft>
          <a:spcPct val="0"/>
        </a:spcAft>
        <a:defRPr sz="2200">
          <a:solidFill>
            <a:schemeClr val="tx1"/>
          </a:solidFill>
          <a:latin typeface="Arial" charset="0"/>
          <a:ea typeface="MS PGothic" pitchFamily="34" charset="-128"/>
          <a:cs typeface="MS PGothic" pitchFamily="34" charset="-128"/>
        </a:defRPr>
      </a:lvl5pPr>
      <a:lvl6pPr marL="457205" algn="l" rtl="0" eaLnBrk="1" fontAlgn="base" hangingPunct="1">
        <a:lnSpc>
          <a:spcPct val="90000"/>
        </a:lnSpc>
        <a:spcBef>
          <a:spcPct val="0"/>
        </a:spcBef>
        <a:spcAft>
          <a:spcPct val="0"/>
        </a:spcAft>
        <a:defRPr sz="2200">
          <a:solidFill>
            <a:schemeClr val="tx1"/>
          </a:solidFill>
          <a:latin typeface="Arial" charset="0"/>
        </a:defRPr>
      </a:lvl6pPr>
      <a:lvl7pPr marL="914409" algn="l" rtl="0" eaLnBrk="1" fontAlgn="base" hangingPunct="1">
        <a:lnSpc>
          <a:spcPct val="90000"/>
        </a:lnSpc>
        <a:spcBef>
          <a:spcPct val="0"/>
        </a:spcBef>
        <a:spcAft>
          <a:spcPct val="0"/>
        </a:spcAft>
        <a:defRPr sz="2200">
          <a:solidFill>
            <a:schemeClr val="tx1"/>
          </a:solidFill>
          <a:latin typeface="Arial" charset="0"/>
        </a:defRPr>
      </a:lvl7pPr>
      <a:lvl8pPr marL="1371614" algn="l" rtl="0" eaLnBrk="1" fontAlgn="base" hangingPunct="1">
        <a:lnSpc>
          <a:spcPct val="90000"/>
        </a:lnSpc>
        <a:spcBef>
          <a:spcPct val="0"/>
        </a:spcBef>
        <a:spcAft>
          <a:spcPct val="0"/>
        </a:spcAft>
        <a:defRPr sz="2200">
          <a:solidFill>
            <a:schemeClr val="tx1"/>
          </a:solidFill>
          <a:latin typeface="Arial" charset="0"/>
        </a:defRPr>
      </a:lvl8pPr>
      <a:lvl9pPr marL="1828818" algn="l" rtl="0" eaLnBrk="1" fontAlgn="base" hangingPunct="1">
        <a:lnSpc>
          <a:spcPct val="90000"/>
        </a:lnSpc>
        <a:spcBef>
          <a:spcPct val="0"/>
        </a:spcBef>
        <a:spcAft>
          <a:spcPct val="0"/>
        </a:spcAft>
        <a:defRPr sz="2200">
          <a:solidFill>
            <a:schemeClr val="tx1"/>
          </a:solidFill>
          <a:latin typeface="Arial" charset="0"/>
        </a:defRPr>
      </a:lvl9pPr>
    </p:titleStyle>
    <p:bodyStyle>
      <a:lvl1pPr marL="173038" indent="-173038" algn="l" rtl="0" eaLnBrk="0" fontAlgn="base" hangingPunct="0">
        <a:spcBef>
          <a:spcPct val="50000"/>
        </a:spcBef>
        <a:spcAft>
          <a:spcPct val="0"/>
        </a:spcAft>
        <a:buClr>
          <a:schemeClr val="tx1"/>
        </a:buClr>
        <a:buFont typeface="Wingdings" pitchFamily="2" charset="2"/>
        <a:buChar char="§"/>
        <a:defRPr sz="1600">
          <a:solidFill>
            <a:schemeClr val="tx1"/>
          </a:solidFill>
          <a:latin typeface="Arial" charset="0"/>
          <a:ea typeface="MS PGothic" pitchFamily="34" charset="-128"/>
          <a:cs typeface="MS PGothic" pitchFamily="34" charset="-128"/>
        </a:defRPr>
      </a:lvl1pPr>
      <a:lvl2pPr marL="509588" indent="-163513" algn="l" rtl="0" eaLnBrk="0" fontAlgn="base" hangingPunct="0">
        <a:spcBef>
          <a:spcPct val="0"/>
        </a:spcBef>
        <a:spcAft>
          <a:spcPct val="0"/>
        </a:spcAft>
        <a:buClr>
          <a:schemeClr val="tx1"/>
        </a:buClr>
        <a:buFont typeface="Arial" charset="0"/>
        <a:buChar char="–"/>
        <a:defRPr sz="1600">
          <a:solidFill>
            <a:schemeClr val="tx1"/>
          </a:solidFill>
          <a:latin typeface="Arial" charset="0"/>
          <a:ea typeface="MS PGothic" pitchFamily="34" charset="-128"/>
        </a:defRPr>
      </a:lvl2pPr>
      <a:lvl3pPr marL="855663" indent="-173038" algn="l" rtl="0" eaLnBrk="0" fontAlgn="base" hangingPunct="0">
        <a:spcBef>
          <a:spcPct val="0"/>
        </a:spcBef>
        <a:spcAft>
          <a:spcPct val="0"/>
        </a:spcAft>
        <a:buClr>
          <a:schemeClr val="tx1"/>
        </a:buClr>
        <a:buChar char="•"/>
        <a:defRPr sz="1600">
          <a:solidFill>
            <a:schemeClr val="tx1"/>
          </a:solidFill>
          <a:latin typeface="Arial" charset="0"/>
          <a:ea typeface="MS PGothic" pitchFamily="34" charset="-128"/>
          <a:cs typeface="MS PGothic" pitchFamily="34" charset="-128"/>
        </a:defRPr>
      </a:lvl3pPr>
      <a:lvl4pPr marL="1203325" indent="-173038" algn="l" rtl="0" eaLnBrk="0" fontAlgn="base" hangingPunct="0">
        <a:spcBef>
          <a:spcPct val="20000"/>
        </a:spcBef>
        <a:spcAft>
          <a:spcPct val="0"/>
        </a:spcAft>
        <a:buClr>
          <a:schemeClr val="bg1"/>
        </a:buClr>
        <a:buChar char="–"/>
        <a:defRPr sz="1600">
          <a:solidFill>
            <a:schemeClr val="bg1"/>
          </a:solidFill>
          <a:latin typeface="Arial" charset="0"/>
          <a:ea typeface="MS PGothic" pitchFamily="34" charset="-128"/>
        </a:defRPr>
      </a:lvl4pPr>
      <a:lvl5pPr marL="1539875" indent="-163513" algn="l" rtl="0" eaLnBrk="0" fontAlgn="base" hangingPunct="0">
        <a:spcBef>
          <a:spcPct val="20000"/>
        </a:spcBef>
        <a:spcAft>
          <a:spcPct val="0"/>
        </a:spcAft>
        <a:buClr>
          <a:schemeClr val="bg1"/>
        </a:buClr>
        <a:buChar char="»"/>
        <a:defRPr sz="1600">
          <a:solidFill>
            <a:schemeClr val="bg1"/>
          </a:solidFill>
          <a:latin typeface="Arial" charset="0"/>
          <a:ea typeface="MS PGothic" pitchFamily="34" charset="-128"/>
          <a:cs typeface="ＭＳ Ｐゴシック" pitchFamily="-108" charset="-128"/>
        </a:defRPr>
      </a:lvl5pPr>
      <a:lvl6pPr marL="1997095" indent="-163514" algn="l" rtl="0" eaLnBrk="1" fontAlgn="base" hangingPunct="1">
        <a:spcBef>
          <a:spcPct val="20000"/>
        </a:spcBef>
        <a:spcAft>
          <a:spcPct val="0"/>
        </a:spcAft>
        <a:buClr>
          <a:schemeClr val="bg1"/>
        </a:buClr>
        <a:buChar char="»"/>
        <a:defRPr sz="1600">
          <a:solidFill>
            <a:schemeClr val="bg1"/>
          </a:solidFill>
          <a:latin typeface="+mn-lt"/>
        </a:defRPr>
      </a:lvl6pPr>
      <a:lvl7pPr marL="2454300" indent="-163514" algn="l" rtl="0" eaLnBrk="1" fontAlgn="base" hangingPunct="1">
        <a:spcBef>
          <a:spcPct val="20000"/>
        </a:spcBef>
        <a:spcAft>
          <a:spcPct val="0"/>
        </a:spcAft>
        <a:buClr>
          <a:schemeClr val="bg1"/>
        </a:buClr>
        <a:buChar char="»"/>
        <a:defRPr sz="1600">
          <a:solidFill>
            <a:schemeClr val="bg1"/>
          </a:solidFill>
          <a:latin typeface="+mn-lt"/>
        </a:defRPr>
      </a:lvl7pPr>
      <a:lvl8pPr marL="2911505" indent="-163514" algn="l" rtl="0" eaLnBrk="1" fontAlgn="base" hangingPunct="1">
        <a:spcBef>
          <a:spcPct val="20000"/>
        </a:spcBef>
        <a:spcAft>
          <a:spcPct val="0"/>
        </a:spcAft>
        <a:buClr>
          <a:schemeClr val="bg1"/>
        </a:buClr>
        <a:buChar char="»"/>
        <a:defRPr sz="1600">
          <a:solidFill>
            <a:schemeClr val="bg1"/>
          </a:solidFill>
          <a:latin typeface="+mn-lt"/>
        </a:defRPr>
      </a:lvl8pPr>
      <a:lvl9pPr marL="3368709" indent="-163514" algn="l" rtl="0" eaLnBrk="1" fontAlgn="base" hangingPunct="1">
        <a:spcBef>
          <a:spcPct val="20000"/>
        </a:spcBef>
        <a:spcAft>
          <a:spcPct val="0"/>
        </a:spcAft>
        <a:buClr>
          <a:schemeClr val="bg1"/>
        </a:buClr>
        <a:buChar char="»"/>
        <a:defRPr sz="1600">
          <a:solidFill>
            <a:schemeClr val="bg1"/>
          </a:solidFill>
          <a:latin typeface="+mn-lt"/>
        </a:defRPr>
      </a:lvl9pPr>
    </p:bodyStyle>
    <p:otherStyle>
      <a:defPPr>
        <a:defRPr lang="en-US"/>
      </a:defPPr>
      <a:lvl1pPr marL="0" algn="l" defTabSz="914409" rtl="0" eaLnBrk="1" latinLnBrk="0" hangingPunct="1">
        <a:defRPr sz="1800" kern="1200">
          <a:solidFill>
            <a:schemeClr val="tx1"/>
          </a:solidFill>
          <a:latin typeface="+mn-lt"/>
          <a:ea typeface="+mn-ea"/>
          <a:cs typeface="+mn-cs"/>
        </a:defRPr>
      </a:lvl1pPr>
      <a:lvl2pPr marL="457205" algn="l" defTabSz="914409" rtl="0" eaLnBrk="1" latinLnBrk="0" hangingPunct="1">
        <a:defRPr sz="1800" kern="1200">
          <a:solidFill>
            <a:schemeClr val="tx1"/>
          </a:solidFill>
          <a:latin typeface="+mn-lt"/>
          <a:ea typeface="+mn-ea"/>
          <a:cs typeface="+mn-cs"/>
        </a:defRPr>
      </a:lvl2pPr>
      <a:lvl3pPr marL="914409" algn="l" defTabSz="914409" rtl="0" eaLnBrk="1" latinLnBrk="0" hangingPunct="1">
        <a:defRPr sz="1800" kern="1200">
          <a:solidFill>
            <a:schemeClr val="tx1"/>
          </a:solidFill>
          <a:latin typeface="+mn-lt"/>
          <a:ea typeface="+mn-ea"/>
          <a:cs typeface="+mn-cs"/>
        </a:defRPr>
      </a:lvl3pPr>
      <a:lvl4pPr marL="1371614" algn="l" defTabSz="914409" rtl="0" eaLnBrk="1" latinLnBrk="0" hangingPunct="1">
        <a:defRPr sz="1800" kern="1200">
          <a:solidFill>
            <a:schemeClr val="tx1"/>
          </a:solidFill>
          <a:latin typeface="+mn-lt"/>
          <a:ea typeface="+mn-ea"/>
          <a:cs typeface="+mn-cs"/>
        </a:defRPr>
      </a:lvl4pPr>
      <a:lvl5pPr marL="1828818" algn="l" defTabSz="914409" rtl="0" eaLnBrk="1" latinLnBrk="0" hangingPunct="1">
        <a:defRPr sz="1800" kern="1200">
          <a:solidFill>
            <a:schemeClr val="tx1"/>
          </a:solidFill>
          <a:latin typeface="+mn-lt"/>
          <a:ea typeface="+mn-ea"/>
          <a:cs typeface="+mn-cs"/>
        </a:defRPr>
      </a:lvl5pPr>
      <a:lvl6pPr marL="2286023" algn="l" defTabSz="914409" rtl="0" eaLnBrk="1" latinLnBrk="0" hangingPunct="1">
        <a:defRPr sz="1800" kern="1200">
          <a:solidFill>
            <a:schemeClr val="tx1"/>
          </a:solidFill>
          <a:latin typeface="+mn-lt"/>
          <a:ea typeface="+mn-ea"/>
          <a:cs typeface="+mn-cs"/>
        </a:defRPr>
      </a:lvl6pPr>
      <a:lvl7pPr marL="2743227" algn="l" defTabSz="914409" rtl="0" eaLnBrk="1" latinLnBrk="0" hangingPunct="1">
        <a:defRPr sz="1800" kern="1200">
          <a:solidFill>
            <a:schemeClr val="tx1"/>
          </a:solidFill>
          <a:latin typeface="+mn-lt"/>
          <a:ea typeface="+mn-ea"/>
          <a:cs typeface="+mn-cs"/>
        </a:defRPr>
      </a:lvl7pPr>
      <a:lvl8pPr marL="3200432" algn="l" defTabSz="914409" rtl="0" eaLnBrk="1" latinLnBrk="0" hangingPunct="1">
        <a:defRPr sz="1800" kern="1200">
          <a:solidFill>
            <a:schemeClr val="tx1"/>
          </a:solidFill>
          <a:latin typeface="+mn-lt"/>
          <a:ea typeface="+mn-ea"/>
          <a:cs typeface="+mn-cs"/>
        </a:defRPr>
      </a:lvl8pPr>
      <a:lvl9pPr marL="3657637" algn="l" defTabSz="9144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l="16731" r="16731"/>
          <a:stretch>
            <a:fillRect/>
          </a:stretch>
        </p:blipFill>
        <p:spPr>
          <a:xfrm>
            <a:off x="301625" y="984250"/>
            <a:ext cx="4727575" cy="2722563"/>
          </a:xfrm>
        </p:spPr>
      </p:pic>
      <p:sp>
        <p:nvSpPr>
          <p:cNvPr id="38" name="TextBox 4"/>
          <p:cNvSpPr txBox="1">
            <a:spLocks noChangeArrowheads="1"/>
          </p:cNvSpPr>
          <p:nvPr/>
        </p:nvSpPr>
        <p:spPr bwMode="auto">
          <a:xfrm>
            <a:off x="5173663" y="1051405"/>
            <a:ext cx="4395787"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600">
                <a:solidFill>
                  <a:schemeClr val="tx1"/>
                </a:solidFill>
                <a:latin typeface="Arial" charset="0"/>
                <a:ea typeface="MS PGothic" pitchFamily="34" charset="-128"/>
              </a:defRPr>
            </a:lvl1pPr>
            <a:lvl2pPr marL="742950" indent="-285750" eaLnBrk="0" hangingPunct="0">
              <a:defRPr sz="2600">
                <a:solidFill>
                  <a:schemeClr val="tx1"/>
                </a:solidFill>
                <a:latin typeface="Arial" charset="0"/>
                <a:ea typeface="MS PGothic" pitchFamily="34" charset="-128"/>
              </a:defRPr>
            </a:lvl2pPr>
            <a:lvl3pPr marL="1143000" indent="-228600" eaLnBrk="0" hangingPunct="0">
              <a:defRPr sz="2600">
                <a:solidFill>
                  <a:schemeClr val="tx1"/>
                </a:solidFill>
                <a:latin typeface="Arial" charset="0"/>
                <a:ea typeface="MS PGothic" pitchFamily="34" charset="-128"/>
              </a:defRPr>
            </a:lvl3pPr>
            <a:lvl4pPr marL="1600200" indent="-228600" eaLnBrk="0" hangingPunct="0">
              <a:defRPr sz="2600">
                <a:solidFill>
                  <a:schemeClr val="tx1"/>
                </a:solidFill>
                <a:latin typeface="Arial" charset="0"/>
                <a:ea typeface="MS PGothic" pitchFamily="34" charset="-128"/>
              </a:defRPr>
            </a:lvl4pPr>
            <a:lvl5pPr marL="2057400" indent="-228600" eaLnBrk="0" hangingPunct="0">
              <a:defRPr sz="2600">
                <a:solidFill>
                  <a:schemeClr val="tx1"/>
                </a:solidFill>
                <a:latin typeface="Arial" charset="0"/>
                <a:ea typeface="MS PGothic" pitchFamily="34" charset="-128"/>
              </a:defRPr>
            </a:lvl5pPr>
            <a:lvl6pPr marL="2514600" indent="-228600" eaLnBrk="0" fontAlgn="base" hangingPunct="0">
              <a:spcBef>
                <a:spcPct val="0"/>
              </a:spcBef>
              <a:spcAft>
                <a:spcPct val="0"/>
              </a:spcAft>
              <a:defRPr sz="2600">
                <a:solidFill>
                  <a:schemeClr val="tx1"/>
                </a:solidFill>
                <a:latin typeface="Arial" charset="0"/>
                <a:ea typeface="MS PGothic" pitchFamily="34" charset="-128"/>
              </a:defRPr>
            </a:lvl6pPr>
            <a:lvl7pPr marL="2971800" indent="-228600" eaLnBrk="0" fontAlgn="base" hangingPunct="0">
              <a:spcBef>
                <a:spcPct val="0"/>
              </a:spcBef>
              <a:spcAft>
                <a:spcPct val="0"/>
              </a:spcAft>
              <a:defRPr sz="2600">
                <a:solidFill>
                  <a:schemeClr val="tx1"/>
                </a:solidFill>
                <a:latin typeface="Arial" charset="0"/>
                <a:ea typeface="MS PGothic" pitchFamily="34" charset="-128"/>
              </a:defRPr>
            </a:lvl7pPr>
            <a:lvl8pPr marL="3429000" indent="-228600" eaLnBrk="0" fontAlgn="base" hangingPunct="0">
              <a:spcBef>
                <a:spcPct val="0"/>
              </a:spcBef>
              <a:spcAft>
                <a:spcPct val="0"/>
              </a:spcAft>
              <a:defRPr sz="2600">
                <a:solidFill>
                  <a:schemeClr val="tx1"/>
                </a:solidFill>
                <a:latin typeface="Arial" charset="0"/>
                <a:ea typeface="MS PGothic" pitchFamily="34" charset="-128"/>
              </a:defRPr>
            </a:lvl8pPr>
            <a:lvl9pPr marL="3886200" indent="-228600" eaLnBrk="0" fontAlgn="base" hangingPunct="0">
              <a:spcBef>
                <a:spcPct val="0"/>
              </a:spcBef>
              <a:spcAft>
                <a:spcPct val="0"/>
              </a:spcAft>
              <a:defRPr sz="2600">
                <a:solidFill>
                  <a:schemeClr val="tx1"/>
                </a:solidFill>
                <a:latin typeface="Arial" charset="0"/>
                <a:ea typeface="MS PGothic" pitchFamily="34" charset="-128"/>
              </a:defRPr>
            </a:lvl9pPr>
          </a:lstStyle>
          <a:p>
            <a:pPr eaLnBrk="1" hangingPunct="1">
              <a:spcAft>
                <a:spcPts val="400"/>
              </a:spcAft>
            </a:pPr>
            <a:r>
              <a:rPr lang="en-US" sz="1200" b="1" dirty="0">
                <a:solidFill>
                  <a:srgbClr val="FFFFFF"/>
                </a:solidFill>
              </a:rPr>
              <a:t>Business challenge</a:t>
            </a:r>
          </a:p>
          <a:p>
            <a:pPr eaLnBrk="1" hangingPunct="1">
              <a:spcAft>
                <a:spcPts val="0"/>
              </a:spcAft>
            </a:pPr>
            <a:r>
              <a:rPr lang="en-US" sz="1000" dirty="0" err="1" smtClean="0">
                <a:latin typeface="Arial" pitchFamily="34" charset="0"/>
                <a:cs typeface="Arial Unicode MS" pitchFamily="34" charset="-128"/>
              </a:rPr>
              <a:t>FinTechs</a:t>
            </a:r>
            <a:r>
              <a:rPr lang="en-US" sz="1000" dirty="0" smtClean="0">
                <a:latin typeface="Arial" pitchFamily="34" charset="0"/>
                <a:cs typeface="Arial Unicode MS" pitchFamily="34" charset="-128"/>
              </a:rPr>
              <a:t> are disrupting the </a:t>
            </a:r>
            <a:r>
              <a:rPr lang="en-US" sz="1000" dirty="0">
                <a:latin typeface="Arial" pitchFamily="34" charset="0"/>
                <a:cs typeface="Arial Unicode MS" pitchFamily="34" charset="-128"/>
              </a:rPr>
              <a:t>banking and insurance </a:t>
            </a:r>
            <a:r>
              <a:rPr lang="en-US" sz="1000" dirty="0" smtClean="0">
                <a:latin typeface="Arial" pitchFamily="34" charset="0"/>
                <a:cs typeface="Arial Unicode MS" pitchFamily="34" charset="-128"/>
              </a:rPr>
              <a:t>sector, representing new partners and competitors for the established banks at the same time. </a:t>
            </a:r>
            <a:r>
              <a:rPr lang="en-US" sz="1000" dirty="0" err="1" smtClean="0">
                <a:latin typeface="Arial" pitchFamily="34" charset="0"/>
                <a:cs typeface="Arial Unicode MS" pitchFamily="34" charset="-128"/>
              </a:rPr>
              <a:t>Fiducia</a:t>
            </a:r>
            <a:r>
              <a:rPr lang="en-US" sz="1000" dirty="0" smtClean="0">
                <a:latin typeface="Arial" pitchFamily="34" charset="0"/>
                <a:cs typeface="Arial Unicode MS" pitchFamily="34" charset="-128"/>
              </a:rPr>
              <a:t> &amp; GAD IT AG </a:t>
            </a:r>
            <a:r>
              <a:rPr lang="en-US" sz="1000" dirty="0" smtClean="0"/>
              <a:t>demonstrated that their industry innovation excellence is on par while conducting two collaborative hackathons. </a:t>
            </a:r>
            <a:endParaRPr lang="en-US" sz="1000" dirty="0" smtClean="0">
              <a:latin typeface="Arial" pitchFamily="34" charset="0"/>
              <a:cs typeface="Arial Unicode MS" pitchFamily="34" charset="-128"/>
            </a:endParaRPr>
          </a:p>
        </p:txBody>
      </p:sp>
      <p:sp>
        <p:nvSpPr>
          <p:cNvPr id="39" name="TextBox 5"/>
          <p:cNvSpPr txBox="1">
            <a:spLocks noChangeArrowheads="1"/>
          </p:cNvSpPr>
          <p:nvPr/>
        </p:nvSpPr>
        <p:spPr bwMode="auto">
          <a:xfrm>
            <a:off x="5173663" y="2003841"/>
            <a:ext cx="4501965"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600">
                <a:solidFill>
                  <a:schemeClr val="tx1"/>
                </a:solidFill>
                <a:latin typeface="Arial" charset="0"/>
                <a:ea typeface="MS PGothic" pitchFamily="34" charset="-128"/>
              </a:defRPr>
            </a:lvl1pPr>
            <a:lvl2pPr marL="742950" indent="-285750" eaLnBrk="0" hangingPunct="0">
              <a:defRPr sz="2600">
                <a:solidFill>
                  <a:schemeClr val="tx1"/>
                </a:solidFill>
                <a:latin typeface="Arial" charset="0"/>
                <a:ea typeface="MS PGothic" pitchFamily="34" charset="-128"/>
              </a:defRPr>
            </a:lvl2pPr>
            <a:lvl3pPr marL="1143000" indent="-228600" eaLnBrk="0" hangingPunct="0">
              <a:defRPr sz="2600">
                <a:solidFill>
                  <a:schemeClr val="tx1"/>
                </a:solidFill>
                <a:latin typeface="Arial" charset="0"/>
                <a:ea typeface="MS PGothic" pitchFamily="34" charset="-128"/>
              </a:defRPr>
            </a:lvl3pPr>
            <a:lvl4pPr marL="1600200" indent="-228600" eaLnBrk="0" hangingPunct="0">
              <a:defRPr sz="2600">
                <a:solidFill>
                  <a:schemeClr val="tx1"/>
                </a:solidFill>
                <a:latin typeface="Arial" charset="0"/>
                <a:ea typeface="MS PGothic" pitchFamily="34" charset="-128"/>
              </a:defRPr>
            </a:lvl4pPr>
            <a:lvl5pPr marL="2057400" indent="-228600" eaLnBrk="0" hangingPunct="0">
              <a:defRPr sz="2600">
                <a:solidFill>
                  <a:schemeClr val="tx1"/>
                </a:solidFill>
                <a:latin typeface="Arial" charset="0"/>
                <a:ea typeface="MS PGothic" pitchFamily="34" charset="-128"/>
              </a:defRPr>
            </a:lvl5pPr>
            <a:lvl6pPr marL="2514600" indent="-228600" eaLnBrk="0" fontAlgn="base" hangingPunct="0">
              <a:spcBef>
                <a:spcPct val="0"/>
              </a:spcBef>
              <a:spcAft>
                <a:spcPct val="0"/>
              </a:spcAft>
              <a:defRPr sz="2600">
                <a:solidFill>
                  <a:schemeClr val="tx1"/>
                </a:solidFill>
                <a:latin typeface="Arial" charset="0"/>
                <a:ea typeface="MS PGothic" pitchFamily="34" charset="-128"/>
              </a:defRPr>
            </a:lvl6pPr>
            <a:lvl7pPr marL="2971800" indent="-228600" eaLnBrk="0" fontAlgn="base" hangingPunct="0">
              <a:spcBef>
                <a:spcPct val="0"/>
              </a:spcBef>
              <a:spcAft>
                <a:spcPct val="0"/>
              </a:spcAft>
              <a:defRPr sz="2600">
                <a:solidFill>
                  <a:schemeClr val="tx1"/>
                </a:solidFill>
                <a:latin typeface="Arial" charset="0"/>
                <a:ea typeface="MS PGothic" pitchFamily="34" charset="-128"/>
              </a:defRPr>
            </a:lvl7pPr>
            <a:lvl8pPr marL="3429000" indent="-228600" eaLnBrk="0" fontAlgn="base" hangingPunct="0">
              <a:spcBef>
                <a:spcPct val="0"/>
              </a:spcBef>
              <a:spcAft>
                <a:spcPct val="0"/>
              </a:spcAft>
              <a:defRPr sz="2600">
                <a:solidFill>
                  <a:schemeClr val="tx1"/>
                </a:solidFill>
                <a:latin typeface="Arial" charset="0"/>
                <a:ea typeface="MS PGothic" pitchFamily="34" charset="-128"/>
              </a:defRPr>
            </a:lvl8pPr>
            <a:lvl9pPr marL="3886200" indent="-228600" eaLnBrk="0" fontAlgn="base" hangingPunct="0">
              <a:spcBef>
                <a:spcPct val="0"/>
              </a:spcBef>
              <a:spcAft>
                <a:spcPct val="0"/>
              </a:spcAft>
              <a:defRPr sz="2600">
                <a:solidFill>
                  <a:schemeClr val="tx1"/>
                </a:solidFill>
                <a:latin typeface="Arial" charset="0"/>
                <a:ea typeface="MS PGothic" pitchFamily="34" charset="-128"/>
              </a:defRPr>
            </a:lvl9pPr>
          </a:lstStyle>
          <a:p>
            <a:pPr eaLnBrk="1" hangingPunct="1">
              <a:spcAft>
                <a:spcPts val="400"/>
              </a:spcAft>
            </a:pPr>
            <a:r>
              <a:rPr lang="en-US" sz="1200" b="1" dirty="0">
                <a:solidFill>
                  <a:srgbClr val="FFFFFF"/>
                </a:solidFill>
              </a:rPr>
              <a:t>Transformation</a:t>
            </a:r>
          </a:p>
          <a:p>
            <a:pPr eaLnBrk="1" hangingPunct="1"/>
            <a:r>
              <a:rPr lang="en-US" sz="1000" dirty="0" err="1" smtClean="0"/>
              <a:t>Fiducia</a:t>
            </a:r>
            <a:r>
              <a:rPr lang="en-US" sz="1000" dirty="0" smtClean="0"/>
              <a:t> &amp; </a:t>
            </a:r>
            <a:r>
              <a:rPr lang="en-US" sz="1000" dirty="0"/>
              <a:t>GAD IT </a:t>
            </a:r>
            <a:r>
              <a:rPr lang="en-US" sz="1000" dirty="0" smtClean="0"/>
              <a:t>AG chose </a:t>
            </a:r>
            <a:r>
              <a:rPr lang="en-US" sz="1000" dirty="0"/>
              <a:t>the </a:t>
            </a:r>
            <a:r>
              <a:rPr lang="en-US" sz="1000" dirty="0">
                <a:latin typeface="Arial" panose="020B0604020202020204" pitchFamily="34" charset="0"/>
                <a:cs typeface="Arial" panose="020B0604020202020204" pitchFamily="34" charset="0"/>
              </a:rPr>
              <a:t>IBM</a:t>
            </a:r>
            <a:r>
              <a:rPr lang="en-US" sz="1000" baseline="30000" dirty="0">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 Bluemix</a:t>
            </a:r>
            <a:r>
              <a:rPr lang="en-US" sz="1000" baseline="3000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platform to host </a:t>
            </a:r>
            <a:r>
              <a:rPr lang="en-US" sz="1000" dirty="0"/>
              <a:t>an initial internal hackathon in order to evaluate this new concept and technology. </a:t>
            </a:r>
            <a:r>
              <a:rPr lang="en-US" sz="1000" dirty="0" smtClean="0"/>
              <a:t>Teaming up with DZ BANK </a:t>
            </a:r>
            <a:r>
              <a:rPr lang="en-US" sz="1000" dirty="0" err="1" smtClean="0"/>
              <a:t>Gruppe</a:t>
            </a:r>
            <a:r>
              <a:rPr lang="en-US" sz="1000" dirty="0" smtClean="0"/>
              <a:t> and ADG </a:t>
            </a:r>
            <a:r>
              <a:rPr lang="en-US" sz="1000" dirty="0"/>
              <a:t>in a second Bluemix event, they </a:t>
            </a:r>
            <a:r>
              <a:rPr lang="en-US" sz="1000" dirty="0" smtClean="0"/>
              <a:t>incorporated </a:t>
            </a:r>
            <a:r>
              <a:rPr lang="en-US" sz="1000" dirty="0">
                <a:latin typeface="Arial" panose="020B0604020202020204" pitchFamily="34" charset="0"/>
                <a:cs typeface="Arial" panose="020B0604020202020204" pitchFamily="34" charset="0"/>
              </a:rPr>
              <a:t>IBM Watson</a:t>
            </a:r>
            <a:r>
              <a:rPr lang="en-US" sz="1000" baseline="30000" dirty="0">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 </a:t>
            </a:r>
            <a:r>
              <a:rPr lang="en-US" sz="1000" dirty="0"/>
              <a:t>services into new innovative systems of engagement.</a:t>
            </a:r>
          </a:p>
        </p:txBody>
      </p:sp>
      <p:sp>
        <p:nvSpPr>
          <p:cNvPr id="40" name="TextBox 5"/>
          <p:cNvSpPr txBox="1">
            <a:spLocks noChangeArrowheads="1"/>
          </p:cNvSpPr>
          <p:nvPr/>
        </p:nvSpPr>
        <p:spPr bwMode="auto">
          <a:xfrm>
            <a:off x="5173663" y="2910934"/>
            <a:ext cx="4501965" cy="79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600">
                <a:solidFill>
                  <a:schemeClr val="tx1"/>
                </a:solidFill>
                <a:latin typeface="Arial" charset="0"/>
                <a:ea typeface="MS PGothic" pitchFamily="34" charset="-128"/>
              </a:defRPr>
            </a:lvl1pPr>
            <a:lvl2pPr marL="742950" indent="-285750" eaLnBrk="0" hangingPunct="0">
              <a:defRPr sz="2600">
                <a:solidFill>
                  <a:schemeClr val="tx1"/>
                </a:solidFill>
                <a:latin typeface="Arial" charset="0"/>
                <a:ea typeface="MS PGothic" pitchFamily="34" charset="-128"/>
              </a:defRPr>
            </a:lvl2pPr>
            <a:lvl3pPr marL="1143000" indent="-228600" eaLnBrk="0" hangingPunct="0">
              <a:defRPr sz="2600">
                <a:solidFill>
                  <a:schemeClr val="tx1"/>
                </a:solidFill>
                <a:latin typeface="Arial" charset="0"/>
                <a:ea typeface="MS PGothic" pitchFamily="34" charset="-128"/>
              </a:defRPr>
            </a:lvl3pPr>
            <a:lvl4pPr marL="1600200" indent="-228600" eaLnBrk="0" hangingPunct="0">
              <a:defRPr sz="2600">
                <a:solidFill>
                  <a:schemeClr val="tx1"/>
                </a:solidFill>
                <a:latin typeface="Arial" charset="0"/>
                <a:ea typeface="MS PGothic" pitchFamily="34" charset="-128"/>
              </a:defRPr>
            </a:lvl4pPr>
            <a:lvl5pPr marL="2057400" indent="-228600" eaLnBrk="0" hangingPunct="0">
              <a:defRPr sz="2600">
                <a:solidFill>
                  <a:schemeClr val="tx1"/>
                </a:solidFill>
                <a:latin typeface="Arial" charset="0"/>
                <a:ea typeface="MS PGothic" pitchFamily="34" charset="-128"/>
              </a:defRPr>
            </a:lvl5pPr>
            <a:lvl6pPr marL="2514600" indent="-228600" eaLnBrk="0" fontAlgn="base" hangingPunct="0">
              <a:spcBef>
                <a:spcPct val="0"/>
              </a:spcBef>
              <a:spcAft>
                <a:spcPct val="0"/>
              </a:spcAft>
              <a:defRPr sz="2600">
                <a:solidFill>
                  <a:schemeClr val="tx1"/>
                </a:solidFill>
                <a:latin typeface="Arial" charset="0"/>
                <a:ea typeface="MS PGothic" pitchFamily="34" charset="-128"/>
              </a:defRPr>
            </a:lvl6pPr>
            <a:lvl7pPr marL="2971800" indent="-228600" eaLnBrk="0" fontAlgn="base" hangingPunct="0">
              <a:spcBef>
                <a:spcPct val="0"/>
              </a:spcBef>
              <a:spcAft>
                <a:spcPct val="0"/>
              </a:spcAft>
              <a:defRPr sz="2600">
                <a:solidFill>
                  <a:schemeClr val="tx1"/>
                </a:solidFill>
                <a:latin typeface="Arial" charset="0"/>
                <a:ea typeface="MS PGothic" pitchFamily="34" charset="-128"/>
              </a:defRPr>
            </a:lvl7pPr>
            <a:lvl8pPr marL="3429000" indent="-228600" eaLnBrk="0" fontAlgn="base" hangingPunct="0">
              <a:spcBef>
                <a:spcPct val="0"/>
              </a:spcBef>
              <a:spcAft>
                <a:spcPct val="0"/>
              </a:spcAft>
              <a:defRPr sz="2600">
                <a:solidFill>
                  <a:schemeClr val="tx1"/>
                </a:solidFill>
                <a:latin typeface="Arial" charset="0"/>
                <a:ea typeface="MS PGothic" pitchFamily="34" charset="-128"/>
              </a:defRPr>
            </a:lvl8pPr>
            <a:lvl9pPr marL="3886200" indent="-228600" eaLnBrk="0" fontAlgn="base" hangingPunct="0">
              <a:spcBef>
                <a:spcPct val="0"/>
              </a:spcBef>
              <a:spcAft>
                <a:spcPct val="0"/>
              </a:spcAft>
              <a:defRPr sz="2600">
                <a:solidFill>
                  <a:schemeClr val="tx1"/>
                </a:solidFill>
                <a:latin typeface="Arial" charset="0"/>
                <a:ea typeface="MS PGothic" pitchFamily="34" charset="-128"/>
              </a:defRPr>
            </a:lvl9pPr>
          </a:lstStyle>
          <a:p>
            <a:pPr eaLnBrk="1" hangingPunct="1">
              <a:spcAft>
                <a:spcPts val="400"/>
              </a:spcAft>
            </a:pPr>
            <a:r>
              <a:rPr lang="en-US" sz="1200" b="1" dirty="0">
                <a:solidFill>
                  <a:srgbClr val="FFFFFF"/>
                </a:solidFill>
              </a:rPr>
              <a:t>Results</a:t>
            </a:r>
          </a:p>
          <a:p>
            <a:pPr eaLnBrk="1" hangingPunct="1"/>
            <a:r>
              <a:rPr lang="en-US" sz="1000" dirty="0"/>
              <a:t>With 75 participants </a:t>
            </a:r>
            <a:r>
              <a:rPr lang="en-US" sz="1000" dirty="0" smtClean="0"/>
              <a:t>collaborating with start-up style innovation and creativity on </a:t>
            </a:r>
            <a:r>
              <a:rPr lang="en-US" sz="1000" dirty="0"/>
              <a:t>the Bluemix platform in cross-organizational integrated teams, the second hackathon produced 12 executable prototypes from new ideas in just three days.</a:t>
            </a:r>
          </a:p>
        </p:txBody>
      </p:sp>
      <p:sp>
        <p:nvSpPr>
          <p:cNvPr id="41" name="TextBox 3"/>
          <p:cNvSpPr txBox="1">
            <a:spLocks noChangeArrowheads="1"/>
          </p:cNvSpPr>
          <p:nvPr/>
        </p:nvSpPr>
        <p:spPr bwMode="auto">
          <a:xfrm>
            <a:off x="2743200" y="4014788"/>
            <a:ext cx="4498975"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600">
                <a:solidFill>
                  <a:schemeClr val="tx1"/>
                </a:solidFill>
                <a:latin typeface="Arial" charset="0"/>
                <a:ea typeface="MS PGothic" pitchFamily="34" charset="-128"/>
              </a:defRPr>
            </a:lvl1pPr>
            <a:lvl2pPr marL="742950" indent="-285750" eaLnBrk="0" hangingPunct="0">
              <a:defRPr sz="2600">
                <a:solidFill>
                  <a:schemeClr val="tx1"/>
                </a:solidFill>
                <a:latin typeface="Arial" charset="0"/>
                <a:ea typeface="MS PGothic" pitchFamily="34" charset="-128"/>
              </a:defRPr>
            </a:lvl2pPr>
            <a:lvl3pPr marL="1143000" indent="-228600" eaLnBrk="0" hangingPunct="0">
              <a:defRPr sz="2600">
                <a:solidFill>
                  <a:schemeClr val="tx1"/>
                </a:solidFill>
                <a:latin typeface="Arial" charset="0"/>
                <a:ea typeface="MS PGothic" pitchFamily="34" charset="-128"/>
              </a:defRPr>
            </a:lvl3pPr>
            <a:lvl4pPr marL="1600200" indent="-228600" eaLnBrk="0" hangingPunct="0">
              <a:defRPr sz="2600">
                <a:solidFill>
                  <a:schemeClr val="tx1"/>
                </a:solidFill>
                <a:latin typeface="Arial" charset="0"/>
                <a:ea typeface="MS PGothic" pitchFamily="34" charset="-128"/>
              </a:defRPr>
            </a:lvl4pPr>
            <a:lvl5pPr marL="2057400" indent="-228600" eaLnBrk="0" hangingPunct="0">
              <a:defRPr sz="2600">
                <a:solidFill>
                  <a:schemeClr val="tx1"/>
                </a:solidFill>
                <a:latin typeface="Arial" charset="0"/>
                <a:ea typeface="MS PGothic" pitchFamily="34" charset="-128"/>
              </a:defRPr>
            </a:lvl5pPr>
            <a:lvl6pPr marL="2514600" indent="-228600" eaLnBrk="0" fontAlgn="base" hangingPunct="0">
              <a:spcBef>
                <a:spcPct val="0"/>
              </a:spcBef>
              <a:spcAft>
                <a:spcPct val="0"/>
              </a:spcAft>
              <a:defRPr sz="2600">
                <a:solidFill>
                  <a:schemeClr val="tx1"/>
                </a:solidFill>
                <a:latin typeface="Arial" charset="0"/>
                <a:ea typeface="MS PGothic" pitchFamily="34" charset="-128"/>
              </a:defRPr>
            </a:lvl6pPr>
            <a:lvl7pPr marL="2971800" indent="-228600" eaLnBrk="0" fontAlgn="base" hangingPunct="0">
              <a:spcBef>
                <a:spcPct val="0"/>
              </a:spcBef>
              <a:spcAft>
                <a:spcPct val="0"/>
              </a:spcAft>
              <a:defRPr sz="2600">
                <a:solidFill>
                  <a:schemeClr val="tx1"/>
                </a:solidFill>
                <a:latin typeface="Arial" charset="0"/>
                <a:ea typeface="MS PGothic" pitchFamily="34" charset="-128"/>
              </a:defRPr>
            </a:lvl7pPr>
            <a:lvl8pPr marL="3429000" indent="-228600" eaLnBrk="0" fontAlgn="base" hangingPunct="0">
              <a:spcBef>
                <a:spcPct val="0"/>
              </a:spcBef>
              <a:spcAft>
                <a:spcPct val="0"/>
              </a:spcAft>
              <a:defRPr sz="2600">
                <a:solidFill>
                  <a:schemeClr val="tx1"/>
                </a:solidFill>
                <a:latin typeface="Arial" charset="0"/>
                <a:ea typeface="MS PGothic" pitchFamily="34" charset="-128"/>
              </a:defRPr>
            </a:lvl8pPr>
            <a:lvl9pPr marL="3886200" indent="-228600" eaLnBrk="0" fontAlgn="base" hangingPunct="0">
              <a:spcBef>
                <a:spcPct val="0"/>
              </a:spcBef>
              <a:spcAft>
                <a:spcPct val="0"/>
              </a:spcAft>
              <a:defRPr sz="2600">
                <a:solidFill>
                  <a:schemeClr val="tx1"/>
                </a:solidFill>
                <a:latin typeface="Arial" charset="0"/>
                <a:ea typeface="MS PGothic" pitchFamily="34" charset="-128"/>
              </a:defRPr>
            </a:lvl9pPr>
          </a:lstStyle>
          <a:p>
            <a:pPr eaLnBrk="1" hangingPunct="1">
              <a:lnSpc>
                <a:spcPts val="3000"/>
              </a:lnSpc>
            </a:pPr>
            <a:r>
              <a:rPr lang="en-US" sz="2800" b="1" dirty="0" err="1" smtClean="0">
                <a:solidFill>
                  <a:srgbClr val="00639C"/>
                </a:solidFill>
              </a:rPr>
              <a:t>Fiducia</a:t>
            </a:r>
            <a:r>
              <a:rPr lang="en-US" sz="2800" b="1" dirty="0" smtClean="0">
                <a:solidFill>
                  <a:srgbClr val="00639C"/>
                </a:solidFill>
              </a:rPr>
              <a:t> &amp; </a:t>
            </a:r>
            <a:r>
              <a:rPr lang="en-US" sz="2800" b="1" dirty="0">
                <a:solidFill>
                  <a:srgbClr val="00639C"/>
                </a:solidFill>
              </a:rPr>
              <a:t>GAD IT AG</a:t>
            </a:r>
          </a:p>
        </p:txBody>
      </p:sp>
      <p:sp>
        <p:nvSpPr>
          <p:cNvPr id="42" name="TextBox 4"/>
          <p:cNvSpPr txBox="1">
            <a:spLocks noChangeArrowheads="1"/>
          </p:cNvSpPr>
          <p:nvPr/>
        </p:nvSpPr>
        <p:spPr bwMode="auto">
          <a:xfrm>
            <a:off x="2743200" y="4548188"/>
            <a:ext cx="4498975" cy="100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600">
                <a:solidFill>
                  <a:schemeClr val="tx1"/>
                </a:solidFill>
                <a:latin typeface="Arial" charset="0"/>
                <a:ea typeface="MS PGothic" pitchFamily="34" charset="-128"/>
              </a:defRPr>
            </a:lvl1pPr>
            <a:lvl2pPr marL="742950" indent="-285750" eaLnBrk="0" hangingPunct="0">
              <a:defRPr sz="2600">
                <a:solidFill>
                  <a:schemeClr val="tx1"/>
                </a:solidFill>
                <a:latin typeface="Arial" charset="0"/>
                <a:ea typeface="MS PGothic" pitchFamily="34" charset="-128"/>
              </a:defRPr>
            </a:lvl2pPr>
            <a:lvl3pPr marL="1143000" indent="-228600" eaLnBrk="0" hangingPunct="0">
              <a:defRPr sz="2600">
                <a:solidFill>
                  <a:schemeClr val="tx1"/>
                </a:solidFill>
                <a:latin typeface="Arial" charset="0"/>
                <a:ea typeface="MS PGothic" pitchFamily="34" charset="-128"/>
              </a:defRPr>
            </a:lvl3pPr>
            <a:lvl4pPr marL="1600200" indent="-228600" eaLnBrk="0" hangingPunct="0">
              <a:defRPr sz="2600">
                <a:solidFill>
                  <a:schemeClr val="tx1"/>
                </a:solidFill>
                <a:latin typeface="Arial" charset="0"/>
                <a:ea typeface="MS PGothic" pitchFamily="34" charset="-128"/>
              </a:defRPr>
            </a:lvl4pPr>
            <a:lvl5pPr marL="2057400" indent="-228600" eaLnBrk="0" hangingPunct="0">
              <a:defRPr sz="2600">
                <a:solidFill>
                  <a:schemeClr val="tx1"/>
                </a:solidFill>
                <a:latin typeface="Arial" charset="0"/>
                <a:ea typeface="MS PGothic" pitchFamily="34" charset="-128"/>
              </a:defRPr>
            </a:lvl5pPr>
            <a:lvl6pPr marL="2514600" indent="-228600" eaLnBrk="0" fontAlgn="base" hangingPunct="0">
              <a:spcBef>
                <a:spcPct val="0"/>
              </a:spcBef>
              <a:spcAft>
                <a:spcPct val="0"/>
              </a:spcAft>
              <a:defRPr sz="2600">
                <a:solidFill>
                  <a:schemeClr val="tx1"/>
                </a:solidFill>
                <a:latin typeface="Arial" charset="0"/>
                <a:ea typeface="MS PGothic" pitchFamily="34" charset="-128"/>
              </a:defRPr>
            </a:lvl6pPr>
            <a:lvl7pPr marL="2971800" indent="-228600" eaLnBrk="0" fontAlgn="base" hangingPunct="0">
              <a:spcBef>
                <a:spcPct val="0"/>
              </a:spcBef>
              <a:spcAft>
                <a:spcPct val="0"/>
              </a:spcAft>
              <a:defRPr sz="2600">
                <a:solidFill>
                  <a:schemeClr val="tx1"/>
                </a:solidFill>
                <a:latin typeface="Arial" charset="0"/>
                <a:ea typeface="MS PGothic" pitchFamily="34" charset="-128"/>
              </a:defRPr>
            </a:lvl7pPr>
            <a:lvl8pPr marL="3429000" indent="-228600" eaLnBrk="0" fontAlgn="base" hangingPunct="0">
              <a:spcBef>
                <a:spcPct val="0"/>
              </a:spcBef>
              <a:spcAft>
                <a:spcPct val="0"/>
              </a:spcAft>
              <a:defRPr sz="2600">
                <a:solidFill>
                  <a:schemeClr val="tx1"/>
                </a:solidFill>
                <a:latin typeface="Arial" charset="0"/>
                <a:ea typeface="MS PGothic" pitchFamily="34" charset="-128"/>
              </a:defRPr>
            </a:lvl8pPr>
            <a:lvl9pPr marL="3886200" indent="-228600" eaLnBrk="0" fontAlgn="base" hangingPunct="0">
              <a:spcBef>
                <a:spcPct val="0"/>
              </a:spcBef>
              <a:spcAft>
                <a:spcPct val="0"/>
              </a:spcAft>
              <a:defRPr sz="2600">
                <a:solidFill>
                  <a:schemeClr val="tx1"/>
                </a:solidFill>
                <a:latin typeface="Arial" charset="0"/>
                <a:ea typeface="MS PGothic" pitchFamily="34" charset="-128"/>
              </a:defRPr>
            </a:lvl9pPr>
          </a:lstStyle>
          <a:p>
            <a:pPr eaLnBrk="1" hangingPunct="1">
              <a:lnSpc>
                <a:spcPts val="2600"/>
              </a:lnSpc>
            </a:pPr>
            <a:r>
              <a:rPr lang="en-US" sz="2400" b="1" dirty="0">
                <a:solidFill>
                  <a:srgbClr val="00AFD8"/>
                </a:solidFill>
              </a:rPr>
              <a:t>Innovating financial services with hackathons supported by the IBM Bluemix platform</a:t>
            </a:r>
          </a:p>
        </p:txBody>
      </p:sp>
      <p:sp>
        <p:nvSpPr>
          <p:cNvPr id="30" name="TextBox 29"/>
          <p:cNvSpPr txBox="1"/>
          <p:nvPr/>
        </p:nvSpPr>
        <p:spPr>
          <a:xfrm>
            <a:off x="-3175" y="1969971"/>
            <a:ext cx="3051175" cy="1505540"/>
          </a:xfrm>
          <a:prstGeom prst="rect">
            <a:avLst/>
          </a:prstGeom>
          <a:solidFill>
            <a:schemeClr val="bg1">
              <a:alpha val="90000"/>
            </a:schemeClr>
          </a:solidFill>
        </p:spPr>
        <p:txBody>
          <a:bodyPr wrap="square" tIns="91440" rIns="137160" bIns="91440">
            <a:spAutoFit/>
          </a:bodyPr>
          <a:lstStyle/>
          <a:p>
            <a:pPr marL="274320" indent="-91440" defTabSz="1018824" fontAlgn="auto">
              <a:lnSpc>
                <a:spcPts val="1300"/>
              </a:lnSpc>
              <a:spcBef>
                <a:spcPts val="0"/>
              </a:spcBef>
              <a:spcAft>
                <a:spcPts val="500"/>
              </a:spcAft>
              <a:defRPr lang="en-US"/>
            </a:pPr>
            <a:r>
              <a:rPr lang="en-US" sz="1100" b="1" i="1" dirty="0">
                <a:solidFill>
                  <a:srgbClr val="00639C"/>
                </a:solidFill>
                <a:latin typeface="Arial" panose="020B0604020202020204" pitchFamily="34" charset="0"/>
                <a:ea typeface="Lubalin Demi Italic for IBM" charset="77"/>
                <a:cs typeface="Arial" panose="020B0604020202020204" pitchFamily="34" charset="0"/>
              </a:rPr>
              <a:t>“The cross-organizational approach fueled the </a:t>
            </a:r>
            <a:r>
              <a:rPr lang="en-US" sz="1100" b="1" i="1" dirty="0" err="1">
                <a:solidFill>
                  <a:srgbClr val="00639C"/>
                </a:solidFill>
                <a:latin typeface="Arial" panose="020B0604020202020204" pitchFamily="34" charset="0"/>
                <a:ea typeface="Lubalin Demi Italic for IBM" charset="77"/>
                <a:cs typeface="Arial" panose="020B0604020202020204" pitchFamily="34" charset="0"/>
              </a:rPr>
              <a:t>GENOHackathon</a:t>
            </a:r>
            <a:r>
              <a:rPr lang="en-US" sz="1100" b="1" i="1" dirty="0">
                <a:solidFill>
                  <a:srgbClr val="00639C"/>
                </a:solidFill>
                <a:latin typeface="Arial" panose="020B0604020202020204" pitchFamily="34" charset="0"/>
                <a:ea typeface="Lubalin Demi Italic for IBM" charset="77"/>
                <a:cs typeface="Arial" panose="020B0604020202020204" pitchFamily="34" charset="0"/>
              </a:rPr>
              <a:t> </a:t>
            </a:r>
            <a:r>
              <a:rPr lang="en-US" sz="1100" b="1" i="1" dirty="0" smtClean="0">
                <a:solidFill>
                  <a:srgbClr val="00639C"/>
                </a:solidFill>
                <a:latin typeface="Arial" panose="020B0604020202020204" pitchFamily="34" charset="0"/>
                <a:ea typeface="Lubalin Demi Italic for IBM" charset="77"/>
                <a:cs typeface="Arial" panose="020B0604020202020204" pitchFamily="34" charset="0"/>
              </a:rPr>
              <a:t>by incorporating new </a:t>
            </a:r>
            <a:r>
              <a:rPr lang="en-US" sz="1100" b="1" i="1" dirty="0">
                <a:solidFill>
                  <a:srgbClr val="00639C"/>
                </a:solidFill>
                <a:latin typeface="Arial" panose="020B0604020202020204" pitchFamily="34" charset="0"/>
                <a:ea typeface="Lubalin Demi Italic for IBM" charset="77"/>
                <a:cs typeface="Arial" panose="020B0604020202020204" pitchFamily="34" charset="0"/>
              </a:rPr>
              <a:t>perspectives and </a:t>
            </a:r>
            <a:r>
              <a:rPr lang="en-US" sz="1100" b="1" i="1" dirty="0" smtClean="0">
                <a:solidFill>
                  <a:srgbClr val="00639C"/>
                </a:solidFill>
                <a:latin typeface="Arial" panose="020B0604020202020204" pitchFamily="34" charset="0"/>
                <a:ea typeface="Lubalin Demi Italic for IBM" charset="77"/>
                <a:cs typeface="Arial" panose="020B0604020202020204" pitchFamily="34" charset="0"/>
              </a:rPr>
              <a:t>mentalities. It’s a platform to jointly and </a:t>
            </a:r>
            <a:r>
              <a:rPr lang="en-US" sz="1100" b="1" i="1" dirty="0" err="1" smtClean="0">
                <a:solidFill>
                  <a:srgbClr val="00639C"/>
                </a:solidFill>
                <a:latin typeface="Arial" panose="020B0604020202020204" pitchFamily="34" charset="0"/>
                <a:ea typeface="Lubalin Demi Italic for IBM" charset="77"/>
                <a:cs typeface="Arial" panose="020B0604020202020204" pitchFamily="34" charset="0"/>
              </a:rPr>
              <a:t>unbureaucratically</a:t>
            </a:r>
            <a:r>
              <a:rPr lang="en-US" sz="1100" b="1" i="1" dirty="0" smtClean="0">
                <a:solidFill>
                  <a:srgbClr val="00639C"/>
                </a:solidFill>
                <a:latin typeface="Arial" panose="020B0604020202020204" pitchFamily="34" charset="0"/>
                <a:ea typeface="Lubalin Demi Italic for IBM" charset="77"/>
                <a:cs typeface="Arial" panose="020B0604020202020204" pitchFamily="34" charset="0"/>
              </a:rPr>
              <a:t> evolve ideas and rapidly develop prototypes.” </a:t>
            </a:r>
          </a:p>
          <a:p>
            <a:pPr marL="274320" defTabSz="1018824" fontAlgn="auto">
              <a:lnSpc>
                <a:spcPts val="1000"/>
              </a:lnSpc>
              <a:spcBef>
                <a:spcPts val="0"/>
              </a:spcBef>
              <a:spcAft>
                <a:spcPts val="0"/>
              </a:spcAft>
              <a:tabLst>
                <a:tab pos="-38100" algn="l"/>
              </a:tabLst>
              <a:defRPr lang="en-US"/>
            </a:pPr>
            <a:r>
              <a:rPr lang="en-US" sz="1000" dirty="0" smtClean="0">
                <a:solidFill>
                  <a:srgbClr val="00AFD8"/>
                </a:solidFill>
                <a:latin typeface="Arial" panose="020B0604020202020204" pitchFamily="34" charset="0"/>
                <a:ea typeface="HelvNeue Light for IBM" charset="77"/>
                <a:cs typeface="Arial" panose="020B0604020202020204" pitchFamily="34" charset="0"/>
              </a:rPr>
              <a:t>—Michael </a:t>
            </a:r>
            <a:r>
              <a:rPr lang="en-US" sz="1000" dirty="0">
                <a:solidFill>
                  <a:srgbClr val="00AFD8"/>
                </a:solidFill>
                <a:latin typeface="Arial" panose="020B0604020202020204" pitchFamily="34" charset="0"/>
                <a:ea typeface="HelvNeue Light for IBM" charset="77"/>
                <a:cs typeface="Arial" panose="020B0604020202020204" pitchFamily="34" charset="0"/>
              </a:rPr>
              <a:t>Luks, Innovation </a:t>
            </a:r>
            <a:r>
              <a:rPr lang="en-US" sz="1000" dirty="0" smtClean="0">
                <a:solidFill>
                  <a:srgbClr val="00AFD8"/>
                </a:solidFill>
                <a:latin typeface="Arial" panose="020B0604020202020204" pitchFamily="34" charset="0"/>
                <a:ea typeface="HelvNeue Light for IBM" charset="77"/>
                <a:cs typeface="Arial" panose="020B0604020202020204" pitchFamily="34" charset="0"/>
              </a:rPr>
              <a:t>and </a:t>
            </a:r>
            <a:r>
              <a:rPr lang="en-US" sz="1000" dirty="0" err="1" smtClean="0">
                <a:solidFill>
                  <a:srgbClr val="00AFD8"/>
                </a:solidFill>
                <a:latin typeface="Arial" panose="020B0604020202020204" pitchFamily="34" charset="0"/>
                <a:ea typeface="HelvNeue Light for IBM" charset="77"/>
                <a:cs typeface="Arial" panose="020B0604020202020204" pitchFamily="34" charset="0"/>
              </a:rPr>
              <a:t>Transfor-mation</a:t>
            </a:r>
            <a:r>
              <a:rPr lang="en-US" sz="1000" dirty="0" smtClean="0">
                <a:solidFill>
                  <a:srgbClr val="00AFD8"/>
                </a:solidFill>
                <a:latin typeface="Arial" panose="020B0604020202020204" pitchFamily="34" charset="0"/>
                <a:ea typeface="HelvNeue Light for IBM" charset="77"/>
                <a:cs typeface="Arial" panose="020B0604020202020204" pitchFamily="34" charset="0"/>
              </a:rPr>
              <a:t> </a:t>
            </a:r>
            <a:r>
              <a:rPr lang="en-US" sz="1000" dirty="0">
                <a:solidFill>
                  <a:srgbClr val="00AFD8"/>
                </a:solidFill>
                <a:latin typeface="Arial" panose="020B0604020202020204" pitchFamily="34" charset="0"/>
                <a:ea typeface="HelvNeue Light for IBM" charset="77"/>
                <a:cs typeface="Arial" panose="020B0604020202020204" pitchFamily="34" charset="0"/>
              </a:rPr>
              <a:t>Manager, </a:t>
            </a:r>
            <a:r>
              <a:rPr lang="en-US" sz="1000" dirty="0" err="1" smtClean="0">
                <a:solidFill>
                  <a:srgbClr val="00AFD8"/>
                </a:solidFill>
                <a:latin typeface="Arial" panose="020B0604020202020204" pitchFamily="34" charset="0"/>
                <a:ea typeface="HelvNeue Light for IBM" charset="77"/>
                <a:cs typeface="Arial" panose="020B0604020202020204" pitchFamily="34" charset="0"/>
              </a:rPr>
              <a:t>Fiducia</a:t>
            </a:r>
            <a:r>
              <a:rPr lang="en-US" sz="1000" dirty="0" smtClean="0">
                <a:solidFill>
                  <a:srgbClr val="00AFD8"/>
                </a:solidFill>
                <a:latin typeface="Arial" panose="020B0604020202020204" pitchFamily="34" charset="0"/>
                <a:ea typeface="HelvNeue Light for IBM" charset="77"/>
                <a:cs typeface="Arial" panose="020B0604020202020204" pitchFamily="34" charset="0"/>
              </a:rPr>
              <a:t> &amp; </a:t>
            </a:r>
            <a:r>
              <a:rPr lang="en-US" sz="1000" dirty="0">
                <a:solidFill>
                  <a:srgbClr val="00AFD8"/>
                </a:solidFill>
                <a:latin typeface="Arial" panose="020B0604020202020204" pitchFamily="34" charset="0"/>
                <a:ea typeface="HelvNeue Light for IBM" charset="77"/>
                <a:cs typeface="Arial" panose="020B0604020202020204" pitchFamily="34" charset="0"/>
              </a:rPr>
              <a:t>GAD </a:t>
            </a:r>
            <a:r>
              <a:rPr lang="en-US" sz="1000" dirty="0" smtClean="0">
                <a:solidFill>
                  <a:srgbClr val="00AFD8"/>
                </a:solidFill>
                <a:latin typeface="Arial" panose="020B0604020202020204" pitchFamily="34" charset="0"/>
                <a:ea typeface="HelvNeue Light for IBM" charset="77"/>
                <a:cs typeface="Arial" panose="020B0604020202020204" pitchFamily="34" charset="0"/>
              </a:rPr>
              <a:t>IT AG</a:t>
            </a:r>
            <a:endParaRPr lang="en-US" sz="1000" dirty="0">
              <a:solidFill>
                <a:srgbClr val="FF0000"/>
              </a:solidFill>
              <a:latin typeface="Arial" panose="020B0604020202020204" pitchFamily="34" charset="0"/>
              <a:ea typeface="HelvNeue Light for IBM" charset="77"/>
              <a:cs typeface="Arial" panose="020B0604020202020204" pitchFamily="34" charset="0"/>
            </a:endParaRPr>
          </a:p>
        </p:txBody>
      </p:sp>
      <p:sp>
        <p:nvSpPr>
          <p:cNvPr id="33" name="TextBox 8"/>
          <p:cNvSpPr txBox="1">
            <a:spLocks noChangeArrowheads="1"/>
          </p:cNvSpPr>
          <p:nvPr/>
        </p:nvSpPr>
        <p:spPr bwMode="auto">
          <a:xfrm>
            <a:off x="2744788" y="5734050"/>
            <a:ext cx="4497387"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50000"/>
              </a:spcBef>
              <a:buClr>
                <a:schemeClr val="tx1"/>
              </a:buClr>
              <a:buFont typeface="Wingdings" pitchFamily="2" charset="2"/>
              <a:buChar char="§"/>
              <a:defRPr sz="1600">
                <a:solidFill>
                  <a:schemeClr val="tx1"/>
                </a:solidFill>
                <a:latin typeface="Arial" charset="0"/>
                <a:ea typeface="MS PGothic" pitchFamily="34" charset="-128"/>
              </a:defRPr>
            </a:lvl1pPr>
            <a:lvl2pPr marL="742950" indent="-285750" eaLnBrk="0" hangingPunct="0">
              <a:buClr>
                <a:schemeClr val="tx1"/>
              </a:buClr>
              <a:buFont typeface="Arial" charset="0"/>
              <a:buChar char="–"/>
              <a:defRPr sz="1600">
                <a:solidFill>
                  <a:schemeClr val="tx1"/>
                </a:solidFill>
                <a:latin typeface="Arial" charset="0"/>
                <a:ea typeface="MS PGothic" pitchFamily="34" charset="-128"/>
              </a:defRPr>
            </a:lvl2pPr>
            <a:lvl3pPr marL="1143000" indent="-228600" eaLnBrk="0" hangingPunct="0">
              <a:buClr>
                <a:schemeClr val="tx1"/>
              </a:buClr>
              <a:buChar char="•"/>
              <a:defRPr sz="1600">
                <a:solidFill>
                  <a:schemeClr val="tx1"/>
                </a:solidFill>
                <a:latin typeface="Arial" charset="0"/>
                <a:ea typeface="MS PGothic" pitchFamily="34" charset="-128"/>
              </a:defRPr>
            </a:lvl3pPr>
            <a:lvl4pPr marL="1600200" indent="-228600" eaLnBrk="0" hangingPunct="0">
              <a:spcBef>
                <a:spcPct val="20000"/>
              </a:spcBef>
              <a:buClr>
                <a:schemeClr val="bg1"/>
              </a:buClr>
              <a:buChar char="–"/>
              <a:defRPr sz="1600">
                <a:solidFill>
                  <a:schemeClr val="bg1"/>
                </a:solidFill>
                <a:latin typeface="Arial" charset="0"/>
                <a:ea typeface="MS PGothic" pitchFamily="34" charset="-128"/>
              </a:defRPr>
            </a:lvl4pPr>
            <a:lvl5pPr marL="2057400" indent="-228600" eaLnBrk="0" hangingPunct="0">
              <a:spcBef>
                <a:spcPct val="20000"/>
              </a:spcBef>
              <a:buClr>
                <a:schemeClr val="bg1"/>
              </a:buClr>
              <a:buChar char="»"/>
              <a:defRPr sz="1600">
                <a:solidFill>
                  <a:schemeClr val="bg1"/>
                </a:solidFill>
                <a:latin typeface="Arial" charset="0"/>
                <a:ea typeface="MS PGothic" pitchFamily="34" charset="-128"/>
              </a:defRPr>
            </a:lvl5pPr>
            <a:lvl6pPr marL="2514600" indent="-228600" eaLnBrk="0" fontAlgn="base" hangingPunct="0">
              <a:spcBef>
                <a:spcPct val="20000"/>
              </a:spcBef>
              <a:spcAft>
                <a:spcPct val="0"/>
              </a:spcAft>
              <a:buClr>
                <a:schemeClr val="bg1"/>
              </a:buClr>
              <a:buChar char="»"/>
              <a:defRPr sz="1600">
                <a:solidFill>
                  <a:schemeClr val="bg1"/>
                </a:solidFill>
                <a:latin typeface="Arial" charset="0"/>
                <a:ea typeface="MS PGothic" pitchFamily="34" charset="-128"/>
              </a:defRPr>
            </a:lvl6pPr>
            <a:lvl7pPr marL="2971800" indent="-228600" eaLnBrk="0" fontAlgn="base" hangingPunct="0">
              <a:spcBef>
                <a:spcPct val="20000"/>
              </a:spcBef>
              <a:spcAft>
                <a:spcPct val="0"/>
              </a:spcAft>
              <a:buClr>
                <a:schemeClr val="bg1"/>
              </a:buClr>
              <a:buChar char="»"/>
              <a:defRPr sz="1600">
                <a:solidFill>
                  <a:schemeClr val="bg1"/>
                </a:solidFill>
                <a:latin typeface="Arial" charset="0"/>
                <a:ea typeface="MS PGothic" pitchFamily="34" charset="-128"/>
              </a:defRPr>
            </a:lvl7pPr>
            <a:lvl8pPr marL="3429000" indent="-228600" eaLnBrk="0" fontAlgn="base" hangingPunct="0">
              <a:spcBef>
                <a:spcPct val="20000"/>
              </a:spcBef>
              <a:spcAft>
                <a:spcPct val="0"/>
              </a:spcAft>
              <a:buClr>
                <a:schemeClr val="bg1"/>
              </a:buClr>
              <a:buChar char="»"/>
              <a:defRPr sz="1600">
                <a:solidFill>
                  <a:schemeClr val="bg1"/>
                </a:solidFill>
                <a:latin typeface="Arial" charset="0"/>
                <a:ea typeface="MS PGothic" pitchFamily="34" charset="-128"/>
              </a:defRPr>
            </a:lvl8pPr>
            <a:lvl9pPr marL="3886200" indent="-228600" eaLnBrk="0" fontAlgn="base" hangingPunct="0">
              <a:spcBef>
                <a:spcPct val="20000"/>
              </a:spcBef>
              <a:spcAft>
                <a:spcPct val="0"/>
              </a:spcAft>
              <a:buClr>
                <a:schemeClr val="bg1"/>
              </a:buClr>
              <a:buChar char="»"/>
              <a:defRPr sz="1600">
                <a:solidFill>
                  <a:schemeClr val="bg1"/>
                </a:solidFill>
                <a:latin typeface="Arial" charset="0"/>
                <a:ea typeface="MS PGothic" pitchFamily="34" charset="-128"/>
              </a:defRPr>
            </a:lvl9pPr>
          </a:lstStyle>
          <a:p>
            <a:pPr eaLnBrk="1" hangingPunct="1">
              <a:lnSpc>
                <a:spcPts val="1150"/>
              </a:lnSpc>
              <a:spcBef>
                <a:spcPct val="0"/>
              </a:spcBef>
              <a:spcAft>
                <a:spcPts val="900"/>
              </a:spcAft>
              <a:buClrTx/>
              <a:buNone/>
            </a:pPr>
            <a:r>
              <a:rPr lang="en-US" altLang="en-US" sz="1000" dirty="0">
                <a:solidFill>
                  <a:srgbClr val="59595B"/>
                </a:solidFill>
                <a:cs typeface="Arial" charset="0"/>
              </a:rPr>
              <a:t>Headquartered in Münster, Germany, </a:t>
            </a:r>
            <a:r>
              <a:rPr lang="en-US" altLang="en-US" sz="1000" dirty="0" err="1" smtClean="0">
                <a:solidFill>
                  <a:srgbClr val="59595B"/>
                </a:solidFill>
                <a:cs typeface="Arial" charset="0"/>
              </a:rPr>
              <a:t>Fiducia</a:t>
            </a:r>
            <a:r>
              <a:rPr lang="en-US" altLang="en-US" sz="1000" dirty="0" smtClean="0">
                <a:solidFill>
                  <a:srgbClr val="59595B"/>
                </a:solidFill>
                <a:cs typeface="Arial" charset="0"/>
              </a:rPr>
              <a:t> &amp; GAD IT AG </a:t>
            </a:r>
            <a:r>
              <a:rPr lang="en-US" altLang="en-US" sz="1000" dirty="0">
                <a:solidFill>
                  <a:srgbClr val="59595B"/>
                </a:solidFill>
                <a:cs typeface="Arial" charset="0"/>
              </a:rPr>
              <a:t>provides IT services </a:t>
            </a:r>
            <a:br>
              <a:rPr lang="en-US" altLang="en-US" sz="1000" dirty="0">
                <a:solidFill>
                  <a:srgbClr val="59595B"/>
                </a:solidFill>
                <a:cs typeface="Arial" charset="0"/>
              </a:rPr>
            </a:br>
            <a:r>
              <a:rPr lang="en-US" altLang="en-US" sz="1000" dirty="0">
                <a:solidFill>
                  <a:srgbClr val="59595B"/>
                </a:solidFill>
                <a:cs typeface="Arial" charset="0"/>
              </a:rPr>
              <a:t>and solutions to the country’s cooperative banks, private banks, insurance companies and other organizations in the financial industry. The business </a:t>
            </a:r>
            <a:br>
              <a:rPr lang="en-US" altLang="en-US" sz="1000" dirty="0">
                <a:solidFill>
                  <a:srgbClr val="59595B"/>
                </a:solidFill>
                <a:cs typeface="Arial" charset="0"/>
              </a:rPr>
            </a:br>
            <a:r>
              <a:rPr lang="en-US" altLang="en-US" sz="1000" dirty="0">
                <a:solidFill>
                  <a:srgbClr val="59595B"/>
                </a:solidFill>
                <a:cs typeface="Arial" charset="0"/>
              </a:rPr>
              <a:t>has nearly 5,600 employees and manages approximately 100 million</a:t>
            </a:r>
            <a:br>
              <a:rPr lang="en-US" altLang="en-US" sz="1000" dirty="0">
                <a:solidFill>
                  <a:srgbClr val="59595B"/>
                </a:solidFill>
                <a:cs typeface="Arial" charset="0"/>
              </a:rPr>
            </a:br>
            <a:r>
              <a:rPr lang="en-US" altLang="en-US" sz="1000" dirty="0">
                <a:solidFill>
                  <a:srgbClr val="59595B"/>
                </a:solidFill>
                <a:cs typeface="Arial" charset="0"/>
              </a:rPr>
              <a:t>customer accounts.</a:t>
            </a:r>
          </a:p>
          <a:p>
            <a:pPr eaLnBrk="1" hangingPunct="1">
              <a:lnSpc>
                <a:spcPts val="1150"/>
              </a:lnSpc>
              <a:spcBef>
                <a:spcPct val="0"/>
              </a:spcBef>
              <a:spcAft>
                <a:spcPts val="900"/>
              </a:spcAft>
              <a:buClrTx/>
              <a:buNone/>
            </a:pPr>
            <a:r>
              <a:rPr lang="en-US" altLang="en-US" sz="1000" dirty="0">
                <a:solidFill>
                  <a:srgbClr val="59595B"/>
                </a:solidFill>
                <a:cs typeface="Arial" charset="0"/>
              </a:rPr>
              <a:t> </a:t>
            </a:r>
          </a:p>
        </p:txBody>
      </p:sp>
      <p:sp>
        <p:nvSpPr>
          <p:cNvPr id="31" name="TextBox 2"/>
          <p:cNvSpPr txBox="1">
            <a:spLocks noChangeArrowheads="1"/>
          </p:cNvSpPr>
          <p:nvPr/>
        </p:nvSpPr>
        <p:spPr bwMode="auto">
          <a:xfrm>
            <a:off x="4095750" y="549645"/>
            <a:ext cx="18653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MS PGothic" pitchFamily="34" charset="-128"/>
              </a:defRPr>
            </a:lvl1pPr>
            <a:lvl2pPr marL="742950" indent="-285750" eaLnBrk="0" hangingPunct="0">
              <a:defRPr sz="2600">
                <a:solidFill>
                  <a:schemeClr val="tx1"/>
                </a:solidFill>
                <a:latin typeface="Arial" charset="0"/>
                <a:ea typeface="MS PGothic" pitchFamily="34" charset="-128"/>
              </a:defRPr>
            </a:lvl2pPr>
            <a:lvl3pPr marL="1143000" indent="-228600" eaLnBrk="0" hangingPunct="0">
              <a:defRPr sz="2600">
                <a:solidFill>
                  <a:schemeClr val="tx1"/>
                </a:solidFill>
                <a:latin typeface="Arial" charset="0"/>
                <a:ea typeface="MS PGothic" pitchFamily="34" charset="-128"/>
              </a:defRPr>
            </a:lvl3pPr>
            <a:lvl4pPr marL="1600200" indent="-228600" eaLnBrk="0" hangingPunct="0">
              <a:defRPr sz="2600">
                <a:solidFill>
                  <a:schemeClr val="tx1"/>
                </a:solidFill>
                <a:latin typeface="Arial" charset="0"/>
                <a:ea typeface="MS PGothic" pitchFamily="34" charset="-128"/>
              </a:defRPr>
            </a:lvl4pPr>
            <a:lvl5pPr marL="2057400" indent="-228600" eaLnBrk="0" hangingPunct="0">
              <a:defRPr sz="2600">
                <a:solidFill>
                  <a:schemeClr val="tx1"/>
                </a:solidFill>
                <a:latin typeface="Arial" charset="0"/>
                <a:ea typeface="MS PGothic" pitchFamily="34" charset="-128"/>
              </a:defRPr>
            </a:lvl5pPr>
            <a:lvl6pPr marL="2514600" indent="-228600" eaLnBrk="0" fontAlgn="base" hangingPunct="0">
              <a:spcBef>
                <a:spcPct val="0"/>
              </a:spcBef>
              <a:spcAft>
                <a:spcPct val="0"/>
              </a:spcAft>
              <a:defRPr sz="2600">
                <a:solidFill>
                  <a:schemeClr val="tx1"/>
                </a:solidFill>
                <a:latin typeface="Arial" charset="0"/>
                <a:ea typeface="MS PGothic" pitchFamily="34" charset="-128"/>
              </a:defRPr>
            </a:lvl6pPr>
            <a:lvl7pPr marL="2971800" indent="-228600" eaLnBrk="0" fontAlgn="base" hangingPunct="0">
              <a:spcBef>
                <a:spcPct val="0"/>
              </a:spcBef>
              <a:spcAft>
                <a:spcPct val="0"/>
              </a:spcAft>
              <a:defRPr sz="2600">
                <a:solidFill>
                  <a:schemeClr val="tx1"/>
                </a:solidFill>
                <a:latin typeface="Arial" charset="0"/>
                <a:ea typeface="MS PGothic" pitchFamily="34" charset="-128"/>
              </a:defRPr>
            </a:lvl7pPr>
            <a:lvl8pPr marL="3429000" indent="-228600" eaLnBrk="0" fontAlgn="base" hangingPunct="0">
              <a:spcBef>
                <a:spcPct val="0"/>
              </a:spcBef>
              <a:spcAft>
                <a:spcPct val="0"/>
              </a:spcAft>
              <a:defRPr sz="2600">
                <a:solidFill>
                  <a:schemeClr val="tx1"/>
                </a:solidFill>
                <a:latin typeface="Arial" charset="0"/>
                <a:ea typeface="MS PGothic" pitchFamily="34" charset="-128"/>
              </a:defRPr>
            </a:lvl8pPr>
            <a:lvl9pPr marL="3886200" indent="-228600" eaLnBrk="0" fontAlgn="base" hangingPunct="0">
              <a:spcBef>
                <a:spcPct val="0"/>
              </a:spcBef>
              <a:spcAft>
                <a:spcPct val="0"/>
              </a:spcAft>
              <a:defRPr sz="2600">
                <a:solidFill>
                  <a:schemeClr val="tx1"/>
                </a:solidFill>
                <a:latin typeface="Arial" charset="0"/>
                <a:ea typeface="MS PGothic" pitchFamily="34" charset="-128"/>
              </a:defRPr>
            </a:lvl9pPr>
          </a:lstStyle>
          <a:p>
            <a:pPr algn="ctr" eaLnBrk="1" hangingPunct="1"/>
            <a:r>
              <a:rPr lang="en-US" altLang="en-US" sz="1200" dirty="0"/>
              <a:t>Financial Markets</a:t>
            </a:r>
            <a:endParaRPr lang="en-IN" altLang="en-US" sz="1200" dirty="0"/>
          </a:p>
        </p:txBody>
      </p:sp>
      <p:sp>
        <p:nvSpPr>
          <p:cNvPr id="50" name="Rectangle 49"/>
          <p:cNvSpPr/>
          <p:nvPr/>
        </p:nvSpPr>
        <p:spPr>
          <a:xfrm>
            <a:off x="7524750" y="3979295"/>
            <a:ext cx="2232025" cy="802255"/>
          </a:xfrm>
          <a:prstGeom prst="rect">
            <a:avLst/>
          </a:prstGeom>
          <a:solidFill>
            <a:srgbClr val="00AF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8824" fontAlgn="auto">
              <a:spcBef>
                <a:spcPts val="0"/>
              </a:spcBef>
              <a:spcAft>
                <a:spcPts val="0"/>
              </a:spcAft>
              <a:defRPr/>
            </a:pPr>
            <a:endParaRPr lang="en-US" sz="2006" dirty="0">
              <a:cs typeface="Arial" panose="020B0604020202020204" pitchFamily="34" charset="0"/>
            </a:endParaRPr>
          </a:p>
        </p:txBody>
      </p:sp>
      <p:sp>
        <p:nvSpPr>
          <p:cNvPr id="51" name="TextBox 50"/>
          <p:cNvSpPr txBox="1"/>
          <p:nvPr/>
        </p:nvSpPr>
        <p:spPr>
          <a:xfrm>
            <a:off x="7589838" y="4021572"/>
            <a:ext cx="2277643" cy="687368"/>
          </a:xfrm>
          <a:prstGeom prst="rect">
            <a:avLst/>
          </a:prstGeom>
          <a:noFill/>
        </p:spPr>
        <p:txBody>
          <a:bodyPr wrap="square">
            <a:spAutoFit/>
          </a:bodyPr>
          <a:lstStyle/>
          <a:p>
            <a:pPr>
              <a:spcBef>
                <a:spcPts val="0"/>
              </a:spcBef>
              <a:spcAft>
                <a:spcPts val="600"/>
              </a:spcAft>
              <a:defRPr/>
            </a:pPr>
            <a:r>
              <a:rPr lang="en-US" sz="1200" b="1" dirty="0">
                <a:solidFill>
                  <a:schemeClr val="bg1"/>
                </a:solidFill>
                <a:latin typeface="Arial" panose="020B0604020202020204" pitchFamily="34" charset="0"/>
                <a:cs typeface="Arial" panose="020B0604020202020204" pitchFamily="34" charset="0"/>
              </a:rPr>
              <a:t>Solution components</a:t>
            </a:r>
          </a:p>
          <a:p>
            <a:pPr marL="91440" indent="-91440">
              <a:lnSpc>
                <a:spcPts val="1100"/>
              </a:lnSpc>
              <a:spcAft>
                <a:spcPts val="400"/>
              </a:spcAft>
              <a:buClr>
                <a:schemeClr val="bg1"/>
              </a:buClr>
              <a:buFont typeface="Arial" panose="020B0604020202020204" pitchFamily="34" charset="0"/>
              <a:buChar char="•"/>
              <a:defRPr/>
            </a:pPr>
            <a:r>
              <a:rPr lang="en-US" sz="1000" dirty="0">
                <a:latin typeface="Arial" panose="020B0604020202020204" pitchFamily="34" charset="0"/>
                <a:cs typeface="Arial" panose="020B0604020202020204" pitchFamily="34" charset="0"/>
              </a:rPr>
              <a:t>IBM</a:t>
            </a:r>
            <a:r>
              <a:rPr lang="en-US" sz="1000" baseline="30000" dirty="0">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 Bluemix</a:t>
            </a:r>
            <a:r>
              <a:rPr lang="en-US" sz="1000" baseline="30000" dirty="0">
                <a:latin typeface="Arial" panose="020B0604020202020204" pitchFamily="34" charset="0"/>
                <a:cs typeface="Arial" panose="020B0604020202020204" pitchFamily="34" charset="0"/>
              </a:rPr>
              <a:t>®</a:t>
            </a:r>
          </a:p>
          <a:p>
            <a:pPr marL="91440" indent="-91440">
              <a:lnSpc>
                <a:spcPts val="1100"/>
              </a:lnSpc>
              <a:spcAft>
                <a:spcPts val="400"/>
              </a:spcAft>
              <a:buClr>
                <a:schemeClr val="bg1"/>
              </a:buClr>
              <a:buFont typeface="Arial" panose="020B0604020202020204" pitchFamily="34" charset="0"/>
              <a:buChar char="•"/>
              <a:defRPr/>
            </a:pPr>
            <a:r>
              <a:rPr lang="en-US" sz="1000" dirty="0">
                <a:latin typeface="Arial" panose="020B0604020202020204" pitchFamily="34" charset="0"/>
                <a:cs typeface="Arial" panose="020B0604020202020204" pitchFamily="34" charset="0"/>
              </a:rPr>
              <a:t>IBM</a:t>
            </a:r>
            <a:r>
              <a:rPr lang="en-US" sz="1000" baseline="30000" dirty="0">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Bluemix</a:t>
            </a:r>
            <a:r>
              <a:rPr lang="en-US" sz="1000" baseline="30000" dirty="0">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 Watson</a:t>
            </a:r>
            <a:r>
              <a:rPr lang="en-US" sz="1000" baseline="30000" dirty="0">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 Services</a:t>
            </a:r>
          </a:p>
        </p:txBody>
      </p:sp>
      <p:pic>
        <p:nvPicPr>
          <p:cNvPr id="1028" name="Picture 4" descr="https://www.zukunftserfahren.de/content/dam/f8998-4/individualisierung/internetneu_2/layout/img/logoimag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13427" y="324455"/>
            <a:ext cx="1245030" cy="423311"/>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2"/>
          <p:cNvSpPr txBox="1">
            <a:spLocks noChangeArrowheads="1"/>
          </p:cNvSpPr>
          <p:nvPr/>
        </p:nvSpPr>
        <p:spPr bwMode="auto">
          <a:xfrm>
            <a:off x="227013" y="3930798"/>
            <a:ext cx="219075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MS PGothic" pitchFamily="34" charset="-128"/>
              </a:defRPr>
            </a:lvl1pPr>
            <a:lvl2pPr marL="742950" indent="-285750" eaLnBrk="0" hangingPunct="0">
              <a:defRPr sz="2600">
                <a:solidFill>
                  <a:schemeClr val="tx1"/>
                </a:solidFill>
                <a:latin typeface="Arial" charset="0"/>
                <a:ea typeface="MS PGothic" pitchFamily="34" charset="-128"/>
              </a:defRPr>
            </a:lvl2pPr>
            <a:lvl3pPr marL="1143000" indent="-228600" eaLnBrk="0" hangingPunct="0">
              <a:defRPr sz="2600">
                <a:solidFill>
                  <a:schemeClr val="tx1"/>
                </a:solidFill>
                <a:latin typeface="Arial" charset="0"/>
                <a:ea typeface="MS PGothic" pitchFamily="34" charset="-128"/>
              </a:defRPr>
            </a:lvl3pPr>
            <a:lvl4pPr marL="1600200" indent="-228600" eaLnBrk="0" hangingPunct="0">
              <a:defRPr sz="2600">
                <a:solidFill>
                  <a:schemeClr val="tx1"/>
                </a:solidFill>
                <a:latin typeface="Arial" charset="0"/>
                <a:ea typeface="MS PGothic" pitchFamily="34" charset="-128"/>
              </a:defRPr>
            </a:lvl4pPr>
            <a:lvl5pPr marL="2057400" indent="-228600" eaLnBrk="0" hangingPunct="0">
              <a:defRPr sz="2600">
                <a:solidFill>
                  <a:schemeClr val="tx1"/>
                </a:solidFill>
                <a:latin typeface="Arial" charset="0"/>
                <a:ea typeface="MS PGothic" pitchFamily="34" charset="-128"/>
              </a:defRPr>
            </a:lvl5pPr>
            <a:lvl6pPr marL="2514600" indent="-228600" eaLnBrk="0" fontAlgn="base" hangingPunct="0">
              <a:spcBef>
                <a:spcPct val="0"/>
              </a:spcBef>
              <a:spcAft>
                <a:spcPct val="0"/>
              </a:spcAft>
              <a:defRPr sz="2600">
                <a:solidFill>
                  <a:schemeClr val="tx1"/>
                </a:solidFill>
                <a:latin typeface="Arial" charset="0"/>
                <a:ea typeface="MS PGothic" pitchFamily="34" charset="-128"/>
              </a:defRPr>
            </a:lvl6pPr>
            <a:lvl7pPr marL="2971800" indent="-228600" eaLnBrk="0" fontAlgn="base" hangingPunct="0">
              <a:spcBef>
                <a:spcPct val="0"/>
              </a:spcBef>
              <a:spcAft>
                <a:spcPct val="0"/>
              </a:spcAft>
              <a:defRPr sz="2600">
                <a:solidFill>
                  <a:schemeClr val="tx1"/>
                </a:solidFill>
                <a:latin typeface="Arial" charset="0"/>
                <a:ea typeface="MS PGothic" pitchFamily="34" charset="-128"/>
              </a:defRPr>
            </a:lvl7pPr>
            <a:lvl8pPr marL="3429000" indent="-228600" eaLnBrk="0" fontAlgn="base" hangingPunct="0">
              <a:spcBef>
                <a:spcPct val="0"/>
              </a:spcBef>
              <a:spcAft>
                <a:spcPct val="0"/>
              </a:spcAft>
              <a:defRPr sz="2600">
                <a:solidFill>
                  <a:schemeClr val="tx1"/>
                </a:solidFill>
                <a:latin typeface="Arial" charset="0"/>
                <a:ea typeface="MS PGothic" pitchFamily="34" charset="-128"/>
              </a:defRPr>
            </a:lvl8pPr>
            <a:lvl9pPr marL="3886200" indent="-228600" eaLnBrk="0" fontAlgn="base" hangingPunct="0">
              <a:spcBef>
                <a:spcPct val="0"/>
              </a:spcBef>
              <a:spcAft>
                <a:spcPct val="0"/>
              </a:spcAft>
              <a:defRPr sz="2600">
                <a:solidFill>
                  <a:schemeClr val="tx1"/>
                </a:solidFill>
                <a:latin typeface="Arial" charset="0"/>
                <a:ea typeface="MS PGothic" pitchFamily="34" charset="-128"/>
              </a:defRPr>
            </a:lvl9pPr>
          </a:lstStyle>
          <a:p>
            <a:pPr eaLnBrk="1" hangingPunct="1">
              <a:spcAft>
                <a:spcPts val="1200"/>
              </a:spcAft>
            </a:pPr>
            <a:r>
              <a:rPr lang="en-US" sz="1400" b="1" dirty="0">
                <a:solidFill>
                  <a:srgbClr val="00639C"/>
                </a:solidFill>
              </a:rPr>
              <a:t>Business benefits</a:t>
            </a:r>
          </a:p>
          <a:p>
            <a:pPr eaLnBrk="1" hangingPunct="1"/>
            <a:r>
              <a:rPr lang="en-US" sz="1200" b="1" dirty="0">
                <a:solidFill>
                  <a:srgbClr val="00AFD8"/>
                </a:solidFill>
              </a:rPr>
              <a:t>Demonstrates leadership</a:t>
            </a:r>
          </a:p>
          <a:p>
            <a:pPr lvl="0" eaLnBrk="1" hangingPunct="1">
              <a:spcAft>
                <a:spcPts val="1200"/>
              </a:spcAft>
            </a:pPr>
            <a:r>
              <a:rPr lang="en-US" sz="1000" dirty="0"/>
              <a:t>as an industry innovator and cutting-edge IT services provider</a:t>
            </a:r>
          </a:p>
          <a:p>
            <a:pPr lvl="0" eaLnBrk="1" hangingPunct="1">
              <a:spcAft>
                <a:spcPts val="1200"/>
              </a:spcAft>
            </a:pPr>
            <a:r>
              <a:rPr lang="en-US" sz="1200" b="1" dirty="0">
                <a:solidFill>
                  <a:srgbClr val="00AFD8"/>
                </a:solidFill>
              </a:rPr>
              <a:t>Sharpens competitive edge </a:t>
            </a:r>
            <a:br>
              <a:rPr lang="en-US" sz="1200" b="1" dirty="0">
                <a:solidFill>
                  <a:srgbClr val="00AFD8"/>
                </a:solidFill>
              </a:rPr>
            </a:br>
            <a:r>
              <a:rPr lang="en-US" sz="1000" dirty="0"/>
              <a:t>by launching new capabilities for banking, insurance and investment use cases</a:t>
            </a:r>
          </a:p>
          <a:p>
            <a:pPr eaLnBrk="1" hangingPunct="1"/>
            <a:r>
              <a:rPr lang="en-US" sz="1200" b="1" dirty="0">
                <a:solidFill>
                  <a:srgbClr val="00AFD8"/>
                </a:solidFill>
              </a:rPr>
              <a:t>Anticipates financial gains </a:t>
            </a:r>
            <a:r>
              <a:rPr lang="en-US" sz="1000" dirty="0"/>
              <a:t>with offerings potentially driving new streams of revenue </a:t>
            </a:r>
          </a:p>
          <a:p>
            <a:pPr eaLnBrk="1" hangingPunct="1">
              <a:spcAft>
                <a:spcPts val="1200"/>
              </a:spcAft>
            </a:pPr>
            <a:endParaRPr lang="en-US" sz="1200" b="1" dirty="0">
              <a:solidFill>
                <a:srgbClr val="00AFD8"/>
              </a:solidFill>
            </a:endParaRPr>
          </a:p>
        </p:txBody>
      </p:sp>
    </p:spTree>
    <p:extLst>
      <p:ext uri="{BB962C8B-B14F-4D97-AF65-F5344CB8AC3E}">
        <p14:creationId xmlns:p14="http://schemas.microsoft.com/office/powerpoint/2010/main" val="3676868088"/>
      </p:ext>
    </p:extLst>
  </p:cSld>
  <p:clrMapOvr>
    <a:masterClrMapping/>
  </p:clrMapOvr>
</p:sld>
</file>

<file path=ppt/theme/theme1.xml><?xml version="1.0" encoding="utf-8"?>
<a:theme xmlns:a="http://schemas.openxmlformats.org/drawingml/2006/main" name="2015 CaseStudy Slide-1">
  <a:themeElements>
    <a:clrScheme name="Standard Reference Slide">
      <a:dk1>
        <a:srgbClr val="000000"/>
      </a:dk1>
      <a:lt1>
        <a:srgbClr val="FFFFFF"/>
      </a:lt1>
      <a:dk2>
        <a:srgbClr val="000000"/>
      </a:dk2>
      <a:lt2>
        <a:srgbClr val="59595B"/>
      </a:lt2>
      <a:accent1>
        <a:srgbClr val="00639C"/>
      </a:accent1>
      <a:accent2>
        <a:srgbClr val="00AFD8"/>
      </a:accent2>
      <a:accent3>
        <a:srgbClr val="EC6DA9"/>
      </a:accent3>
      <a:accent4>
        <a:srgbClr val="000000"/>
      </a:accent4>
      <a:accent5>
        <a:srgbClr val="AAD5F6"/>
      </a:accent5>
      <a:accent6>
        <a:srgbClr val="005A8E"/>
      </a:accent6>
      <a:hlink>
        <a:srgbClr val="00639C"/>
      </a:hlink>
      <a:folHlink>
        <a:srgbClr val="00AFD8"/>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2200" b="0" i="0" u="none" strike="noStrike" cap="none" normalizeH="0" baseline="0" smtClean="0">
            <a:ln>
              <a:noFill/>
            </a:ln>
            <a:solidFill>
              <a:schemeClr val="hlink"/>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2200" b="0" i="0" u="none" strike="noStrike" cap="none" normalizeH="0" baseline="0" smtClean="0">
            <a:ln>
              <a:noFill/>
            </a:ln>
            <a:solidFill>
              <a:schemeClr val="hlink"/>
            </a:solidFill>
            <a:effectLst/>
            <a:latin typeface="Arial" charset="0"/>
          </a:defRPr>
        </a:defPPr>
      </a:lstStyle>
    </a:lnDef>
  </a:objectDefaults>
  <a:extraClrSchemeLst>
    <a:extraClrScheme>
      <a:clrScheme name="IBM Planet White 1">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1">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2">
        <a:dk1>
          <a:srgbClr val="000000"/>
        </a:dk1>
        <a:lt1>
          <a:srgbClr val="FFFFFF"/>
        </a:lt1>
        <a:dk2>
          <a:srgbClr val="000000"/>
        </a:dk2>
        <a:lt2>
          <a:srgbClr val="808080"/>
        </a:lt2>
        <a:accent1>
          <a:srgbClr val="83D1F5"/>
        </a:accent1>
        <a:accent2>
          <a:srgbClr val="00A6A0"/>
        </a:accent2>
        <a:accent3>
          <a:srgbClr val="FFFFFF"/>
        </a:accent3>
        <a:accent4>
          <a:srgbClr val="000000"/>
        </a:accent4>
        <a:accent5>
          <a:srgbClr val="C1E5F9"/>
        </a:accent5>
        <a:accent6>
          <a:srgbClr val="009691"/>
        </a:accent6>
        <a:hlink>
          <a:srgbClr val="006058"/>
        </a:hlink>
        <a:folHlink>
          <a:srgbClr val="17AF4B"/>
        </a:folHlink>
      </a:clrScheme>
      <a:clrMap bg1="lt1" tx1="dk1" bg2="lt2" tx2="dk2" accent1="accent1" accent2="accent2" accent3="accent3" accent4="accent4" accent5="accent5" accent6="accent6" hlink="hlink" folHlink="folHlink"/>
    </a:extraClrScheme>
    <a:extraClrScheme>
      <a:clrScheme name="2_IBM Planet White 1">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2">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3">
        <a:dk1>
          <a:srgbClr val="000000"/>
        </a:dk1>
        <a:lt1>
          <a:srgbClr val="FFFFFF"/>
        </a:lt1>
        <a:dk2>
          <a:srgbClr val="000000"/>
        </a:dk2>
        <a:lt2>
          <a:srgbClr val="808080"/>
        </a:lt2>
        <a:accent1>
          <a:srgbClr val="83D1F5"/>
        </a:accent1>
        <a:accent2>
          <a:srgbClr val="00A6A0"/>
        </a:accent2>
        <a:accent3>
          <a:srgbClr val="FFFFFF"/>
        </a:accent3>
        <a:accent4>
          <a:srgbClr val="000000"/>
        </a:accent4>
        <a:accent5>
          <a:srgbClr val="C1E5F9"/>
        </a:accent5>
        <a:accent6>
          <a:srgbClr val="009691"/>
        </a:accent6>
        <a:hlink>
          <a:srgbClr val="006058"/>
        </a:hlink>
        <a:folHlink>
          <a:srgbClr val="17AF4B"/>
        </a:folHlink>
      </a:clrScheme>
      <a:clrMap bg1="lt1" tx1="dk1" bg2="lt2" tx2="dk2" accent1="accent1" accent2="accent2" accent3="accent3" accent4="accent4" accent5="accent5" accent6="accent6" hlink="hlink" folHlink="folHlink"/>
    </a:extraClrScheme>
    <a:extraClrScheme>
      <a:clrScheme name="2_IBM Planet White 4">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D9182D"/>
        </a:folHlink>
      </a:clrScheme>
      <a:clrMap bg1="lt1" tx1="dk1" bg2="lt2" tx2="dk2" accent1="accent1" accent2="accent2" accent3="accent3" accent4="accent4" accent5="accent5" accent6="accent6" hlink="hlink" folHlink="folHlink"/>
    </a:extraClrScheme>
    <a:extraClrScheme>
      <a:clrScheme name="2_IBM Planet White 1">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2">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3">
        <a:dk1>
          <a:srgbClr val="000000"/>
        </a:dk1>
        <a:lt1>
          <a:srgbClr val="FFFFFF"/>
        </a:lt1>
        <a:dk2>
          <a:srgbClr val="000000"/>
        </a:dk2>
        <a:lt2>
          <a:srgbClr val="808080"/>
        </a:lt2>
        <a:accent1>
          <a:srgbClr val="83D1F5"/>
        </a:accent1>
        <a:accent2>
          <a:srgbClr val="00A6A0"/>
        </a:accent2>
        <a:accent3>
          <a:srgbClr val="FFFFFF"/>
        </a:accent3>
        <a:accent4>
          <a:srgbClr val="000000"/>
        </a:accent4>
        <a:accent5>
          <a:srgbClr val="C1E5F9"/>
        </a:accent5>
        <a:accent6>
          <a:srgbClr val="009691"/>
        </a:accent6>
        <a:hlink>
          <a:srgbClr val="006058"/>
        </a:hlink>
        <a:folHlink>
          <a:srgbClr val="17AF4B"/>
        </a:folHlink>
      </a:clrScheme>
      <a:clrMap bg1="lt1" tx1="dk1" bg2="lt2" tx2="dk2" accent1="accent1" accent2="accent2" accent3="accent3" accent4="accent4" accent5="accent5" accent6="accent6" hlink="hlink" folHlink="folHlink"/>
    </a:extraClrScheme>
    <a:extraClrScheme>
      <a:clrScheme name="2_IBM Planet White 4">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5">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6">
        <a:dk1>
          <a:srgbClr val="000000"/>
        </a:dk1>
        <a:lt1>
          <a:srgbClr val="FFFFFF"/>
        </a:lt1>
        <a:dk2>
          <a:srgbClr val="000000"/>
        </a:dk2>
        <a:lt2>
          <a:srgbClr val="808080"/>
        </a:lt2>
        <a:accent1>
          <a:srgbClr val="83D1F5"/>
        </a:accent1>
        <a:accent2>
          <a:srgbClr val="00A6A0"/>
        </a:accent2>
        <a:accent3>
          <a:srgbClr val="FFFFFF"/>
        </a:accent3>
        <a:accent4>
          <a:srgbClr val="000000"/>
        </a:accent4>
        <a:accent5>
          <a:srgbClr val="C1E5F9"/>
        </a:accent5>
        <a:accent6>
          <a:srgbClr val="009691"/>
        </a:accent6>
        <a:hlink>
          <a:srgbClr val="006058"/>
        </a:hlink>
        <a:folHlink>
          <a:srgbClr val="17AF4B"/>
        </a:folHlink>
      </a:clrScheme>
      <a:clrMap bg1="lt1" tx1="dk1" bg2="lt2" tx2="dk2" accent1="accent1" accent2="accent2" accent3="accent3" accent4="accent4" accent5="accent5" accent6="accent6" hlink="hlink" folHlink="folHlink"/>
    </a:extraClrScheme>
    <a:extraClrScheme>
      <a:clrScheme name="2_IBM Planet White 7">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D9182D"/>
        </a:folHlink>
      </a:clrScheme>
      <a:clrMap bg1="lt1" tx1="dk1" bg2="lt2" tx2="dk2" accent1="accent1" accent2="accent2" accent3="accent3" accent4="accent4" accent5="accent5" accent6="accent6" hlink="hlink" folHlink="folHlink"/>
    </a:extraClrScheme>
    <a:extraClrScheme>
      <a:clrScheme name="2_IBM Planet White 8">
        <a:dk1>
          <a:srgbClr val="000000"/>
        </a:dk1>
        <a:lt1>
          <a:srgbClr val="FFFFFF"/>
        </a:lt1>
        <a:dk2>
          <a:srgbClr val="000000"/>
        </a:dk2>
        <a:lt2>
          <a:srgbClr val="808080"/>
        </a:lt2>
        <a:accent1>
          <a:srgbClr val="83D1F5"/>
        </a:accent1>
        <a:accent2>
          <a:srgbClr val="00A6A0"/>
        </a:accent2>
        <a:accent3>
          <a:srgbClr val="FFFFFF"/>
        </a:accent3>
        <a:accent4>
          <a:srgbClr val="000000"/>
        </a:accent4>
        <a:accent5>
          <a:srgbClr val="C1E5F9"/>
        </a:accent5>
        <a:accent6>
          <a:srgbClr val="009691"/>
        </a:accent6>
        <a:hlink>
          <a:srgbClr val="006058"/>
        </a:hlink>
        <a:folHlink>
          <a:srgbClr val="008A52"/>
        </a:folHlink>
      </a:clrScheme>
      <a:clrMap bg1="lt1" tx1="dk1" bg2="lt2" tx2="dk2" accent1="accent1" accent2="accent2" accent3="accent3" accent4="accent4" accent5="accent5" accent6="accent6" hlink="hlink" folHlink="folHlink"/>
    </a:extraClrScheme>
    <a:extraClrScheme>
      <a:clrScheme name="2_IBM Planet White 9">
        <a:dk1>
          <a:srgbClr val="000000"/>
        </a:dk1>
        <a:lt1>
          <a:srgbClr val="FFFFFF"/>
        </a:lt1>
        <a:dk2>
          <a:srgbClr val="000000"/>
        </a:dk2>
        <a:lt2>
          <a:srgbClr val="808080"/>
        </a:lt2>
        <a:accent1>
          <a:srgbClr val="83D1F5"/>
        </a:accent1>
        <a:accent2>
          <a:srgbClr val="00A6A0"/>
        </a:accent2>
        <a:accent3>
          <a:srgbClr val="FFFFFF"/>
        </a:accent3>
        <a:accent4>
          <a:srgbClr val="000000"/>
        </a:accent4>
        <a:accent5>
          <a:srgbClr val="C1E5F9"/>
        </a:accent5>
        <a:accent6>
          <a:srgbClr val="009691"/>
        </a:accent6>
        <a:hlink>
          <a:srgbClr val="17AF4B"/>
        </a:hlink>
        <a:folHlink>
          <a:srgbClr val="008A52"/>
        </a:folHlink>
      </a:clrScheme>
      <a:clrMap bg1="lt1" tx1="dk1" bg2="lt2" tx2="dk2" accent1="accent1" accent2="accent2" accent3="accent3" accent4="accent4" accent5="accent5" accent6="accent6" hlink="hlink" folHlink="folHlink"/>
    </a:extraClrScheme>
    <a:extraClrScheme>
      <a:clrScheme name="2_IBM Planet White 1">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8CC63F"/>
        </a:folHlink>
      </a:clrScheme>
      <a:clrMap bg1="lt1" tx1="dk1" bg2="lt2" tx2="dk2" accent1="accent1" accent2="accent2" accent3="accent3" accent4="accent4" accent5="accent5" accent6="accent6" hlink="hlink" folHlink="folHlink"/>
    </a:extraClrScheme>
    <a:extraClrScheme>
      <a:clrScheme name="2_IBM Planet White 2">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D9182D"/>
        </a:folHlink>
      </a:clrScheme>
      <a:clrMap bg1="lt1" tx1="dk1" bg2="lt2" tx2="dk2" accent1="accent1" accent2="accent2" accent3="accent3" accent4="accent4" accent5="accent5" accent6="accent6" hlink="hlink" folHlink="folHlink"/>
    </a:extraClrScheme>
    <a:extraClrScheme>
      <a:clrScheme name="2_IBM Planet White 3">
        <a:dk1>
          <a:srgbClr val="000000"/>
        </a:dk1>
        <a:lt1>
          <a:srgbClr val="FFFFFF"/>
        </a:lt1>
        <a:dk2>
          <a:srgbClr val="000000"/>
        </a:dk2>
        <a:lt2>
          <a:srgbClr val="808080"/>
        </a:lt2>
        <a:accent1>
          <a:srgbClr val="83D1F5"/>
        </a:accent1>
        <a:accent2>
          <a:srgbClr val="00A6A0"/>
        </a:accent2>
        <a:accent3>
          <a:srgbClr val="FFFFFF"/>
        </a:accent3>
        <a:accent4>
          <a:srgbClr val="000000"/>
        </a:accent4>
        <a:accent5>
          <a:srgbClr val="C1E5F9"/>
        </a:accent5>
        <a:accent6>
          <a:srgbClr val="009691"/>
        </a:accent6>
        <a:hlink>
          <a:srgbClr val="17AF4B"/>
        </a:hlink>
        <a:folHlink>
          <a:srgbClr val="008A52"/>
        </a:folHlink>
      </a:clrScheme>
      <a:clrMap bg1="lt1" tx1="dk1" bg2="lt2" tx2="dk2" accent1="accent1" accent2="accent2" accent3="accent3" accent4="accent4" accent5="accent5" accent6="accent6" hlink="hlink" folHlink="folHlink"/>
    </a:extraClrScheme>
    <a:extraClrScheme>
      <a:clrScheme name="2_IBM Planet White 4">
        <a:dk1>
          <a:srgbClr val="000000"/>
        </a:dk1>
        <a:lt1>
          <a:srgbClr val="FFFFFF"/>
        </a:lt1>
        <a:dk2>
          <a:srgbClr val="000000"/>
        </a:dk2>
        <a:lt2>
          <a:srgbClr val="808080"/>
        </a:lt2>
        <a:accent1>
          <a:srgbClr val="00B2EF"/>
        </a:accent1>
        <a:accent2>
          <a:srgbClr val="00649D"/>
        </a:accent2>
        <a:accent3>
          <a:srgbClr val="FFFFFF"/>
        </a:accent3>
        <a:accent4>
          <a:srgbClr val="000000"/>
        </a:accent4>
        <a:accent5>
          <a:srgbClr val="AAD5F6"/>
        </a:accent5>
        <a:accent6>
          <a:srgbClr val="005A8E"/>
        </a:accent6>
        <a:hlink>
          <a:srgbClr val="00A6A0"/>
        </a:hlink>
        <a:folHlink>
          <a:srgbClr val="F04E3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247</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 Unicode MS</vt:lpstr>
      <vt:lpstr>ＭＳ Ｐゴシック</vt:lpstr>
      <vt:lpstr>ＭＳ Ｐゴシック</vt:lpstr>
      <vt:lpstr>Arial</vt:lpstr>
      <vt:lpstr>Calibri</vt:lpstr>
      <vt:lpstr>HelvNeue Light for IBM</vt:lpstr>
      <vt:lpstr>HelvNeue Medium for IBM</vt:lpstr>
      <vt:lpstr>Lubalin Demi Italic for IBM</vt:lpstr>
      <vt:lpstr>Wingdings</vt:lpstr>
      <vt:lpstr>2015 CaseStudy Slide-1</vt:lpstr>
      <vt:lpstr>PowerPoint Presentation</vt:lpstr>
    </vt:vector>
  </TitlesOfParts>
  <Company>IBM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ADMINIBM</dc:creator>
  <cp:lastModifiedBy>ADMINIBM</cp:lastModifiedBy>
  <cp:revision>423</cp:revision>
  <cp:lastPrinted>2016-07-05T09:32:25Z</cp:lastPrinted>
  <dcterms:created xsi:type="dcterms:W3CDTF">2015-06-16T15:10:19Z</dcterms:created>
  <dcterms:modified xsi:type="dcterms:W3CDTF">2016-09-14T16:53:29Z</dcterms:modified>
</cp:coreProperties>
</file>