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3.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74" r:id="rId2"/>
    <p:sldMasterId id="2147483734" r:id="rId3"/>
    <p:sldMasterId id="2147483715" r:id="rId4"/>
  </p:sldMasterIdLst>
  <p:notesMasterIdLst>
    <p:notesMasterId r:id="rId6"/>
  </p:notesMasterIdLst>
  <p:handoutMasterIdLst>
    <p:handoutMasterId r:id="rId7"/>
  </p:handoutMasterIdLst>
  <p:sldIdLst>
    <p:sldId id="421" r:id="rId5"/>
  </p:sldIdLst>
  <p:sldSz cx="14630400" cy="8229600"/>
  <p:notesSz cx="6858000" cy="91440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547EBF"/>
          </p15:clr>
        </p15:guide>
        <p15:guide id="2" pos="4608" userDrawn="1">
          <p15:clr>
            <a:srgbClr val="547EBF"/>
          </p15:clr>
        </p15:guide>
        <p15:guide id="3" pos="6509" userDrawn="1">
          <p15:clr>
            <a:srgbClr val="547EBF"/>
          </p15:clr>
        </p15:guide>
        <p15:guide id="4" pos="2304" userDrawn="1">
          <p15:clr>
            <a:srgbClr val="547EBF"/>
          </p15:clr>
        </p15:guide>
        <p15:guide id="5" orient="horz" pos="1296" userDrawn="1">
          <p15:clr>
            <a:srgbClr val="547EBF"/>
          </p15:clr>
        </p15:guide>
        <p15:guide id="6" orient="horz" pos="3888" userDrawn="1">
          <p15:clr>
            <a:srgbClr val="547EBF"/>
          </p15:clr>
        </p15:guide>
        <p15:guide id="7" userDrawn="1">
          <p15:clr>
            <a:srgbClr val="547EBF"/>
          </p15:clr>
        </p15:guide>
        <p15:guide id="8" pos="9216" userDrawn="1">
          <p15:clr>
            <a:srgbClr val="547EBF"/>
          </p15:clr>
        </p15:guide>
        <p15:guide id="9" orient="horz" userDrawn="1">
          <p15:clr>
            <a:srgbClr val="547EBF"/>
          </p15:clr>
        </p15:guide>
        <p15:guide id="10" orient="horz" pos="5184" userDrawn="1">
          <p15:clr>
            <a:srgbClr val="547EBF"/>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BM"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F3F1"/>
    <a:srgbClr val="DBFBFB"/>
    <a:srgbClr val="EDF4FF"/>
    <a:srgbClr val="FFF0F6"/>
    <a:srgbClr val="E0DBDA"/>
    <a:srgbClr val="DCDCDC"/>
    <a:srgbClr val="87EDED"/>
    <a:srgbClr val="C9DEFF"/>
    <a:srgbClr val="E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88037" autoAdjust="0"/>
  </p:normalViewPr>
  <p:slideViewPr>
    <p:cSldViewPr snapToObjects="1">
      <p:cViewPr varScale="1">
        <p:scale>
          <a:sx n="85" d="100"/>
          <a:sy n="85" d="100"/>
        </p:scale>
        <p:origin x="1056" y="90"/>
      </p:cViewPr>
      <p:guideLst>
        <p:guide orient="horz" pos="2592"/>
        <p:guide pos="4608"/>
        <p:guide pos="6509"/>
        <p:guide pos="2304"/>
        <p:guide orient="horz" pos="1296"/>
        <p:guide orient="horz" pos="3888"/>
        <p:guide/>
        <p:guide pos="9216"/>
        <p:guide orient="horz"/>
        <p:guide orient="horz" pos="5184"/>
      </p:guideLst>
    </p:cSldViewPr>
  </p:slideViewPr>
  <p:notesTextViewPr>
    <p:cViewPr>
      <p:scale>
        <a:sx n="1" d="1"/>
        <a:sy n="1" d="1"/>
      </p:scale>
      <p:origin x="0" y="0"/>
    </p:cViewPr>
  </p:notesTextViewPr>
  <p:sorterViewPr>
    <p:cViewPr>
      <p:scale>
        <a:sx n="68" d="100"/>
        <a:sy n="68" d="100"/>
      </p:scale>
      <p:origin x="0" y="0"/>
    </p:cViewPr>
  </p:sorterViewPr>
  <p:notesViewPr>
    <p:cSldViewPr snapToObjects="1">
      <p:cViewPr varScale="1">
        <p:scale>
          <a:sx n="67" d="100"/>
          <a:sy n="67" d="100"/>
        </p:scale>
        <p:origin x="2376" y="84"/>
      </p:cViewPr>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D3A1D4-C2F1-4FBA-9F37-B87A976340E2}" type="datetimeFigureOut">
              <a:rPr lang="en-US" smtClean="0"/>
              <a:t>2/18/2021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101E57-0ADC-4285-9663-DD3D73EBE0D4}" type="slidenum">
              <a:rPr lang="en-US" smtClean="0"/>
              <a:t>‹#›</a:t>
            </a:fld>
            <a:endParaRPr lang="en-US"/>
          </a:p>
        </p:txBody>
      </p:sp>
    </p:spTree>
    <p:extLst>
      <p:ext uri="{BB962C8B-B14F-4D97-AF65-F5344CB8AC3E}">
        <p14:creationId xmlns:p14="http://schemas.microsoft.com/office/powerpoint/2010/main" val="1801682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charset="0"/>
              </a:defRPr>
            </a:lvl1pPr>
          </a:lstStyle>
          <a:p>
            <a:fld id="{5288BB53-F264-D84E-8876-073A512183CA}" type="datetimeFigureOut">
              <a:rPr lang="en-US" smtClean="0"/>
              <a:pPr/>
              <a:t>2/18/2021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charset="0"/>
              </a:defRPr>
            </a:lvl1pPr>
          </a:lstStyle>
          <a:p>
            <a:fld id="{698D0594-4E60-8F4B-8226-C705B94694A4}" type="slidenum">
              <a:rPr lang="en-US" smtClean="0"/>
              <a:pPr/>
              <a:t>‹#›</a:t>
            </a:fld>
            <a:endParaRPr lang="en-US" dirty="0"/>
          </a:p>
        </p:txBody>
      </p:sp>
    </p:spTree>
    <p:extLst>
      <p:ext uri="{BB962C8B-B14F-4D97-AF65-F5344CB8AC3E}">
        <p14:creationId xmlns:p14="http://schemas.microsoft.com/office/powerpoint/2010/main" val="52348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charset="0"/>
        <a:ea typeface="+mn-ea"/>
        <a:cs typeface="+mn-cs"/>
      </a:defRPr>
    </a:lvl1pPr>
    <a:lvl2pPr marL="457200" algn="l" defTabSz="914400" rtl="0" eaLnBrk="1" latinLnBrk="0" hangingPunct="1">
      <a:defRPr sz="1200" b="0" i="0" kern="1200">
        <a:solidFill>
          <a:schemeClr val="tx1"/>
        </a:solidFill>
        <a:latin typeface="Arial Regular" charset="0"/>
        <a:ea typeface="+mn-ea"/>
        <a:cs typeface="+mn-cs"/>
      </a:defRPr>
    </a:lvl2pPr>
    <a:lvl3pPr marL="914400" algn="l" defTabSz="914400" rtl="0" eaLnBrk="1" latinLnBrk="0" hangingPunct="1">
      <a:defRPr sz="1200" b="0" i="0" kern="1200">
        <a:solidFill>
          <a:schemeClr val="tx1"/>
        </a:solidFill>
        <a:latin typeface="Arial Regular" charset="0"/>
        <a:ea typeface="+mn-ea"/>
        <a:cs typeface="+mn-cs"/>
      </a:defRPr>
    </a:lvl3pPr>
    <a:lvl4pPr marL="1371600" algn="l" defTabSz="914400" rtl="0" eaLnBrk="1" latinLnBrk="0" hangingPunct="1">
      <a:defRPr sz="1200" b="0" i="0" kern="1200">
        <a:solidFill>
          <a:schemeClr val="tx1"/>
        </a:solidFill>
        <a:latin typeface="Arial Regular" charset="0"/>
        <a:ea typeface="+mn-ea"/>
        <a:cs typeface="+mn-cs"/>
      </a:defRPr>
    </a:lvl4pPr>
    <a:lvl5pPr marL="1828800" algn="l" defTabSz="914400" rtl="0" eaLnBrk="1" latinLnBrk="0" hangingPunct="1">
      <a:defRPr sz="1200" b="0" i="0" kern="1200">
        <a:solidFill>
          <a:schemeClr val="tx1"/>
        </a:solidFill>
        <a:latin typeface="Arial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IBM Plex Mono" panose="020B0509050000000000" pitchFamily="49" charset="0"/>
                <a:ea typeface="+mn-ea"/>
                <a:cs typeface="+mn-cs"/>
              </a:rPr>
              <a:t>Client Name</a:t>
            </a:r>
          </a:p>
          <a:p>
            <a:r>
              <a:rPr lang="en-GB" sz="1200" dirty="0">
                <a:solidFill>
                  <a:schemeClr val="tx1"/>
                </a:solidFill>
              </a:rPr>
              <a:t>Groupe Chantelle</a:t>
            </a:r>
          </a:p>
          <a:p>
            <a:endParaRPr lang="en-US" sz="1200"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Company Background</a:t>
            </a:r>
          </a:p>
          <a:p>
            <a:pPr hangingPunct="0"/>
            <a:r>
              <a:rPr lang="en-GB" sz="1200" b="0" i="0" kern="1200" dirty="0">
                <a:solidFill>
                  <a:schemeClr val="tx1"/>
                </a:solidFill>
                <a:effectLst/>
                <a:latin typeface="Arial Regular" charset="0"/>
                <a:ea typeface="+mn-ea"/>
                <a:cs typeface="+mn-cs"/>
              </a:rPr>
              <a:t>Groupe Chantelle is a family-owned lingerie company headquartered in France. With six international brands, the company has been an innovator in clothing technology since 1876, and manages the entire value chain from design through manufacture to distribution and retail. Groupe Chantelle manufactures 15 million items each year across its eight factories.</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Business challenge</a:t>
            </a:r>
          </a:p>
          <a:p>
            <a:pPr hangingPunct="0"/>
            <a:r>
              <a:rPr lang="en-GB" sz="1200" b="0" i="0" kern="1200" dirty="0">
                <a:solidFill>
                  <a:schemeClr val="tx1"/>
                </a:solidFill>
                <a:effectLst/>
                <a:latin typeface="Arial Regular" charset="0"/>
                <a:ea typeface="+mn-ea"/>
                <a:cs typeface="+mn-cs"/>
              </a:rPr>
              <a:t>To support the transformation of its supply chain and go-to-market models, Groupe Chantelle wanted an agile IT infrastructure that would also protect its past investments in SAP software.</a:t>
            </a:r>
          </a:p>
          <a:p>
            <a:pPr hangingPunct="0"/>
            <a:endParaRPr lang="en-US" sz="1200" b="1" kern="1200" dirty="0">
              <a:solidFill>
                <a:schemeClr val="tx1"/>
              </a:solidFill>
              <a:effectLst/>
              <a:latin typeface="IBM Plex Mono" panose="020B0509050000000000" pitchFamily="49" charset="0"/>
              <a:ea typeface="+mn-ea"/>
              <a:cs typeface="+mn-cs"/>
            </a:endParaRPr>
          </a:p>
          <a:p>
            <a:pPr marL="0" indent="0">
              <a:buFont typeface="Arial" panose="020B0604020202020204" pitchFamily="34" charset="0"/>
              <a:buNone/>
            </a:pPr>
            <a:r>
              <a:rPr lang="en-US" sz="1200" b="1" kern="1200" dirty="0">
                <a:solidFill>
                  <a:schemeClr val="tx1"/>
                </a:solidFill>
                <a:effectLst/>
                <a:latin typeface="IBM Plex Mono" panose="020B0509050000000000" pitchFamily="49" charset="0"/>
                <a:ea typeface="+mn-ea"/>
                <a:cs typeface="+mn-cs"/>
              </a:rPr>
              <a:t>The benefit</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25% boost in per-core performance enables greater responsiveness to customers</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25% increase in price-performance accelerates returns on IT investments</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Enables agile decisions about future IT, contributing to competitive edge</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Pull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IBM Plex Mono" panose="020B0509050000000000" pitchFamily="49" charset="0"/>
                <a:ea typeface="+mn-ea"/>
                <a:cs typeface="+mn-cs"/>
              </a:rPr>
              <a:t>“</a:t>
            </a:r>
            <a:r>
              <a:rPr lang="en-GB" sz="1200" i="1" kern="1200" dirty="0">
                <a:solidFill>
                  <a:schemeClr val="tx1"/>
                </a:solidFill>
                <a:effectLst/>
                <a:latin typeface="IBM Plex Mono" panose="020B0509050000000000" pitchFamily="49" charset="0"/>
                <a:ea typeface="+mn-ea"/>
                <a:cs typeface="+mn-cs"/>
              </a:rPr>
              <a:t>Our IBM Power Systems and IBM </a:t>
            </a:r>
            <a:r>
              <a:rPr lang="en-GB" sz="1200" i="1" kern="1200" dirty="0" err="1">
                <a:solidFill>
                  <a:schemeClr val="tx1"/>
                </a:solidFill>
                <a:effectLst/>
                <a:latin typeface="IBM Plex Mono" panose="020B0509050000000000" pitchFamily="49" charset="0"/>
                <a:ea typeface="+mn-ea"/>
                <a:cs typeface="+mn-cs"/>
              </a:rPr>
              <a:t>FlashSystem</a:t>
            </a:r>
            <a:r>
              <a:rPr lang="en-GB" sz="1200" i="1" kern="1200" dirty="0">
                <a:solidFill>
                  <a:schemeClr val="tx1"/>
                </a:solidFill>
                <a:effectLst/>
                <a:latin typeface="IBM Plex Mono" panose="020B0509050000000000" pitchFamily="49" charset="0"/>
                <a:ea typeface="+mn-ea"/>
                <a:cs typeface="+mn-cs"/>
              </a:rPr>
              <a:t> environments add to our flexibility—and therefore our competitive edge—by enabling us to place workloads wherever it makes the most sense to run them</a:t>
            </a:r>
            <a:r>
              <a:rPr lang="en-US" sz="1200" i="1" kern="1200" dirty="0">
                <a:solidFill>
                  <a:schemeClr val="tx1"/>
                </a:solidFill>
                <a:effectLst/>
                <a:latin typeface="IBM Plex Mono" panose="020B0509050000000000" pitchFamily="49" charset="0"/>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IBM Plex Mono" panose="020B0509050000000000" pitchFamily="49" charset="0"/>
                <a:cs typeface="Arial" charset="0"/>
              </a:rPr>
              <a:t>—</a:t>
            </a:r>
            <a:r>
              <a:rPr lang="fr-FR" altLang="en-US" sz="1200" i="1" dirty="0">
                <a:latin typeface="IBM Plex Mono" panose="020B0509050000000000" pitchFamily="49" charset="0"/>
                <a:cs typeface="Arial" charset="0"/>
              </a:rPr>
              <a:t>André Wei, </a:t>
            </a:r>
            <a:r>
              <a:rPr lang="fr-FR" altLang="en-US" sz="1200" i="1" dirty="0" err="1">
                <a:latin typeface="IBM Plex Mono" panose="020B0509050000000000" pitchFamily="49" charset="0"/>
                <a:cs typeface="Arial" charset="0"/>
              </a:rPr>
              <a:t>CTO</a:t>
            </a:r>
            <a:r>
              <a:rPr lang="fr-FR" altLang="en-US" sz="1200" i="1" dirty="0">
                <a:latin typeface="IBM Plex Mono" panose="020B0509050000000000" pitchFamily="49" charset="0"/>
                <a:cs typeface="Arial" charset="0"/>
              </a:rPr>
              <a:t>, Groupe Chantelle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Solution components</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a:t>
            </a:r>
            <a:r>
              <a:rPr lang="en-US" sz="1200" b="0" kern="1200" dirty="0" err="1">
                <a:solidFill>
                  <a:schemeClr val="tx1"/>
                </a:solidFill>
                <a:effectLst/>
                <a:latin typeface="IBM Plex Mono" panose="020B0509050000000000" pitchFamily="49" charset="0"/>
                <a:ea typeface="+mn-ea"/>
                <a:cs typeface="+mn-cs"/>
              </a:rPr>
              <a:t>FlashSystem</a:t>
            </a:r>
            <a:r>
              <a:rPr lang="en-US" sz="1200" b="0" kern="1200" dirty="0">
                <a:solidFill>
                  <a:schemeClr val="tx1"/>
                </a:solidFill>
                <a:effectLst/>
                <a:latin typeface="IBM Plex Mono" panose="020B0509050000000000" pitchFamily="49" charset="0"/>
                <a:ea typeface="+mn-ea"/>
                <a:cs typeface="+mn-cs"/>
              </a:rPr>
              <a:t>® 5100</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Power Systems™ </a:t>
            </a:r>
            <a:r>
              <a:rPr lang="en-US" sz="1200" b="0" kern="1200" dirty="0" err="1">
                <a:solidFill>
                  <a:schemeClr val="tx1"/>
                </a:solidFill>
                <a:effectLst/>
                <a:latin typeface="IBM Plex Mono" panose="020B0509050000000000" pitchFamily="49" charset="0"/>
                <a:ea typeface="+mn-ea"/>
                <a:cs typeface="+mn-cs"/>
              </a:rPr>
              <a:t>S914</a:t>
            </a:r>
            <a:endParaRPr lang="en-US" sz="1200" b="0" kern="1200" dirty="0">
              <a:solidFill>
                <a:schemeClr val="tx1"/>
              </a:solidFill>
              <a:effectLst/>
              <a:latin typeface="IBM Plex Mono" panose="020B0509050000000000" pitchFamily="49" charset="0"/>
              <a:ea typeface="+mn-ea"/>
              <a:cs typeface="+mn-cs"/>
            </a:endParaRP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Power Systems </a:t>
            </a:r>
            <a:r>
              <a:rPr lang="en-US" sz="1200" b="0" kern="1200" dirty="0" err="1">
                <a:solidFill>
                  <a:schemeClr val="tx1"/>
                </a:solidFill>
                <a:effectLst/>
                <a:latin typeface="IBM Plex Mono" panose="020B0509050000000000" pitchFamily="49" charset="0"/>
                <a:ea typeface="+mn-ea"/>
                <a:cs typeface="+mn-cs"/>
              </a:rPr>
              <a:t>S922</a:t>
            </a:r>
            <a:endParaRPr lang="en-US" sz="1200" b="0" kern="1200" dirty="0">
              <a:solidFill>
                <a:schemeClr val="tx1"/>
              </a:solidFill>
              <a:effectLst/>
              <a:latin typeface="IBM Plex Mono" panose="020B0509050000000000" pitchFamily="49" charset="0"/>
              <a:ea typeface="+mn-ea"/>
              <a:cs typeface="+mn-cs"/>
            </a:endParaRP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a:t>
            </a:r>
            <a:r>
              <a:rPr lang="en-US" sz="1200" b="0" kern="1200" dirty="0" err="1">
                <a:solidFill>
                  <a:schemeClr val="tx1"/>
                </a:solidFill>
                <a:effectLst/>
                <a:latin typeface="IBM Plex Mono" panose="020B0509050000000000" pitchFamily="49" charset="0"/>
                <a:ea typeface="+mn-ea"/>
                <a:cs typeface="+mn-cs"/>
              </a:rPr>
              <a:t>i</a:t>
            </a:r>
            <a:endParaRPr lang="en-US" sz="1200" b="0" kern="1200" dirty="0">
              <a:solidFill>
                <a:schemeClr val="tx1"/>
              </a:solidFill>
              <a:effectLst/>
              <a:latin typeface="IBM Plex Mono" panose="020B0509050000000000" pitchFamily="49"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IBM Plex Mono" panose="020B0509050000000000" pitchFamily="49" charset="0"/>
                <a:ea typeface="+mn-ea"/>
                <a:cs typeface="+mn-cs"/>
              </a:rPr>
              <a:t>SAP ERP</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SAP HANA</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SAP Retail</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SAP S/</a:t>
            </a:r>
            <a:r>
              <a:rPr lang="en-US" sz="1200" b="0" kern="1200" dirty="0" err="1">
                <a:solidFill>
                  <a:schemeClr val="tx1"/>
                </a:solidFill>
                <a:effectLst/>
                <a:latin typeface="IBM Plex Mono" panose="020B0509050000000000" pitchFamily="49" charset="0"/>
                <a:ea typeface="+mn-ea"/>
                <a:cs typeface="+mn-cs"/>
              </a:rPr>
              <a:t>4HANA</a:t>
            </a:r>
            <a:endParaRPr lang="en-US" sz="1200" b="0" kern="1200" dirty="0">
              <a:solidFill>
                <a:schemeClr val="tx1"/>
              </a:solidFill>
              <a:effectLst/>
              <a:latin typeface="IBM Plex Mono" panose="020B0509050000000000" pitchFamily="49" charset="0"/>
              <a:ea typeface="+mn-ea"/>
              <a:cs typeface="+mn-cs"/>
            </a:endParaRP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Case study Link</a:t>
            </a:r>
          </a:p>
          <a:p>
            <a:r>
              <a:rPr lang="en-US" b="0" dirty="0"/>
              <a:t>https://www.ibm.com/case-studies/groupe-chantelle-systems-hardware-sap-hana</a:t>
            </a:r>
          </a:p>
        </p:txBody>
      </p:sp>
      <p:sp>
        <p:nvSpPr>
          <p:cNvPr id="4" name="Slide Number Placeholder 3"/>
          <p:cNvSpPr>
            <a:spLocks noGrp="1"/>
          </p:cNvSpPr>
          <p:nvPr>
            <p:ph type="sldNum" sz="quarter" idx="5"/>
          </p:nvPr>
        </p:nvSpPr>
        <p:spPr/>
        <p:txBody>
          <a:bodyPr/>
          <a:lstStyle/>
          <a:p>
            <a:fld id="{698D0594-4E60-8F4B-8226-C705B94694A4}" type="slidenum">
              <a:rPr lang="en-US" smtClean="0"/>
              <a:pPr/>
              <a:t>1</a:t>
            </a:fld>
            <a:endParaRPr lang="en-US" dirty="0"/>
          </a:p>
        </p:txBody>
      </p:sp>
    </p:spTree>
    <p:extLst>
      <p:ext uri="{BB962C8B-B14F-4D97-AF65-F5344CB8AC3E}">
        <p14:creationId xmlns:p14="http://schemas.microsoft.com/office/powerpoint/2010/main" val="93582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Master" Target="../slideMasters/slideMaster2.xml"/><Relationship Id="rId4" Type="http://schemas.openxmlformats.org/officeDocument/2006/relationships/image" Target="../media/image12.sv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ID">
    <p:spTree>
      <p:nvGrpSpPr>
        <p:cNvPr id="1" name=""/>
        <p:cNvGrpSpPr/>
        <p:nvPr/>
      </p:nvGrpSpPr>
      <p:grpSpPr>
        <a:xfrm>
          <a:off x="0" y="0"/>
          <a:ext cx="0" cy="0"/>
          <a:chOff x="0" y="0"/>
          <a:chExt cx="0" cy="0"/>
        </a:xfrm>
      </p:grpSpPr>
      <p:sp>
        <p:nvSpPr>
          <p:cNvPr id="462" name="Slide Number Placeholder 2"/>
          <p:cNvSpPr txBox="1">
            <a:spLocks/>
          </p:cNvSpPr>
          <p:nvPr userDrawn="1"/>
        </p:nvSpPr>
        <p:spPr>
          <a:xfrm>
            <a:off x="457200" y="7893792"/>
            <a:ext cx="54010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endParaRPr lang="en-US" sz="1119" b="0" i="0" dirty="0">
              <a:latin typeface="Arial Regular" charset="0"/>
            </a:endParaRPr>
          </a:p>
        </p:txBody>
      </p:sp>
      <p:grpSp>
        <p:nvGrpSpPr>
          <p:cNvPr id="3" name="Group 2"/>
          <p:cNvGrpSpPr/>
          <p:nvPr userDrawn="1"/>
        </p:nvGrpSpPr>
        <p:grpSpPr>
          <a:xfrm>
            <a:off x="0" y="-2542"/>
            <a:ext cx="14632940" cy="8232142"/>
            <a:chOff x="0" y="-2542"/>
            <a:chExt cx="14632940" cy="8232142"/>
          </a:xfrm>
        </p:grpSpPr>
        <p:grpSp>
          <p:nvGrpSpPr>
            <p:cNvPr id="464" name="Group 463"/>
            <p:cNvGrpSpPr/>
            <p:nvPr userDrawn="1"/>
          </p:nvGrpSpPr>
          <p:grpSpPr>
            <a:xfrm>
              <a:off x="2540" y="-2542"/>
              <a:ext cx="14630400" cy="8229600"/>
              <a:chOff x="0" y="0"/>
              <a:chExt cx="14630400" cy="8229600"/>
            </a:xfrm>
          </p:grpSpPr>
          <p:cxnSp>
            <p:nvCxnSpPr>
              <p:cNvPr id="465" name="Straight Connector 464"/>
              <p:cNvCxnSpPr/>
              <p:nvPr userDrawn="1"/>
            </p:nvCxnSpPr>
            <p:spPr>
              <a:xfrm>
                <a:off x="457200" y="4572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userDrawn="1"/>
            </p:nvCxnSpPr>
            <p:spPr>
              <a:xfrm flipV="1">
                <a:off x="457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userDrawn="1"/>
            </p:nvCxnSpPr>
            <p:spPr>
              <a:xfrm flipV="1">
                <a:off x="14173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userDrawn="1"/>
            </p:nvCxnSpPr>
            <p:spPr>
              <a:xfrm>
                <a:off x="457200" y="77724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9" name="Straight Connector 468"/>
              <p:cNvCxnSpPr/>
              <p:nvPr userDrawn="1"/>
            </p:nvCxnSpPr>
            <p:spPr>
              <a:xfrm>
                <a:off x="0" y="41148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userDrawn="1"/>
            </p:nvCxnSpPr>
            <p:spPr>
              <a:xfrm>
                <a:off x="0" y="20574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userDrawn="1"/>
            </p:nvCxnSpPr>
            <p:spPr>
              <a:xfrm>
                <a:off x="0" y="61722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userDrawn="1"/>
            </p:nvCxnSpPr>
            <p:spPr>
              <a:xfrm flipV="1">
                <a:off x="73152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userDrawn="1"/>
            </p:nvCxnSpPr>
            <p:spPr>
              <a:xfrm flipV="1">
                <a:off x="3657600" y="0"/>
                <a:ext cx="0" cy="8229295"/>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userDrawn="1"/>
            </p:nvCxnSpPr>
            <p:spPr>
              <a:xfrm flipV="1">
                <a:off x="109728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grpSp>
        <p:sp>
          <p:nvSpPr>
            <p:cNvPr id="7" name="Rectangle 6"/>
            <p:cNvSpPr/>
            <p:nvPr userDrawn="1"/>
          </p:nvSpPr>
          <p:spPr>
            <a:xfrm>
              <a:off x="7315167" y="920978"/>
              <a:ext cx="65" cy="215444"/>
            </a:xfrm>
            <a:prstGeom prst="rect">
              <a:avLst/>
            </a:prstGeom>
            <a:solidFill>
              <a:schemeClr val="tx1"/>
            </a:solidFill>
          </p:spPr>
          <p:txBody>
            <a:bodyPr wrap="none" lIns="0" tIns="0" rIns="0" bIns="0" rtlCol="0" anchor="ctr">
              <a:spAutoFit/>
            </a:bodyPr>
            <a:lstStyle/>
            <a:p>
              <a:pPr algn="ctr"/>
              <a:endParaRPr lang="en-US" sz="1400" b="0" i="0" dirty="0">
                <a:solidFill>
                  <a:schemeClr val="bg2"/>
                </a:solidFill>
                <a:latin typeface="Arial Regular" charset="0"/>
              </a:endParaRPr>
            </a:p>
          </p:txBody>
        </p:sp>
        <p:cxnSp>
          <p:nvCxnSpPr>
            <p:cNvPr id="8" name="Straight Connector 7"/>
            <p:cNvCxnSpPr/>
            <p:nvPr userDrawn="1"/>
          </p:nvCxnSpPr>
          <p:spPr>
            <a:xfrm flipV="1">
              <a:off x="228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flipV="1">
              <a:off x="54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V="1">
              <a:off x="64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V="1">
              <a:off x="73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V="1">
              <a:off x="82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100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V="1">
              <a:off x="109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V="1">
              <a:off x="118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flipV="1">
              <a:off x="128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V="1">
              <a:off x="146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155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164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flipV="1">
              <a:off x="173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V="1">
              <a:off x="914400" y="-2"/>
              <a:ext cx="0" cy="82296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flipV="1">
              <a:off x="137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flipV="1">
              <a:off x="182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flipV="1">
              <a:off x="2743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flipV="1">
              <a:off x="3200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flipV="1">
              <a:off x="192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userDrawn="1"/>
          </p:nvCxnSpPr>
          <p:spPr>
            <a:xfrm flipV="1">
              <a:off x="201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flipV="1">
              <a:off x="210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flipV="1">
              <a:off x="219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flipV="1">
              <a:off x="237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flipV="1">
              <a:off x="246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flipV="1">
              <a:off x="256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userDrawn="1"/>
          </p:nvCxnSpPr>
          <p:spPr>
            <a:xfrm flipV="1">
              <a:off x="265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flipV="1">
              <a:off x="2834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userDrawn="1"/>
          </p:nvCxnSpPr>
          <p:spPr>
            <a:xfrm flipV="1">
              <a:off x="2926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userDrawn="1"/>
          </p:nvCxnSpPr>
          <p:spPr>
            <a:xfrm flipV="1">
              <a:off x="3017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userDrawn="1"/>
          </p:nvCxnSpPr>
          <p:spPr>
            <a:xfrm flipV="1">
              <a:off x="3108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userDrawn="1"/>
          </p:nvCxnSpPr>
          <p:spPr>
            <a:xfrm flipV="1">
              <a:off x="3291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userDrawn="1"/>
          </p:nvCxnSpPr>
          <p:spPr>
            <a:xfrm flipV="1">
              <a:off x="3383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flipV="1">
              <a:off x="3474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userDrawn="1"/>
          </p:nvCxnSpPr>
          <p:spPr>
            <a:xfrm flipV="1">
              <a:off x="3566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userDrawn="1"/>
          </p:nvCxnSpPr>
          <p:spPr>
            <a:xfrm flipV="1">
              <a:off x="3749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userDrawn="1"/>
          </p:nvCxnSpPr>
          <p:spPr>
            <a:xfrm flipV="1">
              <a:off x="3840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userDrawn="1"/>
          </p:nvCxnSpPr>
          <p:spPr>
            <a:xfrm flipV="1">
              <a:off x="3931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userDrawn="1"/>
          </p:nvCxnSpPr>
          <p:spPr>
            <a:xfrm flipV="1">
              <a:off x="4023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userDrawn="1"/>
          </p:nvCxnSpPr>
          <p:spPr>
            <a:xfrm flipV="1">
              <a:off x="4114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userDrawn="1"/>
          </p:nvCxnSpPr>
          <p:spPr>
            <a:xfrm flipV="1">
              <a:off x="4206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userDrawn="1"/>
          </p:nvCxnSpPr>
          <p:spPr>
            <a:xfrm flipV="1">
              <a:off x="4297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userDrawn="1"/>
          </p:nvCxnSpPr>
          <p:spPr>
            <a:xfrm flipV="1">
              <a:off x="4389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flipV="1">
              <a:off x="4480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userDrawn="1"/>
          </p:nvCxnSpPr>
          <p:spPr>
            <a:xfrm flipV="1">
              <a:off x="4572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userDrawn="1"/>
          </p:nvCxnSpPr>
          <p:spPr>
            <a:xfrm flipV="1">
              <a:off x="4663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userDrawn="1"/>
          </p:nvCxnSpPr>
          <p:spPr>
            <a:xfrm flipV="1">
              <a:off x="4754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userDrawn="1"/>
          </p:nvCxnSpPr>
          <p:spPr>
            <a:xfrm flipV="1">
              <a:off x="4846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userDrawn="1"/>
          </p:nvCxnSpPr>
          <p:spPr>
            <a:xfrm flipV="1">
              <a:off x="4937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userDrawn="1"/>
          </p:nvCxnSpPr>
          <p:spPr>
            <a:xfrm flipV="1">
              <a:off x="5029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userDrawn="1"/>
          </p:nvCxnSpPr>
          <p:spPr>
            <a:xfrm flipV="1">
              <a:off x="5120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userDrawn="1"/>
          </p:nvCxnSpPr>
          <p:spPr>
            <a:xfrm flipV="1">
              <a:off x="5212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userDrawn="1"/>
          </p:nvCxnSpPr>
          <p:spPr>
            <a:xfrm flipV="1">
              <a:off x="5303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userDrawn="1"/>
          </p:nvCxnSpPr>
          <p:spPr>
            <a:xfrm flipV="1">
              <a:off x="5394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userDrawn="1"/>
          </p:nvCxnSpPr>
          <p:spPr>
            <a:xfrm flipV="1">
              <a:off x="5486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userDrawn="1"/>
          </p:nvCxnSpPr>
          <p:spPr>
            <a:xfrm flipV="1">
              <a:off x="5577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userDrawn="1"/>
          </p:nvCxnSpPr>
          <p:spPr>
            <a:xfrm flipV="1">
              <a:off x="5669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userDrawn="1"/>
          </p:nvCxnSpPr>
          <p:spPr>
            <a:xfrm flipV="1">
              <a:off x="5760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userDrawn="1"/>
          </p:nvCxnSpPr>
          <p:spPr>
            <a:xfrm flipV="1">
              <a:off x="5852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userDrawn="1"/>
          </p:nvCxnSpPr>
          <p:spPr>
            <a:xfrm flipV="1">
              <a:off x="5943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userDrawn="1"/>
          </p:nvCxnSpPr>
          <p:spPr>
            <a:xfrm flipV="1">
              <a:off x="6035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userDrawn="1"/>
          </p:nvCxnSpPr>
          <p:spPr>
            <a:xfrm flipV="1">
              <a:off x="6126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userDrawn="1"/>
          </p:nvCxnSpPr>
          <p:spPr>
            <a:xfrm flipV="1">
              <a:off x="6217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userDrawn="1"/>
          </p:nvCxnSpPr>
          <p:spPr>
            <a:xfrm flipV="1">
              <a:off x="6309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userDrawn="1"/>
          </p:nvCxnSpPr>
          <p:spPr>
            <a:xfrm flipV="1">
              <a:off x="6400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userDrawn="1"/>
          </p:nvCxnSpPr>
          <p:spPr>
            <a:xfrm flipV="1">
              <a:off x="6492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userDrawn="1"/>
          </p:nvCxnSpPr>
          <p:spPr>
            <a:xfrm flipV="1">
              <a:off x="6583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userDrawn="1"/>
          </p:nvCxnSpPr>
          <p:spPr>
            <a:xfrm flipV="1">
              <a:off x="6675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userDrawn="1"/>
          </p:nvCxnSpPr>
          <p:spPr>
            <a:xfrm flipV="1">
              <a:off x="6766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userDrawn="1"/>
          </p:nvCxnSpPr>
          <p:spPr>
            <a:xfrm flipV="1">
              <a:off x="6858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userDrawn="1"/>
          </p:nvCxnSpPr>
          <p:spPr>
            <a:xfrm flipV="1">
              <a:off x="6949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userDrawn="1"/>
          </p:nvCxnSpPr>
          <p:spPr>
            <a:xfrm flipV="1">
              <a:off x="7040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userDrawn="1"/>
          </p:nvCxnSpPr>
          <p:spPr>
            <a:xfrm flipV="1">
              <a:off x="7132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userDrawn="1"/>
          </p:nvCxnSpPr>
          <p:spPr>
            <a:xfrm flipV="1">
              <a:off x="7223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userDrawn="1"/>
          </p:nvCxnSpPr>
          <p:spPr>
            <a:xfrm flipV="1">
              <a:off x="7406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userDrawn="1"/>
          </p:nvCxnSpPr>
          <p:spPr>
            <a:xfrm flipV="1">
              <a:off x="7498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userDrawn="1"/>
          </p:nvCxnSpPr>
          <p:spPr>
            <a:xfrm flipV="1">
              <a:off x="7589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userDrawn="1"/>
          </p:nvCxnSpPr>
          <p:spPr>
            <a:xfrm flipV="1">
              <a:off x="7680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userDrawn="1"/>
          </p:nvCxnSpPr>
          <p:spPr>
            <a:xfrm flipV="1">
              <a:off x="7772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userDrawn="1"/>
          </p:nvCxnSpPr>
          <p:spPr>
            <a:xfrm flipV="1">
              <a:off x="7863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userDrawn="1"/>
          </p:nvCxnSpPr>
          <p:spPr>
            <a:xfrm flipV="1">
              <a:off x="7955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userDrawn="1"/>
          </p:nvCxnSpPr>
          <p:spPr>
            <a:xfrm flipV="1">
              <a:off x="8046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userDrawn="1"/>
          </p:nvCxnSpPr>
          <p:spPr>
            <a:xfrm flipV="1">
              <a:off x="8138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userDrawn="1"/>
          </p:nvCxnSpPr>
          <p:spPr>
            <a:xfrm flipV="1">
              <a:off x="8229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userDrawn="1"/>
          </p:nvCxnSpPr>
          <p:spPr>
            <a:xfrm flipV="1">
              <a:off x="8321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userDrawn="1"/>
          </p:nvCxnSpPr>
          <p:spPr>
            <a:xfrm flipV="1">
              <a:off x="8412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userDrawn="1"/>
          </p:nvCxnSpPr>
          <p:spPr>
            <a:xfrm flipV="1">
              <a:off x="8503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userDrawn="1"/>
          </p:nvCxnSpPr>
          <p:spPr>
            <a:xfrm flipV="1">
              <a:off x="8595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userDrawn="1"/>
          </p:nvCxnSpPr>
          <p:spPr>
            <a:xfrm flipV="1">
              <a:off x="8686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userDrawn="1"/>
          </p:nvCxnSpPr>
          <p:spPr>
            <a:xfrm flipV="1">
              <a:off x="8778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userDrawn="1"/>
          </p:nvCxnSpPr>
          <p:spPr>
            <a:xfrm flipV="1">
              <a:off x="8869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userDrawn="1"/>
          </p:nvCxnSpPr>
          <p:spPr>
            <a:xfrm flipV="1">
              <a:off x="8961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userDrawn="1"/>
          </p:nvCxnSpPr>
          <p:spPr>
            <a:xfrm flipV="1">
              <a:off x="9052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userDrawn="1"/>
          </p:nvCxnSpPr>
          <p:spPr>
            <a:xfrm flipV="1">
              <a:off x="9144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userDrawn="1"/>
          </p:nvCxnSpPr>
          <p:spPr>
            <a:xfrm flipV="1">
              <a:off x="9235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userDrawn="1"/>
          </p:nvCxnSpPr>
          <p:spPr>
            <a:xfrm flipV="1">
              <a:off x="9326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userDrawn="1"/>
          </p:nvCxnSpPr>
          <p:spPr>
            <a:xfrm flipV="1">
              <a:off x="9418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userDrawn="1"/>
          </p:nvCxnSpPr>
          <p:spPr>
            <a:xfrm flipV="1">
              <a:off x="9509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userDrawn="1"/>
          </p:nvCxnSpPr>
          <p:spPr>
            <a:xfrm flipV="1">
              <a:off x="9601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userDrawn="1"/>
          </p:nvCxnSpPr>
          <p:spPr>
            <a:xfrm flipV="1">
              <a:off x="9692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userDrawn="1"/>
          </p:nvCxnSpPr>
          <p:spPr>
            <a:xfrm flipV="1">
              <a:off x="9784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userDrawn="1"/>
          </p:nvCxnSpPr>
          <p:spPr>
            <a:xfrm flipV="1">
              <a:off x="9875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userDrawn="1"/>
          </p:nvCxnSpPr>
          <p:spPr>
            <a:xfrm flipV="1">
              <a:off x="9966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userDrawn="1"/>
          </p:nvCxnSpPr>
          <p:spPr>
            <a:xfrm flipV="1">
              <a:off x="10058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userDrawn="1"/>
          </p:nvCxnSpPr>
          <p:spPr>
            <a:xfrm flipV="1">
              <a:off x="10149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userDrawn="1"/>
          </p:nvCxnSpPr>
          <p:spPr>
            <a:xfrm flipV="1">
              <a:off x="10241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userDrawn="1"/>
          </p:nvCxnSpPr>
          <p:spPr>
            <a:xfrm flipV="1">
              <a:off x="10332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userDrawn="1"/>
          </p:nvCxnSpPr>
          <p:spPr>
            <a:xfrm flipV="1">
              <a:off x="10424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userDrawn="1"/>
          </p:nvCxnSpPr>
          <p:spPr>
            <a:xfrm flipV="1">
              <a:off x="10515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userDrawn="1"/>
          </p:nvCxnSpPr>
          <p:spPr>
            <a:xfrm flipV="1">
              <a:off x="10607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userDrawn="1"/>
          </p:nvCxnSpPr>
          <p:spPr>
            <a:xfrm flipV="1">
              <a:off x="10698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userDrawn="1"/>
          </p:nvCxnSpPr>
          <p:spPr>
            <a:xfrm flipV="1">
              <a:off x="10789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userDrawn="1"/>
          </p:nvCxnSpPr>
          <p:spPr>
            <a:xfrm flipV="1">
              <a:off x="10881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userDrawn="1"/>
          </p:nvCxnSpPr>
          <p:spPr>
            <a:xfrm flipV="1">
              <a:off x="11064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userDrawn="1"/>
          </p:nvCxnSpPr>
          <p:spPr>
            <a:xfrm flipV="1">
              <a:off x="11155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userDrawn="1"/>
          </p:nvCxnSpPr>
          <p:spPr>
            <a:xfrm flipV="1">
              <a:off x="11247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userDrawn="1"/>
          </p:nvCxnSpPr>
          <p:spPr>
            <a:xfrm flipV="1">
              <a:off x="11338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userDrawn="1"/>
          </p:nvCxnSpPr>
          <p:spPr>
            <a:xfrm flipV="1">
              <a:off x="11430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userDrawn="1"/>
          </p:nvCxnSpPr>
          <p:spPr>
            <a:xfrm flipV="1">
              <a:off x="11521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userDrawn="1"/>
          </p:nvCxnSpPr>
          <p:spPr>
            <a:xfrm flipV="1">
              <a:off x="11612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userDrawn="1"/>
          </p:nvCxnSpPr>
          <p:spPr>
            <a:xfrm flipV="1">
              <a:off x="11704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userDrawn="1"/>
          </p:nvCxnSpPr>
          <p:spPr>
            <a:xfrm flipV="1">
              <a:off x="11795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userDrawn="1"/>
          </p:nvCxnSpPr>
          <p:spPr>
            <a:xfrm flipV="1">
              <a:off x="11887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userDrawn="1"/>
          </p:nvCxnSpPr>
          <p:spPr>
            <a:xfrm flipV="1">
              <a:off x="1197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userDrawn="1"/>
          </p:nvCxnSpPr>
          <p:spPr>
            <a:xfrm flipV="1">
              <a:off x="1207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userDrawn="1"/>
          </p:nvCxnSpPr>
          <p:spPr>
            <a:xfrm flipV="1">
              <a:off x="1216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userDrawn="1"/>
          </p:nvCxnSpPr>
          <p:spPr>
            <a:xfrm flipV="1">
              <a:off x="1225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userDrawn="1"/>
          </p:nvCxnSpPr>
          <p:spPr>
            <a:xfrm flipV="1">
              <a:off x="12344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userDrawn="1"/>
          </p:nvCxnSpPr>
          <p:spPr>
            <a:xfrm flipV="1">
              <a:off x="1243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userDrawn="1"/>
          </p:nvCxnSpPr>
          <p:spPr>
            <a:xfrm flipV="1">
              <a:off x="1252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userDrawn="1"/>
          </p:nvCxnSpPr>
          <p:spPr>
            <a:xfrm flipV="1">
              <a:off x="1261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userDrawn="1"/>
          </p:nvCxnSpPr>
          <p:spPr>
            <a:xfrm flipV="1">
              <a:off x="1271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userDrawn="1"/>
          </p:nvCxnSpPr>
          <p:spPr>
            <a:xfrm flipV="1">
              <a:off x="1280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userDrawn="1"/>
          </p:nvCxnSpPr>
          <p:spPr>
            <a:xfrm flipV="1">
              <a:off x="1289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userDrawn="1"/>
          </p:nvCxnSpPr>
          <p:spPr>
            <a:xfrm flipV="1">
              <a:off x="1298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userDrawn="1"/>
          </p:nvCxnSpPr>
          <p:spPr>
            <a:xfrm flipV="1">
              <a:off x="1307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userDrawn="1"/>
          </p:nvCxnSpPr>
          <p:spPr>
            <a:xfrm flipV="1">
              <a:off x="1316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userDrawn="1"/>
          </p:nvCxnSpPr>
          <p:spPr>
            <a:xfrm flipV="1">
              <a:off x="1325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userDrawn="1"/>
          </p:nvCxnSpPr>
          <p:spPr>
            <a:xfrm flipV="1">
              <a:off x="1335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userDrawn="1"/>
          </p:nvCxnSpPr>
          <p:spPr>
            <a:xfrm flipV="1">
              <a:off x="1344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userDrawn="1"/>
          </p:nvCxnSpPr>
          <p:spPr>
            <a:xfrm flipV="1">
              <a:off x="1353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userDrawn="1"/>
          </p:nvCxnSpPr>
          <p:spPr>
            <a:xfrm flipV="1">
              <a:off x="1362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userDrawn="1"/>
          </p:nvCxnSpPr>
          <p:spPr>
            <a:xfrm flipV="1">
              <a:off x="1371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userDrawn="1"/>
          </p:nvCxnSpPr>
          <p:spPr>
            <a:xfrm flipV="1">
              <a:off x="1380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userDrawn="1"/>
          </p:nvCxnSpPr>
          <p:spPr>
            <a:xfrm flipV="1">
              <a:off x="1389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userDrawn="1"/>
          </p:nvCxnSpPr>
          <p:spPr>
            <a:xfrm flipV="1">
              <a:off x="1399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userDrawn="1"/>
          </p:nvCxnSpPr>
          <p:spPr>
            <a:xfrm flipV="1">
              <a:off x="1408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userDrawn="1"/>
          </p:nvCxnSpPr>
          <p:spPr>
            <a:xfrm>
              <a:off x="0" y="914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userDrawn="1"/>
          </p:nvCxnSpPr>
          <p:spPr>
            <a:xfrm>
              <a:off x="457200" y="548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userDrawn="1"/>
          </p:nvCxnSpPr>
          <p:spPr>
            <a:xfrm>
              <a:off x="457200" y="640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userDrawn="1"/>
          </p:nvCxnSpPr>
          <p:spPr>
            <a:xfrm>
              <a:off x="457200" y="731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userDrawn="1"/>
          </p:nvCxnSpPr>
          <p:spPr>
            <a:xfrm>
              <a:off x="457200" y="822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userDrawn="1"/>
          </p:nvCxnSpPr>
          <p:spPr>
            <a:xfrm>
              <a:off x="0" y="1371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0" name="Straight Connector 159"/>
            <p:cNvCxnSpPr/>
            <p:nvPr userDrawn="1"/>
          </p:nvCxnSpPr>
          <p:spPr>
            <a:xfrm>
              <a:off x="457200" y="1005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userDrawn="1"/>
          </p:nvCxnSpPr>
          <p:spPr>
            <a:xfrm>
              <a:off x="457200" y="1097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userDrawn="1"/>
          </p:nvCxnSpPr>
          <p:spPr>
            <a:xfrm>
              <a:off x="457200" y="1188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userDrawn="1"/>
          </p:nvCxnSpPr>
          <p:spPr>
            <a:xfrm>
              <a:off x="457200" y="1280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userDrawn="1"/>
          </p:nvCxnSpPr>
          <p:spPr>
            <a:xfrm>
              <a:off x="0" y="1828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p:cNvCxnSpPr/>
            <p:nvPr userDrawn="1"/>
          </p:nvCxnSpPr>
          <p:spPr>
            <a:xfrm>
              <a:off x="457200" y="1463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p:nvPr userDrawn="1"/>
          </p:nvCxnSpPr>
          <p:spPr>
            <a:xfrm>
              <a:off x="457200" y="1554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userDrawn="1"/>
          </p:nvCxnSpPr>
          <p:spPr>
            <a:xfrm>
              <a:off x="457200" y="1645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p:cNvCxnSpPr/>
            <p:nvPr userDrawn="1"/>
          </p:nvCxnSpPr>
          <p:spPr>
            <a:xfrm>
              <a:off x="457200" y="1737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userDrawn="1"/>
          </p:nvCxnSpPr>
          <p:spPr>
            <a:xfrm>
              <a:off x="0" y="2286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userDrawn="1"/>
          </p:nvCxnSpPr>
          <p:spPr>
            <a:xfrm>
              <a:off x="457200" y="1920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1" name="Straight Connector 170"/>
            <p:cNvCxnSpPr/>
            <p:nvPr userDrawn="1"/>
          </p:nvCxnSpPr>
          <p:spPr>
            <a:xfrm>
              <a:off x="457200" y="2011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p:nvPr userDrawn="1"/>
          </p:nvCxnSpPr>
          <p:spPr>
            <a:xfrm>
              <a:off x="457200" y="2103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userDrawn="1"/>
          </p:nvCxnSpPr>
          <p:spPr>
            <a:xfrm>
              <a:off x="457200" y="2194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userDrawn="1"/>
          </p:nvCxnSpPr>
          <p:spPr>
            <a:xfrm>
              <a:off x="0" y="2743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userDrawn="1"/>
          </p:nvCxnSpPr>
          <p:spPr>
            <a:xfrm>
              <a:off x="457200" y="2377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6" name="Straight Connector 175"/>
            <p:cNvCxnSpPr/>
            <p:nvPr userDrawn="1"/>
          </p:nvCxnSpPr>
          <p:spPr>
            <a:xfrm>
              <a:off x="457200" y="2468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7" name="Straight Connector 176"/>
            <p:cNvCxnSpPr/>
            <p:nvPr userDrawn="1"/>
          </p:nvCxnSpPr>
          <p:spPr>
            <a:xfrm>
              <a:off x="457200" y="2560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userDrawn="1"/>
          </p:nvCxnSpPr>
          <p:spPr>
            <a:xfrm>
              <a:off x="457200" y="2651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9" name="Straight Connector 178"/>
            <p:cNvCxnSpPr/>
            <p:nvPr userDrawn="1"/>
          </p:nvCxnSpPr>
          <p:spPr>
            <a:xfrm>
              <a:off x="0" y="3200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p:nvPr userDrawn="1"/>
          </p:nvCxnSpPr>
          <p:spPr>
            <a:xfrm>
              <a:off x="457200" y="2834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1" name="Straight Connector 180"/>
            <p:cNvCxnSpPr/>
            <p:nvPr userDrawn="1"/>
          </p:nvCxnSpPr>
          <p:spPr>
            <a:xfrm>
              <a:off x="457200" y="2926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2" name="Straight Connector 181"/>
            <p:cNvCxnSpPr/>
            <p:nvPr userDrawn="1"/>
          </p:nvCxnSpPr>
          <p:spPr>
            <a:xfrm>
              <a:off x="457200" y="3017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userDrawn="1"/>
          </p:nvCxnSpPr>
          <p:spPr>
            <a:xfrm>
              <a:off x="457200" y="3108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userDrawn="1"/>
          </p:nvCxnSpPr>
          <p:spPr>
            <a:xfrm>
              <a:off x="0" y="3657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p:cNvCxnSpPr/>
            <p:nvPr userDrawn="1"/>
          </p:nvCxnSpPr>
          <p:spPr>
            <a:xfrm>
              <a:off x="457200" y="3291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p:nvPr userDrawn="1"/>
          </p:nvCxnSpPr>
          <p:spPr>
            <a:xfrm>
              <a:off x="457200" y="3383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7" name="Straight Connector 186"/>
            <p:cNvCxnSpPr/>
            <p:nvPr userDrawn="1"/>
          </p:nvCxnSpPr>
          <p:spPr>
            <a:xfrm>
              <a:off x="457200" y="3474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p:nvPr userDrawn="1"/>
          </p:nvCxnSpPr>
          <p:spPr>
            <a:xfrm>
              <a:off x="457200" y="3566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userDrawn="1"/>
          </p:nvCxnSpPr>
          <p:spPr>
            <a:xfrm>
              <a:off x="457200" y="3749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p:cNvCxnSpPr/>
            <p:nvPr userDrawn="1"/>
          </p:nvCxnSpPr>
          <p:spPr>
            <a:xfrm>
              <a:off x="457200" y="3840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p:cNvCxnSpPr/>
            <p:nvPr userDrawn="1"/>
          </p:nvCxnSpPr>
          <p:spPr>
            <a:xfrm>
              <a:off x="457200" y="3931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userDrawn="1"/>
          </p:nvCxnSpPr>
          <p:spPr>
            <a:xfrm>
              <a:off x="457200" y="4023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userDrawn="1"/>
          </p:nvCxnSpPr>
          <p:spPr>
            <a:xfrm>
              <a:off x="0" y="4572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userDrawn="1"/>
          </p:nvCxnSpPr>
          <p:spPr>
            <a:xfrm>
              <a:off x="457200" y="4206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5" name="Straight Connector 194"/>
            <p:cNvCxnSpPr/>
            <p:nvPr userDrawn="1"/>
          </p:nvCxnSpPr>
          <p:spPr>
            <a:xfrm>
              <a:off x="457200" y="4297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p:nvPr userDrawn="1"/>
          </p:nvCxnSpPr>
          <p:spPr>
            <a:xfrm>
              <a:off x="457200" y="4389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7" name="Straight Connector 196"/>
            <p:cNvCxnSpPr/>
            <p:nvPr userDrawn="1"/>
          </p:nvCxnSpPr>
          <p:spPr>
            <a:xfrm>
              <a:off x="457200" y="4480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p:nvPr userDrawn="1"/>
          </p:nvCxnSpPr>
          <p:spPr>
            <a:xfrm>
              <a:off x="0" y="5029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p:nvPr userDrawn="1"/>
          </p:nvCxnSpPr>
          <p:spPr>
            <a:xfrm>
              <a:off x="457200" y="4663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p:cNvCxnSpPr/>
            <p:nvPr userDrawn="1"/>
          </p:nvCxnSpPr>
          <p:spPr>
            <a:xfrm>
              <a:off x="457200" y="4754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p:cNvCxnSpPr/>
            <p:nvPr userDrawn="1"/>
          </p:nvCxnSpPr>
          <p:spPr>
            <a:xfrm>
              <a:off x="457200" y="4846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2" name="Straight Connector 201"/>
            <p:cNvCxnSpPr/>
            <p:nvPr userDrawn="1"/>
          </p:nvCxnSpPr>
          <p:spPr>
            <a:xfrm>
              <a:off x="457200" y="4937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userDrawn="1"/>
          </p:nvCxnSpPr>
          <p:spPr>
            <a:xfrm>
              <a:off x="0" y="5486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p:cNvCxnSpPr/>
            <p:nvPr userDrawn="1"/>
          </p:nvCxnSpPr>
          <p:spPr>
            <a:xfrm>
              <a:off x="457200" y="5120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userDrawn="1"/>
          </p:nvCxnSpPr>
          <p:spPr>
            <a:xfrm>
              <a:off x="457200" y="5212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p:cNvCxnSpPr/>
            <p:nvPr userDrawn="1"/>
          </p:nvCxnSpPr>
          <p:spPr>
            <a:xfrm>
              <a:off x="457200" y="5303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7" name="Straight Connector 206"/>
            <p:cNvCxnSpPr/>
            <p:nvPr userDrawn="1"/>
          </p:nvCxnSpPr>
          <p:spPr>
            <a:xfrm>
              <a:off x="457200" y="5394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userDrawn="1"/>
          </p:nvCxnSpPr>
          <p:spPr>
            <a:xfrm>
              <a:off x="0" y="5943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userDrawn="1"/>
          </p:nvCxnSpPr>
          <p:spPr>
            <a:xfrm>
              <a:off x="457200" y="5577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userDrawn="1"/>
          </p:nvCxnSpPr>
          <p:spPr>
            <a:xfrm>
              <a:off x="457200" y="5669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1" name="Straight Connector 210"/>
            <p:cNvCxnSpPr/>
            <p:nvPr userDrawn="1"/>
          </p:nvCxnSpPr>
          <p:spPr>
            <a:xfrm>
              <a:off x="457200" y="5760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p:cNvCxnSpPr/>
            <p:nvPr userDrawn="1"/>
          </p:nvCxnSpPr>
          <p:spPr>
            <a:xfrm>
              <a:off x="457200" y="5852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userDrawn="1"/>
          </p:nvCxnSpPr>
          <p:spPr>
            <a:xfrm>
              <a:off x="0" y="6400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userDrawn="1"/>
          </p:nvCxnSpPr>
          <p:spPr>
            <a:xfrm>
              <a:off x="457200" y="6035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userDrawn="1"/>
          </p:nvCxnSpPr>
          <p:spPr>
            <a:xfrm>
              <a:off x="457200" y="6126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userDrawn="1"/>
          </p:nvCxnSpPr>
          <p:spPr>
            <a:xfrm>
              <a:off x="457200" y="6217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userDrawn="1"/>
          </p:nvCxnSpPr>
          <p:spPr>
            <a:xfrm>
              <a:off x="457200" y="6309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userDrawn="1"/>
          </p:nvCxnSpPr>
          <p:spPr>
            <a:xfrm>
              <a:off x="0" y="6858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userDrawn="1"/>
          </p:nvCxnSpPr>
          <p:spPr>
            <a:xfrm>
              <a:off x="457200" y="6492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userDrawn="1"/>
          </p:nvCxnSpPr>
          <p:spPr>
            <a:xfrm>
              <a:off x="457200" y="6583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userDrawn="1"/>
          </p:nvCxnSpPr>
          <p:spPr>
            <a:xfrm>
              <a:off x="457200" y="6675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userDrawn="1"/>
          </p:nvCxnSpPr>
          <p:spPr>
            <a:xfrm>
              <a:off x="457200" y="6766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userDrawn="1"/>
          </p:nvCxnSpPr>
          <p:spPr>
            <a:xfrm>
              <a:off x="0" y="7315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userDrawn="1"/>
          </p:nvCxnSpPr>
          <p:spPr>
            <a:xfrm>
              <a:off x="457200" y="6949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userDrawn="1"/>
          </p:nvCxnSpPr>
          <p:spPr>
            <a:xfrm>
              <a:off x="457200" y="7040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userDrawn="1"/>
          </p:nvCxnSpPr>
          <p:spPr>
            <a:xfrm>
              <a:off x="457200" y="7132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userDrawn="1"/>
          </p:nvCxnSpPr>
          <p:spPr>
            <a:xfrm>
              <a:off x="457200" y="7223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userDrawn="1"/>
          </p:nvCxnSpPr>
          <p:spPr>
            <a:xfrm>
              <a:off x="457200" y="7406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userDrawn="1"/>
          </p:nvCxnSpPr>
          <p:spPr>
            <a:xfrm>
              <a:off x="457200" y="7498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userDrawn="1"/>
          </p:nvCxnSpPr>
          <p:spPr>
            <a:xfrm>
              <a:off x="457200" y="7589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userDrawn="1"/>
          </p:nvCxnSpPr>
          <p:spPr>
            <a:xfrm>
              <a:off x="457200" y="7680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userDrawn="1"/>
          </p:nvCxnSpPr>
          <p:spPr>
            <a:xfrm flipV="1">
              <a:off x="50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p:cNvCxnSpPr/>
            <p:nvPr userDrawn="1"/>
          </p:nvCxnSpPr>
          <p:spPr>
            <a:xfrm flipV="1">
              <a:off x="59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userDrawn="1"/>
          </p:nvCxnSpPr>
          <p:spPr>
            <a:xfrm flipV="1">
              <a:off x="68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userDrawn="1"/>
          </p:nvCxnSpPr>
          <p:spPr>
            <a:xfrm flipV="1">
              <a:off x="77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userDrawn="1"/>
          </p:nvCxnSpPr>
          <p:spPr>
            <a:xfrm flipV="1">
              <a:off x="86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userDrawn="1"/>
          </p:nvCxnSpPr>
          <p:spPr>
            <a:xfrm flipV="1">
              <a:off x="96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userDrawn="1"/>
          </p:nvCxnSpPr>
          <p:spPr>
            <a:xfrm flipV="1">
              <a:off x="105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userDrawn="1"/>
          </p:nvCxnSpPr>
          <p:spPr>
            <a:xfrm flipV="1">
              <a:off x="114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userDrawn="1"/>
          </p:nvCxnSpPr>
          <p:spPr>
            <a:xfrm flipV="1">
              <a:off x="123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userDrawn="1"/>
          </p:nvCxnSpPr>
          <p:spPr>
            <a:xfrm flipV="1">
              <a:off x="132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userDrawn="1"/>
          </p:nvCxnSpPr>
          <p:spPr>
            <a:xfrm flipV="1">
              <a:off x="141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4" name="Straight Connector 243"/>
            <p:cNvCxnSpPr/>
            <p:nvPr userDrawn="1"/>
          </p:nvCxnSpPr>
          <p:spPr>
            <a:xfrm flipV="1">
              <a:off x="150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userDrawn="1"/>
          </p:nvCxnSpPr>
          <p:spPr>
            <a:xfrm flipV="1">
              <a:off x="160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userDrawn="1"/>
          </p:nvCxnSpPr>
          <p:spPr>
            <a:xfrm flipV="1">
              <a:off x="169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userDrawn="1"/>
          </p:nvCxnSpPr>
          <p:spPr>
            <a:xfrm flipV="1">
              <a:off x="178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userDrawn="1"/>
          </p:nvCxnSpPr>
          <p:spPr>
            <a:xfrm flipV="1">
              <a:off x="187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userDrawn="1"/>
          </p:nvCxnSpPr>
          <p:spPr>
            <a:xfrm flipV="1">
              <a:off x="196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userDrawn="1"/>
          </p:nvCxnSpPr>
          <p:spPr>
            <a:xfrm flipV="1">
              <a:off x="205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userDrawn="1"/>
          </p:nvCxnSpPr>
          <p:spPr>
            <a:xfrm flipV="1">
              <a:off x="214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userDrawn="1"/>
          </p:nvCxnSpPr>
          <p:spPr>
            <a:xfrm flipV="1">
              <a:off x="224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userDrawn="1"/>
          </p:nvCxnSpPr>
          <p:spPr>
            <a:xfrm flipV="1">
              <a:off x="2331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userDrawn="1"/>
          </p:nvCxnSpPr>
          <p:spPr>
            <a:xfrm flipV="1">
              <a:off x="2423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userDrawn="1"/>
          </p:nvCxnSpPr>
          <p:spPr>
            <a:xfrm flipV="1">
              <a:off x="2514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userDrawn="1"/>
          </p:nvCxnSpPr>
          <p:spPr>
            <a:xfrm flipV="1">
              <a:off x="2606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userDrawn="1"/>
          </p:nvCxnSpPr>
          <p:spPr>
            <a:xfrm flipV="1">
              <a:off x="2697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userDrawn="1"/>
          </p:nvCxnSpPr>
          <p:spPr>
            <a:xfrm flipV="1">
              <a:off x="2788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userDrawn="1"/>
          </p:nvCxnSpPr>
          <p:spPr>
            <a:xfrm flipV="1">
              <a:off x="2880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userDrawn="1"/>
          </p:nvCxnSpPr>
          <p:spPr>
            <a:xfrm flipV="1">
              <a:off x="2971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userDrawn="1"/>
          </p:nvCxnSpPr>
          <p:spPr>
            <a:xfrm flipV="1">
              <a:off x="3063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userDrawn="1"/>
          </p:nvCxnSpPr>
          <p:spPr>
            <a:xfrm flipV="1">
              <a:off x="3154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userDrawn="1"/>
          </p:nvCxnSpPr>
          <p:spPr>
            <a:xfrm flipV="1">
              <a:off x="3246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4" name="Straight Connector 263"/>
            <p:cNvCxnSpPr/>
            <p:nvPr userDrawn="1"/>
          </p:nvCxnSpPr>
          <p:spPr>
            <a:xfrm flipV="1">
              <a:off x="3337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5" name="Straight Connector 264"/>
            <p:cNvCxnSpPr/>
            <p:nvPr userDrawn="1"/>
          </p:nvCxnSpPr>
          <p:spPr>
            <a:xfrm flipV="1">
              <a:off x="3429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6" name="Straight Connector 265"/>
            <p:cNvCxnSpPr/>
            <p:nvPr userDrawn="1"/>
          </p:nvCxnSpPr>
          <p:spPr>
            <a:xfrm flipV="1">
              <a:off x="3520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7" name="Straight Connector 266"/>
            <p:cNvCxnSpPr/>
            <p:nvPr userDrawn="1"/>
          </p:nvCxnSpPr>
          <p:spPr>
            <a:xfrm flipV="1">
              <a:off x="3611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8" name="Straight Connector 267"/>
            <p:cNvCxnSpPr/>
            <p:nvPr userDrawn="1"/>
          </p:nvCxnSpPr>
          <p:spPr>
            <a:xfrm flipV="1">
              <a:off x="3703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userDrawn="1"/>
          </p:nvCxnSpPr>
          <p:spPr>
            <a:xfrm flipV="1">
              <a:off x="3794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0" name="Straight Connector 269"/>
            <p:cNvCxnSpPr/>
            <p:nvPr userDrawn="1"/>
          </p:nvCxnSpPr>
          <p:spPr>
            <a:xfrm flipV="1">
              <a:off x="3886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p:cNvCxnSpPr/>
            <p:nvPr userDrawn="1"/>
          </p:nvCxnSpPr>
          <p:spPr>
            <a:xfrm flipV="1">
              <a:off x="3977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userDrawn="1"/>
          </p:nvCxnSpPr>
          <p:spPr>
            <a:xfrm flipV="1">
              <a:off x="4069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userDrawn="1"/>
          </p:nvCxnSpPr>
          <p:spPr>
            <a:xfrm flipV="1">
              <a:off x="4160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userDrawn="1"/>
          </p:nvCxnSpPr>
          <p:spPr>
            <a:xfrm flipV="1">
              <a:off x="4251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userDrawn="1"/>
          </p:nvCxnSpPr>
          <p:spPr>
            <a:xfrm flipV="1">
              <a:off x="4343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userDrawn="1"/>
          </p:nvCxnSpPr>
          <p:spPr>
            <a:xfrm flipV="1">
              <a:off x="4434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userDrawn="1"/>
          </p:nvCxnSpPr>
          <p:spPr>
            <a:xfrm flipV="1">
              <a:off x="4526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userDrawn="1"/>
          </p:nvCxnSpPr>
          <p:spPr>
            <a:xfrm flipV="1">
              <a:off x="4617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userDrawn="1"/>
          </p:nvCxnSpPr>
          <p:spPr>
            <a:xfrm flipV="1">
              <a:off x="4709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userDrawn="1"/>
          </p:nvCxnSpPr>
          <p:spPr>
            <a:xfrm flipV="1">
              <a:off x="4800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1" name="Straight Connector 280"/>
            <p:cNvCxnSpPr/>
            <p:nvPr userDrawn="1"/>
          </p:nvCxnSpPr>
          <p:spPr>
            <a:xfrm flipV="1">
              <a:off x="4892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userDrawn="1"/>
          </p:nvCxnSpPr>
          <p:spPr>
            <a:xfrm flipV="1">
              <a:off x="4983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userDrawn="1"/>
          </p:nvCxnSpPr>
          <p:spPr>
            <a:xfrm flipV="1">
              <a:off x="5074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userDrawn="1"/>
          </p:nvCxnSpPr>
          <p:spPr>
            <a:xfrm flipV="1">
              <a:off x="5166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userDrawn="1"/>
          </p:nvCxnSpPr>
          <p:spPr>
            <a:xfrm flipV="1">
              <a:off x="5257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userDrawn="1"/>
          </p:nvCxnSpPr>
          <p:spPr>
            <a:xfrm flipV="1">
              <a:off x="5349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userDrawn="1"/>
          </p:nvCxnSpPr>
          <p:spPr>
            <a:xfrm flipV="1">
              <a:off x="5440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userDrawn="1"/>
          </p:nvCxnSpPr>
          <p:spPr>
            <a:xfrm flipV="1">
              <a:off x="5532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userDrawn="1"/>
          </p:nvCxnSpPr>
          <p:spPr>
            <a:xfrm flipV="1">
              <a:off x="5623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userDrawn="1"/>
          </p:nvCxnSpPr>
          <p:spPr>
            <a:xfrm flipV="1">
              <a:off x="5715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p:cNvCxnSpPr/>
            <p:nvPr userDrawn="1"/>
          </p:nvCxnSpPr>
          <p:spPr>
            <a:xfrm flipV="1">
              <a:off x="5806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userDrawn="1"/>
          </p:nvCxnSpPr>
          <p:spPr>
            <a:xfrm flipV="1">
              <a:off x="5897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userDrawn="1"/>
          </p:nvCxnSpPr>
          <p:spPr>
            <a:xfrm flipV="1">
              <a:off x="5989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userDrawn="1"/>
          </p:nvCxnSpPr>
          <p:spPr>
            <a:xfrm flipV="1">
              <a:off x="6080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userDrawn="1"/>
          </p:nvCxnSpPr>
          <p:spPr>
            <a:xfrm flipV="1">
              <a:off x="6172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userDrawn="1"/>
          </p:nvCxnSpPr>
          <p:spPr>
            <a:xfrm flipV="1">
              <a:off x="6263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userDrawn="1"/>
          </p:nvCxnSpPr>
          <p:spPr>
            <a:xfrm flipV="1">
              <a:off x="6355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userDrawn="1"/>
          </p:nvCxnSpPr>
          <p:spPr>
            <a:xfrm flipV="1">
              <a:off x="6446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userDrawn="1"/>
          </p:nvCxnSpPr>
          <p:spPr>
            <a:xfrm flipV="1">
              <a:off x="6537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userDrawn="1"/>
          </p:nvCxnSpPr>
          <p:spPr>
            <a:xfrm flipV="1">
              <a:off x="6629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1" name="Straight Connector 300"/>
            <p:cNvCxnSpPr/>
            <p:nvPr userDrawn="1"/>
          </p:nvCxnSpPr>
          <p:spPr>
            <a:xfrm flipV="1">
              <a:off x="6720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userDrawn="1"/>
          </p:nvCxnSpPr>
          <p:spPr>
            <a:xfrm flipV="1">
              <a:off x="6812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userDrawn="1"/>
          </p:nvCxnSpPr>
          <p:spPr>
            <a:xfrm flipV="1">
              <a:off x="6903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userDrawn="1"/>
          </p:nvCxnSpPr>
          <p:spPr>
            <a:xfrm flipV="1">
              <a:off x="6995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userDrawn="1"/>
          </p:nvCxnSpPr>
          <p:spPr>
            <a:xfrm flipV="1">
              <a:off x="7086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userDrawn="1"/>
          </p:nvCxnSpPr>
          <p:spPr>
            <a:xfrm flipV="1">
              <a:off x="7178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userDrawn="1"/>
          </p:nvCxnSpPr>
          <p:spPr>
            <a:xfrm flipV="1">
              <a:off x="7269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userDrawn="1"/>
          </p:nvCxnSpPr>
          <p:spPr>
            <a:xfrm flipV="1">
              <a:off x="7360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userDrawn="1"/>
          </p:nvCxnSpPr>
          <p:spPr>
            <a:xfrm flipV="1">
              <a:off x="7452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userDrawn="1"/>
          </p:nvCxnSpPr>
          <p:spPr>
            <a:xfrm flipV="1">
              <a:off x="7543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1" name="Straight Connector 310"/>
            <p:cNvCxnSpPr/>
            <p:nvPr userDrawn="1"/>
          </p:nvCxnSpPr>
          <p:spPr>
            <a:xfrm flipV="1">
              <a:off x="7635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userDrawn="1"/>
          </p:nvCxnSpPr>
          <p:spPr>
            <a:xfrm flipV="1">
              <a:off x="7726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userDrawn="1"/>
          </p:nvCxnSpPr>
          <p:spPr>
            <a:xfrm flipV="1">
              <a:off x="7818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userDrawn="1"/>
          </p:nvCxnSpPr>
          <p:spPr>
            <a:xfrm flipV="1">
              <a:off x="7909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userDrawn="1"/>
          </p:nvCxnSpPr>
          <p:spPr>
            <a:xfrm flipV="1">
              <a:off x="8001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userDrawn="1"/>
          </p:nvCxnSpPr>
          <p:spPr>
            <a:xfrm flipV="1">
              <a:off x="8092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userDrawn="1"/>
          </p:nvCxnSpPr>
          <p:spPr>
            <a:xfrm flipV="1">
              <a:off x="8183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userDrawn="1"/>
          </p:nvCxnSpPr>
          <p:spPr>
            <a:xfrm flipV="1">
              <a:off x="8275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userDrawn="1"/>
          </p:nvCxnSpPr>
          <p:spPr>
            <a:xfrm flipV="1">
              <a:off x="8366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userDrawn="1"/>
          </p:nvCxnSpPr>
          <p:spPr>
            <a:xfrm flipV="1">
              <a:off x="8458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1" name="Straight Connector 320"/>
            <p:cNvCxnSpPr/>
            <p:nvPr userDrawn="1"/>
          </p:nvCxnSpPr>
          <p:spPr>
            <a:xfrm flipV="1">
              <a:off x="8549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2" name="Straight Connector 321"/>
            <p:cNvCxnSpPr/>
            <p:nvPr userDrawn="1"/>
          </p:nvCxnSpPr>
          <p:spPr>
            <a:xfrm flipV="1">
              <a:off x="8641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3" name="Straight Connector 322"/>
            <p:cNvCxnSpPr/>
            <p:nvPr userDrawn="1"/>
          </p:nvCxnSpPr>
          <p:spPr>
            <a:xfrm flipV="1">
              <a:off x="8732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4" name="Straight Connector 323"/>
            <p:cNvCxnSpPr/>
            <p:nvPr userDrawn="1"/>
          </p:nvCxnSpPr>
          <p:spPr>
            <a:xfrm flipV="1">
              <a:off x="8823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5" name="Straight Connector 324"/>
            <p:cNvCxnSpPr/>
            <p:nvPr userDrawn="1"/>
          </p:nvCxnSpPr>
          <p:spPr>
            <a:xfrm flipV="1">
              <a:off x="8915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6" name="Straight Connector 325"/>
            <p:cNvCxnSpPr/>
            <p:nvPr userDrawn="1"/>
          </p:nvCxnSpPr>
          <p:spPr>
            <a:xfrm flipV="1">
              <a:off x="9006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7" name="Straight Connector 326"/>
            <p:cNvCxnSpPr/>
            <p:nvPr userDrawn="1"/>
          </p:nvCxnSpPr>
          <p:spPr>
            <a:xfrm flipV="1">
              <a:off x="9098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userDrawn="1"/>
          </p:nvCxnSpPr>
          <p:spPr>
            <a:xfrm flipV="1">
              <a:off x="9189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userDrawn="1"/>
          </p:nvCxnSpPr>
          <p:spPr>
            <a:xfrm flipV="1">
              <a:off x="9281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userDrawn="1"/>
          </p:nvCxnSpPr>
          <p:spPr>
            <a:xfrm flipV="1">
              <a:off x="9372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userDrawn="1"/>
          </p:nvCxnSpPr>
          <p:spPr>
            <a:xfrm flipV="1">
              <a:off x="9464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userDrawn="1"/>
          </p:nvCxnSpPr>
          <p:spPr>
            <a:xfrm flipV="1">
              <a:off x="9555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userDrawn="1"/>
          </p:nvCxnSpPr>
          <p:spPr>
            <a:xfrm flipV="1">
              <a:off x="9646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userDrawn="1"/>
          </p:nvCxnSpPr>
          <p:spPr>
            <a:xfrm flipV="1">
              <a:off x="9738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userDrawn="1"/>
          </p:nvCxnSpPr>
          <p:spPr>
            <a:xfrm flipV="1">
              <a:off x="9829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userDrawn="1"/>
          </p:nvCxnSpPr>
          <p:spPr>
            <a:xfrm flipV="1">
              <a:off x="9921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7" name="Straight Connector 336"/>
            <p:cNvCxnSpPr/>
            <p:nvPr userDrawn="1"/>
          </p:nvCxnSpPr>
          <p:spPr>
            <a:xfrm flipV="1">
              <a:off x="10012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userDrawn="1"/>
          </p:nvCxnSpPr>
          <p:spPr>
            <a:xfrm flipV="1">
              <a:off x="10104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userDrawn="1"/>
          </p:nvCxnSpPr>
          <p:spPr>
            <a:xfrm flipV="1">
              <a:off x="10195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userDrawn="1"/>
          </p:nvCxnSpPr>
          <p:spPr>
            <a:xfrm flipV="1">
              <a:off x="10287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userDrawn="1"/>
          </p:nvCxnSpPr>
          <p:spPr>
            <a:xfrm flipV="1">
              <a:off x="10378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userDrawn="1"/>
          </p:nvCxnSpPr>
          <p:spPr>
            <a:xfrm flipV="1">
              <a:off x="10469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userDrawn="1"/>
          </p:nvCxnSpPr>
          <p:spPr>
            <a:xfrm flipV="1">
              <a:off x="10561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userDrawn="1"/>
          </p:nvCxnSpPr>
          <p:spPr>
            <a:xfrm flipV="1">
              <a:off x="10652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userDrawn="1"/>
          </p:nvCxnSpPr>
          <p:spPr>
            <a:xfrm flipV="1">
              <a:off x="10744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userDrawn="1"/>
          </p:nvCxnSpPr>
          <p:spPr>
            <a:xfrm flipV="1">
              <a:off x="10835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p:cNvCxnSpPr/>
            <p:nvPr userDrawn="1"/>
          </p:nvCxnSpPr>
          <p:spPr>
            <a:xfrm flipV="1">
              <a:off x="10927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userDrawn="1"/>
          </p:nvCxnSpPr>
          <p:spPr>
            <a:xfrm flipV="1">
              <a:off x="11018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userDrawn="1"/>
          </p:nvCxnSpPr>
          <p:spPr>
            <a:xfrm flipV="1">
              <a:off x="11109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userDrawn="1"/>
          </p:nvCxnSpPr>
          <p:spPr>
            <a:xfrm flipV="1">
              <a:off x="11201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userDrawn="1"/>
          </p:nvCxnSpPr>
          <p:spPr>
            <a:xfrm flipV="1">
              <a:off x="11292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userDrawn="1"/>
          </p:nvCxnSpPr>
          <p:spPr>
            <a:xfrm flipV="1">
              <a:off x="11384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userDrawn="1"/>
          </p:nvCxnSpPr>
          <p:spPr>
            <a:xfrm flipV="1">
              <a:off x="11475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userDrawn="1"/>
          </p:nvCxnSpPr>
          <p:spPr>
            <a:xfrm flipV="1">
              <a:off x="11567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userDrawn="1"/>
          </p:nvCxnSpPr>
          <p:spPr>
            <a:xfrm flipV="1">
              <a:off x="11658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userDrawn="1"/>
          </p:nvCxnSpPr>
          <p:spPr>
            <a:xfrm flipV="1">
              <a:off x="11750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7" name="Straight Connector 356"/>
            <p:cNvCxnSpPr/>
            <p:nvPr userDrawn="1"/>
          </p:nvCxnSpPr>
          <p:spPr>
            <a:xfrm flipV="1">
              <a:off x="11841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userDrawn="1"/>
          </p:nvCxnSpPr>
          <p:spPr>
            <a:xfrm flipV="1">
              <a:off x="1193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userDrawn="1"/>
          </p:nvCxnSpPr>
          <p:spPr>
            <a:xfrm flipV="1">
              <a:off x="1202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userDrawn="1"/>
          </p:nvCxnSpPr>
          <p:spPr>
            <a:xfrm flipV="1">
              <a:off x="1211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userDrawn="1"/>
          </p:nvCxnSpPr>
          <p:spPr>
            <a:xfrm flipV="1">
              <a:off x="1220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userDrawn="1"/>
          </p:nvCxnSpPr>
          <p:spPr>
            <a:xfrm flipV="1">
              <a:off x="1229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userDrawn="1"/>
          </p:nvCxnSpPr>
          <p:spPr>
            <a:xfrm flipV="1">
              <a:off x="1239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userDrawn="1"/>
          </p:nvCxnSpPr>
          <p:spPr>
            <a:xfrm flipV="1">
              <a:off x="1248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userDrawn="1"/>
          </p:nvCxnSpPr>
          <p:spPr>
            <a:xfrm flipV="1">
              <a:off x="1257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userDrawn="1"/>
          </p:nvCxnSpPr>
          <p:spPr>
            <a:xfrm flipV="1">
              <a:off x="1266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7" name="Straight Connector 366"/>
            <p:cNvCxnSpPr/>
            <p:nvPr userDrawn="1"/>
          </p:nvCxnSpPr>
          <p:spPr>
            <a:xfrm flipV="1">
              <a:off x="1275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userDrawn="1"/>
          </p:nvCxnSpPr>
          <p:spPr>
            <a:xfrm flipV="1">
              <a:off x="1284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userDrawn="1"/>
          </p:nvCxnSpPr>
          <p:spPr>
            <a:xfrm flipV="1">
              <a:off x="1293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userDrawn="1"/>
          </p:nvCxnSpPr>
          <p:spPr>
            <a:xfrm flipV="1">
              <a:off x="1303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userDrawn="1"/>
          </p:nvCxnSpPr>
          <p:spPr>
            <a:xfrm flipV="1">
              <a:off x="1312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userDrawn="1"/>
          </p:nvCxnSpPr>
          <p:spPr>
            <a:xfrm flipV="1">
              <a:off x="1321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userDrawn="1"/>
          </p:nvCxnSpPr>
          <p:spPr>
            <a:xfrm flipV="1">
              <a:off x="1330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userDrawn="1"/>
          </p:nvCxnSpPr>
          <p:spPr>
            <a:xfrm flipV="1">
              <a:off x="1339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userDrawn="1"/>
          </p:nvCxnSpPr>
          <p:spPr>
            <a:xfrm flipV="1">
              <a:off x="1348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userDrawn="1"/>
          </p:nvCxnSpPr>
          <p:spPr>
            <a:xfrm flipV="1">
              <a:off x="1357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7" name="Straight Connector 376"/>
            <p:cNvCxnSpPr/>
            <p:nvPr userDrawn="1"/>
          </p:nvCxnSpPr>
          <p:spPr>
            <a:xfrm flipV="1">
              <a:off x="1367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nvGrpSpPr>
            <p:cNvPr id="378" name="Group 377"/>
            <p:cNvGrpSpPr/>
            <p:nvPr userDrawn="1"/>
          </p:nvGrpSpPr>
          <p:grpSpPr>
            <a:xfrm>
              <a:off x="13761720" y="457200"/>
              <a:ext cx="365760" cy="7315200"/>
              <a:chOff x="12999720" y="609600"/>
              <a:chExt cx="365760" cy="7315200"/>
            </a:xfrm>
          </p:grpSpPr>
          <p:cxnSp>
            <p:nvCxnSpPr>
              <p:cNvPr id="379" name="Straight Connector 378"/>
              <p:cNvCxnSpPr/>
              <p:nvPr userDrawn="1"/>
            </p:nvCxnSpPr>
            <p:spPr>
              <a:xfrm flipV="1">
                <a:off x="1299972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0" name="Straight Connector 379"/>
              <p:cNvCxnSpPr/>
              <p:nvPr userDrawn="1"/>
            </p:nvCxnSpPr>
            <p:spPr>
              <a:xfrm flipV="1">
                <a:off x="1309116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1" name="Straight Connector 380"/>
              <p:cNvCxnSpPr/>
              <p:nvPr userDrawn="1"/>
            </p:nvCxnSpPr>
            <p:spPr>
              <a:xfrm flipV="1">
                <a:off x="1318260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2" name="Straight Connector 381"/>
              <p:cNvCxnSpPr/>
              <p:nvPr userDrawn="1"/>
            </p:nvCxnSpPr>
            <p:spPr>
              <a:xfrm flipV="1">
                <a:off x="1327404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3" name="Straight Connector 382"/>
              <p:cNvCxnSpPr/>
              <p:nvPr userDrawn="1"/>
            </p:nvCxnSpPr>
            <p:spPr>
              <a:xfrm flipV="1">
                <a:off x="1336548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384" name="Straight Connector 383"/>
            <p:cNvCxnSpPr/>
            <p:nvPr userDrawn="1"/>
          </p:nvCxnSpPr>
          <p:spPr>
            <a:xfrm>
              <a:off x="457200" y="502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userDrawn="1"/>
          </p:nvCxnSpPr>
          <p:spPr>
            <a:xfrm>
              <a:off x="457200" y="594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userDrawn="1"/>
          </p:nvCxnSpPr>
          <p:spPr>
            <a:xfrm>
              <a:off x="457200" y="685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userDrawn="1"/>
          </p:nvCxnSpPr>
          <p:spPr>
            <a:xfrm>
              <a:off x="457200" y="777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userDrawn="1"/>
          </p:nvCxnSpPr>
          <p:spPr>
            <a:xfrm>
              <a:off x="457200" y="960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userDrawn="1"/>
          </p:nvCxnSpPr>
          <p:spPr>
            <a:xfrm>
              <a:off x="457200" y="1051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userDrawn="1"/>
          </p:nvCxnSpPr>
          <p:spPr>
            <a:xfrm>
              <a:off x="457200" y="1143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userDrawn="1"/>
          </p:nvCxnSpPr>
          <p:spPr>
            <a:xfrm>
              <a:off x="457200" y="1234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userDrawn="1"/>
          </p:nvCxnSpPr>
          <p:spPr>
            <a:xfrm>
              <a:off x="457200" y="868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3" name="Straight Connector 392"/>
            <p:cNvCxnSpPr/>
            <p:nvPr userDrawn="1"/>
          </p:nvCxnSpPr>
          <p:spPr>
            <a:xfrm>
              <a:off x="457200" y="1325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userDrawn="1"/>
          </p:nvCxnSpPr>
          <p:spPr>
            <a:xfrm>
              <a:off x="457200" y="1417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userDrawn="1"/>
          </p:nvCxnSpPr>
          <p:spPr>
            <a:xfrm>
              <a:off x="457200" y="1508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userDrawn="1"/>
          </p:nvCxnSpPr>
          <p:spPr>
            <a:xfrm>
              <a:off x="457200" y="1600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userDrawn="1"/>
          </p:nvCxnSpPr>
          <p:spPr>
            <a:xfrm>
              <a:off x="457200" y="1691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userDrawn="1"/>
          </p:nvCxnSpPr>
          <p:spPr>
            <a:xfrm>
              <a:off x="457200" y="1874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userDrawn="1"/>
          </p:nvCxnSpPr>
          <p:spPr>
            <a:xfrm>
              <a:off x="457200" y="1965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userDrawn="1"/>
          </p:nvCxnSpPr>
          <p:spPr>
            <a:xfrm>
              <a:off x="457200" y="2148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userDrawn="1"/>
          </p:nvCxnSpPr>
          <p:spPr>
            <a:xfrm>
              <a:off x="457200" y="1783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userDrawn="1"/>
          </p:nvCxnSpPr>
          <p:spPr>
            <a:xfrm>
              <a:off x="457200" y="2240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3" name="Straight Connector 402"/>
            <p:cNvCxnSpPr/>
            <p:nvPr userDrawn="1"/>
          </p:nvCxnSpPr>
          <p:spPr>
            <a:xfrm>
              <a:off x="457200" y="2331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userDrawn="1"/>
          </p:nvCxnSpPr>
          <p:spPr>
            <a:xfrm>
              <a:off x="457200" y="2423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userDrawn="1"/>
          </p:nvCxnSpPr>
          <p:spPr>
            <a:xfrm>
              <a:off x="457200" y="2514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userDrawn="1"/>
          </p:nvCxnSpPr>
          <p:spPr>
            <a:xfrm>
              <a:off x="457200" y="2606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userDrawn="1"/>
          </p:nvCxnSpPr>
          <p:spPr>
            <a:xfrm>
              <a:off x="457200" y="2788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userDrawn="1"/>
          </p:nvCxnSpPr>
          <p:spPr>
            <a:xfrm>
              <a:off x="457200" y="2880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userDrawn="1"/>
          </p:nvCxnSpPr>
          <p:spPr>
            <a:xfrm>
              <a:off x="457200" y="2971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userDrawn="1"/>
          </p:nvCxnSpPr>
          <p:spPr>
            <a:xfrm>
              <a:off x="457200" y="3063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userDrawn="1"/>
          </p:nvCxnSpPr>
          <p:spPr>
            <a:xfrm>
              <a:off x="457200" y="2697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userDrawn="1"/>
          </p:nvCxnSpPr>
          <p:spPr>
            <a:xfrm>
              <a:off x="457200" y="3154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3" name="Straight Connector 412"/>
            <p:cNvCxnSpPr/>
            <p:nvPr userDrawn="1"/>
          </p:nvCxnSpPr>
          <p:spPr>
            <a:xfrm>
              <a:off x="457200" y="3246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userDrawn="1"/>
          </p:nvCxnSpPr>
          <p:spPr>
            <a:xfrm>
              <a:off x="457200" y="3337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userDrawn="1"/>
          </p:nvCxnSpPr>
          <p:spPr>
            <a:xfrm>
              <a:off x="457200" y="3429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userDrawn="1"/>
          </p:nvCxnSpPr>
          <p:spPr>
            <a:xfrm>
              <a:off x="457200" y="3520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userDrawn="1"/>
          </p:nvCxnSpPr>
          <p:spPr>
            <a:xfrm>
              <a:off x="457200" y="3703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userDrawn="1"/>
          </p:nvCxnSpPr>
          <p:spPr>
            <a:xfrm>
              <a:off x="457200" y="3794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userDrawn="1"/>
          </p:nvCxnSpPr>
          <p:spPr>
            <a:xfrm>
              <a:off x="457200" y="3886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userDrawn="1"/>
          </p:nvCxnSpPr>
          <p:spPr>
            <a:xfrm>
              <a:off x="457200" y="3977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userDrawn="1"/>
          </p:nvCxnSpPr>
          <p:spPr>
            <a:xfrm>
              <a:off x="457200" y="3611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userDrawn="1"/>
          </p:nvCxnSpPr>
          <p:spPr>
            <a:xfrm>
              <a:off x="457200" y="4069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3" name="Straight Connector 422"/>
            <p:cNvCxnSpPr/>
            <p:nvPr userDrawn="1"/>
          </p:nvCxnSpPr>
          <p:spPr>
            <a:xfrm>
              <a:off x="457200" y="4160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userDrawn="1"/>
          </p:nvCxnSpPr>
          <p:spPr>
            <a:xfrm>
              <a:off x="457200" y="4251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userDrawn="1"/>
          </p:nvCxnSpPr>
          <p:spPr>
            <a:xfrm>
              <a:off x="457200" y="4343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userDrawn="1"/>
          </p:nvCxnSpPr>
          <p:spPr>
            <a:xfrm>
              <a:off x="457200" y="4434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userDrawn="1"/>
          </p:nvCxnSpPr>
          <p:spPr>
            <a:xfrm>
              <a:off x="457200" y="4617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userDrawn="1"/>
          </p:nvCxnSpPr>
          <p:spPr>
            <a:xfrm>
              <a:off x="457200" y="4709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userDrawn="1"/>
          </p:nvCxnSpPr>
          <p:spPr>
            <a:xfrm>
              <a:off x="457200" y="4800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userDrawn="1"/>
          </p:nvCxnSpPr>
          <p:spPr>
            <a:xfrm>
              <a:off x="457200" y="4892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userDrawn="1"/>
          </p:nvCxnSpPr>
          <p:spPr>
            <a:xfrm>
              <a:off x="457200" y="4526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userDrawn="1"/>
          </p:nvCxnSpPr>
          <p:spPr>
            <a:xfrm>
              <a:off x="457200" y="4983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3" name="Straight Connector 432"/>
            <p:cNvCxnSpPr/>
            <p:nvPr userDrawn="1"/>
          </p:nvCxnSpPr>
          <p:spPr>
            <a:xfrm>
              <a:off x="457200" y="5074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4" name="Straight Connector 433"/>
            <p:cNvCxnSpPr/>
            <p:nvPr userDrawn="1"/>
          </p:nvCxnSpPr>
          <p:spPr>
            <a:xfrm>
              <a:off x="457200" y="5166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5" name="Straight Connector 434"/>
            <p:cNvCxnSpPr/>
            <p:nvPr userDrawn="1"/>
          </p:nvCxnSpPr>
          <p:spPr>
            <a:xfrm>
              <a:off x="457200" y="5257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6" name="Straight Connector 435"/>
            <p:cNvCxnSpPr/>
            <p:nvPr userDrawn="1"/>
          </p:nvCxnSpPr>
          <p:spPr>
            <a:xfrm>
              <a:off x="457200" y="5349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7" name="Straight Connector 436"/>
            <p:cNvCxnSpPr/>
            <p:nvPr userDrawn="1"/>
          </p:nvCxnSpPr>
          <p:spPr>
            <a:xfrm>
              <a:off x="457200" y="5532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8" name="Straight Connector 437"/>
            <p:cNvCxnSpPr/>
            <p:nvPr userDrawn="1"/>
          </p:nvCxnSpPr>
          <p:spPr>
            <a:xfrm>
              <a:off x="457200" y="5623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9" name="Straight Connector 438"/>
            <p:cNvCxnSpPr/>
            <p:nvPr userDrawn="1"/>
          </p:nvCxnSpPr>
          <p:spPr>
            <a:xfrm>
              <a:off x="457200" y="5715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userDrawn="1"/>
          </p:nvCxnSpPr>
          <p:spPr>
            <a:xfrm>
              <a:off x="457200" y="5806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userDrawn="1"/>
          </p:nvCxnSpPr>
          <p:spPr>
            <a:xfrm>
              <a:off x="457200" y="5440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userDrawn="1"/>
          </p:nvCxnSpPr>
          <p:spPr>
            <a:xfrm>
              <a:off x="457200" y="5897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userDrawn="1"/>
          </p:nvCxnSpPr>
          <p:spPr>
            <a:xfrm>
              <a:off x="457200" y="5989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userDrawn="1"/>
          </p:nvCxnSpPr>
          <p:spPr>
            <a:xfrm>
              <a:off x="457200" y="6080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userDrawn="1"/>
          </p:nvCxnSpPr>
          <p:spPr>
            <a:xfrm>
              <a:off x="457200" y="6263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userDrawn="1"/>
          </p:nvCxnSpPr>
          <p:spPr>
            <a:xfrm>
              <a:off x="457200" y="6446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userDrawn="1"/>
          </p:nvCxnSpPr>
          <p:spPr>
            <a:xfrm>
              <a:off x="457200" y="6537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userDrawn="1"/>
          </p:nvCxnSpPr>
          <p:spPr>
            <a:xfrm>
              <a:off x="457200" y="6629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9" name="Straight Connector 448"/>
            <p:cNvCxnSpPr/>
            <p:nvPr userDrawn="1"/>
          </p:nvCxnSpPr>
          <p:spPr>
            <a:xfrm>
              <a:off x="457200" y="6720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userDrawn="1"/>
          </p:nvCxnSpPr>
          <p:spPr>
            <a:xfrm>
              <a:off x="457200" y="6355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userDrawn="1"/>
          </p:nvCxnSpPr>
          <p:spPr>
            <a:xfrm>
              <a:off x="457200" y="6812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userDrawn="1"/>
          </p:nvCxnSpPr>
          <p:spPr>
            <a:xfrm>
              <a:off x="457200" y="6903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userDrawn="1"/>
          </p:nvCxnSpPr>
          <p:spPr>
            <a:xfrm>
              <a:off x="457200" y="6995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userDrawn="1"/>
          </p:nvCxnSpPr>
          <p:spPr>
            <a:xfrm>
              <a:off x="457200" y="7086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userDrawn="1"/>
          </p:nvCxnSpPr>
          <p:spPr>
            <a:xfrm>
              <a:off x="457200" y="7178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userDrawn="1"/>
          </p:nvCxnSpPr>
          <p:spPr>
            <a:xfrm>
              <a:off x="457200" y="7360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userDrawn="1"/>
          </p:nvCxnSpPr>
          <p:spPr>
            <a:xfrm>
              <a:off x="457200" y="7452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userDrawn="1"/>
          </p:nvCxnSpPr>
          <p:spPr>
            <a:xfrm>
              <a:off x="457200" y="7543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9" name="Straight Connector 458"/>
            <p:cNvCxnSpPr/>
            <p:nvPr userDrawn="1"/>
          </p:nvCxnSpPr>
          <p:spPr>
            <a:xfrm>
              <a:off x="457200" y="7635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userDrawn="1"/>
          </p:nvCxnSpPr>
          <p:spPr>
            <a:xfrm>
              <a:off x="457200" y="7269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userDrawn="1"/>
          </p:nvCxnSpPr>
          <p:spPr>
            <a:xfrm>
              <a:off x="457200" y="7726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463" name="Rectangle 462"/>
            <p:cNvSpPr/>
            <p:nvPr userDrawn="1"/>
          </p:nvSpPr>
          <p:spPr>
            <a:xfrm>
              <a:off x="0" y="0"/>
              <a:ext cx="14630400" cy="8229600"/>
            </a:xfrm>
            <a:prstGeom prst="rect">
              <a:avLst/>
            </a:prstGeom>
            <a:solidFill>
              <a:schemeClr val="tx1">
                <a:alpha val="40000"/>
              </a:schemeClr>
            </a:solidFill>
          </p:spPr>
          <p:txBody>
            <a:bodyPr wrap="square" lIns="0" tIns="0" rIns="0" bIns="0" rtlCol="0" anchor="ctr">
              <a:spAutoFit/>
            </a:bodyPr>
            <a:lstStyle/>
            <a:p>
              <a:pPr algn="ctr"/>
              <a:endParaRPr lang="en-US" sz="1400" b="0" i="0" dirty="0">
                <a:solidFill>
                  <a:schemeClr val="bg2"/>
                </a:solidFill>
                <a:latin typeface="Arial Regular" charset="0"/>
              </a:endParaRPr>
            </a:p>
          </p:txBody>
        </p:sp>
        <p:grpSp>
          <p:nvGrpSpPr>
            <p:cNvPr id="475" name="Group 474"/>
            <p:cNvGrpSpPr/>
            <p:nvPr userDrawn="1"/>
          </p:nvGrpSpPr>
          <p:grpSpPr>
            <a:xfrm>
              <a:off x="914400" y="7899655"/>
              <a:ext cx="2713350" cy="220571"/>
              <a:chOff x="914400" y="7899655"/>
              <a:chExt cx="2713350" cy="220571"/>
            </a:xfrm>
          </p:grpSpPr>
          <p:sp>
            <p:nvSpPr>
              <p:cNvPr id="476"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477"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grpSp>
      <p:sp>
        <p:nvSpPr>
          <p:cNvPr id="479"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480"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cSld>
  <p:clrMapOvr>
    <a:masterClrMapping/>
  </p:clrMapOvr>
  <p:extLst>
    <p:ext uri="{DCECCB84-F9BA-43D5-87BE-67443E8EF086}">
      <p15:sldGuideLst xmlns:p15="http://schemas.microsoft.com/office/powerpoint/2012/main">
        <p15:guide id="1" orient="horz" pos="2592">
          <p15:clr>
            <a:srgbClr val="FBAE40"/>
          </p15:clr>
        </p15:guide>
        <p15:guide id="2" pos="46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ver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2495" y="7626167"/>
            <a:ext cx="570972" cy="23056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1032941" y="53123"/>
            <a:ext cx="2131024" cy="848562"/>
          </a:xfrm>
          <a:prstGeom prst="rect">
            <a:avLst/>
          </a:prstGeom>
          <a:ln>
            <a:noFill/>
          </a:ln>
        </p:spPr>
      </p:pic>
      <p:sp>
        <p:nvSpPr>
          <p:cNvPr id="2" name="Title 1"/>
          <p:cNvSpPr>
            <a:spLocks noGrp="1"/>
          </p:cNvSpPr>
          <p:nvPr>
            <p:ph type="title" hasCustomPrompt="1"/>
          </p:nvPr>
        </p:nvSpPr>
        <p:spPr>
          <a:xfrm>
            <a:off x="11338560" y="1831411"/>
            <a:ext cx="2926080" cy="5596128"/>
          </a:xfrm>
        </p:spPr>
        <p:txBody>
          <a:bodyPr vert="horz" lIns="0" tIns="0" rIns="0" bIns="0" rtlCol="0" anchor="t">
            <a:normAutofit/>
          </a:bodyPr>
          <a:lstStyle>
            <a:lvl1pPr>
              <a:defRPr lang="en-US" sz="3600" b="1">
                <a:solidFill>
                  <a:srgbClr val="000000"/>
                </a:solidFill>
              </a:defRPr>
            </a:lvl1pPr>
          </a:lstStyle>
          <a:p>
            <a:pPr lvl="0"/>
            <a:r>
              <a:rPr lang="en-US" dirty="0"/>
              <a:t>Click to add title</a:t>
            </a:r>
          </a:p>
        </p:txBody>
      </p:sp>
      <p:cxnSp>
        <p:nvCxnSpPr>
          <p:cNvPr id="4" name="Straight Connector 3"/>
          <p:cNvCxnSpPr/>
          <p:nvPr userDrawn="1"/>
        </p:nvCxnSpPr>
        <p:spPr>
          <a:xfrm>
            <a:off x="273797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1386405"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717587"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365760"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551851"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096583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4567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6"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vider">
    <p:bg>
      <p:bgPr>
        <a:solidFill>
          <a:schemeClr val="accent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sp>
        <p:nvSpPr>
          <p:cNvPr id="12"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3"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2021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5" name="Title 1"/>
          <p:cNvSpPr>
            <a:spLocks noGrp="1"/>
          </p:cNvSpPr>
          <p:nvPr>
            <p:ph type="title"/>
          </p:nvPr>
        </p:nvSpPr>
        <p:spPr>
          <a:xfrm>
            <a:off x="457200" y="685800"/>
            <a:ext cx="13716000" cy="1143000"/>
          </a:xfrm>
        </p:spPr>
        <p:txBody>
          <a:bodyPr/>
          <a:lstStyle>
            <a:lvl1pPr>
              <a:defRPr>
                <a:solidFill>
                  <a:schemeClr val="tx2">
                    <a:lumMod val="25000"/>
                  </a:schemeClr>
                </a:solidFill>
              </a:defRPr>
            </a:lvl1pPr>
          </a:lstStyle>
          <a:p>
            <a:r>
              <a:rPr lang="en-US" dirty="0"/>
              <a:t>Contents</a:t>
            </a:r>
          </a:p>
        </p:txBody>
      </p:sp>
      <p:sp>
        <p:nvSpPr>
          <p:cNvPr id="16" name="Content Placeholder 2"/>
          <p:cNvSpPr>
            <a:spLocks noGrp="1"/>
          </p:cNvSpPr>
          <p:nvPr>
            <p:ph idx="4294967295"/>
          </p:nvPr>
        </p:nvSpPr>
        <p:spPr>
          <a:xfrm>
            <a:off x="45720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dirty="0">
                <a:solidFill>
                  <a:schemeClr val="accent2"/>
                </a:solidFill>
              </a:rPr>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dirty="0">
                <a:solidFill>
                  <a:schemeClr val="accent2"/>
                </a:solidFill>
              </a:rPr>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7" name="Content Placeholder 3"/>
          <p:cNvSpPr>
            <a:spLocks noGrp="1"/>
          </p:cNvSpPr>
          <p:nvPr>
            <p:ph idx="4294967295"/>
          </p:nvPr>
        </p:nvSpPr>
        <p:spPr>
          <a:xfrm>
            <a:off x="758952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dirty="0">
                <a:solidFill>
                  <a:schemeClr val="accent2"/>
                </a:solidFill>
              </a:rPr>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Divi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Divider">
    <p:bg>
      <p:bgPr>
        <a:solidFill>
          <a:schemeClr val="accent2"/>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2021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1" name="Picture Placeholder 4"/>
          <p:cNvSpPr>
            <a:spLocks noGrp="1"/>
          </p:cNvSpPr>
          <p:nvPr>
            <p:ph type="pic" sz="quarter" idx="10"/>
          </p:nvPr>
        </p:nvSpPr>
        <p:spPr>
          <a:xfrm>
            <a:off x="7315200" y="0"/>
            <a:ext cx="7315200" cy="8229600"/>
          </a:xfrm>
        </p:spPr>
        <p:txBody>
          <a:bodyPr/>
          <a:lstStyle>
            <a:lvl1pPr>
              <a:defRPr>
                <a:solidFill>
                  <a:schemeClr val="tx1"/>
                </a:solidFill>
                <a:latin typeface="IBM Plex Sans" charset="0"/>
                <a:ea typeface="IBM Plex Sans" charset="0"/>
                <a:cs typeface="IBM Plex Sans" charset="0"/>
              </a:defRPr>
            </a:lvl1pPr>
          </a:lstStyle>
          <a:p>
            <a:endParaRPr lang="en-US"/>
          </a:p>
        </p:txBody>
      </p:sp>
      <p:sp>
        <p:nvSpPr>
          <p:cNvPr id="12" name="Title 1"/>
          <p:cNvSpPr>
            <a:spLocks noGrp="1"/>
          </p:cNvSpPr>
          <p:nvPr>
            <p:ph type="title"/>
          </p:nvPr>
        </p:nvSpPr>
        <p:spPr>
          <a:xfrm>
            <a:off x="457200" y="685800"/>
            <a:ext cx="6629400" cy="5257800"/>
          </a:xfrm>
        </p:spPr>
        <p:txBody>
          <a:bodyPr>
            <a:noAutofit/>
          </a:bodyPr>
          <a:lstStyle>
            <a:lvl1pPr>
              <a:defRPr sz="5400" b="1">
                <a:solidFill>
                  <a:schemeClr val="accent2"/>
                </a:solidFill>
              </a:defRPr>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_dar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extLst>
      <p:ext uri="{BB962C8B-B14F-4D97-AF65-F5344CB8AC3E}">
        <p14:creationId xmlns:p14="http://schemas.microsoft.com/office/powerpoint/2010/main" val="1617636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End slide_dark">
    <p:bg>
      <p:bgPr>
        <a:solidFill>
          <a:schemeClr val="accent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large type">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_light">
    <p:bg>
      <p:bgPr>
        <a:solidFill>
          <a:schemeClr val="bg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2690" y="3502152"/>
            <a:ext cx="2261616" cy="841248"/>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5"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Title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9"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1"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vert="horz" lIns="0" tIns="0" rIns="0" bIns="0" rtlCol="0" anchor="t">
            <a:noAutofit/>
          </a:bodyPr>
          <a:lstStyle>
            <a:lvl1pPr>
              <a:defRPr lang="en-US" sz="1600" dirty="0">
                <a:solidFill>
                  <a:schemeClr val="accent1"/>
                </a:solidFill>
              </a:defRPr>
            </a:lvl1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2-3_Title and Content">
    <p:spTree>
      <p:nvGrpSpPr>
        <p:cNvPr id="1" name=""/>
        <p:cNvGrpSpPr/>
        <p:nvPr/>
      </p:nvGrpSpPr>
      <p:grpSpPr>
        <a:xfrm>
          <a:off x="0" y="0"/>
          <a:ext cx="0" cy="0"/>
          <a:chOff x="0" y="0"/>
          <a:chExt cx="0" cy="0"/>
        </a:xfrm>
      </p:grpSpPr>
      <p:sp>
        <p:nvSpPr>
          <p:cNvPr id="22" name="Rectangle 21"/>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62940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6"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6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ver_large type">
    <p:bg>
      <p:bgPr>
        <a:solidFill>
          <a:schemeClr val="accent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8_Title and Content">
    <p:spTree>
      <p:nvGrpSpPr>
        <p:cNvPr id="1" name=""/>
        <p:cNvGrpSpPr/>
        <p:nvPr/>
      </p:nvGrpSpPr>
      <p:grpSpPr>
        <a:xfrm>
          <a:off x="0" y="0"/>
          <a:ext cx="0" cy="0"/>
          <a:chOff x="0" y="0"/>
          <a:chExt cx="0" cy="0"/>
        </a:xfrm>
      </p:grpSpPr>
      <p:pic>
        <p:nvPicPr>
          <p:cNvPr id="10" name="Picture 9" descr="A picture containing indoor, floor, open&#10;&#10;Description automatically generated">
            <a:extLst>
              <a:ext uri="{FF2B5EF4-FFF2-40B4-BE49-F238E27FC236}">
                <a16:creationId xmlns:a16="http://schemas.microsoft.com/office/drawing/2014/main" id="{CA551D8A-3FEB-4ECB-AC5D-C8B096EC8757}"/>
              </a:ext>
            </a:extLst>
          </p:cNvPr>
          <p:cNvPicPr>
            <a:picLocks noChangeAspect="1"/>
          </p:cNvPicPr>
          <p:nvPr userDrawn="1"/>
        </p:nvPicPr>
        <p:blipFill rotWithShape="1">
          <a:blip r:embed="rId2"/>
          <a:srcRect t="7189" r="6944" b="6698"/>
          <a:stretch/>
        </p:blipFill>
        <p:spPr>
          <a:xfrm>
            <a:off x="3703320" y="0"/>
            <a:ext cx="10927080" cy="8229600"/>
          </a:xfrm>
          <a:prstGeom prst="rect">
            <a:avLst/>
          </a:prstGeom>
        </p:spPr>
      </p:pic>
      <p:sp>
        <p:nvSpPr>
          <p:cNvPr id="11" name="Rectangle 10">
            <a:extLst>
              <a:ext uri="{FF2B5EF4-FFF2-40B4-BE49-F238E27FC236}">
                <a16:creationId xmlns:a16="http://schemas.microsoft.com/office/drawing/2014/main" id="{47F27BAF-381C-4206-99E1-A68B0D109816}"/>
              </a:ext>
            </a:extLst>
          </p:cNvPr>
          <p:cNvSpPr/>
          <p:nvPr userDrawn="1"/>
        </p:nvSpPr>
        <p:spPr>
          <a:xfrm>
            <a:off x="3657600" y="-15240"/>
            <a:ext cx="10972800" cy="8244840"/>
          </a:xfrm>
          <a:prstGeom prst="rect">
            <a:avLst/>
          </a:prstGeom>
          <a:solidFill>
            <a:schemeClr val="tx1">
              <a:alpha val="1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en-US" sz="28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3" name="Graphic 2">
            <a:extLst>
              <a:ext uri="{FF2B5EF4-FFF2-40B4-BE49-F238E27FC236}">
                <a16:creationId xmlns:a16="http://schemas.microsoft.com/office/drawing/2014/main" id="{47D9B26A-1EBA-4087-A316-936D409491E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3578840" y="7818649"/>
            <a:ext cx="568198" cy="233151"/>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2-8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9_Title and Content">
    <p:spTree>
      <p:nvGrpSpPr>
        <p:cNvPr id="1" name=""/>
        <p:cNvGrpSpPr/>
        <p:nvPr/>
      </p:nvGrpSpPr>
      <p:grpSpPr>
        <a:xfrm>
          <a:off x="0" y="0"/>
          <a:ext cx="0" cy="0"/>
          <a:chOff x="0" y="0"/>
          <a:chExt cx="0" cy="0"/>
        </a:xfrm>
      </p:grpSpPr>
      <p:sp>
        <p:nvSpPr>
          <p:cNvPr id="6" name="Rectangle 5"/>
          <p:cNvSpPr/>
          <p:nvPr userDrawn="1"/>
        </p:nvSpPr>
        <p:spPr>
          <a:xfrm flipH="1">
            <a:off x="0" y="127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658368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5"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6"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10_Title and Content">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tx1"/>
              </a:solidFill>
              <a:latin typeface="Arial Regular" charset="0"/>
            </a:endParaRPr>
          </a:p>
        </p:txBody>
      </p:sp>
      <p:sp>
        <p:nvSpPr>
          <p:cNvPr id="2" name="Title 1"/>
          <p:cNvSpPr>
            <a:spLocks noGrp="1"/>
          </p:cNvSpPr>
          <p:nvPr>
            <p:ph type="title"/>
          </p:nvPr>
        </p:nvSpPr>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tx1">
                    <a:alpha val="6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2-10_Title and Content">
    <p:bg>
      <p:bgPr>
        <a:solidFill>
          <a:schemeClr val="accent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2021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2-10_Title and Content">
    <p:bg>
      <p:bgPr>
        <a:solidFill>
          <a:schemeClr val="bg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2021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10_Title and Content">
    <p:bg>
      <p:bgPr>
        <a:solidFill>
          <a:schemeClr val="tx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2021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large type">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2228" y="7541839"/>
            <a:ext cx="570972"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solidFill>
                  <a:schemeClr val="tx1"/>
                </a:solidFill>
              </a:defRPr>
            </a:lvl1pPr>
          </a:lstStyle>
          <a:p>
            <a:r>
              <a:rPr lang="en-US" dirty="0"/>
              <a:t>Click to edit Master title style</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2-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8" y="685800"/>
            <a:ext cx="1371600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7963862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extLst>
      <p:ext uri="{BB962C8B-B14F-4D97-AF65-F5344CB8AC3E}">
        <p14:creationId xmlns:p14="http://schemas.microsoft.com/office/powerpoint/2010/main" val="16516435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963847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2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_full photo">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4630400" cy="8229600"/>
          </a:xfrm>
        </p:spPr>
        <p:txBody>
          <a:bodyPr/>
          <a:lstStyle/>
          <a:p>
            <a:endParaRPr lang="en-US"/>
          </a:p>
        </p:txBody>
      </p:sp>
      <p:sp>
        <p:nvSpPr>
          <p:cNvPr id="11" name="Title 10"/>
          <p:cNvSpPr>
            <a:spLocks noGrp="1"/>
          </p:cNvSpPr>
          <p:nvPr>
            <p:ph type="title"/>
          </p:nvPr>
        </p:nvSpPr>
        <p:spPr>
          <a:xfrm>
            <a:off x="4114800" y="411480"/>
            <a:ext cx="10058400" cy="3383280"/>
          </a:xfrm>
        </p:spPr>
        <p:txBody>
          <a:bodyPr>
            <a:noAutofit/>
          </a:bodyPr>
          <a:lstStyle>
            <a:lvl1pPr>
              <a:defRPr sz="5400" b="1">
                <a:latin typeface="IBM Plex Sans" panose="020B0503050000000000" pitchFamily="34" charset="0"/>
                <a:ea typeface="IBM Plex Sans" panose="020B0503050000000000" pitchFamily="34" charset="0"/>
                <a:cs typeface="Arial" charset="0"/>
              </a:defRPr>
            </a:lvl1pPr>
          </a:lstStyle>
          <a:p>
            <a:r>
              <a:rPr lang="en-US" dirty="0"/>
              <a:t>Click to edit Master title style</a:t>
            </a:r>
          </a:p>
        </p:txBody>
      </p:sp>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97147" y="7541839"/>
            <a:ext cx="570973" cy="230561"/>
          </a:xfrm>
          <a:prstGeom prst="rect">
            <a:avLst/>
          </a:prstGeom>
        </p:spPr>
      </p:pic>
    </p:spTree>
    <p:extLst>
      <p:ext uri="{BB962C8B-B14F-4D97-AF65-F5344CB8AC3E}">
        <p14:creationId xmlns:p14="http://schemas.microsoft.com/office/powerpoint/2010/main" val="19911524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3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8342"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17232955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4731664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4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67"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3-6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9"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6186487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3-2_Title and Content">
    <p:bg>
      <p:bgPr>
        <a:solidFill>
          <a:schemeClr val="tx2"/>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12"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_small type_dark">
    <p:spTree>
      <p:nvGrpSpPr>
        <p:cNvPr id="1" name=""/>
        <p:cNvGrpSpPr/>
        <p:nvPr/>
      </p:nvGrpSpPr>
      <p:grpSpPr>
        <a:xfrm>
          <a:off x="0" y="0"/>
          <a:ext cx="0" cy="0"/>
          <a:chOff x="0" y="0"/>
          <a:chExt cx="0" cy="0"/>
        </a:xfrm>
      </p:grpSpPr>
      <p:sp>
        <p:nvSpPr>
          <p:cNvPr id="11"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8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9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Content Placeholder 2"/>
          <p:cNvSpPr>
            <a:spLocks noGrp="1"/>
          </p:cNvSpPr>
          <p:nvPr>
            <p:ph idx="13"/>
          </p:nvPr>
        </p:nvSpPr>
        <p:spPr>
          <a:xfrm>
            <a:off x="10972800" y="0"/>
            <a:ext cx="3657600" cy="8229600"/>
          </a:xfrm>
        </p:spPr>
        <p:txBody>
          <a:bodyPr lIns="228600" tIns="2057400" rIns="9144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endParaRPr lang="en-US" dirty="0"/>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3" name="Group 12"/>
          <p:cNvGrpSpPr/>
          <p:nvPr userDrawn="1"/>
        </p:nvGrpSpPr>
        <p:grpSpPr>
          <a:xfrm>
            <a:off x="914400" y="7899655"/>
            <a:ext cx="2713350" cy="220571"/>
            <a:chOff x="914400" y="7899655"/>
            <a:chExt cx="2713350" cy="220571"/>
          </a:xfrm>
        </p:grpSpPr>
        <p:sp>
          <p:nvSpPr>
            <p:cNvPr id="14"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10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0"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4-1_Title and Content">
    <p:spTree>
      <p:nvGrpSpPr>
        <p:cNvPr id="1" name=""/>
        <p:cNvGrpSpPr/>
        <p:nvPr/>
      </p:nvGrpSpPr>
      <p:grpSpPr>
        <a:xfrm>
          <a:off x="0" y="0"/>
          <a:ext cx="0" cy="0"/>
          <a:chOff x="0" y="0"/>
          <a:chExt cx="0" cy="0"/>
        </a:xfrm>
      </p:grpSpPr>
      <p:sp>
        <p:nvSpPr>
          <p:cNvPr id="10" name="Content Placeholder 4"/>
          <p:cNvSpPr>
            <a:spLocks noGrp="1"/>
          </p:cNvSpPr>
          <p:nvPr>
            <p:ph sz="quarter" idx="18"/>
          </p:nvPr>
        </p:nvSpPr>
        <p:spPr>
          <a:xfrm>
            <a:off x="0" y="4114800"/>
            <a:ext cx="3657600" cy="4114800"/>
          </a:xfrm>
          <a:prstGeom prst="rect">
            <a:avLst/>
          </a:prstGeom>
          <a:solidFill>
            <a:schemeClr val="bg2"/>
          </a:solidFill>
        </p:spPr>
        <p:txBody>
          <a:bodyPr lIns="4572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 name="Title 5"/>
          <p:cNvSpPr txBox="1">
            <a:spLocks/>
          </p:cNvSpPr>
          <p:nvPr userDrawn="1"/>
        </p:nvSpPr>
        <p:spPr>
          <a:xfrm>
            <a:off x="0" y="0"/>
            <a:ext cx="7315200" cy="4114800"/>
          </a:xfrm>
          <a:prstGeom prst="rect">
            <a:avLst/>
          </a:prstGeom>
          <a:solidFill>
            <a:schemeClr val="accent2"/>
          </a:solidFill>
        </p:spPr>
        <p:txBody>
          <a:bodyPr vert="horz" lIns="228600" tIns="201168" rIns="228600" bIns="228600" rtlCol="0" anchor="t" anchorCtr="0">
            <a:noAutofit/>
          </a:bodyPr>
          <a:lstStyle>
            <a:lvl1pPr algn="l" defTabSz="730834" rtl="0" eaLnBrk="1" latinLnBrk="0" hangingPunct="1">
              <a:lnSpc>
                <a:spcPct val="90000"/>
              </a:lnSpc>
              <a:spcBef>
                <a:spcPct val="0"/>
              </a:spcBef>
              <a:buNone/>
              <a:defRPr sz="3836" kern="1200">
                <a:solidFill>
                  <a:schemeClr val="bg2"/>
                </a:solidFill>
                <a:latin typeface="+mj-lt"/>
                <a:ea typeface="Arial" charset="0"/>
                <a:cs typeface="Arial" charset="0"/>
              </a:defRPr>
            </a:lvl1pPr>
          </a:lstStyle>
          <a:p>
            <a:endParaRPr lang="en-US" b="0" i="0" dirty="0">
              <a:latin typeface="Arial Regular" charset="0"/>
            </a:endParaRPr>
          </a:p>
        </p:txBody>
      </p:sp>
      <p:sp>
        <p:nvSpPr>
          <p:cNvPr id="2" name="Title 1"/>
          <p:cNvSpPr>
            <a:spLocks noGrp="1"/>
          </p:cNvSpPr>
          <p:nvPr>
            <p:ph type="title"/>
          </p:nvPr>
        </p:nvSpPr>
        <p:spPr>
          <a:xfrm>
            <a:off x="457200" y="685800"/>
            <a:ext cx="6583680" cy="2743200"/>
          </a:xfrm>
        </p:spPr>
        <p:txBody>
          <a:bodyPr>
            <a:noAutofit/>
          </a:bodyPr>
          <a:lstStyle>
            <a:lvl1pPr>
              <a:spcBef>
                <a:spcPts val="600"/>
              </a:spcBef>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10972800" y="411480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Content Placeholder 9"/>
          <p:cNvSpPr>
            <a:spLocks noGrp="1"/>
          </p:cNvSpPr>
          <p:nvPr>
            <p:ph sz="quarter" idx="19"/>
          </p:nvPr>
        </p:nvSpPr>
        <p:spPr>
          <a:xfrm>
            <a:off x="3657600" y="411480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21" name="Content Placeholder 7"/>
          <p:cNvSpPr>
            <a:spLocks noGrp="1"/>
          </p:cNvSpPr>
          <p:nvPr>
            <p:ph sz="quarter" idx="20"/>
          </p:nvPr>
        </p:nvSpPr>
        <p:spPr>
          <a:xfrm>
            <a:off x="7315200" y="411480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67FDFA15-57B0-7C48-8E19-F699BF4505B1}" type="slidenum">
              <a:rPr lang="en-US" sz="800" b="0" i="0" smtClean="0">
                <a:solidFill>
                  <a:schemeClr val="tx1"/>
                </a:solidFill>
                <a:latin typeface="IBM Plex Sans" charset="0"/>
                <a:ea typeface="IBM Plex Sans" charset="0"/>
                <a:cs typeface="IBM Plex Sans" charset="0"/>
              </a:rPr>
              <a:t>‹#›</a:t>
            </a:fld>
            <a:endParaRPr lang="en-US" sz="800" b="0" i="0" dirty="0">
              <a:solidFill>
                <a:schemeClr val="tx1"/>
              </a:solidFill>
              <a:latin typeface="IBM Plex Sans" charset="0"/>
              <a:ea typeface="IBM Plex Sans" charset="0"/>
              <a:cs typeface="IBM Plex Sans" charset="0"/>
            </a:endParaRPr>
          </a:p>
        </p:txBody>
      </p:sp>
      <p:sp>
        <p:nvSpPr>
          <p:cNvPr id="20" name="Text Placeholder 23"/>
          <p:cNvSpPr>
            <a:spLocks noGrp="1"/>
          </p:cNvSpPr>
          <p:nvPr>
            <p:ph type="body" sz="quarter" idx="21" hasCustomPrompt="1"/>
          </p:nvPr>
        </p:nvSpPr>
        <p:spPr>
          <a:xfrm>
            <a:off x="457200" y="7342632"/>
            <a:ext cx="3017520" cy="457200"/>
          </a:xfrm>
          <a:prstGeom prst="rect">
            <a:avLst/>
          </a:prstGeom>
        </p:spPr>
        <p:txBody>
          <a:bodyPr lIns="0" tIns="0" rIns="0" bIns="0" anchor="b"/>
          <a:lstStyle>
            <a:lvl1pPr>
              <a:defRPr lang="en-US" sz="800" dirty="0" smtClean="0">
                <a:solidFill>
                  <a:schemeClr val="tx1">
                    <a:alpha val="70000"/>
                  </a:schemeClr>
                </a:solidFill>
                <a:latin typeface="IBM Plex Sans" charset="0"/>
                <a:ea typeface="IBM Plex Sans" charset="0"/>
                <a:cs typeface="IBM Plex Sans" charset="0"/>
              </a:defRPr>
            </a:lvl1pPr>
          </a:lstStyle>
          <a:p>
            <a:pPr marL="0" lvl="0">
              <a:tabLst/>
            </a:pPr>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18"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2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798"/>
            <a:ext cx="6583680" cy="6629400"/>
          </a:xfrm>
        </p:spPr>
        <p:txBody>
          <a:bodyPr>
            <a:noAutofit/>
          </a:bodyPr>
          <a:lstStyle>
            <a:lvl1pPr>
              <a:spcBef>
                <a:spcPts val="600"/>
              </a:spcBef>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solidFill>
            <a:schemeClr val="tx2">
              <a:lumMod val="50000"/>
            </a:schemeClr>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4114800"/>
            <a:ext cx="7315200" cy="4114800"/>
          </a:xfrm>
          <a:prstGeom prst="rect">
            <a:avLst/>
          </a:prstGeom>
          <a:solidFill>
            <a:schemeClr val="accent3"/>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ver_small type_dark">
    <p:bg>
      <p:bgPr>
        <a:solidFill>
          <a:schemeClr val="accent2"/>
        </a:solidFill>
        <a:effectLst/>
      </p:bgPr>
    </p:bg>
    <p:spTree>
      <p:nvGrpSpPr>
        <p:cNvPr id="1" name=""/>
        <p:cNvGrpSpPr/>
        <p:nvPr/>
      </p:nvGrpSpPr>
      <p:grpSpPr>
        <a:xfrm>
          <a:off x="0" y="0"/>
          <a:ext cx="0" cy="0"/>
          <a:chOff x="0" y="0"/>
          <a:chExt cx="0" cy="0"/>
        </a:xfrm>
      </p:grpSpPr>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3_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6972"/>
            <a:ext cx="6583680" cy="6629400"/>
          </a:xfrm>
        </p:spPr>
        <p:txBody>
          <a:bodyPr>
            <a:noAutofit/>
          </a:bodyPr>
          <a:lstStyle>
            <a:lvl1pPr>
              <a:spcBef>
                <a:spcPts val="600"/>
              </a:spcBef>
              <a:defRPr>
                <a:solidFill>
                  <a:schemeClr val="tx1"/>
                </a:solidFill>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4087906"/>
            <a:ext cx="3657600" cy="4160520"/>
          </a:xfrm>
          <a:prstGeom prst="rect">
            <a:avLst/>
          </a:prstGeom>
          <a:solidFill>
            <a:schemeClr val="tx1"/>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4087906"/>
            <a:ext cx="3657600" cy="4160520"/>
          </a:xfrm>
          <a:prstGeom prst="rect">
            <a:avLst/>
          </a:prstGeom>
          <a:solidFill>
            <a:schemeClr val="bg2"/>
          </a:solidFill>
          <a:ln>
            <a:noFill/>
          </a:ln>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16880"/>
            <a:ext cx="7315200" cy="4114800"/>
          </a:xfrm>
          <a:prstGeom prst="rect">
            <a:avLst/>
          </a:prstGeom>
          <a:solidFill>
            <a:schemeClr val="accent2"/>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31520" y="7772400"/>
            <a:ext cx="1148181" cy="457200"/>
          </a:xfrm>
          <a:prstGeom prst="rect">
            <a:avLst/>
          </a:prstGeom>
        </p:spPr>
      </p:pic>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
        <p:nvSpPr>
          <p:cNvPr id="26"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tx1">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p:spPr>
        <p:txBody>
          <a:bodyPr vert="horz" lIns="457200" tIns="228600" rIns="228600" bIns="0" rtlCol="0" anchor="t">
            <a:noAutofit/>
          </a:bodyPr>
          <a:lstStyle>
            <a:lvl1pPr>
              <a:defRPr lang="en-US" dirty="0" smtClean="0">
                <a:solidFill>
                  <a:schemeClr val="bg2"/>
                </a:solidFill>
                <a:latin typeface="IBM Plex Sans" charset="0"/>
                <a:ea typeface="IBM Plex Sans" charset="0"/>
                <a:cs typeface="IBM Plex Sans" charset="0"/>
              </a:defRPr>
            </a:lvl1pPr>
            <a:lvl2pPr>
              <a:defRPr lang="en-US" dirty="0" smtClean="0">
                <a:solidFill>
                  <a:schemeClr val="bg2"/>
                </a:solidFill>
                <a:latin typeface="IBM Plex Sans" charset="0"/>
                <a:ea typeface="IBM Plex Sans" charset="0"/>
                <a:cs typeface="IBM Plex Sans" charset="0"/>
              </a:defRPr>
            </a:lvl2pPr>
            <a:lvl3pPr>
              <a:defRPr lang="en-US" dirty="0" smtClean="0">
                <a:solidFill>
                  <a:schemeClr val="bg2"/>
                </a:solidFill>
                <a:latin typeface="IBM Plex Sans" charset="0"/>
                <a:ea typeface="IBM Plex Sans" charset="0"/>
                <a:cs typeface="IBM Plex Sans" charset="0"/>
              </a:defRPr>
            </a:lvl3pPr>
            <a:lvl4pPr>
              <a:defRPr lang="en-US" dirty="0" smtClean="0">
                <a:solidFill>
                  <a:schemeClr val="bg2"/>
                </a:solidFill>
                <a:latin typeface="IBM Plex Sans" charset="0"/>
                <a:ea typeface="IBM Plex Sans" charset="0"/>
                <a:cs typeface="IBM Plex Sans" charset="0"/>
              </a:defRPr>
            </a:lvl4pPr>
            <a:lvl5pPr>
              <a:defRPr lang="en-US" dirty="0">
                <a:solidFill>
                  <a:schemeClr val="bg2"/>
                </a:solidFill>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cxnSp>
        <p:nvCxnSpPr>
          <p:cNvPr id="24" name="Straight Connector 23"/>
          <p:cNvCxnSpPr/>
          <p:nvPr userDrawn="1"/>
        </p:nvCxnSpPr>
        <p:spPr>
          <a:xfrm>
            <a:off x="73152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a:off x="109728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36576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2021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2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2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a:solidFill>
            <a:schemeClr val="accent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a:solidFill>
            <a:schemeClr val="bg1"/>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a:solidFill>
            <a:schemeClr val="accent3"/>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ADBD9EFC-D117-B243-8A9E-F145B380E895}" type="slidenum">
              <a:rPr lang="en-US" sz="800" b="0" i="0" smtClean="0">
                <a:solidFill>
                  <a:schemeClr val="bg2"/>
                </a:solidFill>
                <a:latin typeface="IBM Plex Sans" charset="0"/>
                <a:ea typeface="IBM Plex Sans" charset="0"/>
                <a:cs typeface="IBM Plex Sans" charset="0"/>
              </a:rPr>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pic>
        <p:nvPicPr>
          <p:cNvPr id="24" name="Picture 2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31" name="Group 30"/>
          <p:cNvGrpSpPr/>
          <p:nvPr userDrawn="1"/>
        </p:nvGrpSpPr>
        <p:grpSpPr>
          <a:xfrm>
            <a:off x="914400" y="7899655"/>
            <a:ext cx="2713350" cy="220571"/>
            <a:chOff x="914400" y="7899655"/>
            <a:chExt cx="2713350" cy="220571"/>
          </a:xfrm>
        </p:grpSpPr>
        <p:sp>
          <p:nvSpPr>
            <p:cNvPr id="32"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2021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3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3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4-5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a:defRPr lang="en-US" sz="800" dirty="0" smtClean="0">
                <a:solidFill>
                  <a:schemeClr val="bg2">
                    <a:alpha val="70000"/>
                  </a:schemeClr>
                </a:solidFill>
                <a:latin typeface="IBM Plex Sans" charset="0"/>
                <a:ea typeface="IBM Plex Sans" charset="0"/>
                <a:cs typeface="IBM Plex Sans" charset="0"/>
              </a:defRPr>
            </a:lvl1pPr>
          </a:lstStyle>
          <a:p>
            <a:pPr marL="0" lvl="0">
              <a:tabLst/>
            </a:pPr>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4-5_Title and Content">
    <p:bg>
      <p:bgPr>
        <a:solidFill>
          <a:schemeClr val="accent2"/>
        </a:solidFill>
        <a:effectLst/>
      </p:bgPr>
    </p:bg>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a:solidFill>
            <a:schemeClr val="accent2"/>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6_Title and Content">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4-6_Title and Content">
    <p:bg>
      <p:bgPr>
        <a:solidFill>
          <a:schemeClr val="accent2"/>
        </a:solidFill>
        <a:effectLst/>
      </p:bgPr>
    </p:bg>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lang="en-US" sz="1600" dirty="0">
                <a:solidFill>
                  <a:schemeClr val="accent1">
                    <a:lumMod val="40000"/>
                    <a:lumOff val="60000"/>
                  </a:schemeClr>
                </a:solidFill>
                <a:latin typeface="IBM Plex Sans" charset="0"/>
                <a:ea typeface="IBM Plex Sans" charset="0"/>
                <a:cs typeface="IBM Plex Sans" charset="0"/>
              </a:defRPr>
            </a:lvl1pPr>
          </a:lstStyle>
          <a:p>
            <a:pPr marL="0" lvl="0">
              <a:tabLst/>
            </a:pPr>
            <a:r>
              <a:rPr lang="en-US" dirty="0"/>
              <a:t>Click to edit Master text styles</a:t>
            </a:r>
          </a:p>
        </p:txBody>
      </p:sp>
      <p:sp>
        <p:nvSpPr>
          <p:cNvPr id="22" name="Content Placeholder 1"/>
          <p:cNvSpPr>
            <a:spLocks noGrp="1"/>
          </p:cNvSpPr>
          <p:nvPr>
            <p:ph idx="15" hasCustomPrompt="1"/>
          </p:nvPr>
        </p:nvSpPr>
        <p:spPr>
          <a:xfrm>
            <a:off x="73088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67421" y="0"/>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12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5" name="Title 7"/>
          <p:cNvSpPr>
            <a:spLocks noGrp="1"/>
          </p:cNvSpPr>
          <p:nvPr>
            <p:ph type="title"/>
          </p:nvPr>
        </p:nvSpPr>
        <p:spPr>
          <a:xfrm>
            <a:off x="457200" y="2057400"/>
            <a:ext cx="2971800" cy="3657600"/>
          </a:xfrm>
        </p:spPr>
        <p:txBody>
          <a:bodyPr tIns="228600"/>
          <a:lstStyle/>
          <a:p>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_2-8_Title and Content">
    <p:bg>
      <p:bgPr>
        <a:solidFill>
          <a:schemeClr val="tx1"/>
        </a:solidFill>
        <a:effectLst/>
      </p:bgPr>
    </p:bg>
    <p:spTree>
      <p:nvGrpSpPr>
        <p:cNvPr id="1" name=""/>
        <p:cNvGrpSpPr/>
        <p:nvPr/>
      </p:nvGrpSpPr>
      <p:grpSpPr>
        <a:xfrm>
          <a:off x="0" y="0"/>
          <a:ext cx="0" cy="0"/>
          <a:chOff x="0" y="0"/>
          <a:chExt cx="0" cy="0"/>
        </a:xfrm>
      </p:grpSpPr>
      <p:sp>
        <p:nvSpPr>
          <p:cNvPr id="22" name="Content Placeholder 1"/>
          <p:cNvSpPr>
            <a:spLocks noGrp="1"/>
          </p:cNvSpPr>
          <p:nvPr>
            <p:ph idx="15" hasCustomPrompt="1"/>
          </p:nvPr>
        </p:nvSpPr>
        <p:spPr>
          <a:xfrm>
            <a:off x="73152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73773" y="0"/>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76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3"/>
          <p:cNvSpPr>
            <a:spLocks noGrp="1"/>
          </p:cNvSpPr>
          <p:nvPr>
            <p:ph idx="18"/>
          </p:nvPr>
        </p:nvSpPr>
        <p:spPr>
          <a:xfrm>
            <a:off x="-973" y="0"/>
            <a:ext cx="3657600" cy="8229600"/>
          </a:xfrm>
          <a:prstGeom prst="rect">
            <a:avLst/>
          </a:prstGeom>
          <a:noFill/>
        </p:spPr>
        <p:txBody>
          <a:bodyPr lIns="228600" tIns="228600" rIns="0" bIns="0"/>
          <a:lstStyle>
            <a:lvl1pPr>
              <a:defRPr>
                <a:latin typeface="IBM Plex Sans" panose="020B0503050000000000" pitchFamily="34" charset="0"/>
              </a:defRPr>
            </a:lvl1pPr>
          </a:lstStyle>
          <a:p>
            <a:endParaRPr lang="en-US" sz="7200" b="1" dirty="0"/>
          </a:p>
          <a:p>
            <a:endParaRPr lang="en-US" dirty="0"/>
          </a:p>
        </p:txBody>
      </p:sp>
      <p:sp>
        <p:nvSpPr>
          <p:cNvPr id="11"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sz="1600">
                <a:solidFill>
                  <a:schemeClr val="accent1"/>
                </a:solidFill>
                <a:latin typeface="IBM Plex Sans" panose="020B0503050000000000" pitchFamily="34"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_small type_light">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cxnSp>
        <p:nvCxnSpPr>
          <p:cNvPr id="15" name="Straight Connector 14"/>
          <p:cNvCxnSpPr/>
          <p:nvPr userDrawn="1"/>
        </p:nvCxnSpPr>
        <p:spPr>
          <a:xfrm>
            <a:off x="18288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2" cy="230561"/>
          </a:xfrm>
          <a:prstGeom prst="rect">
            <a:avLst/>
          </a:prstGeom>
        </p:spPr>
      </p:pic>
      <p:cxnSp>
        <p:nvCxnSpPr>
          <p:cNvPr id="12" name="Straight Connector 11"/>
          <p:cNvCxnSpPr/>
          <p:nvPr userDrawn="1"/>
        </p:nvCxnSpPr>
        <p:spPr>
          <a:xfrm>
            <a:off x="5943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10515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3657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itle 10"/>
          <p:cNvSpPr>
            <a:spLocks noGrp="1"/>
          </p:cNvSpPr>
          <p:nvPr>
            <p:ph type="title"/>
          </p:nvPr>
        </p:nvSpPr>
        <p:spPr>
          <a:xfrm>
            <a:off x="4114800" y="435811"/>
            <a:ext cx="9829800" cy="1188720"/>
          </a:xfrm>
        </p:spPr>
        <p:txBody>
          <a:bodyPr>
            <a:noAutofit/>
          </a:bodyPr>
          <a:lstStyle>
            <a:lvl1pPr marL="0" indent="0">
              <a:tabLst/>
              <a:defRPr sz="3600" b="1">
                <a:solidFill>
                  <a:schemeClr val="tx1"/>
                </a:solidFill>
              </a:defRPr>
            </a:lvl1p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extLst>
      <p:ext uri="{BB962C8B-B14F-4D97-AF65-F5344CB8AC3E}">
        <p14:creationId xmlns:p14="http://schemas.microsoft.com/office/powerpoint/2010/main" val="387791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heme" Target="../theme/theme2.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image" Target="../media/image3.png"/><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theme" Target="../theme/theme3.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2.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4.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38150"/>
            <a:ext cx="6583680" cy="1143000"/>
          </a:xfrm>
          <a:prstGeom prst="rect">
            <a:avLst/>
          </a:prstGeom>
        </p:spPr>
        <p:txBody>
          <a:bodyPr vert="horz" lIns="0" tIns="0" rIns="0" bIns="0" rtlCol="0" anchor="t">
            <a:normAutofit/>
          </a:bodyPr>
          <a:lstStyle/>
          <a:p>
            <a:r>
              <a:rPr lang="en-US" dirty="0"/>
              <a:t>Click to edit Master title style</a:t>
            </a:r>
          </a:p>
        </p:txBody>
      </p:sp>
      <p:sp>
        <p:nvSpPr>
          <p:cNvPr id="3" name="Text Placeholder 2"/>
          <p:cNvSpPr>
            <a:spLocks noGrp="1"/>
          </p:cNvSpPr>
          <p:nvPr>
            <p:ph type="body" idx="1"/>
          </p:nvPr>
        </p:nvSpPr>
        <p:spPr>
          <a:xfrm>
            <a:off x="457200" y="2057400"/>
            <a:ext cx="6583680" cy="5486400"/>
          </a:xfrm>
          <a:prstGeom prst="rect">
            <a:avLst/>
          </a:prstGeom>
        </p:spPr>
        <p:txBody>
          <a:bodyPr vert="horz" lIns="0" tIns="228600" rIns="0" bIns="0" rtlCol="0" anchor="t">
            <a:noAutofit/>
          </a:bodyPr>
          <a:lstStyle/>
          <a:p>
            <a:pPr lvl="0"/>
            <a:r>
              <a:rPr lang="en-US" dirty="0"/>
              <a:t>Click to edit Master text styles</a:t>
            </a:r>
          </a:p>
        </p:txBody>
      </p:sp>
    </p:spTree>
    <p:extLst>
      <p:ext uri="{BB962C8B-B14F-4D97-AF65-F5344CB8AC3E}">
        <p14:creationId xmlns:p14="http://schemas.microsoft.com/office/powerpoint/2010/main" val="2807518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766" r:id="rId3"/>
    <p:sldLayoutId id="2147483754" r:id="rId4"/>
    <p:sldLayoutId id="2147483681" r:id="rId5"/>
    <p:sldLayoutId id="2147483684" r:id="rId6"/>
    <p:sldLayoutId id="2147483767" r:id="rId7"/>
    <p:sldLayoutId id="2147483731" r:id="rId8"/>
    <p:sldLayoutId id="2147483757" r:id="rId9"/>
    <p:sldLayoutId id="2147483768" r:id="rId10"/>
    <p:sldLayoutId id="2147483758" r:id="rId11"/>
    <p:sldLayoutId id="2147483669" r:id="rId12"/>
    <p:sldLayoutId id="2147483769" r:id="rId13"/>
    <p:sldLayoutId id="2147483773" r:id="rId14"/>
    <p:sldLayoutId id="2147483771" r:id="rId15"/>
    <p:sldLayoutId id="2147483772" r:id="rId16"/>
    <p:sldLayoutId id="2147483774" r:id="rId17"/>
    <p:sldLayoutId id="2147483730" r:id="rId18"/>
    <p:sldLayoutId id="2147483770" r:id="rId19"/>
    <p:sldLayoutId id="2147483752" r:id="rId20"/>
  </p:sldLayoutIdLst>
  <p:txStyles>
    <p:titleStyle>
      <a:lvl1pPr algn="l" defTabSz="1097280" rtl="0" eaLnBrk="1" latinLnBrk="0" hangingPunct="1">
        <a:lnSpc>
          <a:spcPct val="90000"/>
        </a:lnSpc>
        <a:spcBef>
          <a:spcPct val="0"/>
        </a:spcBef>
        <a:buNone/>
        <a:defRPr sz="3600" b="0" i="0" kern="1200">
          <a:solidFill>
            <a:schemeClr val="bg2"/>
          </a:solidFill>
          <a:latin typeface="IBM Plex Sans" panose="020B0503050000000000" pitchFamily="34" charset="0"/>
          <a:ea typeface="IBM Plex Sans" panose="020B0503050000000000" pitchFamily="34" charset="0"/>
          <a:cs typeface="Arial" charset="0"/>
        </a:defRPr>
      </a:lvl1pPr>
    </p:titleStyle>
    <p:bodyStyle>
      <a:lvl1pPr marL="0" indent="0" algn="l" defTabSz="1097280" rtl="0" eaLnBrk="1" latinLnBrk="0" hangingPunct="1">
        <a:lnSpc>
          <a:spcPct val="105000"/>
        </a:lnSpc>
        <a:spcBef>
          <a:spcPts val="600"/>
        </a:spcBef>
        <a:buFontTx/>
        <a:buNone/>
        <a:tabLst/>
        <a:defRPr lang="en-US" sz="2000" b="0" i="0" kern="1200" dirty="0" smtClean="0">
          <a:solidFill>
            <a:schemeClr val="bg2"/>
          </a:solidFill>
          <a:latin typeface="IBM Plex Sans" charset="0"/>
          <a:ea typeface="IBM Plex Sans" charset="0"/>
          <a:cs typeface="Arial" charset="0"/>
        </a:defRPr>
      </a:lvl1pPr>
      <a:lvl2pPr marL="228600" indent="-228600" algn="l" defTabSz="1097280" rtl="0" eaLnBrk="1" latinLnBrk="0" hangingPunct="1">
        <a:lnSpc>
          <a:spcPct val="105000"/>
        </a:lnSpc>
        <a:spcBef>
          <a:spcPts val="600"/>
        </a:spcBef>
        <a:buFont typeface="LucidaGrande" charset="0"/>
        <a:buChar char="-"/>
        <a:defRPr lang="en-US" sz="2000" b="0" i="0" kern="1200" dirty="0" smtClean="0">
          <a:solidFill>
            <a:schemeClr val="bg2"/>
          </a:solidFill>
          <a:latin typeface="IBM Plex Sans" charset="0"/>
          <a:ea typeface="IBM Plex Sans" charset="0"/>
          <a:cs typeface="Arial" charset="0"/>
        </a:defRPr>
      </a:lvl2pPr>
      <a:lvl3pPr marL="4572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bg2"/>
          </a:solidFill>
          <a:latin typeface="IBM Plex Sans" charset="0"/>
          <a:ea typeface="IBM Plex Sans" charset="0"/>
          <a:cs typeface="Arial" charset="0"/>
        </a:defRPr>
      </a:lvl3pPr>
      <a:lvl4pPr marL="685800" indent="-228600" algn="l" defTabSz="1097280" rtl="0" eaLnBrk="1" latinLnBrk="0" hangingPunct="1">
        <a:lnSpc>
          <a:spcPct val="105000"/>
        </a:lnSpc>
        <a:spcBef>
          <a:spcPts val="600"/>
        </a:spcBef>
        <a:buFont typeface=".AppleSystemUIFont" charset="-120"/>
        <a:buChar char="–"/>
        <a:defRPr lang="en-US" sz="2000" b="0" i="0" kern="1200" dirty="0" smtClean="0">
          <a:solidFill>
            <a:schemeClr val="bg2"/>
          </a:solidFill>
          <a:latin typeface="IBM Plex Sans" charset="0"/>
          <a:ea typeface="+mn-ea"/>
          <a:cs typeface="+mn-cs"/>
        </a:defRPr>
      </a:lvl4pPr>
      <a:lvl5pPr marL="914400" indent="-228600" algn="l" defTabSz="1097280" rtl="0" eaLnBrk="1" latinLnBrk="0" hangingPunct="1">
        <a:lnSpc>
          <a:spcPct val="105000"/>
        </a:lnSpc>
        <a:spcBef>
          <a:spcPts val="600"/>
        </a:spcBef>
        <a:buFont typeface="Arial" panose="020B0604020202020204" pitchFamily="34" charset="0"/>
        <a:buChar char="•"/>
        <a:defRPr lang="en-US" sz="2000" b="0" i="0" kern="1200" dirty="0">
          <a:solidFill>
            <a:schemeClr val="bg2"/>
          </a:solidFill>
          <a:latin typeface="IBM Plex Sans"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grpSp>
        <p:nvGrpSpPr>
          <p:cNvPr id="8" name="Group 7"/>
          <p:cNvGrpSpPr/>
          <p:nvPr userDrawn="1"/>
        </p:nvGrpSpPr>
        <p:grpSpPr>
          <a:xfrm>
            <a:off x="914400" y="7899655"/>
            <a:ext cx="2621910" cy="220571"/>
            <a:chOff x="914400" y="7899655"/>
            <a:chExt cx="2621910" cy="220571"/>
          </a:xfrm>
        </p:grpSpPr>
        <p:sp>
          <p:nvSpPr>
            <p:cNvPr id="9"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2021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0" name="Date Placeholder 2"/>
            <p:cNvSpPr txBox="1">
              <a:spLocks/>
            </p:cNvSpPr>
            <p:nvPr userDrawn="1"/>
          </p:nvSpPr>
          <p:spPr>
            <a:xfrm>
              <a:off x="2256150" y="7899655"/>
              <a:ext cx="128016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1"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876514636"/>
      </p:ext>
    </p:extLst>
  </p:cSld>
  <p:clrMap bg1="lt1" tx1="dk1" bg2="lt2" tx2="dk2" accent1="accent1" accent2="accent2" accent3="accent3" accent4="accent4" accent5="accent5" accent6="accent6" hlink="hlink" folHlink="folHlink"/>
  <p:sldLayoutIdLst>
    <p:sldLayoutId id="2147483686" r:id="rId1"/>
    <p:sldLayoutId id="2147483745" r:id="rId2"/>
    <p:sldLayoutId id="2147483733" r:id="rId3"/>
    <p:sldLayoutId id="2147483746" r:id="rId4"/>
    <p:sldLayoutId id="2147483776" r:id="rId5"/>
    <p:sldLayoutId id="2147483777" r:id="rId6"/>
    <p:sldLayoutId id="2147483781" r:id="rId7"/>
    <p:sldLayoutId id="2147483701" r:id="rId8"/>
    <p:sldLayoutId id="2147483751" r:id="rId9"/>
    <p:sldLayoutId id="2147483779" r:id="rId10"/>
    <p:sldLayoutId id="2147483702" r:id="rId11"/>
    <p:sldLayoutId id="2147483744" r:id="rId12"/>
    <p:sldLayoutId id="2147483759" r:id="rId13"/>
    <p:sldLayoutId id="2147483760" r:id="rId14"/>
    <p:sldLayoutId id="2147483687" r:id="rId15"/>
    <p:sldLayoutId id="2147483685" r:id="rId16"/>
    <p:sldLayoutId id="2147483783" r:id="rId17"/>
    <p:sldLayoutId id="2147483784" r:id="rId18"/>
    <p:sldLayoutId id="2147483785" r:id="rId19"/>
    <p:sldLayoutId id="2147483792" r:id="rId20"/>
    <p:sldLayoutId id="2147483798" r:id="rId21"/>
    <p:sldLayoutId id="2147483793" r:id="rId22"/>
    <p:sldLayoutId id="2147483794" r:id="rId23"/>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pic>
        <p:nvPicPr>
          <p:cNvPr id="15" name="Picture 14"/>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2021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extLst>
      <p:ext uri="{BB962C8B-B14F-4D97-AF65-F5344CB8AC3E}">
        <p14:creationId xmlns:p14="http://schemas.microsoft.com/office/powerpoint/2010/main" val="31910719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63" r:id="rId3"/>
    <p:sldLayoutId id="2147483764" r:id="rId4"/>
    <p:sldLayoutId id="2147483737" r:id="rId5"/>
    <p:sldLayoutId id="2147483761" r:id="rId6"/>
    <p:sldLayoutId id="2147483762" r:id="rId7"/>
    <p:sldLayoutId id="2147483791" r:id="rId8"/>
    <p:sldLayoutId id="2147483796" r:id="rId9"/>
    <p:sldLayoutId id="2147483795" r:id="rId10"/>
    <p:sldLayoutId id="2147483749" r:id="rId11"/>
    <p:sldLayoutId id="2147483747" r:id="rId12"/>
    <p:sldLayoutId id="2147483748" r:id="rId13"/>
    <p:sldLayoutId id="2147483797" r:id="rId14"/>
    <p:sldLayoutId id="2147483782" r:id="rId15"/>
    <p:sldLayoutId id="2147483739" r:id="rId16"/>
    <p:sldLayoutId id="2147483765" r:id="rId17"/>
    <p:sldLayoutId id="2147483775" r:id="rId18"/>
    <p:sldLayoutId id="2147483780" r:id="rId19"/>
    <p:sldLayoutId id="2147483743" r:id="rId20"/>
    <p:sldLayoutId id="2147483750" r:id="rId21"/>
    <p:sldLayoutId id="2147483753" r:id="rId22"/>
    <p:sldLayoutId id="2147483713" r:id="rId23"/>
    <p:sldLayoutId id="2147483714" r:id="rId24"/>
  </p:sldLayoutIdLst>
  <p:txStyles>
    <p:titleStyle>
      <a:lvl1pPr algn="l" defTabSz="1097280" rtl="0" eaLnBrk="1" latinLnBrk="0" hangingPunct="1">
        <a:lnSpc>
          <a:spcPct val="90000"/>
        </a:lnSpc>
        <a:spcBef>
          <a:spcPct val="0"/>
        </a:spcBef>
        <a:buNone/>
        <a:defRPr sz="3600" b="0" i="0" kern="1200">
          <a:solidFill>
            <a:schemeClr val="tx1"/>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lang="en-US" sz="2000" b="0" i="0" kern="1200" dirty="0" smtClean="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2021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1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18 February 2021</a:t>
              </a:fld>
              <a:endParaRPr lang="en-US" sz="799" b="0" i="0" dirty="0">
                <a:solidFill>
                  <a:schemeClr val="bg2">
                    <a:alpha val="60000"/>
                  </a:schemeClr>
                </a:solidFill>
                <a:latin typeface="IBM Plex Sans" charset="0"/>
                <a:ea typeface="IBM Plex Sans" charset="0"/>
                <a:cs typeface="IBM Plex Sans" charset="0"/>
              </a:endParaRPr>
            </a:p>
          </p:txBody>
        </p:sp>
      </p:gr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1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1068972048"/>
      </p:ext>
    </p:extLst>
  </p:cSld>
  <p:clrMap bg1="lt1" tx1="dk1" bg2="lt2" tx2="dk2" accent1="accent1" accent2="accent2" accent3="accent3" accent4="accent4" accent5="accent5" accent6="accent6" hlink="hlink" folHlink="folHlink"/>
  <p:sldLayoutIdLst>
    <p:sldLayoutId id="2147483716" r:id="rId1"/>
    <p:sldLayoutId id="2147483724" r:id="rId2"/>
    <p:sldLayoutId id="2147483725" r:id="rId3"/>
    <p:sldLayoutId id="2147483729" r:id="rId4"/>
    <p:sldLayoutId id="2147483790" r:id="rId5"/>
    <p:sldLayoutId id="2147483728" r:id="rId6"/>
    <p:sldLayoutId id="2147483786" r:id="rId7"/>
    <p:sldLayoutId id="2147483721" r:id="rId8"/>
    <p:sldLayoutId id="2147483787" r:id="rId9"/>
    <p:sldLayoutId id="2147483788" r:id="rId10"/>
    <p:sldLayoutId id="2147483789" r:id="rId11"/>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45720" indent="0" algn="l" defTabSz="1097280" rtl="0" eaLnBrk="1" latinLnBrk="0" hangingPunct="1">
        <a:lnSpc>
          <a:spcPct val="105000"/>
        </a:lnSpc>
        <a:spcBef>
          <a:spcPts val="1200"/>
        </a:spcBef>
        <a:buFontTx/>
        <a:buNone/>
        <a:defRPr sz="2000" b="0" i="0" kern="1200">
          <a:solidFill>
            <a:schemeClr val="bg2"/>
          </a:solidFill>
          <a:latin typeface="IBM Plex Sans Regular" charset="0"/>
          <a:ea typeface="+mn-ea"/>
          <a:cs typeface="+mn-cs"/>
        </a:defRPr>
      </a:lvl1pPr>
      <a:lvl2pPr marL="228600" indent="-228600" algn="l" defTabSz="1097280" rtl="0" eaLnBrk="1" latinLnBrk="0" hangingPunct="1">
        <a:lnSpc>
          <a:spcPct val="105000"/>
        </a:lnSpc>
        <a:spcBef>
          <a:spcPts val="1000"/>
        </a:spcBef>
        <a:buFont typeface="LucidaGrande" charset="0"/>
        <a:buChar char="-"/>
        <a:defRPr sz="2000" b="0" i="0" kern="1200">
          <a:solidFill>
            <a:schemeClr val="bg2"/>
          </a:solidFill>
          <a:latin typeface="IBM Plex Sans Regular" charset="0"/>
          <a:ea typeface="+mn-ea"/>
          <a:cs typeface="+mn-cs"/>
        </a:defRPr>
      </a:lvl2pPr>
      <a:lvl3pPr marL="4572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3pPr>
      <a:lvl4pPr marL="685800" indent="-228600" algn="l" defTabSz="1097280" rtl="0" eaLnBrk="1" latinLnBrk="0" hangingPunct="1">
        <a:lnSpc>
          <a:spcPct val="105000"/>
        </a:lnSpc>
        <a:spcBef>
          <a:spcPts val="0"/>
        </a:spcBef>
        <a:buFont typeface=".AppleSystemUIFont" charset="-120"/>
        <a:buChar char="–"/>
        <a:defRPr sz="2000" b="0" i="0" kern="1200">
          <a:solidFill>
            <a:schemeClr val="bg2"/>
          </a:solidFill>
          <a:latin typeface="IBM Plex Sans Regular" charset="0"/>
          <a:ea typeface="+mn-ea"/>
          <a:cs typeface="+mn-cs"/>
        </a:defRPr>
      </a:lvl4pPr>
      <a:lvl5pPr marL="9144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bm.com/case-studies/groupe-chantelle-systems-hardware-sap-hana" TargetMode="External"/><Relationship Id="rId2" Type="http://schemas.openxmlformats.org/officeDocument/2006/relationships/notesSlide" Target="../notesSlides/notesSlide1.xml"/><Relationship Id="rId1" Type="http://schemas.openxmlformats.org/officeDocument/2006/relationships/slideLayout" Target="../slideLayouts/slideLayout3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645AE14-BDE7-4871-9D4A-0F7DA24FD9F4}"/>
              </a:ext>
            </a:extLst>
          </p:cNvPr>
          <p:cNvSpPr/>
          <p:nvPr/>
        </p:nvSpPr>
        <p:spPr>
          <a:xfrm>
            <a:off x="3657600" y="2057400"/>
            <a:ext cx="6675438" cy="4114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2" name="Rectangle 61">
            <a:extLst>
              <a:ext uri="{FF2B5EF4-FFF2-40B4-BE49-F238E27FC236}">
                <a16:creationId xmlns:a16="http://schemas.microsoft.com/office/drawing/2014/main" id="{310A963B-182F-4D52-A7E3-01ABAF84A8BB}"/>
              </a:ext>
            </a:extLst>
          </p:cNvPr>
          <p:cNvSpPr/>
          <p:nvPr/>
        </p:nvSpPr>
        <p:spPr>
          <a:xfrm>
            <a:off x="10333038" y="2057400"/>
            <a:ext cx="4297362" cy="13631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3" name="Rectangle 62">
            <a:extLst>
              <a:ext uri="{FF2B5EF4-FFF2-40B4-BE49-F238E27FC236}">
                <a16:creationId xmlns:a16="http://schemas.microsoft.com/office/drawing/2014/main" id="{7D06B2AA-2460-4F55-B5EE-761D8D0BB60C}"/>
              </a:ext>
            </a:extLst>
          </p:cNvPr>
          <p:cNvSpPr/>
          <p:nvPr/>
        </p:nvSpPr>
        <p:spPr>
          <a:xfrm>
            <a:off x="10333038" y="3420585"/>
            <a:ext cx="4297362" cy="13758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4" name="Rectangle 63">
            <a:extLst>
              <a:ext uri="{FF2B5EF4-FFF2-40B4-BE49-F238E27FC236}">
                <a16:creationId xmlns:a16="http://schemas.microsoft.com/office/drawing/2014/main" id="{9D41F533-5130-4506-A0A8-D3A88F932C9D}"/>
              </a:ext>
            </a:extLst>
          </p:cNvPr>
          <p:cNvSpPr/>
          <p:nvPr/>
        </p:nvSpPr>
        <p:spPr>
          <a:xfrm>
            <a:off x="10333038" y="4783771"/>
            <a:ext cx="4297362" cy="13884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50" name="Title 49">
            <a:extLst>
              <a:ext uri="{FF2B5EF4-FFF2-40B4-BE49-F238E27FC236}">
                <a16:creationId xmlns:a16="http://schemas.microsoft.com/office/drawing/2014/main" id="{C9C9B3F2-BB0E-4812-947D-878E9BF9E27A}"/>
              </a:ext>
            </a:extLst>
          </p:cNvPr>
          <p:cNvSpPr>
            <a:spLocks noGrp="1"/>
          </p:cNvSpPr>
          <p:nvPr>
            <p:ph type="title"/>
          </p:nvPr>
        </p:nvSpPr>
        <p:spPr>
          <a:xfrm>
            <a:off x="365760" y="1965960"/>
            <a:ext cx="3108960" cy="3874378"/>
          </a:xfrm>
        </p:spPr>
        <p:txBody>
          <a:bodyPr/>
          <a:lstStyle/>
          <a:p>
            <a:r>
              <a:rPr lang="en-US" dirty="0"/>
              <a:t>How can clothing manufacturers stay ahead in the rapidly evolving retail sector?</a:t>
            </a:r>
            <a:br>
              <a:rPr lang="en-US" dirty="0"/>
            </a:br>
            <a:endParaRPr lang="en-US" dirty="0"/>
          </a:p>
        </p:txBody>
      </p:sp>
      <p:sp>
        <p:nvSpPr>
          <p:cNvPr id="60" name="Content Placeholder 59">
            <a:extLst>
              <a:ext uri="{FF2B5EF4-FFF2-40B4-BE49-F238E27FC236}">
                <a16:creationId xmlns:a16="http://schemas.microsoft.com/office/drawing/2014/main" id="{AB7438D5-91F5-46D4-8298-5AF7DF20F859}"/>
              </a:ext>
            </a:extLst>
          </p:cNvPr>
          <p:cNvSpPr>
            <a:spLocks noGrp="1"/>
          </p:cNvSpPr>
          <p:nvPr>
            <p:ph idx="4294967295"/>
          </p:nvPr>
        </p:nvSpPr>
        <p:spPr>
          <a:xfrm>
            <a:off x="10607040" y="2011101"/>
            <a:ext cx="3566160" cy="1234440"/>
          </a:xfrm>
        </p:spPr>
        <p:txBody>
          <a:bodyPr/>
          <a:lstStyle/>
          <a:p>
            <a:pPr>
              <a:lnSpc>
                <a:spcPct val="100000"/>
              </a:lnSpc>
              <a:spcBef>
                <a:spcPts val="0"/>
              </a:spcBef>
            </a:pPr>
            <a:r>
              <a:rPr lang="en-GB" sz="1600" dirty="0">
                <a:solidFill>
                  <a:schemeClr val="bg2"/>
                </a:solidFill>
              </a:rPr>
              <a:t>Certified by SAP for use with SAP HANA, IBM </a:t>
            </a:r>
            <a:r>
              <a:rPr lang="en-GB" sz="1600" dirty="0" err="1">
                <a:solidFill>
                  <a:schemeClr val="bg2"/>
                </a:solidFill>
              </a:rPr>
              <a:t>FlashSystem</a:t>
            </a:r>
            <a:r>
              <a:rPr lang="en-GB" sz="1600" dirty="0">
                <a:solidFill>
                  <a:schemeClr val="bg2"/>
                </a:solidFill>
              </a:rPr>
              <a:t> storage accelerates application performance and enhances business productivity</a:t>
            </a:r>
            <a:endParaRPr lang="en-US" sz="1600" dirty="0">
              <a:solidFill>
                <a:schemeClr val="bg2"/>
              </a:solidFill>
            </a:endParaRPr>
          </a:p>
        </p:txBody>
      </p:sp>
      <p:sp>
        <p:nvSpPr>
          <p:cNvPr id="66" name="Content Placeholder 59">
            <a:extLst>
              <a:ext uri="{FF2B5EF4-FFF2-40B4-BE49-F238E27FC236}">
                <a16:creationId xmlns:a16="http://schemas.microsoft.com/office/drawing/2014/main" id="{6F1043F0-070D-4923-AE2C-4129D258536A}"/>
              </a:ext>
            </a:extLst>
          </p:cNvPr>
          <p:cNvSpPr txBox="1">
            <a:spLocks/>
          </p:cNvSpPr>
          <p:nvPr/>
        </p:nvSpPr>
        <p:spPr>
          <a:xfrm>
            <a:off x="10607040" y="3291840"/>
            <a:ext cx="3429000" cy="1303818"/>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GB" sz="1600" i="1" dirty="0">
                <a:solidFill>
                  <a:schemeClr val="bg2"/>
                </a:solidFill>
              </a:rPr>
              <a:t>Our IBM Power Systems and IBM </a:t>
            </a:r>
            <a:r>
              <a:rPr lang="en-GB" sz="1600" i="1" dirty="0" err="1">
                <a:solidFill>
                  <a:schemeClr val="bg2"/>
                </a:solidFill>
              </a:rPr>
              <a:t>FlashSystem</a:t>
            </a:r>
            <a:r>
              <a:rPr lang="en-GB" sz="1600" i="1" dirty="0">
                <a:solidFill>
                  <a:schemeClr val="bg2"/>
                </a:solidFill>
              </a:rPr>
              <a:t> environments add to our flexibility—and therefore our competitive edge</a:t>
            </a:r>
            <a:endParaRPr lang="en-US" sz="1600" i="1" dirty="0">
              <a:solidFill>
                <a:schemeClr val="bg2"/>
              </a:solidFill>
            </a:endParaRPr>
          </a:p>
        </p:txBody>
      </p:sp>
      <p:sp>
        <p:nvSpPr>
          <p:cNvPr id="67" name="Text Placeholder 5">
            <a:extLst>
              <a:ext uri="{FF2B5EF4-FFF2-40B4-BE49-F238E27FC236}">
                <a16:creationId xmlns:a16="http://schemas.microsoft.com/office/drawing/2014/main" id="{B3F06B0E-4506-4446-BFC5-EBCB0580E759}"/>
              </a:ext>
            </a:extLst>
          </p:cNvPr>
          <p:cNvSpPr txBox="1">
            <a:spLocks/>
          </p:cNvSpPr>
          <p:nvPr/>
        </p:nvSpPr>
        <p:spPr>
          <a:xfrm>
            <a:off x="12000632" y="4270190"/>
            <a:ext cx="2185358" cy="383341"/>
          </a:xfrm>
          <a:prstGeom prst="rect">
            <a:avLst/>
          </a:prstGeom>
        </p:spPr>
        <p:txBody>
          <a:bodyPr/>
          <a:lst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gn="r"/>
            <a:r>
              <a:rPr lang="en-US" sz="1000" dirty="0"/>
              <a:t>André Wei, </a:t>
            </a:r>
            <a:br>
              <a:rPr lang="en-US" sz="1000" dirty="0"/>
            </a:br>
            <a:r>
              <a:rPr lang="en-US" sz="1000" dirty="0"/>
              <a:t>CTO, Groupe Chantelle </a:t>
            </a:r>
          </a:p>
        </p:txBody>
      </p:sp>
      <p:sp>
        <p:nvSpPr>
          <p:cNvPr id="68" name="Content Placeholder 59">
            <a:extLst>
              <a:ext uri="{FF2B5EF4-FFF2-40B4-BE49-F238E27FC236}">
                <a16:creationId xmlns:a16="http://schemas.microsoft.com/office/drawing/2014/main" id="{452269F2-8354-4495-84BD-62EEBE436268}"/>
              </a:ext>
            </a:extLst>
          </p:cNvPr>
          <p:cNvSpPr txBox="1">
            <a:spLocks/>
          </p:cNvSpPr>
          <p:nvPr/>
        </p:nvSpPr>
        <p:spPr>
          <a:xfrm>
            <a:off x="10619830" y="4724403"/>
            <a:ext cx="3553370" cy="53339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600" b="1" dirty="0">
                <a:solidFill>
                  <a:schemeClr val="bg2"/>
                </a:solidFill>
              </a:rPr>
              <a:t>Solution Components:</a:t>
            </a:r>
          </a:p>
        </p:txBody>
      </p:sp>
      <p:sp>
        <p:nvSpPr>
          <p:cNvPr id="70" name="Content Placeholder 59">
            <a:extLst>
              <a:ext uri="{FF2B5EF4-FFF2-40B4-BE49-F238E27FC236}">
                <a16:creationId xmlns:a16="http://schemas.microsoft.com/office/drawing/2014/main" id="{B8ADFF90-4F1C-4A0C-9DF6-E14F4666B627}"/>
              </a:ext>
            </a:extLst>
          </p:cNvPr>
          <p:cNvSpPr txBox="1">
            <a:spLocks/>
          </p:cNvSpPr>
          <p:nvPr/>
        </p:nvSpPr>
        <p:spPr>
          <a:xfrm>
            <a:off x="10607040" y="5074920"/>
            <a:ext cx="365760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200" dirty="0">
                <a:solidFill>
                  <a:schemeClr val="bg2"/>
                </a:solidFill>
              </a:rPr>
              <a:t>IBM® </a:t>
            </a:r>
            <a:r>
              <a:rPr lang="en-US" sz="1200" dirty="0" err="1">
                <a:solidFill>
                  <a:schemeClr val="bg2"/>
                </a:solidFill>
              </a:rPr>
              <a:t>FlashSystem</a:t>
            </a:r>
            <a:r>
              <a:rPr lang="en-US" sz="1200" dirty="0">
                <a:solidFill>
                  <a:schemeClr val="bg2"/>
                </a:solidFill>
              </a:rPr>
              <a:t>® 5100, IBM Power Systems™ </a:t>
            </a:r>
            <a:r>
              <a:rPr lang="en-US" sz="1200" dirty="0" err="1">
                <a:solidFill>
                  <a:schemeClr val="bg2"/>
                </a:solidFill>
              </a:rPr>
              <a:t>S914</a:t>
            </a:r>
            <a:r>
              <a:rPr lang="en-US" sz="1200" dirty="0">
                <a:solidFill>
                  <a:schemeClr val="bg2"/>
                </a:solidFill>
              </a:rPr>
              <a:t>, IBM Power Systems </a:t>
            </a:r>
            <a:r>
              <a:rPr lang="en-US" sz="1200" dirty="0" err="1">
                <a:solidFill>
                  <a:schemeClr val="bg2"/>
                </a:solidFill>
              </a:rPr>
              <a:t>S922</a:t>
            </a:r>
            <a:r>
              <a:rPr lang="en-US" sz="1200" dirty="0">
                <a:solidFill>
                  <a:schemeClr val="bg2"/>
                </a:solidFill>
              </a:rPr>
              <a:t>, IBM </a:t>
            </a:r>
            <a:r>
              <a:rPr lang="en-US" sz="1200" dirty="0" err="1">
                <a:solidFill>
                  <a:schemeClr val="bg2"/>
                </a:solidFill>
              </a:rPr>
              <a:t>i</a:t>
            </a:r>
            <a:r>
              <a:rPr lang="en-US" sz="1200" dirty="0">
                <a:solidFill>
                  <a:schemeClr val="bg2"/>
                </a:solidFill>
              </a:rPr>
              <a:t>,</a:t>
            </a:r>
          </a:p>
          <a:p>
            <a:pPr>
              <a:lnSpc>
                <a:spcPct val="100000"/>
              </a:lnSpc>
              <a:spcBef>
                <a:spcPts val="0"/>
              </a:spcBef>
            </a:pPr>
            <a:r>
              <a:rPr lang="en-US" sz="1200" dirty="0">
                <a:solidFill>
                  <a:schemeClr val="bg2"/>
                </a:solidFill>
              </a:rPr>
              <a:t>SAP ERP, SAP HANA, SAP Retail, SAP S/</a:t>
            </a:r>
            <a:r>
              <a:rPr lang="en-US" sz="1200" dirty="0" err="1">
                <a:solidFill>
                  <a:schemeClr val="bg2"/>
                </a:solidFill>
              </a:rPr>
              <a:t>4HANA</a:t>
            </a:r>
            <a:endParaRPr lang="en-US" sz="1200" dirty="0">
              <a:solidFill>
                <a:schemeClr val="bg2"/>
              </a:solidFill>
            </a:endParaRPr>
          </a:p>
        </p:txBody>
      </p:sp>
      <p:sp>
        <p:nvSpPr>
          <p:cNvPr id="53" name="Content Placeholder 52">
            <a:extLst>
              <a:ext uri="{FF2B5EF4-FFF2-40B4-BE49-F238E27FC236}">
                <a16:creationId xmlns:a16="http://schemas.microsoft.com/office/drawing/2014/main" id="{AB549EA7-2D58-4F7D-A801-602CD7A50E0B}"/>
              </a:ext>
            </a:extLst>
          </p:cNvPr>
          <p:cNvSpPr>
            <a:spLocks noGrp="1"/>
          </p:cNvSpPr>
          <p:nvPr>
            <p:ph idx="4294967295"/>
          </p:nvPr>
        </p:nvSpPr>
        <p:spPr>
          <a:xfrm>
            <a:off x="3964412" y="1965960"/>
            <a:ext cx="6185427" cy="4114799"/>
          </a:xfrm>
        </p:spPr>
        <p:txBody>
          <a:bodyPr/>
          <a:lstStyle/>
          <a:p>
            <a:r>
              <a:rPr lang="en-GB" sz="1800" dirty="0">
                <a:solidFill>
                  <a:schemeClr val="tx1"/>
                </a:solidFill>
              </a:rPr>
              <a:t>In response to consumer demand for sustainability and a dramatically changing retail landscape, Group Chantelle is re-inventing its lingerie business. </a:t>
            </a:r>
          </a:p>
          <a:p>
            <a:r>
              <a:rPr lang="en-GB" sz="1800" dirty="0">
                <a:solidFill>
                  <a:schemeClr val="tx1"/>
                </a:solidFill>
              </a:rPr>
              <a:t>The company chose IBM Power Systems and IBM </a:t>
            </a:r>
            <a:r>
              <a:rPr lang="en-GB" sz="1800" dirty="0" err="1">
                <a:solidFill>
                  <a:schemeClr val="tx1"/>
                </a:solidFill>
              </a:rPr>
              <a:t>FlashSystem</a:t>
            </a:r>
            <a:r>
              <a:rPr lang="en-GB" sz="1800" dirty="0">
                <a:solidFill>
                  <a:schemeClr val="tx1"/>
                </a:solidFill>
              </a:rPr>
              <a:t> servers to create a flexible, high-performance platform for SAP solutions that will drive omnichannel digital transformation.</a:t>
            </a:r>
          </a:p>
          <a:p>
            <a:r>
              <a:rPr lang="en-GB" sz="1800" dirty="0">
                <a:solidFill>
                  <a:schemeClr val="tx1"/>
                </a:solidFill>
              </a:rPr>
              <a:t>By enhancing its IT infrastructure with IBM solutions, Groupe Chantelle achieved a 25 percent boost in per-core performance and increased the price-performance of its IT infrastructure by 25 percent—helping it to respond to customers faster and stay ahead of the competition.</a:t>
            </a:r>
            <a:endParaRPr lang="en-US" sz="1800" dirty="0">
              <a:solidFill>
                <a:schemeClr val="tx1"/>
              </a:solidFill>
            </a:endParaRPr>
          </a:p>
        </p:txBody>
      </p:sp>
      <p:sp>
        <p:nvSpPr>
          <p:cNvPr id="15" name="Content Placeholder 59">
            <a:extLst>
              <a:ext uri="{FF2B5EF4-FFF2-40B4-BE49-F238E27FC236}">
                <a16:creationId xmlns:a16="http://schemas.microsoft.com/office/drawing/2014/main" id="{C91220A5-3BB1-234B-B7CE-E24DF0E05CC4}"/>
              </a:ext>
            </a:extLst>
          </p:cNvPr>
          <p:cNvSpPr txBox="1">
            <a:spLocks/>
          </p:cNvSpPr>
          <p:nvPr/>
        </p:nvSpPr>
        <p:spPr>
          <a:xfrm>
            <a:off x="411480" y="5647691"/>
            <a:ext cx="3566160" cy="890269"/>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b="1" dirty="0">
                <a:solidFill>
                  <a:schemeClr val="bg2"/>
                </a:solidFill>
                <a:hlinkClick r:id="rId3">
                  <a:extLst>
                    <a:ext uri="{A12FA001-AC4F-418D-AE19-62706E023703}">
                      <ahyp:hlinkClr xmlns:ahyp="http://schemas.microsoft.com/office/drawing/2018/hyperlinkcolor" val="tx"/>
                    </a:ext>
                  </a:extLst>
                </a:hlinkClick>
              </a:rPr>
              <a:t>Read the full story</a:t>
            </a:r>
            <a:endParaRPr lang="en-US" sz="1800" b="1" dirty="0">
              <a:solidFill>
                <a:schemeClr val="bg2"/>
              </a:solidFill>
            </a:endParaRPr>
          </a:p>
        </p:txBody>
      </p:sp>
      <p:sp>
        <p:nvSpPr>
          <p:cNvPr id="16" name="Content Placeholder 59">
            <a:extLst>
              <a:ext uri="{FF2B5EF4-FFF2-40B4-BE49-F238E27FC236}">
                <a16:creationId xmlns:a16="http://schemas.microsoft.com/office/drawing/2014/main" id="{24ABD6DD-8D4B-264A-AE0A-86DDC9E687CB}"/>
              </a:ext>
            </a:extLst>
          </p:cNvPr>
          <p:cNvSpPr txBox="1">
            <a:spLocks/>
          </p:cNvSpPr>
          <p:nvPr/>
        </p:nvSpPr>
        <p:spPr>
          <a:xfrm>
            <a:off x="12013327" y="534204"/>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dirty="0">
                <a:solidFill>
                  <a:schemeClr val="bg2"/>
                </a:solidFill>
              </a:rPr>
              <a:t>Consumer Products</a:t>
            </a:r>
          </a:p>
        </p:txBody>
      </p:sp>
      <p:sp>
        <p:nvSpPr>
          <p:cNvPr id="18" name="Content Placeholder 59">
            <a:extLst>
              <a:ext uri="{FF2B5EF4-FFF2-40B4-BE49-F238E27FC236}">
                <a16:creationId xmlns:a16="http://schemas.microsoft.com/office/drawing/2014/main" id="{AED78D62-7852-4470-AE9E-245C24BF87D8}"/>
              </a:ext>
            </a:extLst>
          </p:cNvPr>
          <p:cNvSpPr txBox="1">
            <a:spLocks/>
          </p:cNvSpPr>
          <p:nvPr/>
        </p:nvSpPr>
        <p:spPr>
          <a:xfrm>
            <a:off x="12024360" y="124193"/>
            <a:ext cx="237744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2400" dirty="0">
                <a:solidFill>
                  <a:schemeClr val="bg2"/>
                </a:solidFill>
              </a:rPr>
              <a:t>IBM Systems</a:t>
            </a:r>
          </a:p>
        </p:txBody>
      </p:sp>
      <p:pic>
        <p:nvPicPr>
          <p:cNvPr id="5" name="Picture 4">
            <a:extLst>
              <a:ext uri="{FF2B5EF4-FFF2-40B4-BE49-F238E27FC236}">
                <a16:creationId xmlns:a16="http://schemas.microsoft.com/office/drawing/2014/main" id="{B728F546-D792-411F-9B5B-A24C4165A448}"/>
              </a:ext>
            </a:extLst>
          </p:cNvPr>
          <p:cNvPicPr>
            <a:picLocks noChangeAspect="1"/>
          </p:cNvPicPr>
          <p:nvPr/>
        </p:nvPicPr>
        <p:blipFill>
          <a:blip r:embed="rId4"/>
          <a:stretch>
            <a:fillRect/>
          </a:stretch>
        </p:blipFill>
        <p:spPr>
          <a:xfrm>
            <a:off x="273902" y="594360"/>
            <a:ext cx="3200818" cy="264263"/>
          </a:xfrm>
          <a:prstGeom prst="rect">
            <a:avLst/>
          </a:prstGeom>
        </p:spPr>
      </p:pic>
    </p:spTree>
    <p:extLst>
      <p:ext uri="{BB962C8B-B14F-4D97-AF65-F5344CB8AC3E}">
        <p14:creationId xmlns:p14="http://schemas.microsoft.com/office/powerpoint/2010/main" val="671705651"/>
      </p:ext>
    </p:extLst>
  </p:cSld>
  <p:clrMapOvr>
    <a:masterClrMapping/>
  </p:clrMapOvr>
</p:sld>
</file>

<file path=ppt/theme/theme1.xml><?xml version="1.0" encoding="utf-8"?>
<a:theme xmlns:a="http://schemas.openxmlformats.org/drawingml/2006/main" name="1_COVERS">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t"/>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ark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Light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olor Block">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12565</TotalTime>
  <Words>414</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vt:i4>
      </vt:variant>
    </vt:vector>
  </HeadingPairs>
  <TitlesOfParts>
    <vt:vector size="14" baseType="lpstr">
      <vt:lpstr>.AppleSystemUIFont</vt:lpstr>
      <vt:lpstr>Arial</vt:lpstr>
      <vt:lpstr>Arial Regular</vt:lpstr>
      <vt:lpstr>Calibri</vt:lpstr>
      <vt:lpstr>IBM Plex Mono</vt:lpstr>
      <vt:lpstr>IBM Plex Sans</vt:lpstr>
      <vt:lpstr>IBM Plex Sans Regular</vt:lpstr>
      <vt:lpstr>LucidaGrande</vt:lpstr>
      <vt:lpstr>Wingdings</vt:lpstr>
      <vt:lpstr>1_COVERS</vt:lpstr>
      <vt:lpstr>2_Dark Background</vt:lpstr>
      <vt:lpstr>3_Light Background</vt:lpstr>
      <vt:lpstr>4_Color Block</vt:lpstr>
      <vt:lpstr>How can clothing manufacturers stay ahead in the rapidly evolving retail sector?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Weber</dc:creator>
  <cp:lastModifiedBy>Adam Gethin-Jones</cp:lastModifiedBy>
  <cp:revision>402</cp:revision>
  <cp:lastPrinted>2017-10-24T19:02:10Z</cp:lastPrinted>
  <dcterms:created xsi:type="dcterms:W3CDTF">2017-10-15T17:28:19Z</dcterms:created>
  <dcterms:modified xsi:type="dcterms:W3CDTF">2021-02-18T10:42:00Z</dcterms:modified>
</cp:coreProperties>
</file>