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3.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 id="2147483674" r:id="rId2"/>
    <p:sldMasterId id="2147483734" r:id="rId3"/>
    <p:sldMasterId id="2147483715" r:id="rId4"/>
  </p:sldMasterIdLst>
  <p:notesMasterIdLst>
    <p:notesMasterId r:id="rId6"/>
  </p:notesMasterIdLst>
  <p:handoutMasterIdLst>
    <p:handoutMasterId r:id="rId7"/>
  </p:handoutMasterIdLst>
  <p:sldIdLst>
    <p:sldId id="421" r:id="rId5"/>
  </p:sldIdLst>
  <p:sldSz cx="14630400" cy="8229600"/>
  <p:notesSz cx="6858000" cy="9144000"/>
  <p:defaultText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userDrawn="1">
          <p15:clr>
            <a:srgbClr val="547EBF"/>
          </p15:clr>
        </p15:guide>
        <p15:guide id="2" pos="4608" userDrawn="1">
          <p15:clr>
            <a:srgbClr val="547EBF"/>
          </p15:clr>
        </p15:guide>
        <p15:guide id="3" pos="6509" userDrawn="1">
          <p15:clr>
            <a:srgbClr val="547EBF"/>
          </p15:clr>
        </p15:guide>
        <p15:guide id="4" pos="2304" userDrawn="1">
          <p15:clr>
            <a:srgbClr val="547EBF"/>
          </p15:clr>
        </p15:guide>
        <p15:guide id="5" orient="horz" pos="1296" userDrawn="1">
          <p15:clr>
            <a:srgbClr val="547EBF"/>
          </p15:clr>
        </p15:guide>
        <p15:guide id="6" orient="horz" pos="3888" userDrawn="1">
          <p15:clr>
            <a:srgbClr val="547EBF"/>
          </p15:clr>
        </p15:guide>
        <p15:guide id="7" userDrawn="1">
          <p15:clr>
            <a:srgbClr val="547EBF"/>
          </p15:clr>
        </p15:guide>
        <p15:guide id="8" pos="9216" userDrawn="1">
          <p15:clr>
            <a:srgbClr val="547EBF"/>
          </p15:clr>
        </p15:guide>
        <p15:guide id="9" orient="horz" userDrawn="1">
          <p15:clr>
            <a:srgbClr val="547EBF"/>
          </p15:clr>
        </p15:guide>
        <p15:guide id="10" orient="horz" pos="5184" userDrawn="1">
          <p15:clr>
            <a:srgbClr val="547EBF"/>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BM"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7F3F1"/>
    <a:srgbClr val="DBFBFB"/>
    <a:srgbClr val="EDF4FF"/>
    <a:srgbClr val="FFF0F6"/>
    <a:srgbClr val="E0DBDA"/>
    <a:srgbClr val="DCDCDC"/>
    <a:srgbClr val="87EDED"/>
    <a:srgbClr val="C9DEFF"/>
    <a:srgbClr val="E6D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24" autoAdjust="0"/>
    <p:restoredTop sz="78026" autoAdjust="0"/>
  </p:normalViewPr>
  <p:slideViewPr>
    <p:cSldViewPr snapToObjects="1">
      <p:cViewPr varScale="1">
        <p:scale>
          <a:sx n="48" d="100"/>
          <a:sy n="48" d="100"/>
        </p:scale>
        <p:origin x="1140" y="60"/>
      </p:cViewPr>
      <p:guideLst>
        <p:guide orient="horz" pos="2592"/>
        <p:guide pos="4608"/>
        <p:guide pos="6509"/>
        <p:guide pos="2304"/>
        <p:guide orient="horz" pos="1296"/>
        <p:guide orient="horz" pos="3888"/>
        <p:guide/>
        <p:guide pos="9216"/>
        <p:guide orient="horz"/>
        <p:guide orient="horz" pos="5184"/>
      </p:guideLst>
    </p:cSldViewPr>
  </p:slideViewPr>
  <p:notesTextViewPr>
    <p:cViewPr>
      <p:scale>
        <a:sx n="1" d="1"/>
        <a:sy n="1" d="1"/>
      </p:scale>
      <p:origin x="0" y="0"/>
    </p:cViewPr>
  </p:notesTextViewPr>
  <p:sorterViewPr>
    <p:cViewPr>
      <p:scale>
        <a:sx n="68" d="100"/>
        <a:sy n="68" d="100"/>
      </p:scale>
      <p:origin x="0" y="0"/>
    </p:cViewPr>
  </p:sorterViewPr>
  <p:notesViewPr>
    <p:cSldViewPr snapToObjects="1">
      <p:cViewPr varScale="1">
        <p:scale>
          <a:sx n="67" d="100"/>
          <a:sy n="67" d="100"/>
        </p:scale>
        <p:origin x="2376" y="84"/>
      </p:cViewPr>
      <p:guideLst/>
    </p:cSldViewPr>
  </p:notes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D3A1D4-C2F1-4FBA-9F37-B87A976340E2}" type="datetimeFigureOut">
              <a:rPr lang="en-US" smtClean="0"/>
              <a:t>10/5/2020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B101E57-0ADC-4285-9663-DD3D73EBE0D4}" type="slidenum">
              <a:rPr lang="en-US" smtClean="0"/>
              <a:t>‹#›</a:t>
            </a:fld>
            <a:endParaRPr lang="en-US"/>
          </a:p>
        </p:txBody>
      </p:sp>
    </p:spTree>
    <p:extLst>
      <p:ext uri="{BB962C8B-B14F-4D97-AF65-F5344CB8AC3E}">
        <p14:creationId xmlns:p14="http://schemas.microsoft.com/office/powerpoint/2010/main" val="1801682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Regular"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Regular" charset="0"/>
              </a:defRPr>
            </a:lvl1pPr>
          </a:lstStyle>
          <a:p>
            <a:fld id="{5288BB53-F264-D84E-8876-073A512183CA}" type="datetimeFigureOut">
              <a:rPr lang="en-US" smtClean="0"/>
              <a:pPr/>
              <a:t>10/5/2020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Regular"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Regular" charset="0"/>
              </a:defRPr>
            </a:lvl1pPr>
          </a:lstStyle>
          <a:p>
            <a:fld id="{698D0594-4E60-8F4B-8226-C705B94694A4}" type="slidenum">
              <a:rPr lang="en-US" smtClean="0"/>
              <a:pPr/>
              <a:t>‹#›</a:t>
            </a:fld>
            <a:endParaRPr lang="en-US" dirty="0"/>
          </a:p>
        </p:txBody>
      </p:sp>
    </p:spTree>
    <p:extLst>
      <p:ext uri="{BB962C8B-B14F-4D97-AF65-F5344CB8AC3E}">
        <p14:creationId xmlns:p14="http://schemas.microsoft.com/office/powerpoint/2010/main" val="523485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Regular" charset="0"/>
        <a:ea typeface="+mn-ea"/>
        <a:cs typeface="+mn-cs"/>
      </a:defRPr>
    </a:lvl1pPr>
    <a:lvl2pPr marL="457200" algn="l" defTabSz="914400" rtl="0" eaLnBrk="1" latinLnBrk="0" hangingPunct="1">
      <a:defRPr sz="1200" b="0" i="0" kern="1200">
        <a:solidFill>
          <a:schemeClr val="tx1"/>
        </a:solidFill>
        <a:latin typeface="Arial Regular" charset="0"/>
        <a:ea typeface="+mn-ea"/>
        <a:cs typeface="+mn-cs"/>
      </a:defRPr>
    </a:lvl2pPr>
    <a:lvl3pPr marL="914400" algn="l" defTabSz="914400" rtl="0" eaLnBrk="1" latinLnBrk="0" hangingPunct="1">
      <a:defRPr sz="1200" b="0" i="0" kern="1200">
        <a:solidFill>
          <a:schemeClr val="tx1"/>
        </a:solidFill>
        <a:latin typeface="Arial Regular" charset="0"/>
        <a:ea typeface="+mn-ea"/>
        <a:cs typeface="+mn-cs"/>
      </a:defRPr>
    </a:lvl3pPr>
    <a:lvl4pPr marL="1371600" algn="l" defTabSz="914400" rtl="0" eaLnBrk="1" latinLnBrk="0" hangingPunct="1">
      <a:defRPr sz="1200" b="0" i="0" kern="1200">
        <a:solidFill>
          <a:schemeClr val="tx1"/>
        </a:solidFill>
        <a:latin typeface="Arial Regular" charset="0"/>
        <a:ea typeface="+mn-ea"/>
        <a:cs typeface="+mn-cs"/>
      </a:defRPr>
    </a:lvl4pPr>
    <a:lvl5pPr marL="1828800" algn="l" defTabSz="914400" rtl="0" eaLnBrk="1" latinLnBrk="0" hangingPunct="1">
      <a:defRPr sz="1200" b="0" i="0" kern="1200">
        <a:solidFill>
          <a:schemeClr val="tx1"/>
        </a:solidFill>
        <a:latin typeface="Arial Regular"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IBM Plex Mono" panose="020B0509050000000000" pitchFamily="49" charset="0"/>
                <a:ea typeface="+mn-ea"/>
                <a:cs typeface="+mn-cs"/>
              </a:rPr>
              <a:t>Client Name</a:t>
            </a:r>
          </a:p>
          <a:p>
            <a:r>
              <a:rPr lang="en-GB" sz="1200" dirty="0">
                <a:solidFill>
                  <a:schemeClr val="tx1"/>
                </a:solidFill>
              </a:rPr>
              <a:t>Hex Trust</a:t>
            </a:r>
          </a:p>
          <a:p>
            <a:endParaRPr lang="en-US" sz="1200"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Company Background</a:t>
            </a:r>
          </a:p>
          <a:p>
            <a:pPr hangingPunct="0"/>
            <a:r>
              <a:rPr lang="en-GB" sz="1200" b="0" i="0" kern="1200" dirty="0">
                <a:solidFill>
                  <a:schemeClr val="tx1"/>
                </a:solidFill>
                <a:effectLst/>
                <a:latin typeface="Arial Regular" charset="0"/>
                <a:ea typeface="+mn-ea"/>
                <a:cs typeface="+mn-cs"/>
              </a:rPr>
              <a:t>Through its Hex Safe digital asset custody platform, Hex Trust enables banks, financial institutions, asset managers, and exchanges to safely, securely, and efficiently operate digital asset businesses. The company is led by financial services experts and veteran banking technologists, and is fully licensed and insured.</a:t>
            </a:r>
          </a:p>
          <a:p>
            <a:pPr hangingPunct="0"/>
            <a:endParaRPr lang="en-US" sz="1200" b="1"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Business challenge</a:t>
            </a:r>
          </a:p>
          <a:p>
            <a:pPr hangingPunct="0"/>
            <a:r>
              <a:rPr lang="en-US" sz="1200" b="0" i="0" kern="1200" dirty="0">
                <a:solidFill>
                  <a:schemeClr val="tx1"/>
                </a:solidFill>
                <a:effectLst/>
                <a:latin typeface="Arial Regular" charset="0"/>
                <a:ea typeface="+mn-ea"/>
                <a:cs typeface="+mn-cs"/>
              </a:rPr>
              <a:t>Hex Trust aims to remove barriers to blockchain technology for financial institutions. It identified a gap in the market for a digital asset custody platform designed to be used at scale, with ease.</a:t>
            </a:r>
          </a:p>
          <a:p>
            <a:pPr hangingPunct="0"/>
            <a:endParaRPr lang="en-US" sz="1200" b="1"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The benefit</a:t>
            </a:r>
          </a:p>
          <a:p>
            <a:pPr hangingPunct="0"/>
            <a:r>
              <a:rPr lang="en-GB" sz="1200" b="0" i="0" kern="1200" dirty="0">
                <a:solidFill>
                  <a:schemeClr val="tx1"/>
                </a:solidFill>
                <a:effectLst/>
                <a:latin typeface="Arial Regular" charset="0"/>
                <a:ea typeface="+mn-ea"/>
                <a:cs typeface="+mn-cs"/>
              </a:rPr>
              <a:t>Opens access to a market worth trillions of dollars for both Hex Safe and its clients. Sets the Hex Trust offering apart from the competition through security and scalability. Enables rapid business growth by enabling both on-premises and cloud implementations. </a:t>
            </a:r>
          </a:p>
          <a:p>
            <a:pPr hangingPunct="0"/>
            <a:endParaRPr lang="en-US" sz="1200" b="1"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Pull Quote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a:solidFill>
                  <a:schemeClr val="tx1"/>
                </a:solidFill>
                <a:effectLst/>
                <a:latin typeface="IBM Plex Mono" panose="020B0509050000000000" pitchFamily="49" charset="0"/>
                <a:ea typeface="+mn-ea"/>
                <a:cs typeface="+mn-cs"/>
              </a:rPr>
              <a:t>“We believe that the size of the digital assets market could reach USD 10 trillion by 2023. With Hex Safe, built on IBM technology, both Hex Trust and our clients can play our part in unlocking some of this potential value.”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a:solidFill>
                  <a:schemeClr val="tx1"/>
                </a:solidFill>
                <a:effectLst/>
                <a:latin typeface="Arial" panose="020B0604020202020204" pitchFamily="34" charset="0"/>
                <a:ea typeface="+mn-ea"/>
                <a:cs typeface="Arial" panose="020B0604020202020204" pitchFamily="34" charset="0"/>
              </a:rPr>
              <a:t>—</a:t>
            </a:r>
            <a:r>
              <a:rPr lang="en-GB" sz="1200" i="1" kern="1200" dirty="0">
                <a:solidFill>
                  <a:schemeClr val="tx1"/>
                </a:solidFill>
                <a:effectLst/>
                <a:latin typeface="IBM Plex Mono" panose="020B0509050000000000" pitchFamily="49" charset="0"/>
                <a:ea typeface="+mn-ea"/>
                <a:cs typeface="+mn-cs"/>
              </a:rPr>
              <a:t>Rafal Czerniawski, CTO, Hex Trust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Solution components</a:t>
            </a:r>
          </a:p>
          <a:p>
            <a:pPr marL="171450" indent="-171450">
              <a:buFont typeface="Arial" panose="020B0604020202020204" pitchFamily="34" charset="0"/>
              <a:buChar char="•"/>
            </a:pPr>
            <a:r>
              <a:rPr lang="en-US" sz="1200" b="0" kern="1200" dirty="0">
                <a:solidFill>
                  <a:schemeClr val="tx1"/>
                </a:solidFill>
                <a:effectLst/>
                <a:latin typeface="IBM Plex Mono" panose="020B0509050000000000" pitchFamily="49" charset="0"/>
                <a:ea typeface="+mn-ea"/>
                <a:cs typeface="+mn-cs"/>
              </a:rPr>
              <a:t>IBM LinuxONE Rockhopper</a:t>
            </a:r>
          </a:p>
          <a:p>
            <a:pPr marL="171450" indent="-171450">
              <a:buFont typeface="Arial" panose="020B0604020202020204" pitchFamily="34" charset="0"/>
              <a:buChar char="•"/>
            </a:pPr>
            <a:r>
              <a:rPr lang="en-US" sz="1200" b="0" kern="1200" dirty="0">
                <a:solidFill>
                  <a:schemeClr val="tx1"/>
                </a:solidFill>
                <a:effectLst/>
                <a:latin typeface="IBM Plex Mono" panose="020B0509050000000000" pitchFamily="49" charset="0"/>
                <a:ea typeface="+mn-ea"/>
                <a:cs typeface="+mn-cs"/>
              </a:rPr>
              <a:t>IBM Hyper Protect Virtual Servers</a:t>
            </a:r>
          </a:p>
          <a:p>
            <a:pPr marL="171450" indent="-171450">
              <a:buFont typeface="Arial" panose="020B0604020202020204" pitchFamily="34" charset="0"/>
              <a:buChar char="•"/>
            </a:pPr>
            <a:r>
              <a:rPr lang="en-US" sz="1200" b="0" kern="1200" dirty="0">
                <a:solidFill>
                  <a:schemeClr val="tx1"/>
                </a:solidFill>
                <a:effectLst/>
                <a:latin typeface="IBM Plex Mono" panose="020B0509050000000000" pitchFamily="49" charset="0"/>
                <a:ea typeface="+mn-ea"/>
                <a:cs typeface="+mn-cs"/>
              </a:rPr>
              <a:t>Debian</a:t>
            </a:r>
          </a:p>
          <a:p>
            <a:endParaRPr lang="en-US" sz="1200" b="1"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Case study Link</a:t>
            </a:r>
          </a:p>
          <a:p>
            <a:r>
              <a:rPr lang="en-US" b="0" dirty="0"/>
              <a:t>http://www.ibm.com/case-studies/hex-trust-systems-linuxone-digital-assets</a:t>
            </a:r>
          </a:p>
        </p:txBody>
      </p:sp>
      <p:sp>
        <p:nvSpPr>
          <p:cNvPr id="4" name="Slide Number Placeholder 3"/>
          <p:cNvSpPr>
            <a:spLocks noGrp="1"/>
          </p:cNvSpPr>
          <p:nvPr>
            <p:ph type="sldNum" sz="quarter" idx="5"/>
          </p:nvPr>
        </p:nvSpPr>
        <p:spPr/>
        <p:txBody>
          <a:bodyPr/>
          <a:lstStyle/>
          <a:p>
            <a:fld id="{698D0594-4E60-8F4B-8226-C705B94694A4}" type="slidenum">
              <a:rPr lang="en-US" smtClean="0"/>
              <a:pPr/>
              <a:t>1</a:t>
            </a:fld>
            <a:endParaRPr lang="en-US" dirty="0"/>
          </a:p>
        </p:txBody>
      </p:sp>
    </p:spTree>
    <p:extLst>
      <p:ext uri="{BB962C8B-B14F-4D97-AF65-F5344CB8AC3E}">
        <p14:creationId xmlns:p14="http://schemas.microsoft.com/office/powerpoint/2010/main" val="935821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2.xml"/><Relationship Id="rId4" Type="http://schemas.openxmlformats.org/officeDocument/2006/relationships/image" Target="../media/image12.jpg"/></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png"/><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ID">
    <p:spTree>
      <p:nvGrpSpPr>
        <p:cNvPr id="1" name=""/>
        <p:cNvGrpSpPr/>
        <p:nvPr/>
      </p:nvGrpSpPr>
      <p:grpSpPr>
        <a:xfrm>
          <a:off x="0" y="0"/>
          <a:ext cx="0" cy="0"/>
          <a:chOff x="0" y="0"/>
          <a:chExt cx="0" cy="0"/>
        </a:xfrm>
      </p:grpSpPr>
      <p:sp>
        <p:nvSpPr>
          <p:cNvPr id="462" name="Slide Number Placeholder 2"/>
          <p:cNvSpPr txBox="1">
            <a:spLocks/>
          </p:cNvSpPr>
          <p:nvPr userDrawn="1"/>
        </p:nvSpPr>
        <p:spPr>
          <a:xfrm>
            <a:off x="457200" y="7893792"/>
            <a:ext cx="54010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endParaRPr lang="en-US" sz="1119" b="0" i="0" dirty="0">
              <a:latin typeface="Arial Regular" charset="0"/>
            </a:endParaRPr>
          </a:p>
        </p:txBody>
      </p:sp>
      <p:grpSp>
        <p:nvGrpSpPr>
          <p:cNvPr id="3" name="Group 2"/>
          <p:cNvGrpSpPr/>
          <p:nvPr userDrawn="1"/>
        </p:nvGrpSpPr>
        <p:grpSpPr>
          <a:xfrm>
            <a:off x="0" y="-2542"/>
            <a:ext cx="14632940" cy="8232142"/>
            <a:chOff x="0" y="-2542"/>
            <a:chExt cx="14632940" cy="8232142"/>
          </a:xfrm>
        </p:grpSpPr>
        <p:grpSp>
          <p:nvGrpSpPr>
            <p:cNvPr id="464" name="Group 463"/>
            <p:cNvGrpSpPr/>
            <p:nvPr userDrawn="1"/>
          </p:nvGrpSpPr>
          <p:grpSpPr>
            <a:xfrm>
              <a:off x="2540" y="-2542"/>
              <a:ext cx="14630400" cy="8229600"/>
              <a:chOff x="0" y="0"/>
              <a:chExt cx="14630400" cy="8229600"/>
            </a:xfrm>
          </p:grpSpPr>
          <p:cxnSp>
            <p:nvCxnSpPr>
              <p:cNvPr id="465" name="Straight Connector 464"/>
              <p:cNvCxnSpPr/>
              <p:nvPr userDrawn="1"/>
            </p:nvCxnSpPr>
            <p:spPr>
              <a:xfrm>
                <a:off x="457200" y="457200"/>
                <a:ext cx="137160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66" name="Straight Connector 465"/>
              <p:cNvCxnSpPr/>
              <p:nvPr userDrawn="1"/>
            </p:nvCxnSpPr>
            <p:spPr>
              <a:xfrm flipV="1">
                <a:off x="457200" y="457200"/>
                <a:ext cx="0" cy="731520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67" name="Straight Connector 466"/>
              <p:cNvCxnSpPr/>
              <p:nvPr userDrawn="1"/>
            </p:nvCxnSpPr>
            <p:spPr>
              <a:xfrm flipV="1">
                <a:off x="14173200" y="457200"/>
                <a:ext cx="0" cy="731520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68" name="Straight Connector 467"/>
              <p:cNvCxnSpPr/>
              <p:nvPr userDrawn="1"/>
            </p:nvCxnSpPr>
            <p:spPr>
              <a:xfrm>
                <a:off x="457200" y="7772400"/>
                <a:ext cx="137160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69" name="Straight Connector 468"/>
              <p:cNvCxnSpPr/>
              <p:nvPr userDrawn="1"/>
            </p:nvCxnSpPr>
            <p:spPr>
              <a:xfrm>
                <a:off x="0" y="4114800"/>
                <a:ext cx="14630400" cy="0"/>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470" name="Straight Connector 469"/>
              <p:cNvCxnSpPr/>
              <p:nvPr userDrawn="1"/>
            </p:nvCxnSpPr>
            <p:spPr>
              <a:xfrm>
                <a:off x="0" y="2057400"/>
                <a:ext cx="14630400" cy="0"/>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471" name="Straight Connector 470"/>
              <p:cNvCxnSpPr/>
              <p:nvPr userDrawn="1"/>
            </p:nvCxnSpPr>
            <p:spPr>
              <a:xfrm>
                <a:off x="0" y="6172200"/>
                <a:ext cx="14630400" cy="0"/>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472" name="Straight Connector 471"/>
              <p:cNvCxnSpPr/>
              <p:nvPr userDrawn="1"/>
            </p:nvCxnSpPr>
            <p:spPr>
              <a:xfrm flipV="1">
                <a:off x="7315200" y="0"/>
                <a:ext cx="0" cy="8229600"/>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473" name="Straight Connector 472"/>
              <p:cNvCxnSpPr/>
              <p:nvPr userDrawn="1"/>
            </p:nvCxnSpPr>
            <p:spPr>
              <a:xfrm flipV="1">
                <a:off x="3657600" y="0"/>
                <a:ext cx="0" cy="8229295"/>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474" name="Straight Connector 473"/>
              <p:cNvCxnSpPr/>
              <p:nvPr userDrawn="1"/>
            </p:nvCxnSpPr>
            <p:spPr>
              <a:xfrm flipV="1">
                <a:off x="10972800" y="0"/>
                <a:ext cx="0" cy="8229600"/>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grpSp>
        <p:sp>
          <p:nvSpPr>
            <p:cNvPr id="7" name="Rectangle 6"/>
            <p:cNvSpPr/>
            <p:nvPr userDrawn="1"/>
          </p:nvSpPr>
          <p:spPr>
            <a:xfrm>
              <a:off x="7315167" y="920978"/>
              <a:ext cx="65" cy="215444"/>
            </a:xfrm>
            <a:prstGeom prst="rect">
              <a:avLst/>
            </a:prstGeom>
            <a:solidFill>
              <a:schemeClr val="tx1"/>
            </a:solidFill>
          </p:spPr>
          <p:txBody>
            <a:bodyPr wrap="none" lIns="0" tIns="0" rIns="0" bIns="0" rtlCol="0" anchor="ctr">
              <a:spAutoFit/>
            </a:bodyPr>
            <a:lstStyle/>
            <a:p>
              <a:pPr algn="ctr"/>
              <a:endParaRPr lang="en-US" sz="1400" b="0" i="0" dirty="0">
                <a:solidFill>
                  <a:schemeClr val="bg2"/>
                </a:solidFill>
                <a:latin typeface="Arial Regular" charset="0"/>
              </a:endParaRPr>
            </a:p>
          </p:txBody>
        </p:sp>
        <p:cxnSp>
          <p:nvCxnSpPr>
            <p:cNvPr id="8" name="Straight Connector 7"/>
            <p:cNvCxnSpPr/>
            <p:nvPr userDrawn="1"/>
          </p:nvCxnSpPr>
          <p:spPr>
            <a:xfrm flipV="1">
              <a:off x="2286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flipV="1">
              <a:off x="548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flipV="1">
              <a:off x="640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flipV="1">
              <a:off x="731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flipV="1">
              <a:off x="822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V="1">
              <a:off x="1005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flipV="1">
              <a:off x="1097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flipV="1">
              <a:off x="1188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flipV="1">
              <a:off x="1280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flipV="1">
              <a:off x="1463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flipV="1">
              <a:off x="1554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1645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flipV="1">
              <a:off x="1737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flipV="1">
              <a:off x="914400" y="-2"/>
              <a:ext cx="0" cy="822960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flipV="1">
              <a:off x="13716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flipV="1">
              <a:off x="18288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flipV="1">
              <a:off x="27432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userDrawn="1"/>
          </p:nvCxnSpPr>
          <p:spPr>
            <a:xfrm flipV="1">
              <a:off x="32004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userDrawn="1"/>
          </p:nvCxnSpPr>
          <p:spPr>
            <a:xfrm flipV="1">
              <a:off x="1920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userDrawn="1"/>
          </p:nvCxnSpPr>
          <p:spPr>
            <a:xfrm flipV="1">
              <a:off x="2011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userDrawn="1"/>
          </p:nvCxnSpPr>
          <p:spPr>
            <a:xfrm flipV="1">
              <a:off x="2103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userDrawn="1"/>
          </p:nvCxnSpPr>
          <p:spPr>
            <a:xfrm flipV="1">
              <a:off x="2194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userDrawn="1"/>
          </p:nvCxnSpPr>
          <p:spPr>
            <a:xfrm flipV="1">
              <a:off x="2377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flipV="1">
              <a:off x="2468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userDrawn="1"/>
          </p:nvCxnSpPr>
          <p:spPr>
            <a:xfrm flipV="1">
              <a:off x="2560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userDrawn="1"/>
          </p:nvCxnSpPr>
          <p:spPr>
            <a:xfrm flipV="1">
              <a:off x="2651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userDrawn="1"/>
          </p:nvCxnSpPr>
          <p:spPr>
            <a:xfrm flipV="1">
              <a:off x="2834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userDrawn="1"/>
          </p:nvCxnSpPr>
          <p:spPr>
            <a:xfrm flipV="1">
              <a:off x="2926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userDrawn="1"/>
          </p:nvCxnSpPr>
          <p:spPr>
            <a:xfrm flipV="1">
              <a:off x="3017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userDrawn="1"/>
          </p:nvCxnSpPr>
          <p:spPr>
            <a:xfrm flipV="1">
              <a:off x="3108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userDrawn="1"/>
          </p:nvCxnSpPr>
          <p:spPr>
            <a:xfrm flipV="1">
              <a:off x="3291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userDrawn="1"/>
          </p:nvCxnSpPr>
          <p:spPr>
            <a:xfrm flipV="1">
              <a:off x="3383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userDrawn="1"/>
          </p:nvCxnSpPr>
          <p:spPr>
            <a:xfrm flipV="1">
              <a:off x="3474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userDrawn="1"/>
          </p:nvCxnSpPr>
          <p:spPr>
            <a:xfrm flipV="1">
              <a:off x="3566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userDrawn="1"/>
          </p:nvCxnSpPr>
          <p:spPr>
            <a:xfrm flipV="1">
              <a:off x="3749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userDrawn="1"/>
          </p:nvCxnSpPr>
          <p:spPr>
            <a:xfrm flipV="1">
              <a:off x="3840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userDrawn="1"/>
          </p:nvCxnSpPr>
          <p:spPr>
            <a:xfrm flipV="1">
              <a:off x="3931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userDrawn="1"/>
          </p:nvCxnSpPr>
          <p:spPr>
            <a:xfrm flipV="1">
              <a:off x="4023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userDrawn="1"/>
          </p:nvCxnSpPr>
          <p:spPr>
            <a:xfrm flipV="1">
              <a:off x="41148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userDrawn="1"/>
          </p:nvCxnSpPr>
          <p:spPr>
            <a:xfrm flipV="1">
              <a:off x="4206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userDrawn="1"/>
          </p:nvCxnSpPr>
          <p:spPr>
            <a:xfrm flipV="1">
              <a:off x="4297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userDrawn="1"/>
          </p:nvCxnSpPr>
          <p:spPr>
            <a:xfrm flipV="1">
              <a:off x="4389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userDrawn="1"/>
          </p:nvCxnSpPr>
          <p:spPr>
            <a:xfrm flipV="1">
              <a:off x="4480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userDrawn="1"/>
          </p:nvCxnSpPr>
          <p:spPr>
            <a:xfrm flipV="1">
              <a:off x="4572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userDrawn="1"/>
          </p:nvCxnSpPr>
          <p:spPr>
            <a:xfrm flipV="1">
              <a:off x="4663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userDrawn="1"/>
          </p:nvCxnSpPr>
          <p:spPr>
            <a:xfrm flipV="1">
              <a:off x="4754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userDrawn="1"/>
          </p:nvCxnSpPr>
          <p:spPr>
            <a:xfrm flipV="1">
              <a:off x="4846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userDrawn="1"/>
          </p:nvCxnSpPr>
          <p:spPr>
            <a:xfrm flipV="1">
              <a:off x="4937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userDrawn="1"/>
          </p:nvCxnSpPr>
          <p:spPr>
            <a:xfrm flipV="1">
              <a:off x="50292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userDrawn="1"/>
          </p:nvCxnSpPr>
          <p:spPr>
            <a:xfrm flipV="1">
              <a:off x="5120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userDrawn="1"/>
          </p:nvCxnSpPr>
          <p:spPr>
            <a:xfrm flipV="1">
              <a:off x="5212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userDrawn="1"/>
          </p:nvCxnSpPr>
          <p:spPr>
            <a:xfrm flipV="1">
              <a:off x="5303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userDrawn="1"/>
          </p:nvCxnSpPr>
          <p:spPr>
            <a:xfrm flipV="1">
              <a:off x="5394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userDrawn="1"/>
          </p:nvCxnSpPr>
          <p:spPr>
            <a:xfrm flipV="1">
              <a:off x="54864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userDrawn="1"/>
          </p:nvCxnSpPr>
          <p:spPr>
            <a:xfrm flipV="1">
              <a:off x="5577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userDrawn="1"/>
          </p:nvCxnSpPr>
          <p:spPr>
            <a:xfrm flipV="1">
              <a:off x="5669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userDrawn="1"/>
          </p:nvCxnSpPr>
          <p:spPr>
            <a:xfrm flipV="1">
              <a:off x="5760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userDrawn="1"/>
          </p:nvCxnSpPr>
          <p:spPr>
            <a:xfrm flipV="1">
              <a:off x="5852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userDrawn="1"/>
          </p:nvCxnSpPr>
          <p:spPr>
            <a:xfrm flipV="1">
              <a:off x="59436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userDrawn="1"/>
          </p:nvCxnSpPr>
          <p:spPr>
            <a:xfrm flipV="1">
              <a:off x="6035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userDrawn="1"/>
          </p:nvCxnSpPr>
          <p:spPr>
            <a:xfrm flipV="1">
              <a:off x="6126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userDrawn="1"/>
          </p:nvCxnSpPr>
          <p:spPr>
            <a:xfrm flipV="1">
              <a:off x="6217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userDrawn="1"/>
          </p:nvCxnSpPr>
          <p:spPr>
            <a:xfrm flipV="1">
              <a:off x="6309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userDrawn="1"/>
          </p:nvCxnSpPr>
          <p:spPr>
            <a:xfrm flipV="1">
              <a:off x="64008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userDrawn="1"/>
          </p:nvCxnSpPr>
          <p:spPr>
            <a:xfrm flipV="1">
              <a:off x="6492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userDrawn="1"/>
          </p:nvCxnSpPr>
          <p:spPr>
            <a:xfrm flipV="1">
              <a:off x="6583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userDrawn="1"/>
          </p:nvCxnSpPr>
          <p:spPr>
            <a:xfrm flipV="1">
              <a:off x="6675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userDrawn="1"/>
          </p:nvCxnSpPr>
          <p:spPr>
            <a:xfrm flipV="1">
              <a:off x="6766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userDrawn="1"/>
          </p:nvCxnSpPr>
          <p:spPr>
            <a:xfrm flipV="1">
              <a:off x="6858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userDrawn="1"/>
          </p:nvCxnSpPr>
          <p:spPr>
            <a:xfrm flipV="1">
              <a:off x="6949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userDrawn="1"/>
          </p:nvCxnSpPr>
          <p:spPr>
            <a:xfrm flipV="1">
              <a:off x="7040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userDrawn="1"/>
          </p:nvCxnSpPr>
          <p:spPr>
            <a:xfrm flipV="1">
              <a:off x="7132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userDrawn="1"/>
          </p:nvCxnSpPr>
          <p:spPr>
            <a:xfrm flipV="1">
              <a:off x="7223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userDrawn="1"/>
          </p:nvCxnSpPr>
          <p:spPr>
            <a:xfrm flipV="1">
              <a:off x="7406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userDrawn="1"/>
          </p:nvCxnSpPr>
          <p:spPr>
            <a:xfrm flipV="1">
              <a:off x="7498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userDrawn="1"/>
          </p:nvCxnSpPr>
          <p:spPr>
            <a:xfrm flipV="1">
              <a:off x="7589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userDrawn="1"/>
          </p:nvCxnSpPr>
          <p:spPr>
            <a:xfrm flipV="1">
              <a:off x="7680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userDrawn="1"/>
          </p:nvCxnSpPr>
          <p:spPr>
            <a:xfrm flipV="1">
              <a:off x="77724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userDrawn="1"/>
          </p:nvCxnSpPr>
          <p:spPr>
            <a:xfrm flipV="1">
              <a:off x="7863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userDrawn="1"/>
          </p:nvCxnSpPr>
          <p:spPr>
            <a:xfrm flipV="1">
              <a:off x="7955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userDrawn="1"/>
          </p:nvCxnSpPr>
          <p:spPr>
            <a:xfrm flipV="1">
              <a:off x="8046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userDrawn="1"/>
          </p:nvCxnSpPr>
          <p:spPr>
            <a:xfrm flipV="1">
              <a:off x="8138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userDrawn="1"/>
          </p:nvCxnSpPr>
          <p:spPr>
            <a:xfrm flipV="1">
              <a:off x="82296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userDrawn="1"/>
          </p:nvCxnSpPr>
          <p:spPr>
            <a:xfrm flipV="1">
              <a:off x="8321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userDrawn="1"/>
          </p:nvCxnSpPr>
          <p:spPr>
            <a:xfrm flipV="1">
              <a:off x="8412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userDrawn="1"/>
          </p:nvCxnSpPr>
          <p:spPr>
            <a:xfrm flipV="1">
              <a:off x="8503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userDrawn="1"/>
          </p:nvCxnSpPr>
          <p:spPr>
            <a:xfrm flipV="1">
              <a:off x="8595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userDrawn="1"/>
          </p:nvCxnSpPr>
          <p:spPr>
            <a:xfrm flipV="1">
              <a:off x="86868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userDrawn="1"/>
          </p:nvCxnSpPr>
          <p:spPr>
            <a:xfrm flipV="1">
              <a:off x="8778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userDrawn="1"/>
          </p:nvCxnSpPr>
          <p:spPr>
            <a:xfrm flipV="1">
              <a:off x="8869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userDrawn="1"/>
          </p:nvCxnSpPr>
          <p:spPr>
            <a:xfrm flipV="1">
              <a:off x="8961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userDrawn="1"/>
          </p:nvCxnSpPr>
          <p:spPr>
            <a:xfrm flipV="1">
              <a:off x="9052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userDrawn="1"/>
          </p:nvCxnSpPr>
          <p:spPr>
            <a:xfrm flipV="1">
              <a:off x="9144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userDrawn="1"/>
          </p:nvCxnSpPr>
          <p:spPr>
            <a:xfrm flipV="1">
              <a:off x="9235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userDrawn="1"/>
          </p:nvCxnSpPr>
          <p:spPr>
            <a:xfrm flipV="1">
              <a:off x="9326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userDrawn="1"/>
          </p:nvCxnSpPr>
          <p:spPr>
            <a:xfrm flipV="1">
              <a:off x="9418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userDrawn="1"/>
          </p:nvCxnSpPr>
          <p:spPr>
            <a:xfrm flipV="1">
              <a:off x="9509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userDrawn="1"/>
          </p:nvCxnSpPr>
          <p:spPr>
            <a:xfrm flipV="1">
              <a:off x="96012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userDrawn="1"/>
          </p:nvCxnSpPr>
          <p:spPr>
            <a:xfrm flipV="1">
              <a:off x="9692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userDrawn="1"/>
          </p:nvCxnSpPr>
          <p:spPr>
            <a:xfrm flipV="1">
              <a:off x="9784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userDrawn="1"/>
          </p:nvCxnSpPr>
          <p:spPr>
            <a:xfrm flipV="1">
              <a:off x="9875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9" name="Straight Connector 108"/>
            <p:cNvCxnSpPr/>
            <p:nvPr userDrawn="1"/>
          </p:nvCxnSpPr>
          <p:spPr>
            <a:xfrm flipV="1">
              <a:off x="9966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userDrawn="1"/>
          </p:nvCxnSpPr>
          <p:spPr>
            <a:xfrm flipV="1">
              <a:off x="100584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userDrawn="1"/>
          </p:nvCxnSpPr>
          <p:spPr>
            <a:xfrm flipV="1">
              <a:off x="10149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userDrawn="1"/>
          </p:nvCxnSpPr>
          <p:spPr>
            <a:xfrm flipV="1">
              <a:off x="10241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userDrawn="1"/>
          </p:nvCxnSpPr>
          <p:spPr>
            <a:xfrm flipV="1">
              <a:off x="10332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userDrawn="1"/>
          </p:nvCxnSpPr>
          <p:spPr>
            <a:xfrm flipV="1">
              <a:off x="10424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userDrawn="1"/>
          </p:nvCxnSpPr>
          <p:spPr>
            <a:xfrm flipV="1">
              <a:off x="105156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userDrawn="1"/>
          </p:nvCxnSpPr>
          <p:spPr>
            <a:xfrm flipV="1">
              <a:off x="10607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userDrawn="1"/>
          </p:nvCxnSpPr>
          <p:spPr>
            <a:xfrm flipV="1">
              <a:off x="10698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8" name="Straight Connector 117"/>
            <p:cNvCxnSpPr/>
            <p:nvPr userDrawn="1"/>
          </p:nvCxnSpPr>
          <p:spPr>
            <a:xfrm flipV="1">
              <a:off x="10789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9" name="Straight Connector 118"/>
            <p:cNvCxnSpPr/>
            <p:nvPr userDrawn="1"/>
          </p:nvCxnSpPr>
          <p:spPr>
            <a:xfrm flipV="1">
              <a:off x="10881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userDrawn="1"/>
          </p:nvCxnSpPr>
          <p:spPr>
            <a:xfrm flipV="1">
              <a:off x="11064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userDrawn="1"/>
          </p:nvCxnSpPr>
          <p:spPr>
            <a:xfrm flipV="1">
              <a:off x="11155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userDrawn="1"/>
          </p:nvCxnSpPr>
          <p:spPr>
            <a:xfrm flipV="1">
              <a:off x="11247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userDrawn="1"/>
          </p:nvCxnSpPr>
          <p:spPr>
            <a:xfrm flipV="1">
              <a:off x="11338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userDrawn="1"/>
          </p:nvCxnSpPr>
          <p:spPr>
            <a:xfrm flipV="1">
              <a:off x="11430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userDrawn="1"/>
          </p:nvCxnSpPr>
          <p:spPr>
            <a:xfrm flipV="1">
              <a:off x="11521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userDrawn="1"/>
          </p:nvCxnSpPr>
          <p:spPr>
            <a:xfrm flipV="1">
              <a:off x="11612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userDrawn="1"/>
          </p:nvCxnSpPr>
          <p:spPr>
            <a:xfrm flipV="1">
              <a:off x="11704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8" name="Straight Connector 127"/>
            <p:cNvCxnSpPr/>
            <p:nvPr userDrawn="1"/>
          </p:nvCxnSpPr>
          <p:spPr>
            <a:xfrm flipV="1">
              <a:off x="11795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9" name="Straight Connector 128"/>
            <p:cNvCxnSpPr/>
            <p:nvPr userDrawn="1"/>
          </p:nvCxnSpPr>
          <p:spPr>
            <a:xfrm flipV="1">
              <a:off x="118872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0" name="Straight Connector 129"/>
            <p:cNvCxnSpPr/>
            <p:nvPr userDrawn="1"/>
          </p:nvCxnSpPr>
          <p:spPr>
            <a:xfrm flipV="1">
              <a:off x="11978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1" name="Straight Connector 130"/>
            <p:cNvCxnSpPr/>
            <p:nvPr userDrawn="1"/>
          </p:nvCxnSpPr>
          <p:spPr>
            <a:xfrm flipV="1">
              <a:off x="12070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2" name="Straight Connector 131"/>
            <p:cNvCxnSpPr/>
            <p:nvPr userDrawn="1"/>
          </p:nvCxnSpPr>
          <p:spPr>
            <a:xfrm flipV="1">
              <a:off x="12161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userDrawn="1"/>
          </p:nvCxnSpPr>
          <p:spPr>
            <a:xfrm flipV="1">
              <a:off x="12252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userDrawn="1"/>
          </p:nvCxnSpPr>
          <p:spPr>
            <a:xfrm flipV="1">
              <a:off x="123444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5" name="Straight Connector 134"/>
            <p:cNvCxnSpPr/>
            <p:nvPr userDrawn="1"/>
          </p:nvCxnSpPr>
          <p:spPr>
            <a:xfrm flipV="1">
              <a:off x="12435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6" name="Straight Connector 135"/>
            <p:cNvCxnSpPr/>
            <p:nvPr userDrawn="1"/>
          </p:nvCxnSpPr>
          <p:spPr>
            <a:xfrm flipV="1">
              <a:off x="12527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7" name="Straight Connector 136"/>
            <p:cNvCxnSpPr/>
            <p:nvPr userDrawn="1"/>
          </p:nvCxnSpPr>
          <p:spPr>
            <a:xfrm flipV="1">
              <a:off x="12618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8" name="Straight Connector 137"/>
            <p:cNvCxnSpPr/>
            <p:nvPr userDrawn="1"/>
          </p:nvCxnSpPr>
          <p:spPr>
            <a:xfrm flipV="1">
              <a:off x="12710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9" name="Straight Connector 138"/>
            <p:cNvCxnSpPr/>
            <p:nvPr userDrawn="1"/>
          </p:nvCxnSpPr>
          <p:spPr>
            <a:xfrm flipV="1">
              <a:off x="128016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40" name="Straight Connector 139"/>
            <p:cNvCxnSpPr/>
            <p:nvPr userDrawn="1"/>
          </p:nvCxnSpPr>
          <p:spPr>
            <a:xfrm flipV="1">
              <a:off x="12893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1" name="Straight Connector 140"/>
            <p:cNvCxnSpPr/>
            <p:nvPr userDrawn="1"/>
          </p:nvCxnSpPr>
          <p:spPr>
            <a:xfrm flipV="1">
              <a:off x="12984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2" name="Straight Connector 141"/>
            <p:cNvCxnSpPr/>
            <p:nvPr userDrawn="1"/>
          </p:nvCxnSpPr>
          <p:spPr>
            <a:xfrm flipV="1">
              <a:off x="13075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3" name="Straight Connector 142"/>
            <p:cNvCxnSpPr/>
            <p:nvPr userDrawn="1"/>
          </p:nvCxnSpPr>
          <p:spPr>
            <a:xfrm flipV="1">
              <a:off x="13167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4" name="Straight Connector 143"/>
            <p:cNvCxnSpPr/>
            <p:nvPr userDrawn="1"/>
          </p:nvCxnSpPr>
          <p:spPr>
            <a:xfrm flipV="1">
              <a:off x="132588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p:cNvCxnSpPr/>
            <p:nvPr userDrawn="1"/>
          </p:nvCxnSpPr>
          <p:spPr>
            <a:xfrm flipV="1">
              <a:off x="13350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6" name="Straight Connector 145"/>
            <p:cNvCxnSpPr/>
            <p:nvPr userDrawn="1"/>
          </p:nvCxnSpPr>
          <p:spPr>
            <a:xfrm flipV="1">
              <a:off x="13441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7" name="Straight Connector 146"/>
            <p:cNvCxnSpPr/>
            <p:nvPr userDrawn="1"/>
          </p:nvCxnSpPr>
          <p:spPr>
            <a:xfrm flipV="1">
              <a:off x="13533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8" name="Straight Connector 147"/>
            <p:cNvCxnSpPr/>
            <p:nvPr userDrawn="1"/>
          </p:nvCxnSpPr>
          <p:spPr>
            <a:xfrm flipV="1">
              <a:off x="13624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9" name="Straight Connector 148"/>
            <p:cNvCxnSpPr/>
            <p:nvPr userDrawn="1"/>
          </p:nvCxnSpPr>
          <p:spPr>
            <a:xfrm flipV="1">
              <a:off x="13716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50" name="Straight Connector 149"/>
            <p:cNvCxnSpPr/>
            <p:nvPr userDrawn="1"/>
          </p:nvCxnSpPr>
          <p:spPr>
            <a:xfrm flipV="1">
              <a:off x="13807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1" name="Straight Connector 150"/>
            <p:cNvCxnSpPr/>
            <p:nvPr userDrawn="1"/>
          </p:nvCxnSpPr>
          <p:spPr>
            <a:xfrm flipV="1">
              <a:off x="13898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2" name="Straight Connector 151"/>
            <p:cNvCxnSpPr/>
            <p:nvPr userDrawn="1"/>
          </p:nvCxnSpPr>
          <p:spPr>
            <a:xfrm flipV="1">
              <a:off x="13990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3" name="Straight Connector 152"/>
            <p:cNvCxnSpPr/>
            <p:nvPr userDrawn="1"/>
          </p:nvCxnSpPr>
          <p:spPr>
            <a:xfrm flipV="1">
              <a:off x="14081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4" name="Straight Connector 153"/>
            <p:cNvCxnSpPr/>
            <p:nvPr userDrawn="1"/>
          </p:nvCxnSpPr>
          <p:spPr>
            <a:xfrm>
              <a:off x="0" y="9144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55" name="Straight Connector 154"/>
            <p:cNvCxnSpPr/>
            <p:nvPr userDrawn="1"/>
          </p:nvCxnSpPr>
          <p:spPr>
            <a:xfrm>
              <a:off x="457200" y="548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6" name="Straight Connector 155"/>
            <p:cNvCxnSpPr/>
            <p:nvPr userDrawn="1"/>
          </p:nvCxnSpPr>
          <p:spPr>
            <a:xfrm>
              <a:off x="457200" y="640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7" name="Straight Connector 156"/>
            <p:cNvCxnSpPr/>
            <p:nvPr userDrawn="1"/>
          </p:nvCxnSpPr>
          <p:spPr>
            <a:xfrm>
              <a:off x="457200" y="731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p:nvPr userDrawn="1"/>
          </p:nvCxnSpPr>
          <p:spPr>
            <a:xfrm>
              <a:off x="457200" y="822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9" name="Straight Connector 158"/>
            <p:cNvCxnSpPr/>
            <p:nvPr userDrawn="1"/>
          </p:nvCxnSpPr>
          <p:spPr>
            <a:xfrm>
              <a:off x="0" y="13716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60" name="Straight Connector 159"/>
            <p:cNvCxnSpPr/>
            <p:nvPr userDrawn="1"/>
          </p:nvCxnSpPr>
          <p:spPr>
            <a:xfrm>
              <a:off x="457200" y="1005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1" name="Straight Connector 160"/>
            <p:cNvCxnSpPr/>
            <p:nvPr userDrawn="1"/>
          </p:nvCxnSpPr>
          <p:spPr>
            <a:xfrm>
              <a:off x="457200" y="1097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2" name="Straight Connector 161"/>
            <p:cNvCxnSpPr/>
            <p:nvPr userDrawn="1"/>
          </p:nvCxnSpPr>
          <p:spPr>
            <a:xfrm>
              <a:off x="457200" y="1188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3" name="Straight Connector 162"/>
            <p:cNvCxnSpPr/>
            <p:nvPr userDrawn="1"/>
          </p:nvCxnSpPr>
          <p:spPr>
            <a:xfrm>
              <a:off x="457200" y="1280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4" name="Straight Connector 163"/>
            <p:cNvCxnSpPr/>
            <p:nvPr userDrawn="1"/>
          </p:nvCxnSpPr>
          <p:spPr>
            <a:xfrm>
              <a:off x="0" y="18288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65" name="Straight Connector 164"/>
            <p:cNvCxnSpPr/>
            <p:nvPr userDrawn="1"/>
          </p:nvCxnSpPr>
          <p:spPr>
            <a:xfrm>
              <a:off x="457200" y="1463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6" name="Straight Connector 165"/>
            <p:cNvCxnSpPr/>
            <p:nvPr userDrawn="1"/>
          </p:nvCxnSpPr>
          <p:spPr>
            <a:xfrm>
              <a:off x="457200" y="1554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7" name="Straight Connector 166"/>
            <p:cNvCxnSpPr/>
            <p:nvPr userDrawn="1"/>
          </p:nvCxnSpPr>
          <p:spPr>
            <a:xfrm>
              <a:off x="457200" y="1645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8" name="Straight Connector 167"/>
            <p:cNvCxnSpPr/>
            <p:nvPr userDrawn="1"/>
          </p:nvCxnSpPr>
          <p:spPr>
            <a:xfrm>
              <a:off x="457200" y="1737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9" name="Straight Connector 168"/>
            <p:cNvCxnSpPr/>
            <p:nvPr userDrawn="1"/>
          </p:nvCxnSpPr>
          <p:spPr>
            <a:xfrm>
              <a:off x="0" y="22860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70" name="Straight Connector 169"/>
            <p:cNvCxnSpPr/>
            <p:nvPr userDrawn="1"/>
          </p:nvCxnSpPr>
          <p:spPr>
            <a:xfrm>
              <a:off x="457200" y="1920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1" name="Straight Connector 170"/>
            <p:cNvCxnSpPr/>
            <p:nvPr userDrawn="1"/>
          </p:nvCxnSpPr>
          <p:spPr>
            <a:xfrm>
              <a:off x="457200" y="2011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2" name="Straight Connector 171"/>
            <p:cNvCxnSpPr/>
            <p:nvPr userDrawn="1"/>
          </p:nvCxnSpPr>
          <p:spPr>
            <a:xfrm>
              <a:off x="457200" y="2103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3" name="Straight Connector 172"/>
            <p:cNvCxnSpPr/>
            <p:nvPr userDrawn="1"/>
          </p:nvCxnSpPr>
          <p:spPr>
            <a:xfrm>
              <a:off x="457200" y="2194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4" name="Straight Connector 173"/>
            <p:cNvCxnSpPr/>
            <p:nvPr userDrawn="1"/>
          </p:nvCxnSpPr>
          <p:spPr>
            <a:xfrm>
              <a:off x="0" y="27432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75" name="Straight Connector 174"/>
            <p:cNvCxnSpPr/>
            <p:nvPr userDrawn="1"/>
          </p:nvCxnSpPr>
          <p:spPr>
            <a:xfrm>
              <a:off x="457200" y="2377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6" name="Straight Connector 175"/>
            <p:cNvCxnSpPr/>
            <p:nvPr userDrawn="1"/>
          </p:nvCxnSpPr>
          <p:spPr>
            <a:xfrm>
              <a:off x="457200" y="2468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7" name="Straight Connector 176"/>
            <p:cNvCxnSpPr/>
            <p:nvPr userDrawn="1"/>
          </p:nvCxnSpPr>
          <p:spPr>
            <a:xfrm>
              <a:off x="457200" y="2560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8" name="Straight Connector 177"/>
            <p:cNvCxnSpPr/>
            <p:nvPr userDrawn="1"/>
          </p:nvCxnSpPr>
          <p:spPr>
            <a:xfrm>
              <a:off x="457200" y="2651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9" name="Straight Connector 178"/>
            <p:cNvCxnSpPr/>
            <p:nvPr userDrawn="1"/>
          </p:nvCxnSpPr>
          <p:spPr>
            <a:xfrm>
              <a:off x="0" y="32004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80" name="Straight Connector 179"/>
            <p:cNvCxnSpPr/>
            <p:nvPr userDrawn="1"/>
          </p:nvCxnSpPr>
          <p:spPr>
            <a:xfrm>
              <a:off x="457200" y="2834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1" name="Straight Connector 180"/>
            <p:cNvCxnSpPr/>
            <p:nvPr userDrawn="1"/>
          </p:nvCxnSpPr>
          <p:spPr>
            <a:xfrm>
              <a:off x="457200" y="2926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2" name="Straight Connector 181"/>
            <p:cNvCxnSpPr/>
            <p:nvPr userDrawn="1"/>
          </p:nvCxnSpPr>
          <p:spPr>
            <a:xfrm>
              <a:off x="457200" y="3017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3" name="Straight Connector 182"/>
            <p:cNvCxnSpPr/>
            <p:nvPr userDrawn="1"/>
          </p:nvCxnSpPr>
          <p:spPr>
            <a:xfrm>
              <a:off x="457200" y="3108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4" name="Straight Connector 183"/>
            <p:cNvCxnSpPr/>
            <p:nvPr userDrawn="1"/>
          </p:nvCxnSpPr>
          <p:spPr>
            <a:xfrm>
              <a:off x="0" y="36576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85" name="Straight Connector 184"/>
            <p:cNvCxnSpPr/>
            <p:nvPr userDrawn="1"/>
          </p:nvCxnSpPr>
          <p:spPr>
            <a:xfrm>
              <a:off x="457200" y="3291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6" name="Straight Connector 185"/>
            <p:cNvCxnSpPr/>
            <p:nvPr userDrawn="1"/>
          </p:nvCxnSpPr>
          <p:spPr>
            <a:xfrm>
              <a:off x="457200" y="3383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7" name="Straight Connector 186"/>
            <p:cNvCxnSpPr/>
            <p:nvPr userDrawn="1"/>
          </p:nvCxnSpPr>
          <p:spPr>
            <a:xfrm>
              <a:off x="457200" y="3474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8" name="Straight Connector 187"/>
            <p:cNvCxnSpPr/>
            <p:nvPr userDrawn="1"/>
          </p:nvCxnSpPr>
          <p:spPr>
            <a:xfrm>
              <a:off x="457200" y="3566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9" name="Straight Connector 188"/>
            <p:cNvCxnSpPr/>
            <p:nvPr userDrawn="1"/>
          </p:nvCxnSpPr>
          <p:spPr>
            <a:xfrm>
              <a:off x="457200" y="3749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0" name="Straight Connector 189"/>
            <p:cNvCxnSpPr/>
            <p:nvPr userDrawn="1"/>
          </p:nvCxnSpPr>
          <p:spPr>
            <a:xfrm>
              <a:off x="457200" y="3840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1" name="Straight Connector 190"/>
            <p:cNvCxnSpPr/>
            <p:nvPr userDrawn="1"/>
          </p:nvCxnSpPr>
          <p:spPr>
            <a:xfrm>
              <a:off x="457200" y="3931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2" name="Straight Connector 191"/>
            <p:cNvCxnSpPr/>
            <p:nvPr userDrawn="1"/>
          </p:nvCxnSpPr>
          <p:spPr>
            <a:xfrm>
              <a:off x="457200" y="4023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3" name="Straight Connector 192"/>
            <p:cNvCxnSpPr/>
            <p:nvPr userDrawn="1"/>
          </p:nvCxnSpPr>
          <p:spPr>
            <a:xfrm>
              <a:off x="0" y="45720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94" name="Straight Connector 193"/>
            <p:cNvCxnSpPr/>
            <p:nvPr userDrawn="1"/>
          </p:nvCxnSpPr>
          <p:spPr>
            <a:xfrm>
              <a:off x="457200" y="4206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5" name="Straight Connector 194"/>
            <p:cNvCxnSpPr/>
            <p:nvPr userDrawn="1"/>
          </p:nvCxnSpPr>
          <p:spPr>
            <a:xfrm>
              <a:off x="457200" y="4297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6" name="Straight Connector 195"/>
            <p:cNvCxnSpPr/>
            <p:nvPr userDrawn="1"/>
          </p:nvCxnSpPr>
          <p:spPr>
            <a:xfrm>
              <a:off x="457200" y="4389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7" name="Straight Connector 196"/>
            <p:cNvCxnSpPr/>
            <p:nvPr userDrawn="1"/>
          </p:nvCxnSpPr>
          <p:spPr>
            <a:xfrm>
              <a:off x="457200" y="4480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8" name="Straight Connector 197"/>
            <p:cNvCxnSpPr/>
            <p:nvPr userDrawn="1"/>
          </p:nvCxnSpPr>
          <p:spPr>
            <a:xfrm>
              <a:off x="0" y="50292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99" name="Straight Connector 198"/>
            <p:cNvCxnSpPr/>
            <p:nvPr userDrawn="1"/>
          </p:nvCxnSpPr>
          <p:spPr>
            <a:xfrm>
              <a:off x="457200" y="4663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0" name="Straight Connector 199"/>
            <p:cNvCxnSpPr/>
            <p:nvPr userDrawn="1"/>
          </p:nvCxnSpPr>
          <p:spPr>
            <a:xfrm>
              <a:off x="457200" y="4754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1" name="Straight Connector 200"/>
            <p:cNvCxnSpPr/>
            <p:nvPr userDrawn="1"/>
          </p:nvCxnSpPr>
          <p:spPr>
            <a:xfrm>
              <a:off x="457200" y="4846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2" name="Straight Connector 201"/>
            <p:cNvCxnSpPr/>
            <p:nvPr userDrawn="1"/>
          </p:nvCxnSpPr>
          <p:spPr>
            <a:xfrm>
              <a:off x="457200" y="4937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3" name="Straight Connector 202"/>
            <p:cNvCxnSpPr/>
            <p:nvPr userDrawn="1"/>
          </p:nvCxnSpPr>
          <p:spPr>
            <a:xfrm>
              <a:off x="0" y="54864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04" name="Straight Connector 203"/>
            <p:cNvCxnSpPr/>
            <p:nvPr userDrawn="1"/>
          </p:nvCxnSpPr>
          <p:spPr>
            <a:xfrm>
              <a:off x="457200" y="5120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5" name="Straight Connector 204"/>
            <p:cNvCxnSpPr/>
            <p:nvPr userDrawn="1"/>
          </p:nvCxnSpPr>
          <p:spPr>
            <a:xfrm>
              <a:off x="457200" y="5212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6" name="Straight Connector 205"/>
            <p:cNvCxnSpPr/>
            <p:nvPr userDrawn="1"/>
          </p:nvCxnSpPr>
          <p:spPr>
            <a:xfrm>
              <a:off x="457200" y="5303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7" name="Straight Connector 206"/>
            <p:cNvCxnSpPr/>
            <p:nvPr userDrawn="1"/>
          </p:nvCxnSpPr>
          <p:spPr>
            <a:xfrm>
              <a:off x="457200" y="5394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8" name="Straight Connector 207"/>
            <p:cNvCxnSpPr/>
            <p:nvPr userDrawn="1"/>
          </p:nvCxnSpPr>
          <p:spPr>
            <a:xfrm>
              <a:off x="0" y="59436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09" name="Straight Connector 208"/>
            <p:cNvCxnSpPr/>
            <p:nvPr userDrawn="1"/>
          </p:nvCxnSpPr>
          <p:spPr>
            <a:xfrm>
              <a:off x="457200" y="5577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0" name="Straight Connector 209"/>
            <p:cNvCxnSpPr/>
            <p:nvPr userDrawn="1"/>
          </p:nvCxnSpPr>
          <p:spPr>
            <a:xfrm>
              <a:off x="457200" y="5669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1" name="Straight Connector 210"/>
            <p:cNvCxnSpPr/>
            <p:nvPr userDrawn="1"/>
          </p:nvCxnSpPr>
          <p:spPr>
            <a:xfrm>
              <a:off x="457200" y="5760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2" name="Straight Connector 211"/>
            <p:cNvCxnSpPr/>
            <p:nvPr userDrawn="1"/>
          </p:nvCxnSpPr>
          <p:spPr>
            <a:xfrm>
              <a:off x="457200" y="5852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3" name="Straight Connector 212"/>
            <p:cNvCxnSpPr/>
            <p:nvPr userDrawn="1"/>
          </p:nvCxnSpPr>
          <p:spPr>
            <a:xfrm>
              <a:off x="0" y="64008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14" name="Straight Connector 213"/>
            <p:cNvCxnSpPr/>
            <p:nvPr userDrawn="1"/>
          </p:nvCxnSpPr>
          <p:spPr>
            <a:xfrm>
              <a:off x="457200" y="6035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5" name="Straight Connector 214"/>
            <p:cNvCxnSpPr/>
            <p:nvPr userDrawn="1"/>
          </p:nvCxnSpPr>
          <p:spPr>
            <a:xfrm>
              <a:off x="457200" y="6126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6" name="Straight Connector 215"/>
            <p:cNvCxnSpPr/>
            <p:nvPr userDrawn="1"/>
          </p:nvCxnSpPr>
          <p:spPr>
            <a:xfrm>
              <a:off x="457200" y="6217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7" name="Straight Connector 216"/>
            <p:cNvCxnSpPr/>
            <p:nvPr userDrawn="1"/>
          </p:nvCxnSpPr>
          <p:spPr>
            <a:xfrm>
              <a:off x="457200" y="6309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8" name="Straight Connector 217"/>
            <p:cNvCxnSpPr/>
            <p:nvPr userDrawn="1"/>
          </p:nvCxnSpPr>
          <p:spPr>
            <a:xfrm>
              <a:off x="0" y="68580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19" name="Straight Connector 218"/>
            <p:cNvCxnSpPr/>
            <p:nvPr userDrawn="1"/>
          </p:nvCxnSpPr>
          <p:spPr>
            <a:xfrm>
              <a:off x="457200" y="6492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0" name="Straight Connector 219"/>
            <p:cNvCxnSpPr/>
            <p:nvPr userDrawn="1"/>
          </p:nvCxnSpPr>
          <p:spPr>
            <a:xfrm>
              <a:off x="457200" y="6583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1" name="Straight Connector 220"/>
            <p:cNvCxnSpPr/>
            <p:nvPr userDrawn="1"/>
          </p:nvCxnSpPr>
          <p:spPr>
            <a:xfrm>
              <a:off x="457200" y="6675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2" name="Straight Connector 221"/>
            <p:cNvCxnSpPr/>
            <p:nvPr userDrawn="1"/>
          </p:nvCxnSpPr>
          <p:spPr>
            <a:xfrm>
              <a:off x="457200" y="6766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3" name="Straight Connector 222"/>
            <p:cNvCxnSpPr/>
            <p:nvPr userDrawn="1"/>
          </p:nvCxnSpPr>
          <p:spPr>
            <a:xfrm>
              <a:off x="0" y="73152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24" name="Straight Connector 223"/>
            <p:cNvCxnSpPr/>
            <p:nvPr userDrawn="1"/>
          </p:nvCxnSpPr>
          <p:spPr>
            <a:xfrm>
              <a:off x="457200" y="6949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5" name="Straight Connector 224"/>
            <p:cNvCxnSpPr/>
            <p:nvPr userDrawn="1"/>
          </p:nvCxnSpPr>
          <p:spPr>
            <a:xfrm>
              <a:off x="457200" y="7040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6" name="Straight Connector 225"/>
            <p:cNvCxnSpPr/>
            <p:nvPr userDrawn="1"/>
          </p:nvCxnSpPr>
          <p:spPr>
            <a:xfrm>
              <a:off x="457200" y="7132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7" name="Straight Connector 226"/>
            <p:cNvCxnSpPr/>
            <p:nvPr userDrawn="1"/>
          </p:nvCxnSpPr>
          <p:spPr>
            <a:xfrm>
              <a:off x="457200" y="7223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8" name="Straight Connector 227"/>
            <p:cNvCxnSpPr/>
            <p:nvPr userDrawn="1"/>
          </p:nvCxnSpPr>
          <p:spPr>
            <a:xfrm>
              <a:off x="457200" y="7406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9" name="Straight Connector 228"/>
            <p:cNvCxnSpPr/>
            <p:nvPr userDrawn="1"/>
          </p:nvCxnSpPr>
          <p:spPr>
            <a:xfrm>
              <a:off x="457200" y="7498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0" name="Straight Connector 229"/>
            <p:cNvCxnSpPr/>
            <p:nvPr userDrawn="1"/>
          </p:nvCxnSpPr>
          <p:spPr>
            <a:xfrm>
              <a:off x="457200" y="7589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1" name="Straight Connector 230"/>
            <p:cNvCxnSpPr/>
            <p:nvPr userDrawn="1"/>
          </p:nvCxnSpPr>
          <p:spPr>
            <a:xfrm>
              <a:off x="457200" y="7680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3" name="Straight Connector 232"/>
            <p:cNvCxnSpPr/>
            <p:nvPr userDrawn="1"/>
          </p:nvCxnSpPr>
          <p:spPr>
            <a:xfrm flipV="1">
              <a:off x="502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4" name="Straight Connector 233"/>
            <p:cNvCxnSpPr/>
            <p:nvPr userDrawn="1"/>
          </p:nvCxnSpPr>
          <p:spPr>
            <a:xfrm flipV="1">
              <a:off x="594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5" name="Straight Connector 234"/>
            <p:cNvCxnSpPr/>
            <p:nvPr userDrawn="1"/>
          </p:nvCxnSpPr>
          <p:spPr>
            <a:xfrm flipV="1">
              <a:off x="685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6" name="Straight Connector 235"/>
            <p:cNvCxnSpPr/>
            <p:nvPr userDrawn="1"/>
          </p:nvCxnSpPr>
          <p:spPr>
            <a:xfrm flipV="1">
              <a:off x="777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7" name="Straight Connector 236"/>
            <p:cNvCxnSpPr/>
            <p:nvPr userDrawn="1"/>
          </p:nvCxnSpPr>
          <p:spPr>
            <a:xfrm flipV="1">
              <a:off x="868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8" name="Straight Connector 237"/>
            <p:cNvCxnSpPr/>
            <p:nvPr userDrawn="1"/>
          </p:nvCxnSpPr>
          <p:spPr>
            <a:xfrm flipV="1">
              <a:off x="960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9" name="Straight Connector 238"/>
            <p:cNvCxnSpPr/>
            <p:nvPr userDrawn="1"/>
          </p:nvCxnSpPr>
          <p:spPr>
            <a:xfrm flipV="1">
              <a:off x="1051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0" name="Straight Connector 239"/>
            <p:cNvCxnSpPr/>
            <p:nvPr userDrawn="1"/>
          </p:nvCxnSpPr>
          <p:spPr>
            <a:xfrm flipV="1">
              <a:off x="1143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1" name="Straight Connector 240"/>
            <p:cNvCxnSpPr/>
            <p:nvPr userDrawn="1"/>
          </p:nvCxnSpPr>
          <p:spPr>
            <a:xfrm flipV="1">
              <a:off x="1234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2" name="Straight Connector 241"/>
            <p:cNvCxnSpPr/>
            <p:nvPr userDrawn="1"/>
          </p:nvCxnSpPr>
          <p:spPr>
            <a:xfrm flipV="1">
              <a:off x="1325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3" name="Straight Connector 242"/>
            <p:cNvCxnSpPr/>
            <p:nvPr userDrawn="1"/>
          </p:nvCxnSpPr>
          <p:spPr>
            <a:xfrm flipV="1">
              <a:off x="1417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4" name="Straight Connector 243"/>
            <p:cNvCxnSpPr/>
            <p:nvPr userDrawn="1"/>
          </p:nvCxnSpPr>
          <p:spPr>
            <a:xfrm flipV="1">
              <a:off x="1508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5" name="Straight Connector 244"/>
            <p:cNvCxnSpPr/>
            <p:nvPr userDrawn="1"/>
          </p:nvCxnSpPr>
          <p:spPr>
            <a:xfrm flipV="1">
              <a:off x="1600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6" name="Straight Connector 245"/>
            <p:cNvCxnSpPr/>
            <p:nvPr userDrawn="1"/>
          </p:nvCxnSpPr>
          <p:spPr>
            <a:xfrm flipV="1">
              <a:off x="1691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7" name="Straight Connector 246"/>
            <p:cNvCxnSpPr/>
            <p:nvPr userDrawn="1"/>
          </p:nvCxnSpPr>
          <p:spPr>
            <a:xfrm flipV="1">
              <a:off x="1783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8" name="Straight Connector 247"/>
            <p:cNvCxnSpPr/>
            <p:nvPr userDrawn="1"/>
          </p:nvCxnSpPr>
          <p:spPr>
            <a:xfrm flipV="1">
              <a:off x="1874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9" name="Straight Connector 248"/>
            <p:cNvCxnSpPr/>
            <p:nvPr userDrawn="1"/>
          </p:nvCxnSpPr>
          <p:spPr>
            <a:xfrm flipV="1">
              <a:off x="1965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0" name="Straight Connector 249"/>
            <p:cNvCxnSpPr/>
            <p:nvPr userDrawn="1"/>
          </p:nvCxnSpPr>
          <p:spPr>
            <a:xfrm flipV="1">
              <a:off x="2057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1" name="Straight Connector 250"/>
            <p:cNvCxnSpPr/>
            <p:nvPr userDrawn="1"/>
          </p:nvCxnSpPr>
          <p:spPr>
            <a:xfrm flipV="1">
              <a:off x="2148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2" name="Straight Connector 251"/>
            <p:cNvCxnSpPr/>
            <p:nvPr userDrawn="1"/>
          </p:nvCxnSpPr>
          <p:spPr>
            <a:xfrm flipV="1">
              <a:off x="2240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3" name="Straight Connector 252"/>
            <p:cNvCxnSpPr/>
            <p:nvPr userDrawn="1"/>
          </p:nvCxnSpPr>
          <p:spPr>
            <a:xfrm flipV="1">
              <a:off x="2331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4" name="Straight Connector 253"/>
            <p:cNvCxnSpPr/>
            <p:nvPr userDrawn="1"/>
          </p:nvCxnSpPr>
          <p:spPr>
            <a:xfrm flipV="1">
              <a:off x="2423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5" name="Straight Connector 254"/>
            <p:cNvCxnSpPr/>
            <p:nvPr userDrawn="1"/>
          </p:nvCxnSpPr>
          <p:spPr>
            <a:xfrm flipV="1">
              <a:off x="25146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6" name="Straight Connector 255"/>
            <p:cNvCxnSpPr/>
            <p:nvPr userDrawn="1"/>
          </p:nvCxnSpPr>
          <p:spPr>
            <a:xfrm flipV="1">
              <a:off x="2606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7" name="Straight Connector 256"/>
            <p:cNvCxnSpPr/>
            <p:nvPr userDrawn="1"/>
          </p:nvCxnSpPr>
          <p:spPr>
            <a:xfrm flipV="1">
              <a:off x="2697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8" name="Straight Connector 257"/>
            <p:cNvCxnSpPr/>
            <p:nvPr userDrawn="1"/>
          </p:nvCxnSpPr>
          <p:spPr>
            <a:xfrm flipV="1">
              <a:off x="2788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9" name="Straight Connector 258"/>
            <p:cNvCxnSpPr/>
            <p:nvPr userDrawn="1"/>
          </p:nvCxnSpPr>
          <p:spPr>
            <a:xfrm flipV="1">
              <a:off x="2880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0" name="Straight Connector 259"/>
            <p:cNvCxnSpPr/>
            <p:nvPr userDrawn="1"/>
          </p:nvCxnSpPr>
          <p:spPr>
            <a:xfrm flipV="1">
              <a:off x="2971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1" name="Straight Connector 260"/>
            <p:cNvCxnSpPr/>
            <p:nvPr userDrawn="1"/>
          </p:nvCxnSpPr>
          <p:spPr>
            <a:xfrm flipV="1">
              <a:off x="3063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2" name="Straight Connector 261"/>
            <p:cNvCxnSpPr/>
            <p:nvPr userDrawn="1"/>
          </p:nvCxnSpPr>
          <p:spPr>
            <a:xfrm flipV="1">
              <a:off x="3154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3" name="Straight Connector 262"/>
            <p:cNvCxnSpPr/>
            <p:nvPr userDrawn="1"/>
          </p:nvCxnSpPr>
          <p:spPr>
            <a:xfrm flipV="1">
              <a:off x="3246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4" name="Straight Connector 263"/>
            <p:cNvCxnSpPr/>
            <p:nvPr userDrawn="1"/>
          </p:nvCxnSpPr>
          <p:spPr>
            <a:xfrm flipV="1">
              <a:off x="3337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5" name="Straight Connector 264"/>
            <p:cNvCxnSpPr/>
            <p:nvPr userDrawn="1"/>
          </p:nvCxnSpPr>
          <p:spPr>
            <a:xfrm flipV="1">
              <a:off x="3429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6" name="Straight Connector 265"/>
            <p:cNvCxnSpPr/>
            <p:nvPr userDrawn="1"/>
          </p:nvCxnSpPr>
          <p:spPr>
            <a:xfrm flipV="1">
              <a:off x="3520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7" name="Straight Connector 266"/>
            <p:cNvCxnSpPr/>
            <p:nvPr userDrawn="1"/>
          </p:nvCxnSpPr>
          <p:spPr>
            <a:xfrm flipV="1">
              <a:off x="3611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8" name="Straight Connector 267"/>
            <p:cNvCxnSpPr/>
            <p:nvPr userDrawn="1"/>
          </p:nvCxnSpPr>
          <p:spPr>
            <a:xfrm flipV="1">
              <a:off x="3703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9" name="Straight Connector 268"/>
            <p:cNvCxnSpPr/>
            <p:nvPr userDrawn="1"/>
          </p:nvCxnSpPr>
          <p:spPr>
            <a:xfrm flipV="1">
              <a:off x="3794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0" name="Straight Connector 269"/>
            <p:cNvCxnSpPr/>
            <p:nvPr userDrawn="1"/>
          </p:nvCxnSpPr>
          <p:spPr>
            <a:xfrm flipV="1">
              <a:off x="3886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1" name="Straight Connector 270"/>
            <p:cNvCxnSpPr/>
            <p:nvPr userDrawn="1"/>
          </p:nvCxnSpPr>
          <p:spPr>
            <a:xfrm flipV="1">
              <a:off x="3977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2" name="Straight Connector 271"/>
            <p:cNvCxnSpPr/>
            <p:nvPr userDrawn="1"/>
          </p:nvCxnSpPr>
          <p:spPr>
            <a:xfrm flipV="1">
              <a:off x="4069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3" name="Straight Connector 272"/>
            <p:cNvCxnSpPr/>
            <p:nvPr userDrawn="1"/>
          </p:nvCxnSpPr>
          <p:spPr>
            <a:xfrm flipV="1">
              <a:off x="4160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4" name="Straight Connector 273"/>
            <p:cNvCxnSpPr/>
            <p:nvPr userDrawn="1"/>
          </p:nvCxnSpPr>
          <p:spPr>
            <a:xfrm flipV="1">
              <a:off x="4251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5" name="Straight Connector 274"/>
            <p:cNvCxnSpPr/>
            <p:nvPr userDrawn="1"/>
          </p:nvCxnSpPr>
          <p:spPr>
            <a:xfrm flipV="1">
              <a:off x="4343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6" name="Straight Connector 275"/>
            <p:cNvCxnSpPr/>
            <p:nvPr userDrawn="1"/>
          </p:nvCxnSpPr>
          <p:spPr>
            <a:xfrm flipV="1">
              <a:off x="4434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7" name="Straight Connector 276"/>
            <p:cNvCxnSpPr/>
            <p:nvPr userDrawn="1"/>
          </p:nvCxnSpPr>
          <p:spPr>
            <a:xfrm flipV="1">
              <a:off x="4526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8" name="Straight Connector 277"/>
            <p:cNvCxnSpPr/>
            <p:nvPr userDrawn="1"/>
          </p:nvCxnSpPr>
          <p:spPr>
            <a:xfrm flipV="1">
              <a:off x="4617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9" name="Straight Connector 278"/>
            <p:cNvCxnSpPr/>
            <p:nvPr userDrawn="1"/>
          </p:nvCxnSpPr>
          <p:spPr>
            <a:xfrm flipV="1">
              <a:off x="4709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0" name="Straight Connector 279"/>
            <p:cNvCxnSpPr/>
            <p:nvPr userDrawn="1"/>
          </p:nvCxnSpPr>
          <p:spPr>
            <a:xfrm flipV="1">
              <a:off x="48006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1" name="Straight Connector 280"/>
            <p:cNvCxnSpPr/>
            <p:nvPr userDrawn="1"/>
          </p:nvCxnSpPr>
          <p:spPr>
            <a:xfrm flipV="1">
              <a:off x="4892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2" name="Straight Connector 281"/>
            <p:cNvCxnSpPr/>
            <p:nvPr userDrawn="1"/>
          </p:nvCxnSpPr>
          <p:spPr>
            <a:xfrm flipV="1">
              <a:off x="4983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3" name="Straight Connector 282"/>
            <p:cNvCxnSpPr/>
            <p:nvPr userDrawn="1"/>
          </p:nvCxnSpPr>
          <p:spPr>
            <a:xfrm flipV="1">
              <a:off x="5074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4" name="Straight Connector 283"/>
            <p:cNvCxnSpPr/>
            <p:nvPr userDrawn="1"/>
          </p:nvCxnSpPr>
          <p:spPr>
            <a:xfrm flipV="1">
              <a:off x="5166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5" name="Straight Connector 284"/>
            <p:cNvCxnSpPr/>
            <p:nvPr userDrawn="1"/>
          </p:nvCxnSpPr>
          <p:spPr>
            <a:xfrm flipV="1">
              <a:off x="5257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6" name="Straight Connector 285"/>
            <p:cNvCxnSpPr/>
            <p:nvPr userDrawn="1"/>
          </p:nvCxnSpPr>
          <p:spPr>
            <a:xfrm flipV="1">
              <a:off x="5349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7" name="Straight Connector 286"/>
            <p:cNvCxnSpPr/>
            <p:nvPr userDrawn="1"/>
          </p:nvCxnSpPr>
          <p:spPr>
            <a:xfrm flipV="1">
              <a:off x="5440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8" name="Straight Connector 287"/>
            <p:cNvCxnSpPr/>
            <p:nvPr userDrawn="1"/>
          </p:nvCxnSpPr>
          <p:spPr>
            <a:xfrm flipV="1">
              <a:off x="5532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9" name="Straight Connector 288"/>
            <p:cNvCxnSpPr/>
            <p:nvPr userDrawn="1"/>
          </p:nvCxnSpPr>
          <p:spPr>
            <a:xfrm flipV="1">
              <a:off x="5623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0" name="Straight Connector 289"/>
            <p:cNvCxnSpPr/>
            <p:nvPr userDrawn="1"/>
          </p:nvCxnSpPr>
          <p:spPr>
            <a:xfrm flipV="1">
              <a:off x="5715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1" name="Straight Connector 290"/>
            <p:cNvCxnSpPr/>
            <p:nvPr userDrawn="1"/>
          </p:nvCxnSpPr>
          <p:spPr>
            <a:xfrm flipV="1">
              <a:off x="5806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2" name="Straight Connector 291"/>
            <p:cNvCxnSpPr/>
            <p:nvPr userDrawn="1"/>
          </p:nvCxnSpPr>
          <p:spPr>
            <a:xfrm flipV="1">
              <a:off x="5897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3" name="Straight Connector 292"/>
            <p:cNvCxnSpPr/>
            <p:nvPr userDrawn="1"/>
          </p:nvCxnSpPr>
          <p:spPr>
            <a:xfrm flipV="1">
              <a:off x="5989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4" name="Straight Connector 293"/>
            <p:cNvCxnSpPr/>
            <p:nvPr userDrawn="1"/>
          </p:nvCxnSpPr>
          <p:spPr>
            <a:xfrm flipV="1">
              <a:off x="6080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5" name="Straight Connector 294"/>
            <p:cNvCxnSpPr/>
            <p:nvPr userDrawn="1"/>
          </p:nvCxnSpPr>
          <p:spPr>
            <a:xfrm flipV="1">
              <a:off x="6172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6" name="Straight Connector 295"/>
            <p:cNvCxnSpPr/>
            <p:nvPr userDrawn="1"/>
          </p:nvCxnSpPr>
          <p:spPr>
            <a:xfrm flipV="1">
              <a:off x="6263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7" name="Straight Connector 296"/>
            <p:cNvCxnSpPr/>
            <p:nvPr userDrawn="1"/>
          </p:nvCxnSpPr>
          <p:spPr>
            <a:xfrm flipV="1">
              <a:off x="6355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8" name="Straight Connector 297"/>
            <p:cNvCxnSpPr/>
            <p:nvPr userDrawn="1"/>
          </p:nvCxnSpPr>
          <p:spPr>
            <a:xfrm flipV="1">
              <a:off x="6446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9" name="Straight Connector 298"/>
            <p:cNvCxnSpPr/>
            <p:nvPr userDrawn="1"/>
          </p:nvCxnSpPr>
          <p:spPr>
            <a:xfrm flipV="1">
              <a:off x="6537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0" name="Straight Connector 299"/>
            <p:cNvCxnSpPr/>
            <p:nvPr userDrawn="1"/>
          </p:nvCxnSpPr>
          <p:spPr>
            <a:xfrm flipV="1">
              <a:off x="6629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1" name="Straight Connector 300"/>
            <p:cNvCxnSpPr/>
            <p:nvPr userDrawn="1"/>
          </p:nvCxnSpPr>
          <p:spPr>
            <a:xfrm flipV="1">
              <a:off x="6720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2" name="Straight Connector 301"/>
            <p:cNvCxnSpPr/>
            <p:nvPr userDrawn="1"/>
          </p:nvCxnSpPr>
          <p:spPr>
            <a:xfrm flipV="1">
              <a:off x="6812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3" name="Straight Connector 302"/>
            <p:cNvCxnSpPr/>
            <p:nvPr userDrawn="1"/>
          </p:nvCxnSpPr>
          <p:spPr>
            <a:xfrm flipV="1">
              <a:off x="6903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4" name="Straight Connector 303"/>
            <p:cNvCxnSpPr/>
            <p:nvPr userDrawn="1"/>
          </p:nvCxnSpPr>
          <p:spPr>
            <a:xfrm flipV="1">
              <a:off x="6995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5" name="Straight Connector 304"/>
            <p:cNvCxnSpPr/>
            <p:nvPr userDrawn="1"/>
          </p:nvCxnSpPr>
          <p:spPr>
            <a:xfrm flipV="1">
              <a:off x="70866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6" name="Straight Connector 305"/>
            <p:cNvCxnSpPr/>
            <p:nvPr userDrawn="1"/>
          </p:nvCxnSpPr>
          <p:spPr>
            <a:xfrm flipV="1">
              <a:off x="7178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7" name="Straight Connector 306"/>
            <p:cNvCxnSpPr/>
            <p:nvPr userDrawn="1"/>
          </p:nvCxnSpPr>
          <p:spPr>
            <a:xfrm flipV="1">
              <a:off x="7269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8" name="Straight Connector 307"/>
            <p:cNvCxnSpPr/>
            <p:nvPr userDrawn="1"/>
          </p:nvCxnSpPr>
          <p:spPr>
            <a:xfrm flipV="1">
              <a:off x="7360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9" name="Straight Connector 308"/>
            <p:cNvCxnSpPr/>
            <p:nvPr userDrawn="1"/>
          </p:nvCxnSpPr>
          <p:spPr>
            <a:xfrm flipV="1">
              <a:off x="7452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0" name="Straight Connector 309"/>
            <p:cNvCxnSpPr/>
            <p:nvPr userDrawn="1"/>
          </p:nvCxnSpPr>
          <p:spPr>
            <a:xfrm flipV="1">
              <a:off x="7543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1" name="Straight Connector 310"/>
            <p:cNvCxnSpPr/>
            <p:nvPr userDrawn="1"/>
          </p:nvCxnSpPr>
          <p:spPr>
            <a:xfrm flipV="1">
              <a:off x="7635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2" name="Straight Connector 311"/>
            <p:cNvCxnSpPr/>
            <p:nvPr userDrawn="1"/>
          </p:nvCxnSpPr>
          <p:spPr>
            <a:xfrm flipV="1">
              <a:off x="7726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3" name="Straight Connector 312"/>
            <p:cNvCxnSpPr/>
            <p:nvPr userDrawn="1"/>
          </p:nvCxnSpPr>
          <p:spPr>
            <a:xfrm flipV="1">
              <a:off x="7818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4" name="Straight Connector 313"/>
            <p:cNvCxnSpPr/>
            <p:nvPr userDrawn="1"/>
          </p:nvCxnSpPr>
          <p:spPr>
            <a:xfrm flipV="1">
              <a:off x="7909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5" name="Straight Connector 314"/>
            <p:cNvCxnSpPr/>
            <p:nvPr userDrawn="1"/>
          </p:nvCxnSpPr>
          <p:spPr>
            <a:xfrm flipV="1">
              <a:off x="8001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6" name="Straight Connector 315"/>
            <p:cNvCxnSpPr/>
            <p:nvPr userDrawn="1"/>
          </p:nvCxnSpPr>
          <p:spPr>
            <a:xfrm flipV="1">
              <a:off x="8092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7" name="Straight Connector 316"/>
            <p:cNvCxnSpPr/>
            <p:nvPr userDrawn="1"/>
          </p:nvCxnSpPr>
          <p:spPr>
            <a:xfrm flipV="1">
              <a:off x="8183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8" name="Straight Connector 317"/>
            <p:cNvCxnSpPr/>
            <p:nvPr userDrawn="1"/>
          </p:nvCxnSpPr>
          <p:spPr>
            <a:xfrm flipV="1">
              <a:off x="8275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9" name="Straight Connector 318"/>
            <p:cNvCxnSpPr/>
            <p:nvPr userDrawn="1"/>
          </p:nvCxnSpPr>
          <p:spPr>
            <a:xfrm flipV="1">
              <a:off x="8366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0" name="Straight Connector 319"/>
            <p:cNvCxnSpPr/>
            <p:nvPr userDrawn="1"/>
          </p:nvCxnSpPr>
          <p:spPr>
            <a:xfrm flipV="1">
              <a:off x="8458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1" name="Straight Connector 320"/>
            <p:cNvCxnSpPr/>
            <p:nvPr userDrawn="1"/>
          </p:nvCxnSpPr>
          <p:spPr>
            <a:xfrm flipV="1">
              <a:off x="8549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2" name="Straight Connector 321"/>
            <p:cNvCxnSpPr/>
            <p:nvPr userDrawn="1"/>
          </p:nvCxnSpPr>
          <p:spPr>
            <a:xfrm flipV="1">
              <a:off x="8641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3" name="Straight Connector 322"/>
            <p:cNvCxnSpPr/>
            <p:nvPr userDrawn="1"/>
          </p:nvCxnSpPr>
          <p:spPr>
            <a:xfrm flipV="1">
              <a:off x="8732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4" name="Straight Connector 323"/>
            <p:cNvCxnSpPr/>
            <p:nvPr userDrawn="1"/>
          </p:nvCxnSpPr>
          <p:spPr>
            <a:xfrm flipV="1">
              <a:off x="8823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5" name="Straight Connector 324"/>
            <p:cNvCxnSpPr/>
            <p:nvPr userDrawn="1"/>
          </p:nvCxnSpPr>
          <p:spPr>
            <a:xfrm flipV="1">
              <a:off x="8915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6" name="Straight Connector 325"/>
            <p:cNvCxnSpPr/>
            <p:nvPr userDrawn="1"/>
          </p:nvCxnSpPr>
          <p:spPr>
            <a:xfrm flipV="1">
              <a:off x="9006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7" name="Straight Connector 326"/>
            <p:cNvCxnSpPr/>
            <p:nvPr userDrawn="1"/>
          </p:nvCxnSpPr>
          <p:spPr>
            <a:xfrm flipV="1">
              <a:off x="9098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8" name="Straight Connector 327"/>
            <p:cNvCxnSpPr/>
            <p:nvPr userDrawn="1"/>
          </p:nvCxnSpPr>
          <p:spPr>
            <a:xfrm flipV="1">
              <a:off x="9189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9" name="Straight Connector 328"/>
            <p:cNvCxnSpPr/>
            <p:nvPr userDrawn="1"/>
          </p:nvCxnSpPr>
          <p:spPr>
            <a:xfrm flipV="1">
              <a:off x="9281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0" name="Straight Connector 329"/>
            <p:cNvCxnSpPr/>
            <p:nvPr userDrawn="1"/>
          </p:nvCxnSpPr>
          <p:spPr>
            <a:xfrm flipV="1">
              <a:off x="93726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1" name="Straight Connector 330"/>
            <p:cNvCxnSpPr/>
            <p:nvPr userDrawn="1"/>
          </p:nvCxnSpPr>
          <p:spPr>
            <a:xfrm flipV="1">
              <a:off x="9464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2" name="Straight Connector 331"/>
            <p:cNvCxnSpPr/>
            <p:nvPr userDrawn="1"/>
          </p:nvCxnSpPr>
          <p:spPr>
            <a:xfrm flipV="1">
              <a:off x="9555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3" name="Straight Connector 332"/>
            <p:cNvCxnSpPr/>
            <p:nvPr userDrawn="1"/>
          </p:nvCxnSpPr>
          <p:spPr>
            <a:xfrm flipV="1">
              <a:off x="9646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4" name="Straight Connector 333"/>
            <p:cNvCxnSpPr/>
            <p:nvPr userDrawn="1"/>
          </p:nvCxnSpPr>
          <p:spPr>
            <a:xfrm flipV="1">
              <a:off x="9738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5" name="Straight Connector 334"/>
            <p:cNvCxnSpPr/>
            <p:nvPr userDrawn="1"/>
          </p:nvCxnSpPr>
          <p:spPr>
            <a:xfrm flipV="1">
              <a:off x="9829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6" name="Straight Connector 335"/>
            <p:cNvCxnSpPr/>
            <p:nvPr userDrawn="1"/>
          </p:nvCxnSpPr>
          <p:spPr>
            <a:xfrm flipV="1">
              <a:off x="9921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7" name="Straight Connector 336"/>
            <p:cNvCxnSpPr/>
            <p:nvPr userDrawn="1"/>
          </p:nvCxnSpPr>
          <p:spPr>
            <a:xfrm flipV="1">
              <a:off x="10012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8" name="Straight Connector 337"/>
            <p:cNvCxnSpPr/>
            <p:nvPr userDrawn="1"/>
          </p:nvCxnSpPr>
          <p:spPr>
            <a:xfrm flipV="1">
              <a:off x="10104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9" name="Straight Connector 338"/>
            <p:cNvCxnSpPr/>
            <p:nvPr userDrawn="1"/>
          </p:nvCxnSpPr>
          <p:spPr>
            <a:xfrm flipV="1">
              <a:off x="10195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0" name="Straight Connector 339"/>
            <p:cNvCxnSpPr/>
            <p:nvPr userDrawn="1"/>
          </p:nvCxnSpPr>
          <p:spPr>
            <a:xfrm flipV="1">
              <a:off x="10287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1" name="Straight Connector 340"/>
            <p:cNvCxnSpPr/>
            <p:nvPr userDrawn="1"/>
          </p:nvCxnSpPr>
          <p:spPr>
            <a:xfrm flipV="1">
              <a:off x="10378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2" name="Straight Connector 341"/>
            <p:cNvCxnSpPr/>
            <p:nvPr userDrawn="1"/>
          </p:nvCxnSpPr>
          <p:spPr>
            <a:xfrm flipV="1">
              <a:off x="10469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3" name="Straight Connector 342"/>
            <p:cNvCxnSpPr/>
            <p:nvPr userDrawn="1"/>
          </p:nvCxnSpPr>
          <p:spPr>
            <a:xfrm flipV="1">
              <a:off x="10561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4" name="Straight Connector 343"/>
            <p:cNvCxnSpPr/>
            <p:nvPr userDrawn="1"/>
          </p:nvCxnSpPr>
          <p:spPr>
            <a:xfrm flipV="1">
              <a:off x="10652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5" name="Straight Connector 344"/>
            <p:cNvCxnSpPr/>
            <p:nvPr userDrawn="1"/>
          </p:nvCxnSpPr>
          <p:spPr>
            <a:xfrm flipV="1">
              <a:off x="10744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6" name="Straight Connector 345"/>
            <p:cNvCxnSpPr/>
            <p:nvPr userDrawn="1"/>
          </p:nvCxnSpPr>
          <p:spPr>
            <a:xfrm flipV="1">
              <a:off x="10835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7" name="Straight Connector 346"/>
            <p:cNvCxnSpPr/>
            <p:nvPr userDrawn="1"/>
          </p:nvCxnSpPr>
          <p:spPr>
            <a:xfrm flipV="1">
              <a:off x="10927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8" name="Straight Connector 347"/>
            <p:cNvCxnSpPr/>
            <p:nvPr userDrawn="1"/>
          </p:nvCxnSpPr>
          <p:spPr>
            <a:xfrm flipV="1">
              <a:off x="11018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9" name="Straight Connector 348"/>
            <p:cNvCxnSpPr/>
            <p:nvPr userDrawn="1"/>
          </p:nvCxnSpPr>
          <p:spPr>
            <a:xfrm flipV="1">
              <a:off x="11109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0" name="Straight Connector 349"/>
            <p:cNvCxnSpPr/>
            <p:nvPr userDrawn="1"/>
          </p:nvCxnSpPr>
          <p:spPr>
            <a:xfrm flipV="1">
              <a:off x="11201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1" name="Straight Connector 350"/>
            <p:cNvCxnSpPr/>
            <p:nvPr userDrawn="1"/>
          </p:nvCxnSpPr>
          <p:spPr>
            <a:xfrm flipV="1">
              <a:off x="11292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2" name="Straight Connector 351"/>
            <p:cNvCxnSpPr/>
            <p:nvPr userDrawn="1"/>
          </p:nvCxnSpPr>
          <p:spPr>
            <a:xfrm flipV="1">
              <a:off x="11384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3" name="Straight Connector 352"/>
            <p:cNvCxnSpPr/>
            <p:nvPr userDrawn="1"/>
          </p:nvCxnSpPr>
          <p:spPr>
            <a:xfrm flipV="1">
              <a:off x="11475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4" name="Straight Connector 353"/>
            <p:cNvCxnSpPr/>
            <p:nvPr userDrawn="1"/>
          </p:nvCxnSpPr>
          <p:spPr>
            <a:xfrm flipV="1">
              <a:off x="11567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5" name="Straight Connector 354"/>
            <p:cNvCxnSpPr/>
            <p:nvPr userDrawn="1"/>
          </p:nvCxnSpPr>
          <p:spPr>
            <a:xfrm flipV="1">
              <a:off x="116586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6" name="Straight Connector 355"/>
            <p:cNvCxnSpPr/>
            <p:nvPr userDrawn="1"/>
          </p:nvCxnSpPr>
          <p:spPr>
            <a:xfrm flipV="1">
              <a:off x="11750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7" name="Straight Connector 356"/>
            <p:cNvCxnSpPr/>
            <p:nvPr userDrawn="1"/>
          </p:nvCxnSpPr>
          <p:spPr>
            <a:xfrm flipV="1">
              <a:off x="11841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8" name="Straight Connector 357"/>
            <p:cNvCxnSpPr/>
            <p:nvPr userDrawn="1"/>
          </p:nvCxnSpPr>
          <p:spPr>
            <a:xfrm flipV="1">
              <a:off x="11932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9" name="Straight Connector 358"/>
            <p:cNvCxnSpPr/>
            <p:nvPr userDrawn="1"/>
          </p:nvCxnSpPr>
          <p:spPr>
            <a:xfrm flipV="1">
              <a:off x="12024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0" name="Straight Connector 359"/>
            <p:cNvCxnSpPr/>
            <p:nvPr userDrawn="1"/>
          </p:nvCxnSpPr>
          <p:spPr>
            <a:xfrm flipV="1">
              <a:off x="12115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1" name="Straight Connector 360"/>
            <p:cNvCxnSpPr/>
            <p:nvPr userDrawn="1"/>
          </p:nvCxnSpPr>
          <p:spPr>
            <a:xfrm flipV="1">
              <a:off x="12207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2" name="Straight Connector 361"/>
            <p:cNvCxnSpPr/>
            <p:nvPr userDrawn="1"/>
          </p:nvCxnSpPr>
          <p:spPr>
            <a:xfrm flipV="1">
              <a:off x="12298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3" name="Straight Connector 362"/>
            <p:cNvCxnSpPr/>
            <p:nvPr userDrawn="1"/>
          </p:nvCxnSpPr>
          <p:spPr>
            <a:xfrm flipV="1">
              <a:off x="12390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4" name="Straight Connector 363"/>
            <p:cNvCxnSpPr/>
            <p:nvPr userDrawn="1"/>
          </p:nvCxnSpPr>
          <p:spPr>
            <a:xfrm flipV="1">
              <a:off x="12481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5" name="Straight Connector 364"/>
            <p:cNvCxnSpPr/>
            <p:nvPr userDrawn="1"/>
          </p:nvCxnSpPr>
          <p:spPr>
            <a:xfrm flipV="1">
              <a:off x="12573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6" name="Straight Connector 365"/>
            <p:cNvCxnSpPr/>
            <p:nvPr userDrawn="1"/>
          </p:nvCxnSpPr>
          <p:spPr>
            <a:xfrm flipV="1">
              <a:off x="12664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7" name="Straight Connector 366"/>
            <p:cNvCxnSpPr/>
            <p:nvPr userDrawn="1"/>
          </p:nvCxnSpPr>
          <p:spPr>
            <a:xfrm flipV="1">
              <a:off x="12755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8" name="Straight Connector 367"/>
            <p:cNvCxnSpPr/>
            <p:nvPr userDrawn="1"/>
          </p:nvCxnSpPr>
          <p:spPr>
            <a:xfrm flipV="1">
              <a:off x="12847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9" name="Straight Connector 368"/>
            <p:cNvCxnSpPr/>
            <p:nvPr userDrawn="1"/>
          </p:nvCxnSpPr>
          <p:spPr>
            <a:xfrm flipV="1">
              <a:off x="12938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0" name="Straight Connector 369"/>
            <p:cNvCxnSpPr/>
            <p:nvPr userDrawn="1"/>
          </p:nvCxnSpPr>
          <p:spPr>
            <a:xfrm flipV="1">
              <a:off x="13030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1" name="Straight Connector 370"/>
            <p:cNvCxnSpPr/>
            <p:nvPr userDrawn="1"/>
          </p:nvCxnSpPr>
          <p:spPr>
            <a:xfrm flipV="1">
              <a:off x="13121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2" name="Straight Connector 371"/>
            <p:cNvCxnSpPr/>
            <p:nvPr userDrawn="1"/>
          </p:nvCxnSpPr>
          <p:spPr>
            <a:xfrm flipV="1">
              <a:off x="13213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3" name="Straight Connector 372"/>
            <p:cNvCxnSpPr/>
            <p:nvPr userDrawn="1"/>
          </p:nvCxnSpPr>
          <p:spPr>
            <a:xfrm flipV="1">
              <a:off x="13304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4" name="Straight Connector 373"/>
            <p:cNvCxnSpPr/>
            <p:nvPr userDrawn="1"/>
          </p:nvCxnSpPr>
          <p:spPr>
            <a:xfrm flipV="1">
              <a:off x="13395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5" name="Straight Connector 374"/>
            <p:cNvCxnSpPr/>
            <p:nvPr userDrawn="1"/>
          </p:nvCxnSpPr>
          <p:spPr>
            <a:xfrm flipV="1">
              <a:off x="13487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6" name="Straight Connector 375"/>
            <p:cNvCxnSpPr/>
            <p:nvPr userDrawn="1"/>
          </p:nvCxnSpPr>
          <p:spPr>
            <a:xfrm flipV="1">
              <a:off x="13578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7" name="Straight Connector 376"/>
            <p:cNvCxnSpPr/>
            <p:nvPr userDrawn="1"/>
          </p:nvCxnSpPr>
          <p:spPr>
            <a:xfrm flipV="1">
              <a:off x="13670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grpSp>
          <p:nvGrpSpPr>
            <p:cNvPr id="378" name="Group 377"/>
            <p:cNvGrpSpPr/>
            <p:nvPr userDrawn="1"/>
          </p:nvGrpSpPr>
          <p:grpSpPr>
            <a:xfrm>
              <a:off x="13761720" y="457200"/>
              <a:ext cx="365760" cy="7315200"/>
              <a:chOff x="12999720" y="609600"/>
              <a:chExt cx="365760" cy="7315200"/>
            </a:xfrm>
          </p:grpSpPr>
          <p:cxnSp>
            <p:nvCxnSpPr>
              <p:cNvPr id="379" name="Straight Connector 378"/>
              <p:cNvCxnSpPr/>
              <p:nvPr userDrawn="1"/>
            </p:nvCxnSpPr>
            <p:spPr>
              <a:xfrm flipV="1">
                <a:off x="12999720" y="6096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0" name="Straight Connector 379"/>
              <p:cNvCxnSpPr/>
              <p:nvPr userDrawn="1"/>
            </p:nvCxnSpPr>
            <p:spPr>
              <a:xfrm flipV="1">
                <a:off x="13091160" y="6096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1" name="Straight Connector 380"/>
              <p:cNvCxnSpPr/>
              <p:nvPr userDrawn="1"/>
            </p:nvCxnSpPr>
            <p:spPr>
              <a:xfrm flipV="1">
                <a:off x="13182600" y="6096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2" name="Straight Connector 381"/>
              <p:cNvCxnSpPr/>
              <p:nvPr userDrawn="1"/>
            </p:nvCxnSpPr>
            <p:spPr>
              <a:xfrm flipV="1">
                <a:off x="13274040" y="6096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3" name="Straight Connector 382"/>
              <p:cNvCxnSpPr/>
              <p:nvPr userDrawn="1"/>
            </p:nvCxnSpPr>
            <p:spPr>
              <a:xfrm flipV="1">
                <a:off x="13365480" y="6096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grpSp>
        <p:cxnSp>
          <p:nvCxnSpPr>
            <p:cNvPr id="384" name="Straight Connector 383"/>
            <p:cNvCxnSpPr/>
            <p:nvPr userDrawn="1"/>
          </p:nvCxnSpPr>
          <p:spPr>
            <a:xfrm>
              <a:off x="457200" y="502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5" name="Straight Connector 384"/>
            <p:cNvCxnSpPr/>
            <p:nvPr userDrawn="1"/>
          </p:nvCxnSpPr>
          <p:spPr>
            <a:xfrm>
              <a:off x="457200" y="594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6" name="Straight Connector 385"/>
            <p:cNvCxnSpPr/>
            <p:nvPr userDrawn="1"/>
          </p:nvCxnSpPr>
          <p:spPr>
            <a:xfrm>
              <a:off x="457200" y="6858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7" name="Straight Connector 386"/>
            <p:cNvCxnSpPr/>
            <p:nvPr userDrawn="1"/>
          </p:nvCxnSpPr>
          <p:spPr>
            <a:xfrm>
              <a:off x="457200" y="777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8" name="Straight Connector 387"/>
            <p:cNvCxnSpPr/>
            <p:nvPr userDrawn="1"/>
          </p:nvCxnSpPr>
          <p:spPr>
            <a:xfrm>
              <a:off x="457200" y="960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9" name="Straight Connector 388"/>
            <p:cNvCxnSpPr/>
            <p:nvPr userDrawn="1"/>
          </p:nvCxnSpPr>
          <p:spPr>
            <a:xfrm>
              <a:off x="457200" y="1051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0" name="Straight Connector 389"/>
            <p:cNvCxnSpPr/>
            <p:nvPr userDrawn="1"/>
          </p:nvCxnSpPr>
          <p:spPr>
            <a:xfrm>
              <a:off x="457200" y="11430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1" name="Straight Connector 390"/>
            <p:cNvCxnSpPr/>
            <p:nvPr userDrawn="1"/>
          </p:nvCxnSpPr>
          <p:spPr>
            <a:xfrm>
              <a:off x="457200" y="1234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2" name="Straight Connector 391"/>
            <p:cNvCxnSpPr/>
            <p:nvPr userDrawn="1"/>
          </p:nvCxnSpPr>
          <p:spPr>
            <a:xfrm>
              <a:off x="457200" y="868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3" name="Straight Connector 392"/>
            <p:cNvCxnSpPr/>
            <p:nvPr userDrawn="1"/>
          </p:nvCxnSpPr>
          <p:spPr>
            <a:xfrm>
              <a:off x="457200" y="1325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4" name="Straight Connector 393"/>
            <p:cNvCxnSpPr/>
            <p:nvPr userDrawn="1"/>
          </p:nvCxnSpPr>
          <p:spPr>
            <a:xfrm>
              <a:off x="457200" y="1417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5" name="Straight Connector 394"/>
            <p:cNvCxnSpPr/>
            <p:nvPr userDrawn="1"/>
          </p:nvCxnSpPr>
          <p:spPr>
            <a:xfrm>
              <a:off x="457200" y="1508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6" name="Straight Connector 395"/>
            <p:cNvCxnSpPr/>
            <p:nvPr userDrawn="1"/>
          </p:nvCxnSpPr>
          <p:spPr>
            <a:xfrm>
              <a:off x="457200" y="16002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7" name="Straight Connector 396"/>
            <p:cNvCxnSpPr/>
            <p:nvPr userDrawn="1"/>
          </p:nvCxnSpPr>
          <p:spPr>
            <a:xfrm>
              <a:off x="457200" y="1691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8" name="Straight Connector 397"/>
            <p:cNvCxnSpPr/>
            <p:nvPr userDrawn="1"/>
          </p:nvCxnSpPr>
          <p:spPr>
            <a:xfrm>
              <a:off x="457200" y="1874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9" name="Straight Connector 398"/>
            <p:cNvCxnSpPr/>
            <p:nvPr userDrawn="1"/>
          </p:nvCxnSpPr>
          <p:spPr>
            <a:xfrm>
              <a:off x="457200" y="1965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0" name="Straight Connector 399"/>
            <p:cNvCxnSpPr/>
            <p:nvPr userDrawn="1"/>
          </p:nvCxnSpPr>
          <p:spPr>
            <a:xfrm>
              <a:off x="457200" y="2148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1" name="Straight Connector 400"/>
            <p:cNvCxnSpPr/>
            <p:nvPr userDrawn="1"/>
          </p:nvCxnSpPr>
          <p:spPr>
            <a:xfrm>
              <a:off x="457200" y="1783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2" name="Straight Connector 401"/>
            <p:cNvCxnSpPr/>
            <p:nvPr userDrawn="1"/>
          </p:nvCxnSpPr>
          <p:spPr>
            <a:xfrm>
              <a:off x="457200" y="2240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3" name="Straight Connector 402"/>
            <p:cNvCxnSpPr/>
            <p:nvPr userDrawn="1"/>
          </p:nvCxnSpPr>
          <p:spPr>
            <a:xfrm>
              <a:off x="457200" y="2331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4" name="Straight Connector 403"/>
            <p:cNvCxnSpPr/>
            <p:nvPr userDrawn="1"/>
          </p:nvCxnSpPr>
          <p:spPr>
            <a:xfrm>
              <a:off x="457200" y="2423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5" name="Straight Connector 404"/>
            <p:cNvCxnSpPr/>
            <p:nvPr userDrawn="1"/>
          </p:nvCxnSpPr>
          <p:spPr>
            <a:xfrm>
              <a:off x="457200" y="25146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6" name="Straight Connector 405"/>
            <p:cNvCxnSpPr/>
            <p:nvPr userDrawn="1"/>
          </p:nvCxnSpPr>
          <p:spPr>
            <a:xfrm>
              <a:off x="457200" y="2606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7" name="Straight Connector 406"/>
            <p:cNvCxnSpPr/>
            <p:nvPr userDrawn="1"/>
          </p:nvCxnSpPr>
          <p:spPr>
            <a:xfrm>
              <a:off x="457200" y="2788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8" name="Straight Connector 407"/>
            <p:cNvCxnSpPr/>
            <p:nvPr userDrawn="1"/>
          </p:nvCxnSpPr>
          <p:spPr>
            <a:xfrm>
              <a:off x="457200" y="2880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9" name="Straight Connector 408"/>
            <p:cNvCxnSpPr/>
            <p:nvPr userDrawn="1"/>
          </p:nvCxnSpPr>
          <p:spPr>
            <a:xfrm>
              <a:off x="457200" y="29718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0" name="Straight Connector 409"/>
            <p:cNvCxnSpPr/>
            <p:nvPr userDrawn="1"/>
          </p:nvCxnSpPr>
          <p:spPr>
            <a:xfrm>
              <a:off x="457200" y="3063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1" name="Straight Connector 410"/>
            <p:cNvCxnSpPr/>
            <p:nvPr userDrawn="1"/>
          </p:nvCxnSpPr>
          <p:spPr>
            <a:xfrm>
              <a:off x="457200" y="2697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2" name="Straight Connector 411"/>
            <p:cNvCxnSpPr/>
            <p:nvPr userDrawn="1"/>
          </p:nvCxnSpPr>
          <p:spPr>
            <a:xfrm>
              <a:off x="457200" y="3154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3" name="Straight Connector 412"/>
            <p:cNvCxnSpPr/>
            <p:nvPr userDrawn="1"/>
          </p:nvCxnSpPr>
          <p:spPr>
            <a:xfrm>
              <a:off x="457200" y="3246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4" name="Straight Connector 413"/>
            <p:cNvCxnSpPr/>
            <p:nvPr userDrawn="1"/>
          </p:nvCxnSpPr>
          <p:spPr>
            <a:xfrm>
              <a:off x="457200" y="3337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5" name="Straight Connector 414"/>
            <p:cNvCxnSpPr/>
            <p:nvPr userDrawn="1"/>
          </p:nvCxnSpPr>
          <p:spPr>
            <a:xfrm>
              <a:off x="457200" y="34290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6" name="Straight Connector 415"/>
            <p:cNvCxnSpPr/>
            <p:nvPr userDrawn="1"/>
          </p:nvCxnSpPr>
          <p:spPr>
            <a:xfrm>
              <a:off x="457200" y="3520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7" name="Straight Connector 416"/>
            <p:cNvCxnSpPr/>
            <p:nvPr userDrawn="1"/>
          </p:nvCxnSpPr>
          <p:spPr>
            <a:xfrm>
              <a:off x="457200" y="3703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8" name="Straight Connector 417"/>
            <p:cNvCxnSpPr/>
            <p:nvPr userDrawn="1"/>
          </p:nvCxnSpPr>
          <p:spPr>
            <a:xfrm>
              <a:off x="457200" y="3794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9" name="Straight Connector 418"/>
            <p:cNvCxnSpPr/>
            <p:nvPr userDrawn="1"/>
          </p:nvCxnSpPr>
          <p:spPr>
            <a:xfrm>
              <a:off x="457200" y="38862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0" name="Straight Connector 419"/>
            <p:cNvCxnSpPr/>
            <p:nvPr userDrawn="1"/>
          </p:nvCxnSpPr>
          <p:spPr>
            <a:xfrm>
              <a:off x="457200" y="3977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1" name="Straight Connector 420"/>
            <p:cNvCxnSpPr/>
            <p:nvPr userDrawn="1"/>
          </p:nvCxnSpPr>
          <p:spPr>
            <a:xfrm>
              <a:off x="457200" y="3611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2" name="Straight Connector 421"/>
            <p:cNvCxnSpPr/>
            <p:nvPr userDrawn="1"/>
          </p:nvCxnSpPr>
          <p:spPr>
            <a:xfrm>
              <a:off x="457200" y="4069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3" name="Straight Connector 422"/>
            <p:cNvCxnSpPr/>
            <p:nvPr userDrawn="1"/>
          </p:nvCxnSpPr>
          <p:spPr>
            <a:xfrm>
              <a:off x="457200" y="4160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4" name="Straight Connector 423"/>
            <p:cNvCxnSpPr/>
            <p:nvPr userDrawn="1"/>
          </p:nvCxnSpPr>
          <p:spPr>
            <a:xfrm>
              <a:off x="457200" y="4251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5" name="Straight Connector 424"/>
            <p:cNvCxnSpPr/>
            <p:nvPr userDrawn="1"/>
          </p:nvCxnSpPr>
          <p:spPr>
            <a:xfrm>
              <a:off x="457200" y="43434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6" name="Straight Connector 425"/>
            <p:cNvCxnSpPr/>
            <p:nvPr userDrawn="1"/>
          </p:nvCxnSpPr>
          <p:spPr>
            <a:xfrm>
              <a:off x="457200" y="4434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7" name="Straight Connector 426"/>
            <p:cNvCxnSpPr/>
            <p:nvPr userDrawn="1"/>
          </p:nvCxnSpPr>
          <p:spPr>
            <a:xfrm>
              <a:off x="457200" y="4617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8" name="Straight Connector 427"/>
            <p:cNvCxnSpPr/>
            <p:nvPr userDrawn="1"/>
          </p:nvCxnSpPr>
          <p:spPr>
            <a:xfrm>
              <a:off x="457200" y="4709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9" name="Straight Connector 428"/>
            <p:cNvCxnSpPr/>
            <p:nvPr userDrawn="1"/>
          </p:nvCxnSpPr>
          <p:spPr>
            <a:xfrm>
              <a:off x="457200" y="48006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0" name="Straight Connector 429"/>
            <p:cNvCxnSpPr/>
            <p:nvPr userDrawn="1"/>
          </p:nvCxnSpPr>
          <p:spPr>
            <a:xfrm>
              <a:off x="457200" y="4892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1" name="Straight Connector 430"/>
            <p:cNvCxnSpPr/>
            <p:nvPr userDrawn="1"/>
          </p:nvCxnSpPr>
          <p:spPr>
            <a:xfrm>
              <a:off x="457200" y="4526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2" name="Straight Connector 431"/>
            <p:cNvCxnSpPr/>
            <p:nvPr userDrawn="1"/>
          </p:nvCxnSpPr>
          <p:spPr>
            <a:xfrm>
              <a:off x="457200" y="4983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3" name="Straight Connector 432"/>
            <p:cNvCxnSpPr/>
            <p:nvPr userDrawn="1"/>
          </p:nvCxnSpPr>
          <p:spPr>
            <a:xfrm>
              <a:off x="457200" y="5074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4" name="Straight Connector 433"/>
            <p:cNvCxnSpPr/>
            <p:nvPr userDrawn="1"/>
          </p:nvCxnSpPr>
          <p:spPr>
            <a:xfrm>
              <a:off x="457200" y="5166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5" name="Straight Connector 434"/>
            <p:cNvCxnSpPr/>
            <p:nvPr userDrawn="1"/>
          </p:nvCxnSpPr>
          <p:spPr>
            <a:xfrm>
              <a:off x="457200" y="52578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6" name="Straight Connector 435"/>
            <p:cNvCxnSpPr/>
            <p:nvPr userDrawn="1"/>
          </p:nvCxnSpPr>
          <p:spPr>
            <a:xfrm>
              <a:off x="457200" y="5349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7" name="Straight Connector 436"/>
            <p:cNvCxnSpPr/>
            <p:nvPr userDrawn="1"/>
          </p:nvCxnSpPr>
          <p:spPr>
            <a:xfrm>
              <a:off x="457200" y="5532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8" name="Straight Connector 437"/>
            <p:cNvCxnSpPr/>
            <p:nvPr userDrawn="1"/>
          </p:nvCxnSpPr>
          <p:spPr>
            <a:xfrm>
              <a:off x="457200" y="5623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9" name="Straight Connector 438"/>
            <p:cNvCxnSpPr/>
            <p:nvPr userDrawn="1"/>
          </p:nvCxnSpPr>
          <p:spPr>
            <a:xfrm>
              <a:off x="457200" y="57150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0" name="Straight Connector 439"/>
            <p:cNvCxnSpPr/>
            <p:nvPr userDrawn="1"/>
          </p:nvCxnSpPr>
          <p:spPr>
            <a:xfrm>
              <a:off x="457200" y="5806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1" name="Straight Connector 440"/>
            <p:cNvCxnSpPr/>
            <p:nvPr userDrawn="1"/>
          </p:nvCxnSpPr>
          <p:spPr>
            <a:xfrm>
              <a:off x="457200" y="5440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2" name="Straight Connector 441"/>
            <p:cNvCxnSpPr/>
            <p:nvPr userDrawn="1"/>
          </p:nvCxnSpPr>
          <p:spPr>
            <a:xfrm>
              <a:off x="457200" y="5897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3" name="Straight Connector 442"/>
            <p:cNvCxnSpPr/>
            <p:nvPr userDrawn="1"/>
          </p:nvCxnSpPr>
          <p:spPr>
            <a:xfrm>
              <a:off x="457200" y="5989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4" name="Straight Connector 443"/>
            <p:cNvCxnSpPr/>
            <p:nvPr userDrawn="1"/>
          </p:nvCxnSpPr>
          <p:spPr>
            <a:xfrm>
              <a:off x="457200" y="6080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5" name="Straight Connector 444"/>
            <p:cNvCxnSpPr/>
            <p:nvPr userDrawn="1"/>
          </p:nvCxnSpPr>
          <p:spPr>
            <a:xfrm>
              <a:off x="457200" y="6263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6" name="Straight Connector 445"/>
            <p:cNvCxnSpPr/>
            <p:nvPr userDrawn="1"/>
          </p:nvCxnSpPr>
          <p:spPr>
            <a:xfrm>
              <a:off x="457200" y="6446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7" name="Straight Connector 446"/>
            <p:cNvCxnSpPr/>
            <p:nvPr userDrawn="1"/>
          </p:nvCxnSpPr>
          <p:spPr>
            <a:xfrm>
              <a:off x="457200" y="6537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8" name="Straight Connector 447"/>
            <p:cNvCxnSpPr/>
            <p:nvPr userDrawn="1"/>
          </p:nvCxnSpPr>
          <p:spPr>
            <a:xfrm>
              <a:off x="457200" y="66294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9" name="Straight Connector 448"/>
            <p:cNvCxnSpPr/>
            <p:nvPr userDrawn="1"/>
          </p:nvCxnSpPr>
          <p:spPr>
            <a:xfrm>
              <a:off x="457200" y="6720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0" name="Straight Connector 449"/>
            <p:cNvCxnSpPr/>
            <p:nvPr userDrawn="1"/>
          </p:nvCxnSpPr>
          <p:spPr>
            <a:xfrm>
              <a:off x="457200" y="6355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1" name="Straight Connector 450"/>
            <p:cNvCxnSpPr/>
            <p:nvPr userDrawn="1"/>
          </p:nvCxnSpPr>
          <p:spPr>
            <a:xfrm>
              <a:off x="457200" y="6812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2" name="Straight Connector 451"/>
            <p:cNvCxnSpPr/>
            <p:nvPr userDrawn="1"/>
          </p:nvCxnSpPr>
          <p:spPr>
            <a:xfrm>
              <a:off x="457200" y="6903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3" name="Straight Connector 452"/>
            <p:cNvCxnSpPr/>
            <p:nvPr userDrawn="1"/>
          </p:nvCxnSpPr>
          <p:spPr>
            <a:xfrm>
              <a:off x="457200" y="6995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4" name="Straight Connector 453"/>
            <p:cNvCxnSpPr/>
            <p:nvPr userDrawn="1"/>
          </p:nvCxnSpPr>
          <p:spPr>
            <a:xfrm>
              <a:off x="457200" y="70866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5" name="Straight Connector 454"/>
            <p:cNvCxnSpPr/>
            <p:nvPr userDrawn="1"/>
          </p:nvCxnSpPr>
          <p:spPr>
            <a:xfrm>
              <a:off x="457200" y="7178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6" name="Straight Connector 455"/>
            <p:cNvCxnSpPr/>
            <p:nvPr userDrawn="1"/>
          </p:nvCxnSpPr>
          <p:spPr>
            <a:xfrm>
              <a:off x="457200" y="7360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7" name="Straight Connector 456"/>
            <p:cNvCxnSpPr/>
            <p:nvPr userDrawn="1"/>
          </p:nvCxnSpPr>
          <p:spPr>
            <a:xfrm>
              <a:off x="457200" y="7452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8" name="Straight Connector 457"/>
            <p:cNvCxnSpPr/>
            <p:nvPr userDrawn="1"/>
          </p:nvCxnSpPr>
          <p:spPr>
            <a:xfrm>
              <a:off x="457200" y="75438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9" name="Straight Connector 458"/>
            <p:cNvCxnSpPr/>
            <p:nvPr userDrawn="1"/>
          </p:nvCxnSpPr>
          <p:spPr>
            <a:xfrm>
              <a:off x="457200" y="7635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60" name="Straight Connector 459"/>
            <p:cNvCxnSpPr/>
            <p:nvPr userDrawn="1"/>
          </p:nvCxnSpPr>
          <p:spPr>
            <a:xfrm>
              <a:off x="457200" y="7269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61" name="Straight Connector 460"/>
            <p:cNvCxnSpPr/>
            <p:nvPr userDrawn="1"/>
          </p:nvCxnSpPr>
          <p:spPr>
            <a:xfrm>
              <a:off x="457200" y="7726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463" name="Rectangle 462"/>
            <p:cNvSpPr/>
            <p:nvPr userDrawn="1"/>
          </p:nvSpPr>
          <p:spPr>
            <a:xfrm>
              <a:off x="0" y="0"/>
              <a:ext cx="14630400" cy="8229600"/>
            </a:xfrm>
            <a:prstGeom prst="rect">
              <a:avLst/>
            </a:prstGeom>
            <a:solidFill>
              <a:schemeClr val="tx1">
                <a:alpha val="40000"/>
              </a:schemeClr>
            </a:solidFill>
          </p:spPr>
          <p:txBody>
            <a:bodyPr wrap="square" lIns="0" tIns="0" rIns="0" bIns="0" rtlCol="0" anchor="ctr">
              <a:spAutoFit/>
            </a:bodyPr>
            <a:lstStyle/>
            <a:p>
              <a:pPr algn="ctr"/>
              <a:endParaRPr lang="en-US" sz="1400" b="0" i="0" dirty="0">
                <a:solidFill>
                  <a:schemeClr val="bg2"/>
                </a:solidFill>
                <a:latin typeface="Arial Regular" charset="0"/>
              </a:endParaRPr>
            </a:p>
          </p:txBody>
        </p:sp>
        <p:grpSp>
          <p:nvGrpSpPr>
            <p:cNvPr id="475" name="Group 474"/>
            <p:cNvGrpSpPr/>
            <p:nvPr userDrawn="1"/>
          </p:nvGrpSpPr>
          <p:grpSpPr>
            <a:xfrm>
              <a:off x="914400" y="7899655"/>
              <a:ext cx="2713350" cy="220571"/>
              <a:chOff x="914400" y="7899655"/>
              <a:chExt cx="2713350" cy="220571"/>
            </a:xfrm>
          </p:grpSpPr>
          <p:sp>
            <p:nvSpPr>
              <p:cNvPr id="476"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477"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alpha val="60000"/>
                    </a:schemeClr>
                  </a:solidFill>
                  <a:latin typeface="IBM Plex Sans" charset="0"/>
                  <a:ea typeface="IBM Plex Sans" charset="0"/>
                  <a:cs typeface="IBM Plex Sans" charset="0"/>
                </a:endParaRPr>
              </a:p>
            </p:txBody>
          </p:sp>
        </p:grpSp>
      </p:grpSp>
      <p:sp>
        <p:nvSpPr>
          <p:cNvPr id="479"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480"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Tree>
  </p:cSld>
  <p:clrMapOvr>
    <a:masterClrMapping/>
  </p:clrMapOvr>
  <p:extLst>
    <p:ext uri="{DCECCB84-F9BA-43D5-87BE-67443E8EF086}">
      <p15:sldGuideLst xmlns:p15="http://schemas.microsoft.com/office/powerpoint/2012/main">
        <p15:guide id="1" orient="horz" pos="2592">
          <p15:clr>
            <a:srgbClr val="FBAE40"/>
          </p15:clr>
        </p15:guide>
        <p15:guide id="2" pos="460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ver Slide">
    <p:bg>
      <p:bgPr>
        <a:solidFill>
          <a:schemeClr val="accent2"/>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1352494" y="7625253"/>
            <a:ext cx="570973" cy="231475"/>
          </a:xfrm>
          <a:prstGeom prst="rect">
            <a:avLst/>
          </a:prstGeom>
        </p:spPr>
      </p:pic>
      <p:sp>
        <p:nvSpPr>
          <p:cNvPr id="5" name="Title 4"/>
          <p:cNvSpPr>
            <a:spLocks noGrp="1"/>
          </p:cNvSpPr>
          <p:nvPr>
            <p:ph type="title"/>
          </p:nvPr>
        </p:nvSpPr>
        <p:spPr>
          <a:xfrm>
            <a:off x="11338560" y="1831411"/>
            <a:ext cx="2926080" cy="5596854"/>
          </a:xfrm>
        </p:spPr>
        <p:txBody>
          <a:bodyPr>
            <a:normAutofit/>
          </a:bodyPr>
          <a:lstStyle>
            <a:lvl1pPr>
              <a:lnSpc>
                <a:spcPct val="90000"/>
              </a:lnSpc>
              <a:defRPr sz="3600" b="1">
                <a:solidFill>
                  <a:schemeClr val="bg2"/>
                </a:solidFill>
              </a:defRPr>
            </a:lvl1pPr>
          </a:lstStyle>
          <a:p>
            <a:endParaRPr lang="en-US" dirty="0"/>
          </a:p>
        </p:txBody>
      </p:sp>
      <p:cxnSp>
        <p:nvCxnSpPr>
          <p:cNvPr id="11" name="Straight Connector 10"/>
          <p:cNvCxnSpPr/>
          <p:nvPr userDrawn="1"/>
        </p:nvCxnSpPr>
        <p:spPr>
          <a:xfrm>
            <a:off x="2737974"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1386405"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717587"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365760"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a:off x="5551851"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10965834"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2941" y="53122"/>
            <a:ext cx="2131024" cy="848563"/>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bg2"/>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52495" y="7626167"/>
            <a:ext cx="570972" cy="230561"/>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1032941" y="53123"/>
            <a:ext cx="2131024" cy="848562"/>
          </a:xfrm>
          <a:prstGeom prst="rect">
            <a:avLst/>
          </a:prstGeom>
          <a:ln>
            <a:noFill/>
          </a:ln>
        </p:spPr>
      </p:pic>
      <p:sp>
        <p:nvSpPr>
          <p:cNvPr id="2" name="Title 1"/>
          <p:cNvSpPr>
            <a:spLocks noGrp="1"/>
          </p:cNvSpPr>
          <p:nvPr>
            <p:ph type="title" hasCustomPrompt="1"/>
          </p:nvPr>
        </p:nvSpPr>
        <p:spPr>
          <a:xfrm>
            <a:off x="11338560" y="1831411"/>
            <a:ext cx="2926080" cy="5596128"/>
          </a:xfrm>
        </p:spPr>
        <p:txBody>
          <a:bodyPr vert="horz" lIns="0" tIns="0" rIns="0" bIns="0" rtlCol="0" anchor="t">
            <a:normAutofit/>
          </a:bodyPr>
          <a:lstStyle>
            <a:lvl1pPr>
              <a:defRPr lang="en-US" sz="3600" b="1">
                <a:solidFill>
                  <a:srgbClr val="000000"/>
                </a:solidFill>
              </a:defRPr>
            </a:lvl1pPr>
          </a:lstStyle>
          <a:p>
            <a:pPr lvl="0"/>
            <a:r>
              <a:rPr lang="en-US" dirty="0"/>
              <a:t>Click to add title</a:t>
            </a:r>
          </a:p>
        </p:txBody>
      </p:sp>
      <p:cxnSp>
        <p:nvCxnSpPr>
          <p:cNvPr id="4" name="Straight Connector 3"/>
          <p:cNvCxnSpPr/>
          <p:nvPr userDrawn="1"/>
        </p:nvCxnSpPr>
        <p:spPr>
          <a:xfrm>
            <a:off x="2737974"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userDrawn="1"/>
        </p:nvCxnSpPr>
        <p:spPr>
          <a:xfrm>
            <a:off x="1386405"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a:off x="717587"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userDrawn="1"/>
        </p:nvCxnSpPr>
        <p:spPr>
          <a:xfrm>
            <a:off x="365760"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a:off x="5551851"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0965834"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24567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11" name="Title 1"/>
          <p:cNvSpPr>
            <a:spLocks noGrp="1"/>
          </p:cNvSpPr>
          <p:nvPr>
            <p:ph type="title"/>
          </p:nvPr>
        </p:nvSpPr>
        <p:spPr>
          <a:xfrm>
            <a:off x="457200" y="685800"/>
            <a:ext cx="13716000" cy="1143000"/>
          </a:xfrm>
        </p:spPr>
        <p:txBody>
          <a:bodyPr/>
          <a:lstStyle/>
          <a:p>
            <a:r>
              <a:rPr lang="en-US" dirty="0"/>
              <a:t>Contents</a:t>
            </a: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5" name="Content Placeholder 2"/>
          <p:cNvSpPr>
            <a:spLocks noGrp="1"/>
          </p:cNvSpPr>
          <p:nvPr>
            <p:ph idx="4294967295"/>
          </p:nvPr>
        </p:nvSpPr>
        <p:spPr>
          <a:xfrm>
            <a:off x="457200" y="2057400"/>
            <a:ext cx="6583680" cy="5257800"/>
          </a:xfrm>
        </p:spPr>
        <p:txBody>
          <a:bodyPr tIns="0"/>
          <a:lstStyle/>
          <a:p>
            <a:pPr marL="5945188" indent="-5943600" algn="just">
              <a:spcBef>
                <a:spcPts val="0"/>
              </a:spcBef>
            </a:pPr>
            <a:r>
              <a:rPr lang="en-US" b="1" dirty="0"/>
              <a:t>Part One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r>
              <a:rPr lang="en-US" dirty="0"/>
              <a:t>Section Four	00</a:t>
            </a:r>
          </a:p>
          <a:p>
            <a:pPr marL="5945188" indent="-5943600" algn="just">
              <a:spcBef>
                <a:spcPts val="0"/>
              </a:spcBef>
            </a:pPr>
            <a:endParaRPr lang="en-US" dirty="0"/>
          </a:p>
          <a:p>
            <a:pPr marL="5945188" indent="-5943600" algn="just">
              <a:spcBef>
                <a:spcPts val="0"/>
              </a:spcBef>
            </a:pPr>
            <a:r>
              <a:rPr lang="en-US" b="1" dirty="0"/>
              <a:t>Part Two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r>
              <a:rPr lang="en-US" b="1" dirty="0"/>
              <a:t>Part Three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p:txBody>
      </p:sp>
      <p:sp>
        <p:nvSpPr>
          <p:cNvPr id="16" name="Content Placeholder 3"/>
          <p:cNvSpPr>
            <a:spLocks noGrp="1"/>
          </p:cNvSpPr>
          <p:nvPr>
            <p:ph idx="4294967295"/>
          </p:nvPr>
        </p:nvSpPr>
        <p:spPr>
          <a:xfrm>
            <a:off x="7589520" y="2057400"/>
            <a:ext cx="6583680" cy="5257800"/>
          </a:xfrm>
        </p:spPr>
        <p:txBody>
          <a:bodyPr tIns="0"/>
          <a:lstStyle/>
          <a:p>
            <a:pPr marL="5945188" indent="-5943600" algn="just">
              <a:spcBef>
                <a:spcPts val="0"/>
              </a:spcBef>
            </a:pPr>
            <a:r>
              <a:rPr lang="en-US" b="1" dirty="0"/>
              <a:t>Part Four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a:p>
            <a:pPr marL="5945188" indent="-5943600" algn="just">
              <a:spcBef>
                <a:spcPts val="0"/>
              </a:spcBef>
            </a:pPr>
            <a:r>
              <a:rPr lang="en-US" b="1" dirty="0"/>
              <a:t>Appendix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vider">
    <p:bg>
      <p:bgPr>
        <a:solidFill>
          <a:schemeClr val="accent2"/>
        </a:solidFill>
        <a:effectLst/>
      </p:bgPr>
    </p:bg>
    <p:spTree>
      <p:nvGrpSpPr>
        <p:cNvPr id="1" name=""/>
        <p:cNvGrpSpPr/>
        <p:nvPr/>
      </p:nvGrpSpPr>
      <p:grpSpPr>
        <a:xfrm>
          <a:off x="0" y="0"/>
          <a:ext cx="0" cy="0"/>
          <a:chOff x="0" y="0"/>
          <a:chExt cx="0" cy="0"/>
        </a:xfrm>
      </p:grpSpPr>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11" name="Title 1"/>
          <p:cNvSpPr>
            <a:spLocks noGrp="1"/>
          </p:cNvSpPr>
          <p:nvPr>
            <p:ph type="title"/>
          </p:nvPr>
        </p:nvSpPr>
        <p:spPr>
          <a:xfrm>
            <a:off x="457200" y="685800"/>
            <a:ext cx="13716000" cy="1143000"/>
          </a:xfrm>
        </p:spPr>
        <p:txBody>
          <a:bodyPr/>
          <a:lstStyle/>
          <a:p>
            <a:r>
              <a:rPr lang="en-US" dirty="0"/>
              <a:t>Contents</a:t>
            </a:r>
          </a:p>
        </p:txBody>
      </p:sp>
      <p:sp>
        <p:nvSpPr>
          <p:cNvPr id="12" name="Content Placeholder 2"/>
          <p:cNvSpPr>
            <a:spLocks noGrp="1"/>
          </p:cNvSpPr>
          <p:nvPr>
            <p:ph idx="4294967295"/>
          </p:nvPr>
        </p:nvSpPr>
        <p:spPr>
          <a:xfrm>
            <a:off x="457200" y="2057400"/>
            <a:ext cx="6583680" cy="5257800"/>
          </a:xfrm>
        </p:spPr>
        <p:txBody>
          <a:bodyPr tIns="0"/>
          <a:lstStyle/>
          <a:p>
            <a:pPr marL="5945188" indent="-5943600" algn="just">
              <a:spcBef>
                <a:spcPts val="0"/>
              </a:spcBef>
            </a:pPr>
            <a:r>
              <a:rPr lang="en-US" b="1" dirty="0"/>
              <a:t>Part One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r>
              <a:rPr lang="en-US" dirty="0"/>
              <a:t>Section Four	00</a:t>
            </a:r>
          </a:p>
          <a:p>
            <a:pPr marL="5945188" indent="-5943600" algn="just">
              <a:spcBef>
                <a:spcPts val="0"/>
              </a:spcBef>
            </a:pPr>
            <a:endParaRPr lang="en-US" dirty="0"/>
          </a:p>
          <a:p>
            <a:pPr marL="5945188" indent="-5943600" algn="just">
              <a:spcBef>
                <a:spcPts val="0"/>
              </a:spcBef>
            </a:pPr>
            <a:r>
              <a:rPr lang="en-US" b="1" dirty="0"/>
              <a:t>Part Two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r>
              <a:rPr lang="en-US" b="1" dirty="0"/>
              <a:t>Part Three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p:txBody>
      </p:sp>
      <p:sp>
        <p:nvSpPr>
          <p:cNvPr id="13" name="Content Placeholder 3"/>
          <p:cNvSpPr>
            <a:spLocks noGrp="1"/>
          </p:cNvSpPr>
          <p:nvPr>
            <p:ph idx="4294967295"/>
          </p:nvPr>
        </p:nvSpPr>
        <p:spPr>
          <a:xfrm>
            <a:off x="7589520" y="2057400"/>
            <a:ext cx="6583680" cy="5257800"/>
          </a:xfrm>
        </p:spPr>
        <p:txBody>
          <a:bodyPr tIns="0"/>
          <a:lstStyle/>
          <a:p>
            <a:pPr marL="5945188" indent="-5943600" algn="just">
              <a:spcBef>
                <a:spcPts val="0"/>
              </a:spcBef>
            </a:pPr>
            <a:r>
              <a:rPr lang="en-US" b="1" dirty="0"/>
              <a:t>Part Four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a:p>
            <a:pPr marL="5945188" indent="-5943600" algn="just">
              <a:spcBef>
                <a:spcPts val="0"/>
              </a:spcBef>
            </a:pPr>
            <a:r>
              <a:rPr lang="en-US" b="1" dirty="0"/>
              <a:t>Appendix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Divider">
    <p:bg>
      <p:bgPr>
        <a:solidFill>
          <a:schemeClr val="bg2"/>
        </a:solidFill>
        <a:effectLst/>
      </p:bgPr>
    </p:bg>
    <p:spTree>
      <p:nvGrpSpPr>
        <p:cNvPr id="1" name=""/>
        <p:cNvGrpSpPr/>
        <p:nvPr/>
      </p:nvGrpSpPr>
      <p:grpSpPr>
        <a:xfrm>
          <a:off x="0" y="0"/>
          <a:ext cx="0" cy="0"/>
          <a:chOff x="0" y="0"/>
          <a:chExt cx="0" cy="0"/>
        </a:xfrm>
      </p:grpSpPr>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lumMod val="25000"/>
                    </a:schemeClr>
                  </a:solidFill>
                  <a:latin typeface="IBM Plex Sans" charset="0"/>
                  <a:ea typeface="IBM Plex Sans" charset="0"/>
                  <a:cs typeface="IBM Plex Sans" charset="0"/>
                </a:rPr>
                <a:t>©</a:t>
              </a:r>
              <a:r>
                <a:rPr lang="en-US" sz="400" b="0" i="0" dirty="0">
                  <a:solidFill>
                    <a:schemeClr val="tx2">
                      <a:lumMod val="25000"/>
                    </a:schemeClr>
                  </a:solidFill>
                  <a:latin typeface="IBM Plex Sans" charset="0"/>
                  <a:ea typeface="IBM Plex Sans" charset="0"/>
                  <a:cs typeface="IBM Plex Sans" charset="0"/>
                </a:rPr>
                <a:t> </a:t>
              </a:r>
              <a:r>
                <a:rPr lang="en-US" sz="799" b="0" i="0" dirty="0">
                  <a:solidFill>
                    <a:schemeClr val="tx2">
                      <a:lumMod val="25000"/>
                    </a:schemeClr>
                  </a:solidFill>
                  <a:latin typeface="IBM Plex Sans" charset="0"/>
                  <a:ea typeface="IBM Plex Sans" charset="0"/>
                  <a:cs typeface="IBM Plex Sans" charset="0"/>
                </a:rPr>
                <a:t>2020 IBM Corporation</a:t>
              </a:r>
              <a:r>
                <a:rPr lang="en-US" sz="799" b="0" i="0" baseline="0" dirty="0">
                  <a:solidFill>
                    <a:schemeClr val="tx2">
                      <a:lumMod val="25000"/>
                    </a:schemeClr>
                  </a:solidFill>
                  <a:latin typeface="IBM Plex Sans" charset="0"/>
                  <a:ea typeface="IBM Plex Sans" charset="0"/>
                  <a:cs typeface="IBM Plex Sans" charset="0"/>
                </a:rPr>
                <a:t>              </a:t>
              </a:r>
              <a:r>
                <a:rPr lang="en-US" sz="799" b="0" i="0" dirty="0">
                  <a:solidFill>
                    <a:schemeClr val="tx2">
                      <a:lumMod val="25000"/>
                    </a:schemeClr>
                  </a:solidFill>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2">
                      <a:lumMod val="25000"/>
                    </a:schemeClr>
                  </a:solidFill>
                  <a:latin typeface="IBM Plex Sans" charset="0"/>
                  <a:ea typeface="IBM Plex Sans" charset="0"/>
                  <a:cs typeface="IBM Plex Sans" charset="0"/>
                </a:rPr>
                <a:t> </a:t>
              </a:r>
              <a:fld id="{7C9968D1-C8E5-4FE3-AED4-7D4518C301B3}" type="datetime3">
                <a:rPr lang="en-US" sz="799" b="0" i="0" smtClean="0">
                  <a:solidFill>
                    <a:schemeClr val="tx2">
                      <a:lumMod val="25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tx2">
                    <a:lumMod val="25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lumMod val="25000"/>
                  </a:schemeClr>
                </a:solidFill>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2">
                    <a:lumMod val="25000"/>
                  </a:schemeClr>
                </a:solidFill>
                <a:latin typeface="IBM Plex Sans" charset="0"/>
                <a:ea typeface="IBM Plex Sans" charset="0"/>
                <a:cs typeface="IBM Plex Sans" charset="0"/>
              </a:rPr>
              <a:pPr algn="l"/>
              <a:t>‹#›</a:t>
            </a:fld>
            <a:endParaRPr lang="en-US" sz="800" b="0" i="0" dirty="0">
              <a:solidFill>
                <a:schemeClr val="tx2">
                  <a:lumMod val="25000"/>
                </a:schemeClr>
              </a:solidFill>
              <a:latin typeface="IBM Plex Sans" charset="0"/>
              <a:ea typeface="IBM Plex Sans" charset="0"/>
              <a:cs typeface="IBM Plex Sans" charset="0"/>
            </a:endParaRPr>
          </a:p>
        </p:txBody>
      </p:sp>
      <p:sp>
        <p:nvSpPr>
          <p:cNvPr id="15" name="Title 1"/>
          <p:cNvSpPr>
            <a:spLocks noGrp="1"/>
          </p:cNvSpPr>
          <p:nvPr>
            <p:ph type="title"/>
          </p:nvPr>
        </p:nvSpPr>
        <p:spPr>
          <a:xfrm>
            <a:off x="457200" y="685800"/>
            <a:ext cx="13716000" cy="1143000"/>
          </a:xfrm>
        </p:spPr>
        <p:txBody>
          <a:bodyPr/>
          <a:lstStyle>
            <a:lvl1pPr>
              <a:defRPr>
                <a:solidFill>
                  <a:schemeClr val="tx2">
                    <a:lumMod val="25000"/>
                  </a:schemeClr>
                </a:solidFill>
              </a:defRPr>
            </a:lvl1pPr>
          </a:lstStyle>
          <a:p>
            <a:r>
              <a:rPr lang="en-US" dirty="0"/>
              <a:t>Contents</a:t>
            </a:r>
          </a:p>
        </p:txBody>
      </p:sp>
      <p:sp>
        <p:nvSpPr>
          <p:cNvPr id="16" name="Content Placeholder 2"/>
          <p:cNvSpPr>
            <a:spLocks noGrp="1"/>
          </p:cNvSpPr>
          <p:nvPr>
            <p:ph idx="4294967295"/>
          </p:nvPr>
        </p:nvSpPr>
        <p:spPr>
          <a:xfrm>
            <a:off x="457200" y="2057400"/>
            <a:ext cx="6583680" cy="5257800"/>
          </a:xfrm>
        </p:spPr>
        <p:txBody>
          <a:bodyPr tIns="0"/>
          <a:lstStyle>
            <a:lvl1pPr>
              <a:defRPr>
                <a:solidFill>
                  <a:schemeClr val="tx2">
                    <a:lumMod val="25000"/>
                  </a:schemeClr>
                </a:solidFill>
              </a:defRPr>
            </a:lvl1pPr>
          </a:lstStyle>
          <a:p>
            <a:pPr marL="5945188" indent="-5943600" algn="just">
              <a:spcBef>
                <a:spcPts val="0"/>
              </a:spcBef>
            </a:pPr>
            <a:r>
              <a:rPr lang="en-US" dirty="0">
                <a:solidFill>
                  <a:schemeClr val="accent2"/>
                </a:solidFill>
              </a:rPr>
              <a:t>Part One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r>
              <a:rPr lang="en-US" dirty="0"/>
              <a:t>Section Four	00</a:t>
            </a:r>
          </a:p>
          <a:p>
            <a:pPr marL="5945188" indent="-5943600" algn="just">
              <a:spcBef>
                <a:spcPts val="0"/>
              </a:spcBef>
            </a:pPr>
            <a:endParaRPr lang="en-US" dirty="0"/>
          </a:p>
          <a:p>
            <a:pPr marL="5945188" indent="-5943600" algn="just">
              <a:spcBef>
                <a:spcPts val="0"/>
              </a:spcBef>
            </a:pPr>
            <a:r>
              <a:rPr lang="en-US" dirty="0">
                <a:solidFill>
                  <a:schemeClr val="accent2"/>
                </a:solidFill>
              </a:rPr>
              <a:t>Part Two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r>
              <a:rPr lang="en-US" dirty="0">
                <a:solidFill>
                  <a:schemeClr val="accent2"/>
                </a:solidFill>
              </a:rPr>
              <a:t>Part Three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p:txBody>
      </p:sp>
      <p:sp>
        <p:nvSpPr>
          <p:cNvPr id="17" name="Content Placeholder 3"/>
          <p:cNvSpPr>
            <a:spLocks noGrp="1"/>
          </p:cNvSpPr>
          <p:nvPr>
            <p:ph idx="4294967295"/>
          </p:nvPr>
        </p:nvSpPr>
        <p:spPr>
          <a:xfrm>
            <a:off x="7589520" y="2057400"/>
            <a:ext cx="6583680" cy="5257800"/>
          </a:xfrm>
        </p:spPr>
        <p:txBody>
          <a:bodyPr tIns="0"/>
          <a:lstStyle>
            <a:lvl1pPr>
              <a:defRPr>
                <a:solidFill>
                  <a:schemeClr val="tx2">
                    <a:lumMod val="25000"/>
                  </a:schemeClr>
                </a:solidFill>
              </a:defRPr>
            </a:lvl1pPr>
          </a:lstStyle>
          <a:p>
            <a:pPr marL="5945188" indent="-5943600" algn="just">
              <a:spcBef>
                <a:spcPts val="0"/>
              </a:spcBef>
            </a:pPr>
            <a:r>
              <a:rPr lang="en-US" dirty="0">
                <a:solidFill>
                  <a:schemeClr val="accent2"/>
                </a:solidFill>
              </a:rPr>
              <a:t>Part Four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a:p>
            <a:pPr marL="5945188" indent="-5943600" algn="just">
              <a:spcBef>
                <a:spcPts val="0"/>
              </a:spcBef>
            </a:pPr>
            <a:r>
              <a:rPr lang="en-US" dirty="0">
                <a:solidFill>
                  <a:schemeClr val="accent2"/>
                </a:solidFill>
              </a:rPr>
              <a:t>Appendix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endParaRPr lang="en-US" dirty="0"/>
          </a:p>
        </p:txBody>
      </p:sp>
      <p:pic>
        <p:nvPicPr>
          <p:cNvPr id="26" name="Picture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24560" y="7816175"/>
            <a:ext cx="570972" cy="230561"/>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Divi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7315200" y="0"/>
            <a:ext cx="7315200" cy="8229600"/>
          </a:xfrm>
        </p:spPr>
        <p:txBody>
          <a:bodyPr/>
          <a:lstStyle>
            <a:lvl1pPr>
              <a:defRPr>
                <a:latin typeface="IBM Plex Sans" charset="0"/>
                <a:ea typeface="IBM Plex Sans" charset="0"/>
                <a:cs typeface="IBM Plex Sans" charset="0"/>
              </a:defRPr>
            </a:lvl1pPr>
          </a:lstStyle>
          <a:p>
            <a:endParaRPr lang="en-US"/>
          </a:p>
        </p:txBody>
      </p:sp>
      <p:sp>
        <p:nvSpPr>
          <p:cNvPr id="2" name="Title 1"/>
          <p:cNvSpPr>
            <a:spLocks noGrp="1"/>
          </p:cNvSpPr>
          <p:nvPr>
            <p:ph type="title"/>
          </p:nvPr>
        </p:nvSpPr>
        <p:spPr>
          <a:xfrm>
            <a:off x="457200" y="685800"/>
            <a:ext cx="6629400" cy="5257800"/>
          </a:xfrm>
        </p:spPr>
        <p:txBody>
          <a:bodyPr>
            <a:noAutofit/>
          </a:bodyPr>
          <a:lstStyle>
            <a:lvl1pPr>
              <a:defRPr sz="5400" b="1"/>
            </a:lvl1pPr>
          </a:lstStyle>
          <a:p>
            <a:r>
              <a:rPr lang="en-US" dirty="0"/>
              <a:t>Click to edit Master title style</a:t>
            </a:r>
          </a:p>
        </p:txBody>
      </p:sp>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Divider">
    <p:bg>
      <p:bgPr>
        <a:solidFill>
          <a:schemeClr val="accent2"/>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7315200" y="0"/>
            <a:ext cx="7315200" cy="8229600"/>
          </a:xfrm>
        </p:spPr>
        <p:txBody>
          <a:bodyPr/>
          <a:lstStyle>
            <a:lvl1pPr>
              <a:defRPr>
                <a:latin typeface="IBM Plex Sans" charset="0"/>
                <a:ea typeface="IBM Plex Sans" charset="0"/>
                <a:cs typeface="IBM Plex Sans" charset="0"/>
              </a:defRPr>
            </a:lvl1pPr>
          </a:lstStyle>
          <a:p>
            <a:endParaRPr lang="en-US"/>
          </a:p>
        </p:txBody>
      </p:sp>
      <p:sp>
        <p:nvSpPr>
          <p:cNvPr id="2" name="Title 1"/>
          <p:cNvSpPr>
            <a:spLocks noGrp="1"/>
          </p:cNvSpPr>
          <p:nvPr>
            <p:ph type="title"/>
          </p:nvPr>
        </p:nvSpPr>
        <p:spPr>
          <a:xfrm>
            <a:off x="457200" y="685800"/>
            <a:ext cx="6629400" cy="5257800"/>
          </a:xfrm>
        </p:spPr>
        <p:txBody>
          <a:bodyPr>
            <a:noAutofit/>
          </a:bodyPr>
          <a:lstStyle>
            <a:lvl1pPr>
              <a:defRPr sz="5400" b="1"/>
            </a:lvl1pPr>
          </a:lstStyle>
          <a:p>
            <a:r>
              <a:rPr lang="en-US" dirty="0"/>
              <a:t>Click to edit Master title style</a:t>
            </a:r>
          </a:p>
        </p:txBody>
      </p:sp>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Divider">
    <p:bg>
      <p:bgPr>
        <a:solidFill>
          <a:schemeClr val="bg2"/>
        </a:solidFill>
        <a:effectLst/>
      </p:bgPr>
    </p:bg>
    <p:spTree>
      <p:nvGrpSpPr>
        <p:cNvPr id="1" name=""/>
        <p:cNvGrpSpPr/>
        <p:nvPr/>
      </p:nvGrpSpPr>
      <p:grpSpPr>
        <a:xfrm>
          <a:off x="0" y="0"/>
          <a:ext cx="0" cy="0"/>
          <a:chOff x="0" y="0"/>
          <a:chExt cx="0" cy="0"/>
        </a:xfrm>
      </p:grpSpPr>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lumMod val="25000"/>
                    </a:schemeClr>
                  </a:solidFill>
                  <a:latin typeface="IBM Plex Sans" charset="0"/>
                  <a:ea typeface="IBM Plex Sans" charset="0"/>
                  <a:cs typeface="IBM Plex Sans" charset="0"/>
                </a:rPr>
                <a:t>©</a:t>
              </a:r>
              <a:r>
                <a:rPr lang="en-US" sz="400" b="0" i="0" dirty="0">
                  <a:solidFill>
                    <a:schemeClr val="tx2">
                      <a:lumMod val="25000"/>
                    </a:schemeClr>
                  </a:solidFill>
                  <a:latin typeface="IBM Plex Sans" charset="0"/>
                  <a:ea typeface="IBM Plex Sans" charset="0"/>
                  <a:cs typeface="IBM Plex Sans" charset="0"/>
                </a:rPr>
                <a:t> </a:t>
              </a:r>
              <a:r>
                <a:rPr lang="en-US" sz="799" b="0" i="0" dirty="0">
                  <a:solidFill>
                    <a:schemeClr val="tx2">
                      <a:lumMod val="25000"/>
                    </a:schemeClr>
                  </a:solidFill>
                  <a:latin typeface="IBM Plex Sans" charset="0"/>
                  <a:ea typeface="IBM Plex Sans" charset="0"/>
                  <a:cs typeface="IBM Plex Sans" charset="0"/>
                </a:rPr>
                <a:t>2020 IBM Corporation</a:t>
              </a:r>
              <a:r>
                <a:rPr lang="en-US" sz="799" b="0" i="0" baseline="0" dirty="0">
                  <a:solidFill>
                    <a:schemeClr val="tx2">
                      <a:lumMod val="25000"/>
                    </a:schemeClr>
                  </a:solidFill>
                  <a:latin typeface="IBM Plex Sans" charset="0"/>
                  <a:ea typeface="IBM Plex Sans" charset="0"/>
                  <a:cs typeface="IBM Plex Sans" charset="0"/>
                </a:rPr>
                <a:t>              </a:t>
              </a:r>
              <a:r>
                <a:rPr lang="en-US" sz="799" b="0" i="0" dirty="0">
                  <a:solidFill>
                    <a:schemeClr val="tx2">
                      <a:lumMod val="25000"/>
                    </a:schemeClr>
                  </a:solidFill>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2">
                      <a:lumMod val="25000"/>
                    </a:schemeClr>
                  </a:solidFill>
                  <a:latin typeface="IBM Plex Sans" charset="0"/>
                  <a:ea typeface="IBM Plex Sans" charset="0"/>
                  <a:cs typeface="IBM Plex Sans" charset="0"/>
                </a:rPr>
                <a:t> </a:t>
              </a:r>
              <a:fld id="{7C9968D1-C8E5-4FE3-AED4-7D4518C301B3}" type="datetime3">
                <a:rPr lang="en-US" sz="799" b="0" i="0" smtClean="0">
                  <a:solidFill>
                    <a:schemeClr val="tx2">
                      <a:lumMod val="25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tx2">
                    <a:lumMod val="25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lumMod val="25000"/>
                  </a:schemeClr>
                </a:solidFill>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2">
                    <a:lumMod val="25000"/>
                  </a:schemeClr>
                </a:solidFill>
                <a:latin typeface="IBM Plex Sans" charset="0"/>
                <a:ea typeface="IBM Plex Sans" charset="0"/>
                <a:cs typeface="IBM Plex Sans" charset="0"/>
              </a:rPr>
              <a:pPr algn="l"/>
              <a:t>‹#›</a:t>
            </a:fld>
            <a:endParaRPr lang="en-US" sz="800" b="0" i="0" dirty="0">
              <a:solidFill>
                <a:schemeClr val="tx2">
                  <a:lumMod val="25000"/>
                </a:schemeClr>
              </a:solidFill>
              <a:latin typeface="IBM Plex Sans" charset="0"/>
              <a:ea typeface="IBM Plex Sans" charset="0"/>
              <a:cs typeface="IBM Plex Sans" charset="0"/>
            </a:endParaRPr>
          </a:p>
        </p:txBody>
      </p:sp>
      <p:sp>
        <p:nvSpPr>
          <p:cNvPr id="11" name="Picture Placeholder 4"/>
          <p:cNvSpPr>
            <a:spLocks noGrp="1"/>
          </p:cNvSpPr>
          <p:nvPr>
            <p:ph type="pic" sz="quarter" idx="10"/>
          </p:nvPr>
        </p:nvSpPr>
        <p:spPr>
          <a:xfrm>
            <a:off x="7315200" y="0"/>
            <a:ext cx="7315200" cy="8229600"/>
          </a:xfrm>
        </p:spPr>
        <p:txBody>
          <a:bodyPr/>
          <a:lstStyle>
            <a:lvl1pPr>
              <a:defRPr>
                <a:solidFill>
                  <a:schemeClr val="tx1"/>
                </a:solidFill>
                <a:latin typeface="IBM Plex Sans" charset="0"/>
                <a:ea typeface="IBM Plex Sans" charset="0"/>
                <a:cs typeface="IBM Plex Sans" charset="0"/>
              </a:defRPr>
            </a:lvl1pPr>
          </a:lstStyle>
          <a:p>
            <a:endParaRPr lang="en-US"/>
          </a:p>
        </p:txBody>
      </p:sp>
      <p:sp>
        <p:nvSpPr>
          <p:cNvPr id="12" name="Title 1"/>
          <p:cNvSpPr>
            <a:spLocks noGrp="1"/>
          </p:cNvSpPr>
          <p:nvPr>
            <p:ph type="title"/>
          </p:nvPr>
        </p:nvSpPr>
        <p:spPr>
          <a:xfrm>
            <a:off x="457200" y="685800"/>
            <a:ext cx="6629400" cy="5257800"/>
          </a:xfrm>
        </p:spPr>
        <p:txBody>
          <a:bodyPr>
            <a:noAutofit/>
          </a:bodyPr>
          <a:lstStyle>
            <a:lvl1pPr>
              <a:defRPr sz="5400" b="1">
                <a:solidFill>
                  <a:schemeClr val="accent2"/>
                </a:solidFill>
              </a:defRPr>
            </a:lvl1pPr>
          </a:lstStyle>
          <a:p>
            <a:r>
              <a:rPr lang="en-US" dirty="0"/>
              <a:t>Click to edit Master title style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24560" y="7816175"/>
            <a:ext cx="570972" cy="230561"/>
          </a:xfrm>
          <a:prstGeom prst="rect">
            <a:avLst/>
          </a:prstGeom>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nd slide_dar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281928" y="3502152"/>
            <a:ext cx="2263140" cy="841248"/>
          </a:xfrm>
          <a:prstGeom prst="rect">
            <a:avLst/>
          </a:prstGeom>
        </p:spPr>
      </p:pic>
    </p:spTree>
    <p:extLst>
      <p:ext uri="{BB962C8B-B14F-4D97-AF65-F5344CB8AC3E}">
        <p14:creationId xmlns:p14="http://schemas.microsoft.com/office/powerpoint/2010/main" val="16176365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End slide_dark">
    <p:bg>
      <p:bgPr>
        <a:solidFill>
          <a:schemeClr val="accent2"/>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281928" y="3502152"/>
            <a:ext cx="2263140" cy="84124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large type">
    <p:spTree>
      <p:nvGrpSpPr>
        <p:cNvPr id="1" name=""/>
        <p:cNvGrpSpPr/>
        <p:nvPr/>
      </p:nvGrpSpPr>
      <p:grpSpPr>
        <a:xfrm>
          <a:off x="0" y="0"/>
          <a:ext cx="0" cy="0"/>
          <a:chOff x="0" y="0"/>
          <a:chExt cx="0" cy="0"/>
        </a:xfrm>
      </p:grpSpPr>
      <p:cxnSp>
        <p:nvCxnSpPr>
          <p:cNvPr id="4" name="Straight Connector 3"/>
          <p:cNvCxnSpPr/>
          <p:nvPr userDrawn="1"/>
        </p:nvCxnSpPr>
        <p:spPr>
          <a:xfrm>
            <a:off x="36576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3"/>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2227" y="7541839"/>
            <a:ext cx="570973" cy="230561"/>
          </a:xfrm>
          <a:prstGeom prst="rect">
            <a:avLst/>
          </a:prstGeom>
        </p:spPr>
      </p:pic>
      <p:sp>
        <p:nvSpPr>
          <p:cNvPr id="11" name="Title 10"/>
          <p:cNvSpPr>
            <a:spLocks noGrp="1"/>
          </p:cNvSpPr>
          <p:nvPr>
            <p:ph type="title"/>
          </p:nvPr>
        </p:nvSpPr>
        <p:spPr>
          <a:xfrm>
            <a:off x="4114800" y="411480"/>
            <a:ext cx="10058400" cy="5760720"/>
          </a:xfrm>
        </p:spPr>
        <p:txBody>
          <a:bodyPr>
            <a:noAutofit/>
          </a:bodyPr>
          <a:lstStyle>
            <a:lvl1pPr>
              <a:defRPr sz="5400" b="1"/>
            </a:lvl1pPr>
          </a:lstStyle>
          <a:p>
            <a:r>
              <a:rPr lang="en-US" dirty="0"/>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_light">
    <p:bg>
      <p:bgPr>
        <a:solidFill>
          <a:schemeClr val="bg2"/>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2690" y="3502152"/>
            <a:ext cx="2261616" cy="841248"/>
          </a:xfrm>
          <a:prstGeom prst="rect">
            <a:avLst/>
          </a:prstGeom>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sp>
        <p:nvSpPr>
          <p:cNvPr id="6" name="Rectangle 5"/>
          <p:cNvSpPr/>
          <p:nvPr userDrawn="1"/>
        </p:nvSpPr>
        <p:spPr>
          <a:xfrm>
            <a:off x="0" y="2057400"/>
            <a:ext cx="14630400" cy="617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4" name="Text Placeholder 23"/>
          <p:cNvSpPr>
            <a:spLocks noGrp="1"/>
          </p:cNvSpPr>
          <p:nvPr>
            <p:ph type="body" sz="quarter" idx="12" hasCustomPrompt="1"/>
          </p:nvPr>
        </p:nvSpPr>
        <p:spPr>
          <a:xfrm>
            <a:off x="454858"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124"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25" name="Content Placeholder 2"/>
          <p:cNvSpPr>
            <a:spLocks noGrp="1"/>
          </p:cNvSpPr>
          <p:nvPr>
            <p:ph idx="13"/>
          </p:nvPr>
        </p:nvSpPr>
        <p:spPr>
          <a:xfrm>
            <a:off x="7589520"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2_Title and Content">
    <p:bg>
      <p:bgPr>
        <a:solidFill>
          <a:schemeClr val="accent2"/>
        </a:solidFill>
        <a:effectLst/>
      </p:bgPr>
    </p:bg>
    <p:spTree>
      <p:nvGrpSpPr>
        <p:cNvPr id="1" name=""/>
        <p:cNvGrpSpPr/>
        <p:nvPr/>
      </p:nvGrpSpPr>
      <p:grpSpPr>
        <a:xfrm>
          <a:off x="0" y="0"/>
          <a:ext cx="0" cy="0"/>
          <a:chOff x="0" y="0"/>
          <a:chExt cx="0" cy="0"/>
        </a:xfrm>
      </p:grpSpPr>
      <p:sp>
        <p:nvSpPr>
          <p:cNvPr id="6" name="Rectangle 5"/>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lumMod val="40000"/>
                    <a:lumOff val="60000"/>
                  </a:schemeClr>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5" name="Text Placeholder 23"/>
          <p:cNvSpPr>
            <a:spLocks noGrp="1"/>
          </p:cNvSpPr>
          <p:nvPr>
            <p:ph type="body" sz="quarter" idx="12" hasCustomPrompt="1"/>
          </p:nvPr>
        </p:nvSpPr>
        <p:spPr>
          <a:xfrm>
            <a:off x="454858" y="7342632"/>
            <a:ext cx="6583680" cy="457200"/>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6"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7"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2"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3" name="Content Placeholder 2"/>
          <p:cNvSpPr>
            <a:spLocks noGrp="1"/>
          </p:cNvSpPr>
          <p:nvPr>
            <p:ph idx="13"/>
          </p:nvPr>
        </p:nvSpPr>
        <p:spPr>
          <a:xfrm>
            <a:off x="7589520"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8"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3_Title and Content">
    <p:spTree>
      <p:nvGrpSpPr>
        <p:cNvPr id="1" name=""/>
        <p:cNvGrpSpPr/>
        <p:nvPr/>
      </p:nvGrpSpPr>
      <p:grpSpPr>
        <a:xfrm>
          <a:off x="0" y="0"/>
          <a:ext cx="0" cy="0"/>
          <a:chOff x="0" y="0"/>
          <a:chExt cx="0" cy="0"/>
        </a:xfrm>
      </p:grpSpPr>
      <p:sp>
        <p:nvSpPr>
          <p:cNvPr id="10" name="Rectangle 9"/>
          <p:cNvSpPr/>
          <p:nvPr userDrawn="1"/>
        </p:nvSpPr>
        <p:spPr>
          <a:xfrm>
            <a:off x="0" y="2057400"/>
            <a:ext cx="14630400" cy="617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3" name="Content Placeholder 2"/>
          <p:cNvSpPr>
            <a:spLocks noGrp="1"/>
          </p:cNvSpPr>
          <p:nvPr>
            <p:ph idx="1"/>
          </p:nvPr>
        </p:nvSpPr>
        <p:spPr>
          <a:xfrm>
            <a:off x="4572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9"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0"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1"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9" name="Text Placeholder 23"/>
          <p:cNvSpPr>
            <a:spLocks noGrp="1"/>
          </p:cNvSpPr>
          <p:nvPr>
            <p:ph type="body" sz="quarter" idx="14" hasCustomPrompt="1"/>
          </p:nvPr>
        </p:nvSpPr>
        <p:spPr>
          <a:xfrm>
            <a:off x="457200" y="7342632"/>
            <a:ext cx="6583680" cy="457200"/>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4" name="Group 13"/>
          <p:cNvGrpSpPr/>
          <p:nvPr userDrawn="1"/>
        </p:nvGrpSpPr>
        <p:grpSpPr>
          <a:xfrm>
            <a:off x="914400" y="7899655"/>
            <a:ext cx="2713350" cy="220571"/>
            <a:chOff x="914400" y="7899655"/>
            <a:chExt cx="2713350" cy="220571"/>
          </a:xfrm>
        </p:grpSpPr>
        <p:sp>
          <p:nvSpPr>
            <p:cNvPr id="15"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7"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8"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22"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4_Title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lumMod val="40000"/>
                    <a:lumOff val="60000"/>
                  </a:schemeClr>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7" name="Text Placeholder 23"/>
          <p:cNvSpPr>
            <a:spLocks noGrp="1"/>
          </p:cNvSpPr>
          <p:nvPr>
            <p:ph type="body" sz="quarter" idx="14" hasCustomPrompt="1"/>
          </p:nvPr>
        </p:nvSpPr>
        <p:spPr>
          <a:xfrm>
            <a:off x="457200"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4" name="Group 13"/>
          <p:cNvGrpSpPr/>
          <p:nvPr userDrawn="1"/>
        </p:nvGrpSpPr>
        <p:grpSpPr>
          <a:xfrm>
            <a:off x="914400" y="7899655"/>
            <a:ext cx="2713350" cy="220571"/>
            <a:chOff x="914400" y="7899655"/>
            <a:chExt cx="2713350" cy="220571"/>
          </a:xfrm>
        </p:grpSpPr>
        <p:sp>
          <p:nvSpPr>
            <p:cNvPr id="15"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8"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2"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3" name="Content Placeholder 2"/>
          <p:cNvSpPr>
            <a:spLocks noGrp="1"/>
          </p:cNvSpPr>
          <p:nvPr>
            <p:ph idx="1"/>
          </p:nvPr>
        </p:nvSpPr>
        <p:spPr>
          <a:xfrm>
            <a:off x="4572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4"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5"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6"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9"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2-4_Title and Content">
    <p:bg>
      <p:bgPr>
        <a:solidFill>
          <a:schemeClr val="accent2"/>
        </a:solidFill>
        <a:effectLst/>
      </p:bgPr>
    </p:bg>
    <p:spTree>
      <p:nvGrpSpPr>
        <p:cNvPr id="1" name=""/>
        <p:cNvGrpSpPr/>
        <p:nvPr/>
      </p:nvGrpSpPr>
      <p:grpSpPr>
        <a:xfrm>
          <a:off x="0" y="0"/>
          <a:ext cx="0" cy="0"/>
          <a:chOff x="0" y="0"/>
          <a:chExt cx="0" cy="0"/>
        </a:xfrm>
      </p:grpSpPr>
      <p:sp>
        <p:nvSpPr>
          <p:cNvPr id="19" name="Rectangle 18"/>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10" name="Rectangle 9"/>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7" name="Text Placeholder 23"/>
          <p:cNvSpPr>
            <a:spLocks noGrp="1"/>
          </p:cNvSpPr>
          <p:nvPr>
            <p:ph type="body" sz="quarter" idx="14" hasCustomPrompt="1"/>
          </p:nvPr>
        </p:nvSpPr>
        <p:spPr>
          <a:xfrm>
            <a:off x="457200"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4" name="Group 13"/>
          <p:cNvGrpSpPr/>
          <p:nvPr userDrawn="1"/>
        </p:nvGrpSpPr>
        <p:grpSpPr>
          <a:xfrm>
            <a:off x="914400" y="7899655"/>
            <a:ext cx="2713350" cy="220571"/>
            <a:chOff x="914400" y="7899655"/>
            <a:chExt cx="2713350" cy="220571"/>
          </a:xfrm>
        </p:grpSpPr>
        <p:sp>
          <p:nvSpPr>
            <p:cNvPr id="15"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8"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2"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3" name="Content Placeholder 2"/>
          <p:cNvSpPr>
            <a:spLocks noGrp="1"/>
          </p:cNvSpPr>
          <p:nvPr>
            <p:ph idx="1"/>
          </p:nvPr>
        </p:nvSpPr>
        <p:spPr>
          <a:xfrm>
            <a:off x="4572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4"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5"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6"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21"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2-4_Title and Content">
    <p:bg>
      <p:bgPr>
        <a:solidFill>
          <a:schemeClr val="accent2"/>
        </a:solidFill>
        <a:effectLst/>
      </p:bgPr>
    </p:bg>
    <p:spTree>
      <p:nvGrpSpPr>
        <p:cNvPr id="1" name=""/>
        <p:cNvGrpSpPr/>
        <p:nvPr/>
      </p:nvGrpSpPr>
      <p:grpSpPr>
        <a:xfrm>
          <a:off x="0" y="0"/>
          <a:ext cx="0" cy="0"/>
          <a:chOff x="0" y="0"/>
          <a:chExt cx="0" cy="0"/>
        </a:xfrm>
      </p:grpSpPr>
      <p:sp>
        <p:nvSpPr>
          <p:cNvPr id="19" name="Rectangle 18"/>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10" name="Rectangle 9"/>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685800"/>
            <a:ext cx="13716000" cy="1143000"/>
          </a:xfrm>
        </p:spPr>
        <p:txBody>
          <a:bodyPr>
            <a:noAutofit/>
          </a:bodyPr>
          <a:lstStyle>
            <a:lvl1pPr>
              <a:defRPr>
                <a:solidFill>
                  <a:schemeClr val="tx1"/>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vert="horz" lIns="0" tIns="0" rIns="0" bIns="0" rtlCol="0" anchor="t">
            <a:noAutofit/>
          </a:bodyPr>
          <a:lstStyle>
            <a:lvl1pPr>
              <a:defRPr lang="en-US" sz="1600" dirty="0">
                <a:solidFill>
                  <a:schemeClr val="accent1"/>
                </a:solidFill>
              </a:defRPr>
            </a:lvl1pPr>
          </a:lstStyle>
          <a:p>
            <a:pPr lvl="0"/>
            <a:r>
              <a:rPr lang="en-US" dirty="0"/>
              <a:t>Click to edit Master text styles</a:t>
            </a:r>
          </a:p>
        </p:txBody>
      </p:sp>
      <p:sp>
        <p:nvSpPr>
          <p:cNvPr id="17" name="Text Placeholder 23"/>
          <p:cNvSpPr>
            <a:spLocks noGrp="1"/>
          </p:cNvSpPr>
          <p:nvPr>
            <p:ph type="body" sz="quarter" idx="14" hasCustomPrompt="1"/>
          </p:nvPr>
        </p:nvSpPr>
        <p:spPr>
          <a:xfrm>
            <a:off x="457200"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4" name="Group 13"/>
          <p:cNvGrpSpPr/>
          <p:nvPr userDrawn="1"/>
        </p:nvGrpSpPr>
        <p:grpSpPr>
          <a:xfrm>
            <a:off x="914400" y="7899655"/>
            <a:ext cx="2713350" cy="220571"/>
            <a:chOff x="914400" y="7899655"/>
            <a:chExt cx="2713350" cy="220571"/>
          </a:xfrm>
        </p:grpSpPr>
        <p:sp>
          <p:nvSpPr>
            <p:cNvPr id="15"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8"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2"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3" name="Content Placeholder 2"/>
          <p:cNvSpPr>
            <a:spLocks noGrp="1"/>
          </p:cNvSpPr>
          <p:nvPr>
            <p:ph idx="1"/>
          </p:nvPr>
        </p:nvSpPr>
        <p:spPr>
          <a:xfrm>
            <a:off x="4572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4"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5"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6"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2-3_Title and Content">
    <p:spTree>
      <p:nvGrpSpPr>
        <p:cNvPr id="1" name=""/>
        <p:cNvGrpSpPr/>
        <p:nvPr/>
      </p:nvGrpSpPr>
      <p:grpSpPr>
        <a:xfrm>
          <a:off x="0" y="0"/>
          <a:ext cx="0" cy="0"/>
          <a:chOff x="0" y="0"/>
          <a:chExt cx="0" cy="0"/>
        </a:xfrm>
      </p:grpSpPr>
      <p:sp>
        <p:nvSpPr>
          <p:cNvPr id="22" name="Rectangle 21"/>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10" name="Rectangle 9"/>
          <p:cNvSpPr/>
          <p:nvPr userDrawn="1"/>
        </p:nvSpPr>
        <p:spPr>
          <a:xfrm>
            <a:off x="0" y="2057400"/>
            <a:ext cx="14630400" cy="617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685800"/>
            <a:ext cx="13716000" cy="1143000"/>
          </a:xfrm>
        </p:spPr>
        <p:txBody>
          <a:bodyPr>
            <a:noAutofit/>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4572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9"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0"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1"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9" name="Text Placeholder 23"/>
          <p:cNvSpPr>
            <a:spLocks noGrp="1"/>
          </p:cNvSpPr>
          <p:nvPr>
            <p:ph type="body" sz="quarter" idx="14" hasCustomPrompt="1"/>
          </p:nvPr>
        </p:nvSpPr>
        <p:spPr>
          <a:xfrm>
            <a:off x="457200" y="7342632"/>
            <a:ext cx="6629400" cy="457200"/>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4" name="Group 13"/>
          <p:cNvGrpSpPr/>
          <p:nvPr userDrawn="1"/>
        </p:nvGrpSpPr>
        <p:grpSpPr>
          <a:xfrm>
            <a:off x="914400" y="7899655"/>
            <a:ext cx="2713350" cy="220571"/>
            <a:chOff x="914400" y="7899655"/>
            <a:chExt cx="2713350" cy="220571"/>
          </a:xfrm>
        </p:grpSpPr>
        <p:sp>
          <p:nvSpPr>
            <p:cNvPr id="15"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7"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8"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2971800" cy="3657600"/>
          </a:xfrm>
        </p:spPr>
        <p:txBody>
          <a:bodyPr tIns="228600">
            <a:noAutofit/>
          </a:bodyPr>
          <a:lstStyle>
            <a:lvl1pPr>
              <a:defRPr>
                <a:latin typeface="IBM Plex Sans" charset="0"/>
                <a:ea typeface="IBM Plex Sans" charset="0"/>
                <a:cs typeface="IBM Plex Sans" charset="0"/>
              </a:defRPr>
            </a:lvl1p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3606824" y="7818135"/>
            <a:ext cx="566118" cy="228601"/>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6" name="Text Placeholder 23"/>
          <p:cNvSpPr>
            <a:spLocks noGrp="1"/>
          </p:cNvSpPr>
          <p:nvPr>
            <p:ph type="body" sz="quarter" idx="14" hasCustomPrompt="1"/>
          </p:nvPr>
        </p:nvSpPr>
        <p:spPr>
          <a:xfrm>
            <a:off x="457200" y="7315200"/>
            <a:ext cx="3017520"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sp>
        <p:nvSpPr>
          <p:cNvPr id="66"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67"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68"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6_Title and Content">
    <p:spTree>
      <p:nvGrpSpPr>
        <p:cNvPr id="1" name=""/>
        <p:cNvGrpSpPr/>
        <p:nvPr/>
      </p:nvGrpSpPr>
      <p:grpSpPr>
        <a:xfrm>
          <a:off x="0" y="0"/>
          <a:ext cx="0" cy="0"/>
          <a:chOff x="0" y="0"/>
          <a:chExt cx="0" cy="0"/>
        </a:xfrm>
      </p:grpSpPr>
      <p:sp>
        <p:nvSpPr>
          <p:cNvPr id="4" name="Rectangle 3"/>
          <p:cNvSpPr/>
          <p:nvPr userDrawn="1"/>
        </p:nvSpPr>
        <p:spPr>
          <a:xfrm>
            <a:off x="3657600" y="0"/>
            <a:ext cx="10972800" cy="822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3" name="Text Placeholder 23"/>
          <p:cNvSpPr>
            <a:spLocks noGrp="1"/>
          </p:cNvSpPr>
          <p:nvPr>
            <p:ph type="body" sz="quarter" idx="14" hasCustomPrompt="1"/>
          </p:nvPr>
        </p:nvSpPr>
        <p:spPr>
          <a:xfrm>
            <a:off x="457200" y="7315200"/>
            <a:ext cx="3017521"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6"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7"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8"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over_large type">
    <p:bg>
      <p:bgPr>
        <a:solidFill>
          <a:schemeClr val="accent2"/>
        </a:solidFill>
        <a:effectLst/>
      </p:bgPr>
    </p:bg>
    <p:spTree>
      <p:nvGrpSpPr>
        <p:cNvPr id="1" name=""/>
        <p:cNvGrpSpPr/>
        <p:nvPr/>
      </p:nvGrpSpPr>
      <p:grpSpPr>
        <a:xfrm>
          <a:off x="0" y="0"/>
          <a:ext cx="0" cy="0"/>
          <a:chOff x="0" y="0"/>
          <a:chExt cx="0" cy="0"/>
        </a:xfrm>
      </p:grpSpPr>
      <p:cxnSp>
        <p:nvCxnSpPr>
          <p:cNvPr id="4" name="Straight Connector 3"/>
          <p:cNvCxnSpPr/>
          <p:nvPr userDrawn="1"/>
        </p:nvCxnSpPr>
        <p:spPr>
          <a:xfrm>
            <a:off x="36576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3"/>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2227" y="7541839"/>
            <a:ext cx="570973" cy="230561"/>
          </a:xfrm>
          <a:prstGeom prst="rect">
            <a:avLst/>
          </a:prstGeom>
        </p:spPr>
      </p:pic>
      <p:sp>
        <p:nvSpPr>
          <p:cNvPr id="11" name="Title 10"/>
          <p:cNvSpPr>
            <a:spLocks noGrp="1"/>
          </p:cNvSpPr>
          <p:nvPr>
            <p:ph type="title"/>
          </p:nvPr>
        </p:nvSpPr>
        <p:spPr>
          <a:xfrm>
            <a:off x="4114800" y="411480"/>
            <a:ext cx="10058400" cy="5760720"/>
          </a:xfrm>
        </p:spPr>
        <p:txBody>
          <a:bodyPr>
            <a:noAutofit/>
          </a:bodyPr>
          <a:lstStyle>
            <a:lvl1pPr>
              <a:defRPr sz="5400" b="1"/>
            </a:lvl1pPr>
          </a:lstStyle>
          <a:p>
            <a:r>
              <a:rPr lang="en-US" dirty="0"/>
              <a:t>Click to edit Master title style</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2-8_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lumMod val="40000"/>
                    <a:lumOff val="60000"/>
                  </a:schemeClr>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3" name="Text Placeholder 23"/>
          <p:cNvSpPr>
            <a:spLocks noGrp="1"/>
          </p:cNvSpPr>
          <p:nvPr>
            <p:ph type="body" sz="quarter" idx="14" hasCustomPrompt="1"/>
          </p:nvPr>
        </p:nvSpPr>
        <p:spPr>
          <a:xfrm>
            <a:off x="457200" y="7315200"/>
            <a:ext cx="3017521"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sp>
        <p:nvSpPr>
          <p:cNvPr id="12"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4"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6"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7_Title and Content">
    <p:spTree>
      <p:nvGrpSpPr>
        <p:cNvPr id="1" name=""/>
        <p:cNvGrpSpPr/>
        <p:nvPr/>
      </p:nvGrpSpPr>
      <p:grpSpPr>
        <a:xfrm>
          <a:off x="0" y="0"/>
          <a:ext cx="0" cy="0"/>
          <a:chOff x="0" y="0"/>
          <a:chExt cx="0" cy="0"/>
        </a:xfrm>
      </p:grpSpPr>
      <p:sp>
        <p:nvSpPr>
          <p:cNvPr id="4" name="Rectangle 3"/>
          <p:cNvSpPr/>
          <p:nvPr userDrawn="1"/>
        </p:nvSpPr>
        <p:spPr>
          <a:xfrm>
            <a:off x="3657600" y="0"/>
            <a:ext cx="10972800" cy="822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3" name="Text Placeholder 23"/>
          <p:cNvSpPr>
            <a:spLocks noGrp="1"/>
          </p:cNvSpPr>
          <p:nvPr>
            <p:ph type="body" sz="quarter" idx="14" hasCustomPrompt="1"/>
          </p:nvPr>
        </p:nvSpPr>
        <p:spPr>
          <a:xfrm>
            <a:off x="457200" y="7315200"/>
            <a:ext cx="3017520"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19"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20"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21"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8_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7F27BAF-381C-4206-99E1-A68B0D109816}"/>
              </a:ext>
            </a:extLst>
          </p:cNvPr>
          <p:cNvSpPr/>
          <p:nvPr userDrawn="1"/>
        </p:nvSpPr>
        <p:spPr>
          <a:xfrm>
            <a:off x="3644900" y="0"/>
            <a:ext cx="10972800" cy="8244840"/>
          </a:xfrm>
          <a:prstGeom prst="rect">
            <a:avLst/>
          </a:prstGeom>
          <a:solidFill>
            <a:schemeClr val="tx1">
              <a:alpha val="14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28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3" name="Text Placeholder 23"/>
          <p:cNvSpPr>
            <a:spLocks noGrp="1"/>
          </p:cNvSpPr>
          <p:nvPr>
            <p:ph type="body" sz="quarter" idx="14" hasCustomPrompt="1"/>
          </p:nvPr>
        </p:nvSpPr>
        <p:spPr>
          <a:xfrm>
            <a:off x="457200" y="7315200"/>
            <a:ext cx="3017521"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pic>
        <p:nvPicPr>
          <p:cNvPr id="3" name="Graphic 2">
            <a:extLst>
              <a:ext uri="{FF2B5EF4-FFF2-40B4-BE49-F238E27FC236}">
                <a16:creationId xmlns:a16="http://schemas.microsoft.com/office/drawing/2014/main" id="{47D9B26A-1EBA-4087-A316-936D409491E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3578840" y="7818649"/>
            <a:ext cx="568198" cy="233151"/>
          </a:xfrm>
          <a:prstGeom prst="rect">
            <a:avLst/>
          </a:prstGeom>
        </p:spPr>
      </p:pic>
      <p:pic>
        <p:nvPicPr>
          <p:cNvPr id="6" name="Picture 5" descr="A picture containing giraffe, blue&#10;&#10;Description automatically generated">
            <a:extLst>
              <a:ext uri="{FF2B5EF4-FFF2-40B4-BE49-F238E27FC236}">
                <a16:creationId xmlns:a16="http://schemas.microsoft.com/office/drawing/2014/main" id="{27689FFD-8DE7-4E70-81AF-50CCD9C7868E}"/>
              </a:ext>
            </a:extLst>
          </p:cNvPr>
          <p:cNvPicPr>
            <a:picLocks noChangeAspect="1"/>
          </p:cNvPicPr>
          <p:nvPr userDrawn="1"/>
        </p:nvPicPr>
        <p:blipFill rotWithShape="1">
          <a:blip r:embed="rId4"/>
          <a:srcRect t="-185" b="185"/>
          <a:stretch/>
        </p:blipFill>
        <p:spPr>
          <a:xfrm>
            <a:off x="3644900" y="0"/>
            <a:ext cx="10972800" cy="8229600"/>
          </a:xfrm>
          <a:prstGeom prst="rect">
            <a:avLst/>
          </a:prstGeom>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2-7_Title and Content">
    <p:spTree>
      <p:nvGrpSpPr>
        <p:cNvPr id="1" name=""/>
        <p:cNvGrpSpPr/>
        <p:nvPr/>
      </p:nvGrpSpPr>
      <p:grpSpPr>
        <a:xfrm>
          <a:off x="0" y="0"/>
          <a:ext cx="0" cy="0"/>
          <a:chOff x="0" y="0"/>
          <a:chExt cx="0" cy="0"/>
        </a:xfrm>
      </p:grpSpPr>
      <p:sp>
        <p:nvSpPr>
          <p:cNvPr id="4" name="Rectangle 3"/>
          <p:cNvSpPr/>
          <p:nvPr userDrawn="1"/>
        </p:nvSpPr>
        <p:spPr>
          <a:xfrm>
            <a:off x="3657600" y="0"/>
            <a:ext cx="10972800" cy="822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3" name="Text Placeholder 23"/>
          <p:cNvSpPr>
            <a:spLocks noGrp="1"/>
          </p:cNvSpPr>
          <p:nvPr>
            <p:ph type="body" sz="quarter" idx="14" hasCustomPrompt="1"/>
          </p:nvPr>
        </p:nvSpPr>
        <p:spPr>
          <a:xfrm>
            <a:off x="457200" y="7315200"/>
            <a:ext cx="3017520"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2-8_Title and Content">
    <p:spTree>
      <p:nvGrpSpPr>
        <p:cNvPr id="1" name=""/>
        <p:cNvGrpSpPr/>
        <p:nvPr/>
      </p:nvGrpSpPr>
      <p:grpSpPr>
        <a:xfrm>
          <a:off x="0" y="0"/>
          <a:ext cx="0" cy="0"/>
          <a:chOff x="0" y="0"/>
          <a:chExt cx="0" cy="0"/>
        </a:xfrm>
      </p:grpSpPr>
      <p:sp>
        <p:nvSpPr>
          <p:cNvPr id="4" name="Rectangle 3"/>
          <p:cNvSpPr/>
          <p:nvPr userDrawn="1"/>
        </p:nvSpPr>
        <p:spPr>
          <a:xfrm>
            <a:off x="3657600" y="0"/>
            <a:ext cx="10972800" cy="822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3" name="Text Placeholder 23"/>
          <p:cNvSpPr>
            <a:spLocks noGrp="1"/>
          </p:cNvSpPr>
          <p:nvPr>
            <p:ph type="body" sz="quarter" idx="14" hasCustomPrompt="1"/>
          </p:nvPr>
        </p:nvSpPr>
        <p:spPr>
          <a:xfrm>
            <a:off x="457200" y="7315200"/>
            <a:ext cx="3017521"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9_Title and Content">
    <p:spTree>
      <p:nvGrpSpPr>
        <p:cNvPr id="1" name=""/>
        <p:cNvGrpSpPr/>
        <p:nvPr/>
      </p:nvGrpSpPr>
      <p:grpSpPr>
        <a:xfrm>
          <a:off x="0" y="0"/>
          <a:ext cx="0" cy="0"/>
          <a:chOff x="0" y="0"/>
          <a:chExt cx="0" cy="0"/>
        </a:xfrm>
      </p:grpSpPr>
      <p:sp>
        <p:nvSpPr>
          <p:cNvPr id="6" name="Rectangle 5"/>
          <p:cNvSpPr/>
          <p:nvPr userDrawn="1"/>
        </p:nvSpPr>
        <p:spPr>
          <a:xfrm flipH="1">
            <a:off x="0" y="1270"/>
            <a:ext cx="73152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685800"/>
            <a:ext cx="6583680" cy="1143000"/>
          </a:xfrm>
        </p:spPr>
        <p:txBody>
          <a:bodyPr>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125"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26" name="Content Placeholder 2"/>
          <p:cNvSpPr>
            <a:spLocks noGrp="1"/>
          </p:cNvSpPr>
          <p:nvPr>
            <p:ph idx="13"/>
          </p:nvPr>
        </p:nvSpPr>
        <p:spPr>
          <a:xfrm>
            <a:off x="7589520"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10_Title and Content">
    <p:spTree>
      <p:nvGrpSpPr>
        <p:cNvPr id="1" name=""/>
        <p:cNvGrpSpPr/>
        <p:nvPr/>
      </p:nvGrpSpPr>
      <p:grpSpPr>
        <a:xfrm>
          <a:off x="0" y="0"/>
          <a:ext cx="0" cy="0"/>
          <a:chOff x="0" y="0"/>
          <a:chExt cx="0" cy="0"/>
        </a:xfrm>
      </p:grpSpPr>
      <p:sp>
        <p:nvSpPr>
          <p:cNvPr id="4" name="Rectangle 3"/>
          <p:cNvSpPr/>
          <p:nvPr userDrawn="1"/>
        </p:nvSpPr>
        <p:spPr>
          <a:xfrm flipH="1">
            <a:off x="0" y="0"/>
            <a:ext cx="7315200" cy="822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solidFill>
                <a:schemeClr val="tx1"/>
              </a:solidFill>
              <a:latin typeface="Arial Regular" charset="0"/>
            </a:endParaRPr>
          </a:p>
        </p:txBody>
      </p:sp>
      <p:sp>
        <p:nvSpPr>
          <p:cNvPr id="2" name="Title 1"/>
          <p:cNvSpPr>
            <a:spLocks noGrp="1"/>
          </p:cNvSpPr>
          <p:nvPr>
            <p:ph type="title"/>
          </p:nvPr>
        </p:nvSpPr>
        <p:spPr/>
        <p:txBody>
          <a:bodyPr>
            <a:noAutofit/>
          </a:bodyPr>
          <a:lstStyle>
            <a:lvl1pPr>
              <a:defRPr>
                <a:solidFill>
                  <a:schemeClr val="tx1"/>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tIns="0" anchor="b"/>
          <a:lstStyle>
            <a:lvl1pPr>
              <a:defRPr sz="800" b="0">
                <a:solidFill>
                  <a:schemeClr val="tx1">
                    <a:alpha val="6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2020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tx1">
                    <a:alpha val="60000"/>
                  </a:schemeClr>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1"/>
                </a:solidFill>
                <a:latin typeface="IBM Plex Sans" charset="0"/>
                <a:ea typeface="IBM Plex Sans" charset="0"/>
                <a:cs typeface="IBM Plex Sans" charset="0"/>
              </a:rPr>
              <a:pPr algn="l"/>
              <a:t>‹#›</a:t>
            </a:fld>
            <a:endParaRPr lang="en-US" sz="800" b="0" i="0" dirty="0">
              <a:solidFill>
                <a:schemeClr val="tx1"/>
              </a:solidFill>
              <a:latin typeface="IBM Plex Sans" charset="0"/>
              <a:ea typeface="IBM Plex Sans" charset="0"/>
              <a:cs typeface="IBM Plex Sans" charset="0"/>
            </a:endParaRPr>
          </a:p>
        </p:txBody>
      </p:sp>
      <p:sp>
        <p:nvSpPr>
          <p:cNvPr id="72" name="Content Placeholder 2"/>
          <p:cNvSpPr>
            <a:spLocks noGrp="1"/>
          </p:cNvSpPr>
          <p:nvPr>
            <p:ph idx="1"/>
          </p:nvPr>
        </p:nvSpPr>
        <p:spPr>
          <a:xfrm>
            <a:off x="454858" y="2057400"/>
            <a:ext cx="6583680" cy="52578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73" name="Content Placeholder 2"/>
          <p:cNvSpPr>
            <a:spLocks noGrp="1"/>
          </p:cNvSpPr>
          <p:nvPr>
            <p:ph idx="13"/>
          </p:nvPr>
        </p:nvSpPr>
        <p:spPr>
          <a:xfrm>
            <a:off x="7589520"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2-10_Title and Content">
    <p:bg>
      <p:bgPr>
        <a:solidFill>
          <a:schemeClr val="accent2"/>
        </a:solidFill>
        <a:effectLst/>
      </p:bgPr>
    </p:bg>
    <p:spTree>
      <p:nvGrpSpPr>
        <p:cNvPr id="1" name=""/>
        <p:cNvGrpSpPr/>
        <p:nvPr/>
      </p:nvGrpSpPr>
      <p:grpSpPr>
        <a:xfrm>
          <a:off x="0" y="0"/>
          <a:ext cx="0" cy="0"/>
          <a:chOff x="0" y="0"/>
          <a:chExt cx="0" cy="0"/>
        </a:xfrm>
      </p:grpSpPr>
      <p:sp>
        <p:nvSpPr>
          <p:cNvPr id="4" name="Rectangle 3"/>
          <p:cNvSpPr/>
          <p:nvPr userDrawn="1"/>
        </p:nvSpPr>
        <p:spPr>
          <a:xfrm flipH="1">
            <a:off x="0" y="0"/>
            <a:ext cx="73152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solidFill>
                <a:schemeClr val="bg2"/>
              </a:solidFill>
              <a:latin typeface="Arial Regular" charset="0"/>
            </a:endParaRPr>
          </a:p>
        </p:txBody>
      </p:sp>
      <p:sp>
        <p:nvSpPr>
          <p:cNvPr id="2" name="Title 1"/>
          <p:cNvSpPr>
            <a:spLocks noGrp="1"/>
          </p:cNvSpPr>
          <p:nvPr>
            <p:ph type="title"/>
          </p:nvPr>
        </p:nvSpPr>
        <p:spPr/>
        <p:txBody>
          <a:bodyPr>
            <a:noAutofit/>
          </a:bodyPr>
          <a:lstStyle>
            <a:lvl1pPr>
              <a:defRPr>
                <a:solidFill>
                  <a:schemeClr val="bg2"/>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tIns="0" anchor="b"/>
          <a:lstStyle>
            <a:lvl1pPr>
              <a:defRPr sz="800" b="0">
                <a:solidFill>
                  <a:schemeClr val="bg2"/>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a:t>
              </a:r>
              <a:r>
                <a:rPr lang="en-US" sz="400" b="0" i="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2020 IBM Corporation</a:t>
              </a:r>
              <a:r>
                <a:rPr lang="en-US" sz="799" b="0" i="0" baseline="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solidFill>
                  <a:latin typeface="IBM Plex Sans" charset="0"/>
                  <a:ea typeface="IBM Plex Sans" charset="0"/>
                  <a:cs typeface="IBM Plex Sans" charset="0"/>
                </a:rPr>
                <a:t> </a:t>
              </a:r>
              <a:fld id="{7C9968D1-C8E5-4FE3-AED4-7D4518C301B3}" type="datetime3">
                <a:rPr lang="en-US" sz="799" b="0" i="0" smtClean="0">
                  <a:solidFill>
                    <a:schemeClr val="bg2"/>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72"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73" name="Content Placeholder 2"/>
          <p:cNvSpPr>
            <a:spLocks noGrp="1"/>
          </p:cNvSpPr>
          <p:nvPr>
            <p:ph idx="13"/>
          </p:nvPr>
        </p:nvSpPr>
        <p:spPr>
          <a:xfrm>
            <a:off x="7589520"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2-10_Title and Content">
    <p:bg>
      <p:bgPr>
        <a:solidFill>
          <a:schemeClr val="bg2"/>
        </a:solidFill>
        <a:effectLst/>
      </p:bgPr>
    </p:bg>
    <p:spTree>
      <p:nvGrpSpPr>
        <p:cNvPr id="1" name=""/>
        <p:cNvGrpSpPr/>
        <p:nvPr/>
      </p:nvGrpSpPr>
      <p:grpSpPr>
        <a:xfrm>
          <a:off x="0" y="0"/>
          <a:ext cx="0" cy="0"/>
          <a:chOff x="0" y="0"/>
          <a:chExt cx="0" cy="0"/>
        </a:xfrm>
      </p:grpSpPr>
      <p:sp>
        <p:nvSpPr>
          <p:cNvPr id="4" name="Rectangle 3"/>
          <p:cNvSpPr/>
          <p:nvPr userDrawn="1"/>
        </p:nvSpPr>
        <p:spPr>
          <a:xfrm flipH="1">
            <a:off x="0" y="0"/>
            <a:ext cx="73152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solidFill>
                <a:schemeClr val="bg2"/>
              </a:solidFill>
              <a:latin typeface="Arial Regular" charset="0"/>
            </a:endParaRPr>
          </a:p>
        </p:txBody>
      </p:sp>
      <p:sp>
        <p:nvSpPr>
          <p:cNvPr id="2" name="Title 1"/>
          <p:cNvSpPr>
            <a:spLocks noGrp="1"/>
          </p:cNvSpPr>
          <p:nvPr>
            <p:ph type="title"/>
          </p:nvPr>
        </p:nvSpPr>
        <p:spPr/>
        <p:txBody>
          <a:bodyPr>
            <a:noAutofit/>
          </a:bodyPr>
          <a:lstStyle>
            <a:lvl1pPr>
              <a:defRPr>
                <a:solidFill>
                  <a:schemeClr val="bg2"/>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tIns="0" anchor="b"/>
          <a:lstStyle>
            <a:lvl1pPr>
              <a:defRPr sz="800" b="0">
                <a:solidFill>
                  <a:schemeClr val="bg2"/>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a:t>
              </a:r>
              <a:r>
                <a:rPr lang="en-US" sz="400" b="0" i="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2020 IBM Corporation</a:t>
              </a:r>
              <a:r>
                <a:rPr lang="en-US" sz="799" b="0" i="0" baseline="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solidFill>
                  <a:latin typeface="IBM Plex Sans" charset="0"/>
                  <a:ea typeface="IBM Plex Sans" charset="0"/>
                  <a:cs typeface="IBM Plex Sans" charset="0"/>
                </a:rPr>
                <a:t> </a:t>
              </a:r>
              <a:fld id="{7C9968D1-C8E5-4FE3-AED4-7D4518C301B3}" type="datetime3">
                <a:rPr lang="en-US" sz="799" b="0" i="0" smtClean="0">
                  <a:solidFill>
                    <a:schemeClr val="bg2"/>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72"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73" name="Content Placeholder 2"/>
          <p:cNvSpPr>
            <a:spLocks noGrp="1"/>
          </p:cNvSpPr>
          <p:nvPr>
            <p:ph idx="13"/>
          </p:nvPr>
        </p:nvSpPr>
        <p:spPr>
          <a:xfrm>
            <a:off x="7589520" y="2057400"/>
            <a:ext cx="6583680" cy="52578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0"/>
          </a:xfrm>
          <a:prstGeom prst="rect">
            <a:avLst/>
          </a:prstGeom>
        </p:spPr>
      </p:pic>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_2-10_Title and Content">
    <p:bg>
      <p:bgPr>
        <a:solidFill>
          <a:schemeClr val="tx2"/>
        </a:solidFill>
        <a:effectLst/>
      </p:bgPr>
    </p:bg>
    <p:spTree>
      <p:nvGrpSpPr>
        <p:cNvPr id="1" name=""/>
        <p:cNvGrpSpPr/>
        <p:nvPr/>
      </p:nvGrpSpPr>
      <p:grpSpPr>
        <a:xfrm>
          <a:off x="0" y="0"/>
          <a:ext cx="0" cy="0"/>
          <a:chOff x="0" y="0"/>
          <a:chExt cx="0" cy="0"/>
        </a:xfrm>
      </p:grpSpPr>
      <p:sp>
        <p:nvSpPr>
          <p:cNvPr id="4" name="Rectangle 3"/>
          <p:cNvSpPr/>
          <p:nvPr userDrawn="1"/>
        </p:nvSpPr>
        <p:spPr>
          <a:xfrm flipH="1">
            <a:off x="0" y="0"/>
            <a:ext cx="73152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solidFill>
                <a:schemeClr val="bg2"/>
              </a:solidFill>
              <a:latin typeface="Arial Regular" charset="0"/>
            </a:endParaRPr>
          </a:p>
        </p:txBody>
      </p:sp>
      <p:sp>
        <p:nvSpPr>
          <p:cNvPr id="2" name="Title 1"/>
          <p:cNvSpPr>
            <a:spLocks noGrp="1"/>
          </p:cNvSpPr>
          <p:nvPr>
            <p:ph type="title"/>
          </p:nvPr>
        </p:nvSpPr>
        <p:spPr/>
        <p:txBody>
          <a:bodyPr>
            <a:noAutofit/>
          </a:bodyPr>
          <a:lstStyle>
            <a:lvl1pPr>
              <a:defRPr>
                <a:solidFill>
                  <a:schemeClr val="bg2"/>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tIns="0" anchor="b"/>
          <a:lstStyle>
            <a:lvl1pPr>
              <a:defRPr sz="800" b="0">
                <a:solidFill>
                  <a:schemeClr val="bg2"/>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a:t>
              </a:r>
              <a:r>
                <a:rPr lang="en-US" sz="400" b="0" i="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2020 IBM Corporation</a:t>
              </a:r>
              <a:r>
                <a:rPr lang="en-US" sz="799" b="0" i="0" baseline="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solidFill>
                  <a:latin typeface="IBM Plex Sans" charset="0"/>
                  <a:ea typeface="IBM Plex Sans" charset="0"/>
                  <a:cs typeface="IBM Plex Sans" charset="0"/>
                </a:rPr>
                <a:t> </a:t>
              </a:r>
              <a:fld id="{7C9968D1-C8E5-4FE3-AED4-7D4518C301B3}" type="datetime3">
                <a:rPr lang="en-US" sz="799" b="0" i="0" smtClean="0">
                  <a:solidFill>
                    <a:schemeClr val="bg2"/>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72"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73" name="Content Placeholder 2"/>
          <p:cNvSpPr>
            <a:spLocks noGrp="1"/>
          </p:cNvSpPr>
          <p:nvPr>
            <p:ph idx="13"/>
          </p:nvPr>
        </p:nvSpPr>
        <p:spPr>
          <a:xfrm>
            <a:off x="7589520" y="2057400"/>
            <a:ext cx="6583680" cy="52578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_large type">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userDrawn="1"/>
        </p:nvCxnSpPr>
        <p:spPr>
          <a:xfrm>
            <a:off x="365760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2228" y="7541839"/>
            <a:ext cx="570972" cy="230561"/>
          </a:xfrm>
          <a:prstGeom prst="rect">
            <a:avLst/>
          </a:prstGeom>
        </p:spPr>
      </p:pic>
      <p:sp>
        <p:nvSpPr>
          <p:cNvPr id="11" name="Title 10"/>
          <p:cNvSpPr>
            <a:spLocks noGrp="1"/>
          </p:cNvSpPr>
          <p:nvPr>
            <p:ph type="title"/>
          </p:nvPr>
        </p:nvSpPr>
        <p:spPr>
          <a:xfrm>
            <a:off x="4114800" y="411480"/>
            <a:ext cx="10058400" cy="5760720"/>
          </a:xfrm>
        </p:spPr>
        <p:txBody>
          <a:bodyPr>
            <a:noAutofit/>
          </a:bodyPr>
          <a:lstStyle>
            <a:lvl1pPr>
              <a:defRPr sz="5400" b="1">
                <a:solidFill>
                  <a:schemeClr val="tx1"/>
                </a:solidFill>
              </a:defRPr>
            </a:lvl1pPr>
          </a:lstStyle>
          <a:p>
            <a:r>
              <a:rPr lang="en-US" dirty="0"/>
              <a:t>Click to edit Master 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776472" y="7260336"/>
            <a:ext cx="2131024" cy="848562"/>
          </a:xfrm>
          <a:prstGeom prst="rect">
            <a:avLst/>
          </a:prstGeom>
          <a:ln>
            <a:noFill/>
          </a:ln>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2-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8" y="685800"/>
            <a:ext cx="13716000" cy="1143000"/>
          </a:xfrm>
        </p:spPr>
        <p:txBody>
          <a:bodyPr>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7200"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_2-2_Title and Content">
    <p:bg>
      <p:bgPr>
        <a:solidFill>
          <a:schemeClr val="accent2"/>
        </a:solidFill>
        <a:effectLst/>
      </p:bgPr>
    </p:bg>
    <p:spTree>
      <p:nvGrpSpPr>
        <p:cNvPr id="1" name=""/>
        <p:cNvGrpSpPr/>
        <p:nvPr/>
      </p:nvGrpSpPr>
      <p:grpSpPr>
        <a:xfrm>
          <a:off x="0" y="0"/>
          <a:ext cx="0" cy="0"/>
          <a:chOff x="0" y="0"/>
          <a:chExt cx="0" cy="0"/>
        </a:xfrm>
      </p:grpSpPr>
      <p:sp>
        <p:nvSpPr>
          <p:cNvPr id="6" name="Rectangle 5"/>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lumMod val="40000"/>
                    <a:lumOff val="60000"/>
                  </a:schemeClr>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5" name="Text Placeholder 23"/>
          <p:cNvSpPr>
            <a:spLocks noGrp="1"/>
          </p:cNvSpPr>
          <p:nvPr>
            <p:ph type="body" sz="quarter" idx="12" hasCustomPrompt="1"/>
          </p:nvPr>
        </p:nvSpPr>
        <p:spPr>
          <a:xfrm>
            <a:off x="454858" y="7342632"/>
            <a:ext cx="6583680" cy="457200"/>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6"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7"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8"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extLst>
      <p:ext uri="{BB962C8B-B14F-4D97-AF65-F5344CB8AC3E}">
        <p14:creationId xmlns:p14="http://schemas.microsoft.com/office/powerpoint/2010/main" val="79638626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2-1_Title and Content">
    <p:spTree>
      <p:nvGrpSpPr>
        <p:cNvPr id="1" name=""/>
        <p:cNvGrpSpPr/>
        <p:nvPr/>
      </p:nvGrpSpPr>
      <p:grpSpPr>
        <a:xfrm>
          <a:off x="0" y="0"/>
          <a:ext cx="0" cy="0"/>
          <a:chOff x="0" y="0"/>
          <a:chExt cx="0" cy="0"/>
        </a:xfrm>
      </p:grpSpPr>
      <p:sp>
        <p:nvSpPr>
          <p:cNvPr id="6" name="Rectangle 5"/>
          <p:cNvSpPr/>
          <p:nvPr userDrawn="1"/>
        </p:nvSpPr>
        <p:spPr>
          <a:xfrm>
            <a:off x="0" y="2057400"/>
            <a:ext cx="14630400" cy="617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4" name="Text Placeholder 23"/>
          <p:cNvSpPr>
            <a:spLocks noGrp="1"/>
          </p:cNvSpPr>
          <p:nvPr>
            <p:ph type="body" sz="quarter" idx="12" hasCustomPrompt="1"/>
          </p:nvPr>
        </p:nvSpPr>
        <p:spPr>
          <a:xfrm>
            <a:off x="454858"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124" name="Content Placeholder 2"/>
          <p:cNvSpPr>
            <a:spLocks noGrp="1"/>
          </p:cNvSpPr>
          <p:nvPr>
            <p:ph idx="1"/>
          </p:nvPr>
        </p:nvSpPr>
        <p:spPr>
          <a:xfrm>
            <a:off x="454858" y="2057400"/>
            <a:ext cx="1371600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extLst>
      <p:ext uri="{BB962C8B-B14F-4D97-AF65-F5344CB8AC3E}">
        <p14:creationId xmlns:p14="http://schemas.microsoft.com/office/powerpoint/2010/main" val="16516435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2-2_Title and Content">
    <p:bg>
      <p:bgPr>
        <a:solidFill>
          <a:schemeClr val="accent2"/>
        </a:solidFill>
        <a:effectLst/>
      </p:bgPr>
    </p:bg>
    <p:spTree>
      <p:nvGrpSpPr>
        <p:cNvPr id="1" name=""/>
        <p:cNvGrpSpPr/>
        <p:nvPr/>
      </p:nvGrpSpPr>
      <p:grpSpPr>
        <a:xfrm>
          <a:off x="0" y="0"/>
          <a:ext cx="0" cy="0"/>
          <a:chOff x="0" y="0"/>
          <a:chExt cx="0" cy="0"/>
        </a:xfrm>
      </p:grpSpPr>
      <p:sp>
        <p:nvSpPr>
          <p:cNvPr id="6" name="Rectangle 5"/>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lumMod val="40000"/>
                    <a:lumOff val="60000"/>
                  </a:schemeClr>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5" name="Text Placeholder 23"/>
          <p:cNvSpPr>
            <a:spLocks noGrp="1"/>
          </p:cNvSpPr>
          <p:nvPr>
            <p:ph type="body" sz="quarter" idx="12" hasCustomPrompt="1"/>
          </p:nvPr>
        </p:nvSpPr>
        <p:spPr>
          <a:xfrm>
            <a:off x="454858" y="7342632"/>
            <a:ext cx="6583680" cy="457200"/>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6"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7"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2" name="Content Placeholder 2"/>
          <p:cNvSpPr>
            <a:spLocks noGrp="1"/>
          </p:cNvSpPr>
          <p:nvPr>
            <p:ph idx="1"/>
          </p:nvPr>
        </p:nvSpPr>
        <p:spPr>
          <a:xfrm>
            <a:off x="454858" y="2057400"/>
            <a:ext cx="1371600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8"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extLst>
      <p:ext uri="{BB962C8B-B14F-4D97-AF65-F5344CB8AC3E}">
        <p14:creationId xmlns:p14="http://schemas.microsoft.com/office/powerpoint/2010/main" val="29638476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1_Title and Content">
    <p:spTree>
      <p:nvGrpSpPr>
        <p:cNvPr id="1" name=""/>
        <p:cNvGrpSpPr/>
        <p:nvPr/>
      </p:nvGrpSpPr>
      <p:grpSpPr>
        <a:xfrm>
          <a:off x="0" y="0"/>
          <a:ext cx="0" cy="0"/>
          <a:chOff x="0" y="0"/>
          <a:chExt cx="0" cy="0"/>
        </a:xfrm>
      </p:grpSpPr>
      <p:sp>
        <p:nvSpPr>
          <p:cNvPr id="6" name="Rectangle 5"/>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5"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6" name="Content Placeholder 2"/>
          <p:cNvSpPr>
            <a:spLocks noGrp="1"/>
          </p:cNvSpPr>
          <p:nvPr>
            <p:ph idx="13"/>
          </p:nvPr>
        </p:nvSpPr>
        <p:spPr>
          <a:xfrm>
            <a:off x="7589520"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2_Title and Content">
    <p:spTree>
      <p:nvGrpSpPr>
        <p:cNvPr id="1" name=""/>
        <p:cNvGrpSpPr/>
        <p:nvPr/>
      </p:nvGrpSpPr>
      <p:grpSpPr>
        <a:xfrm>
          <a:off x="0" y="0"/>
          <a:ext cx="0" cy="0"/>
          <a:chOff x="0" y="0"/>
          <a:chExt cx="0" cy="0"/>
        </a:xfrm>
      </p:grpSpPr>
      <p:sp>
        <p:nvSpPr>
          <p:cNvPr id="10" name="Rectangle 9"/>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1" name="Content Placeholder 2"/>
          <p:cNvSpPr>
            <a:spLocks noGrp="1"/>
          </p:cNvSpPr>
          <p:nvPr>
            <p:ph idx="1"/>
          </p:nvPr>
        </p:nvSpPr>
        <p:spPr>
          <a:xfrm>
            <a:off x="4572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2"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3"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4"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5"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3-2_Title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1" name="Content Placeholder 2"/>
          <p:cNvSpPr>
            <a:spLocks noGrp="1"/>
          </p:cNvSpPr>
          <p:nvPr>
            <p:ph idx="1"/>
          </p:nvPr>
        </p:nvSpPr>
        <p:spPr>
          <a:xfrm>
            <a:off x="4572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2"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3"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4"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5"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3-2_Title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5"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6" name="Content Placeholder 2"/>
          <p:cNvSpPr>
            <a:spLocks noGrp="1"/>
          </p:cNvSpPr>
          <p:nvPr>
            <p:ph idx="13"/>
          </p:nvPr>
        </p:nvSpPr>
        <p:spPr>
          <a:xfrm>
            <a:off x="7589520"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3_Title and Content">
    <p:spTree>
      <p:nvGrpSpPr>
        <p:cNvPr id="1" name=""/>
        <p:cNvGrpSpPr/>
        <p:nvPr/>
      </p:nvGrpSpPr>
      <p:grpSpPr>
        <a:xfrm>
          <a:off x="0" y="0"/>
          <a:ext cx="0" cy="0"/>
          <a:chOff x="0" y="0"/>
          <a:chExt cx="0" cy="0"/>
        </a:xfrm>
      </p:grpSpPr>
      <p:sp>
        <p:nvSpPr>
          <p:cNvPr id="20" name="Rectangle 19"/>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1"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5"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6" name="Content Placeholder 2"/>
          <p:cNvSpPr>
            <a:spLocks noGrp="1"/>
          </p:cNvSpPr>
          <p:nvPr>
            <p:ph idx="13"/>
          </p:nvPr>
        </p:nvSpPr>
        <p:spPr>
          <a:xfrm>
            <a:off x="7589520"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3-1_Title and Content">
    <p:spTree>
      <p:nvGrpSpPr>
        <p:cNvPr id="1" name=""/>
        <p:cNvGrpSpPr/>
        <p:nvPr/>
      </p:nvGrpSpPr>
      <p:grpSpPr>
        <a:xfrm>
          <a:off x="0" y="0"/>
          <a:ext cx="0" cy="0"/>
          <a:chOff x="0" y="0"/>
          <a:chExt cx="0" cy="0"/>
        </a:xfrm>
      </p:grpSpPr>
      <p:sp>
        <p:nvSpPr>
          <p:cNvPr id="6" name="Rectangle 5"/>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7"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_full photo">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0"/>
            <a:ext cx="14630400" cy="8229600"/>
          </a:xfrm>
        </p:spPr>
        <p:txBody>
          <a:bodyPr/>
          <a:lstStyle/>
          <a:p>
            <a:endParaRPr lang="en-US"/>
          </a:p>
        </p:txBody>
      </p:sp>
      <p:sp>
        <p:nvSpPr>
          <p:cNvPr id="11" name="Title 10"/>
          <p:cNvSpPr>
            <a:spLocks noGrp="1"/>
          </p:cNvSpPr>
          <p:nvPr>
            <p:ph type="title"/>
          </p:nvPr>
        </p:nvSpPr>
        <p:spPr>
          <a:xfrm>
            <a:off x="4114800" y="411480"/>
            <a:ext cx="10058400" cy="3383280"/>
          </a:xfrm>
        </p:spPr>
        <p:txBody>
          <a:bodyPr>
            <a:noAutofit/>
          </a:bodyPr>
          <a:lstStyle>
            <a:lvl1pPr>
              <a:defRPr sz="5400" b="1">
                <a:latin typeface="IBM Plex Sans" panose="020B0503050000000000" pitchFamily="34" charset="0"/>
                <a:ea typeface="IBM Plex Sans" panose="020B0503050000000000" pitchFamily="34" charset="0"/>
                <a:cs typeface="Arial" charset="0"/>
              </a:defRPr>
            </a:lvl1pPr>
          </a:lstStyle>
          <a:p>
            <a:r>
              <a:rPr lang="en-US" dirty="0"/>
              <a:t>Click to edit Master title style</a:t>
            </a:r>
          </a:p>
        </p:txBody>
      </p:sp>
      <p:cxnSp>
        <p:nvCxnSpPr>
          <p:cNvPr id="4" name="Straight Connector 3"/>
          <p:cNvCxnSpPr/>
          <p:nvPr userDrawn="1"/>
        </p:nvCxnSpPr>
        <p:spPr>
          <a:xfrm>
            <a:off x="36576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3"/>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597147" y="7541839"/>
            <a:ext cx="570973" cy="230561"/>
          </a:xfrm>
          <a:prstGeom prst="rect">
            <a:avLst/>
          </a:prstGeom>
        </p:spPr>
      </p:pic>
    </p:spTree>
    <p:extLst>
      <p:ext uri="{BB962C8B-B14F-4D97-AF65-F5344CB8AC3E}">
        <p14:creationId xmlns:p14="http://schemas.microsoft.com/office/powerpoint/2010/main" val="199115247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_3-1_Title and Content">
    <p:spTree>
      <p:nvGrpSpPr>
        <p:cNvPr id="1" name=""/>
        <p:cNvGrpSpPr/>
        <p:nvPr/>
      </p:nvGrpSpPr>
      <p:grpSpPr>
        <a:xfrm>
          <a:off x="0" y="0"/>
          <a:ext cx="0" cy="0"/>
          <a:chOff x="0" y="0"/>
          <a:chExt cx="0" cy="0"/>
        </a:xfrm>
      </p:grpSpPr>
      <p:sp>
        <p:nvSpPr>
          <p:cNvPr id="6" name="Rectangle 5"/>
          <p:cNvSpPr/>
          <p:nvPr userDrawn="1"/>
        </p:nvSpPr>
        <p:spPr>
          <a:xfrm flipV="1">
            <a:off x="0" y="0"/>
            <a:ext cx="14630400" cy="2057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7"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3-3_Title and Content">
    <p:spTree>
      <p:nvGrpSpPr>
        <p:cNvPr id="1" name=""/>
        <p:cNvGrpSpPr/>
        <p:nvPr/>
      </p:nvGrpSpPr>
      <p:grpSpPr>
        <a:xfrm>
          <a:off x="0" y="0"/>
          <a:ext cx="0" cy="0"/>
          <a:chOff x="0" y="0"/>
          <a:chExt cx="0" cy="0"/>
        </a:xfrm>
      </p:grpSpPr>
      <p:sp>
        <p:nvSpPr>
          <p:cNvPr id="20" name="Rectangle 19"/>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1"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3_3-1_Title and Content">
    <p:spTree>
      <p:nvGrpSpPr>
        <p:cNvPr id="1" name=""/>
        <p:cNvGrpSpPr/>
        <p:nvPr/>
      </p:nvGrpSpPr>
      <p:grpSpPr>
        <a:xfrm>
          <a:off x="0" y="0"/>
          <a:ext cx="0" cy="0"/>
          <a:chOff x="0" y="0"/>
          <a:chExt cx="0" cy="0"/>
        </a:xfrm>
      </p:grpSpPr>
      <p:sp>
        <p:nvSpPr>
          <p:cNvPr id="6" name="Rectangle 5"/>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5" name="Content Placeholder 2"/>
          <p:cNvSpPr>
            <a:spLocks noGrp="1"/>
          </p:cNvSpPr>
          <p:nvPr>
            <p:ph idx="1"/>
          </p:nvPr>
        </p:nvSpPr>
        <p:spPr>
          <a:xfrm>
            <a:off x="454858" y="2057400"/>
            <a:ext cx="13718342"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extLst>
      <p:ext uri="{BB962C8B-B14F-4D97-AF65-F5344CB8AC3E}">
        <p14:creationId xmlns:p14="http://schemas.microsoft.com/office/powerpoint/2010/main" val="172329559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_3-3_Title and Content">
    <p:spTree>
      <p:nvGrpSpPr>
        <p:cNvPr id="1" name=""/>
        <p:cNvGrpSpPr/>
        <p:nvPr/>
      </p:nvGrpSpPr>
      <p:grpSpPr>
        <a:xfrm>
          <a:off x="0" y="0"/>
          <a:ext cx="0" cy="0"/>
          <a:chOff x="0" y="0"/>
          <a:chExt cx="0" cy="0"/>
        </a:xfrm>
      </p:grpSpPr>
      <p:sp>
        <p:nvSpPr>
          <p:cNvPr id="20" name="Rectangle 19"/>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1"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5" name="Content Placeholder 2"/>
          <p:cNvSpPr>
            <a:spLocks noGrp="1"/>
          </p:cNvSpPr>
          <p:nvPr>
            <p:ph idx="1"/>
          </p:nvPr>
        </p:nvSpPr>
        <p:spPr>
          <a:xfrm>
            <a:off x="454858" y="2057400"/>
            <a:ext cx="1371600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extLst>
      <p:ext uri="{BB962C8B-B14F-4D97-AF65-F5344CB8AC3E}">
        <p14:creationId xmlns:p14="http://schemas.microsoft.com/office/powerpoint/2010/main" val="24731664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3-4_Title and Content">
    <p:spTree>
      <p:nvGrpSpPr>
        <p:cNvPr id="1" name=""/>
        <p:cNvGrpSpPr/>
        <p:nvPr/>
      </p:nvGrpSpPr>
      <p:grpSpPr>
        <a:xfrm>
          <a:off x="0" y="0"/>
          <a:ext cx="0" cy="0"/>
          <a:chOff x="0" y="0"/>
          <a:chExt cx="0" cy="0"/>
        </a:xfrm>
      </p:grpSpPr>
      <p:sp>
        <p:nvSpPr>
          <p:cNvPr id="10" name="Rectangle 9"/>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1"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2" name="Content Placeholder 2"/>
          <p:cNvSpPr>
            <a:spLocks noGrp="1"/>
          </p:cNvSpPr>
          <p:nvPr>
            <p:ph idx="1"/>
          </p:nvPr>
        </p:nvSpPr>
        <p:spPr>
          <a:xfrm>
            <a:off x="4572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3"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4"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5"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6"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3-5_Title and Content">
    <p:bg>
      <p:bgPr>
        <a:solidFill>
          <a:schemeClr val="tx2"/>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7"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66"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67" name="Content Placeholder 2"/>
          <p:cNvSpPr>
            <a:spLocks noGrp="1"/>
          </p:cNvSpPr>
          <p:nvPr>
            <p:ph idx="13"/>
          </p:nvPr>
        </p:nvSpPr>
        <p:spPr>
          <a:xfrm>
            <a:off x="7589520"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3-6_Title and Content">
    <p:bg>
      <p:bgPr>
        <a:solidFill>
          <a:schemeClr val="tx2"/>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8"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9" name="Content Placeholder 2"/>
          <p:cNvSpPr>
            <a:spLocks noGrp="1"/>
          </p:cNvSpPr>
          <p:nvPr>
            <p:ph idx="1"/>
          </p:nvPr>
        </p:nvSpPr>
        <p:spPr>
          <a:xfrm>
            <a:off x="4572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0"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1"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2"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3"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3-5_Title and Content">
    <p:bg>
      <p:bgPr>
        <a:solidFill>
          <a:schemeClr val="tx2"/>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7"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66" name="Content Placeholder 2"/>
          <p:cNvSpPr>
            <a:spLocks noGrp="1"/>
          </p:cNvSpPr>
          <p:nvPr>
            <p:ph idx="1"/>
          </p:nvPr>
        </p:nvSpPr>
        <p:spPr>
          <a:xfrm>
            <a:off x="454858" y="2057400"/>
            <a:ext cx="1371600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extLst>
      <p:ext uri="{BB962C8B-B14F-4D97-AF65-F5344CB8AC3E}">
        <p14:creationId xmlns:p14="http://schemas.microsoft.com/office/powerpoint/2010/main" val="261864873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3_3-2_Title and Content">
    <p:bg>
      <p:bgPr>
        <a:solidFill>
          <a:schemeClr val="tx2"/>
        </a:soli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12"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4"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8"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9"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20"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3-7_Title and Content">
    <p:spTree>
      <p:nvGrpSpPr>
        <p:cNvPr id="1" name=""/>
        <p:cNvGrpSpPr/>
        <p:nvPr/>
      </p:nvGrpSpPr>
      <p:grpSpPr>
        <a:xfrm>
          <a:off x="0" y="0"/>
          <a:ext cx="0" cy="0"/>
          <a:chOff x="0" y="0"/>
          <a:chExt cx="0" cy="0"/>
        </a:xfrm>
      </p:grpSpPr>
      <p:sp>
        <p:nvSpPr>
          <p:cNvPr id="4" name="Rectangle 3"/>
          <p:cNvSpPr/>
          <p:nvPr userDrawn="1"/>
        </p:nvSpPr>
        <p:spPr>
          <a:xfrm>
            <a:off x="3657600" y="0"/>
            <a:ext cx="10972800" cy="822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4"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9"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0"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1"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_small type_dark">
    <p:spTree>
      <p:nvGrpSpPr>
        <p:cNvPr id="1" name=""/>
        <p:cNvGrpSpPr/>
        <p:nvPr/>
      </p:nvGrpSpPr>
      <p:grpSpPr>
        <a:xfrm>
          <a:off x="0" y="0"/>
          <a:ext cx="0" cy="0"/>
          <a:chOff x="0" y="0"/>
          <a:chExt cx="0" cy="0"/>
        </a:xfrm>
      </p:grpSpPr>
      <p:sp>
        <p:nvSpPr>
          <p:cNvPr id="11" name="Title 10"/>
          <p:cNvSpPr>
            <a:spLocks noGrp="1"/>
          </p:cNvSpPr>
          <p:nvPr>
            <p:ph type="title"/>
          </p:nvPr>
        </p:nvSpPr>
        <p:spPr>
          <a:xfrm>
            <a:off x="4114800" y="435811"/>
            <a:ext cx="9829800" cy="1188720"/>
          </a:xfrm>
        </p:spPr>
        <p:txBody>
          <a:bodyPr>
            <a:noAutofit/>
          </a:bodyPr>
          <a:lstStyle>
            <a:lvl1pPr marL="0" indent="0">
              <a:tabLst/>
              <a:defRPr sz="3600" b="1"/>
            </a:lvl1pPr>
          </a:lstStyle>
          <a:p>
            <a:r>
              <a:rPr lang="en-US" dirty="0"/>
              <a:t>Click to edit Master title style</a:t>
            </a:r>
          </a:p>
        </p:txBody>
      </p:sp>
      <p:cxnSp>
        <p:nvCxnSpPr>
          <p:cNvPr id="15" name="Straight Connector 14"/>
          <p:cNvCxnSpPr/>
          <p:nvPr userDrawn="1"/>
        </p:nvCxnSpPr>
        <p:spPr>
          <a:xfrm>
            <a:off x="18288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36576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3"/>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24560" y="7544257"/>
            <a:ext cx="570973" cy="230561"/>
          </a:xfrm>
          <a:prstGeom prst="rect">
            <a:avLst/>
          </a:prstGeom>
        </p:spPr>
      </p:pic>
      <p:cxnSp>
        <p:nvCxnSpPr>
          <p:cNvPr id="19" name="Straight Connector 18"/>
          <p:cNvCxnSpPr/>
          <p:nvPr userDrawn="1"/>
        </p:nvCxnSpPr>
        <p:spPr>
          <a:xfrm>
            <a:off x="5943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10515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3657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3-7_Title and Content">
    <p:spTree>
      <p:nvGrpSpPr>
        <p:cNvPr id="1" name=""/>
        <p:cNvGrpSpPr/>
        <p:nvPr/>
      </p:nvGrpSpPr>
      <p:grpSpPr>
        <a:xfrm>
          <a:off x="0" y="0"/>
          <a:ext cx="0" cy="0"/>
          <a:chOff x="0" y="0"/>
          <a:chExt cx="0" cy="0"/>
        </a:xfrm>
      </p:grpSpPr>
      <p:sp>
        <p:nvSpPr>
          <p:cNvPr id="11" name="Rectangle 10"/>
          <p:cNvSpPr/>
          <p:nvPr userDrawn="1"/>
        </p:nvSpPr>
        <p:spPr>
          <a:xfrm>
            <a:off x="3657600" y="0"/>
            <a:ext cx="109728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4"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9" name="Footer Placeholder 3"/>
          <p:cNvSpPr txBox="1">
            <a:spLocks/>
          </p:cNvSpPr>
          <p:nvPr userDrawn="1"/>
        </p:nvSpPr>
        <p:spPr>
          <a:xfrm>
            <a:off x="3900487" y="7900415"/>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alpha val="60000"/>
                  </a:schemeClr>
                </a:solidFill>
                <a:latin typeface="IBM Plex Sans" charset="0"/>
                <a:ea typeface="IBM Plex Sans" charset="0"/>
                <a:cs typeface="IBM Plex Sans" charset="0"/>
              </a:rPr>
              <a:t>IBM Services</a:t>
            </a: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3"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5"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6"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2_3-7_Title and Content">
    <p:spTree>
      <p:nvGrpSpPr>
        <p:cNvPr id="1" name=""/>
        <p:cNvGrpSpPr/>
        <p:nvPr/>
      </p:nvGrpSpPr>
      <p:grpSpPr>
        <a:xfrm>
          <a:off x="0" y="0"/>
          <a:ext cx="0" cy="0"/>
          <a:chOff x="0" y="0"/>
          <a:chExt cx="0" cy="0"/>
        </a:xfrm>
      </p:grpSpPr>
      <p:sp>
        <p:nvSpPr>
          <p:cNvPr id="11" name="Rectangle 10"/>
          <p:cNvSpPr/>
          <p:nvPr userDrawn="1"/>
        </p:nvSpPr>
        <p:spPr>
          <a:xfrm>
            <a:off x="3657600" y="0"/>
            <a:ext cx="109728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4"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9" name="Footer Placeholder 3"/>
          <p:cNvSpPr txBox="1">
            <a:spLocks/>
          </p:cNvSpPr>
          <p:nvPr userDrawn="1"/>
        </p:nvSpPr>
        <p:spPr>
          <a:xfrm>
            <a:off x="3900487" y="7900415"/>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alpha val="60000"/>
                  </a:schemeClr>
                </a:solidFill>
                <a:latin typeface="IBM Plex Sans" charset="0"/>
                <a:ea typeface="IBM Plex Sans" charset="0"/>
                <a:cs typeface="IBM Plex Sans" charset="0"/>
              </a:rPr>
              <a:t>IBM Services</a:t>
            </a: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3_3-7_Title and Content">
    <p:spTree>
      <p:nvGrpSpPr>
        <p:cNvPr id="1" name=""/>
        <p:cNvGrpSpPr/>
        <p:nvPr/>
      </p:nvGrpSpPr>
      <p:grpSpPr>
        <a:xfrm>
          <a:off x="0" y="0"/>
          <a:ext cx="0" cy="0"/>
          <a:chOff x="0" y="0"/>
          <a:chExt cx="0" cy="0"/>
        </a:xfrm>
      </p:grpSpPr>
      <p:sp>
        <p:nvSpPr>
          <p:cNvPr id="11" name="Rectangle 10"/>
          <p:cNvSpPr/>
          <p:nvPr userDrawn="1"/>
        </p:nvSpPr>
        <p:spPr>
          <a:xfrm>
            <a:off x="3657600" y="0"/>
            <a:ext cx="10972800" cy="822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4"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5" name="Footer Placeholder 3"/>
          <p:cNvSpPr txBox="1">
            <a:spLocks/>
          </p:cNvSpPr>
          <p:nvPr userDrawn="1"/>
        </p:nvSpPr>
        <p:spPr>
          <a:xfrm>
            <a:off x="3900487" y="7900415"/>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alpha val="60000"/>
                  </a:schemeClr>
                </a:solidFill>
                <a:latin typeface="IBM Plex Sans" charset="0"/>
                <a:ea typeface="IBM Plex Sans" charset="0"/>
                <a:cs typeface="IBM Plex Sans" charset="0"/>
              </a:rPr>
              <a:t>IBM Services</a:t>
            </a:r>
          </a:p>
        </p:txBody>
      </p:sp>
      <p:sp>
        <p:nvSpPr>
          <p:cNvPr id="16"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7"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8"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3-8_Title and Content">
    <p:spTree>
      <p:nvGrpSpPr>
        <p:cNvPr id="1" name=""/>
        <p:cNvGrpSpPr/>
        <p:nvPr/>
      </p:nvGrpSpPr>
      <p:grpSpPr>
        <a:xfrm>
          <a:off x="0" y="0"/>
          <a:ext cx="0" cy="0"/>
          <a:chOff x="0" y="0"/>
          <a:chExt cx="0" cy="0"/>
        </a:xfrm>
      </p:grpSpPr>
      <p:sp>
        <p:nvSpPr>
          <p:cNvPr id="4" name="Rectangle 3"/>
          <p:cNvSpPr/>
          <p:nvPr userDrawn="1"/>
        </p:nvSpPr>
        <p:spPr>
          <a:xfrm flipH="1">
            <a:off x="0" y="0"/>
            <a:ext cx="3657600" cy="822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7"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2020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tx1">
                    <a:alpha val="60000"/>
                  </a:schemeClr>
                </a:solidFill>
                <a:latin typeface="IBM Plex Sans" charset="0"/>
                <a:ea typeface="IBM Plex Sans" charset="0"/>
                <a:cs typeface="IBM Plex Sans" charset="0"/>
              </a:endParaRPr>
            </a:p>
          </p:txBody>
        </p:sp>
      </p:gr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1"/>
                </a:solidFill>
                <a:latin typeface="IBM Plex Sans" charset="0"/>
                <a:ea typeface="IBM Plex Sans" charset="0"/>
                <a:cs typeface="IBM Plex Sans" charset="0"/>
              </a:rPr>
              <a:pPr algn="l"/>
              <a:t>‹#›</a:t>
            </a:fld>
            <a:endParaRPr lang="en-US" sz="800" b="0" i="0" dirty="0">
              <a:solidFill>
                <a:schemeClr val="tx1"/>
              </a:solidFill>
              <a:latin typeface="IBM Plex Sans" charset="0"/>
              <a:ea typeface="IBM Plex Sans" charset="0"/>
              <a:cs typeface="IBM Plex Sans" charset="0"/>
            </a:endParaRPr>
          </a:p>
        </p:txBody>
      </p:sp>
      <p:sp>
        <p:nvSpPr>
          <p:cNvPr id="18"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9"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20"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3-9_Title and Content">
    <p:spTree>
      <p:nvGrpSpPr>
        <p:cNvPr id="1" name=""/>
        <p:cNvGrpSpPr/>
        <p:nvPr/>
      </p:nvGrpSpPr>
      <p:grpSpPr>
        <a:xfrm>
          <a:off x="0" y="0"/>
          <a:ext cx="0" cy="0"/>
          <a:chOff x="0" y="0"/>
          <a:chExt cx="0" cy="0"/>
        </a:xfrm>
      </p:grpSpPr>
      <p:sp>
        <p:nvSpPr>
          <p:cNvPr id="4" name="Rectangle 3"/>
          <p:cNvSpPr/>
          <p:nvPr userDrawn="1"/>
        </p:nvSpPr>
        <p:spPr>
          <a:xfrm flipH="1">
            <a:off x="0" y="0"/>
            <a:ext cx="3657600" cy="822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1" name="Content Placeholder 2"/>
          <p:cNvSpPr>
            <a:spLocks noGrp="1"/>
          </p:cNvSpPr>
          <p:nvPr>
            <p:ph idx="13"/>
          </p:nvPr>
        </p:nvSpPr>
        <p:spPr>
          <a:xfrm>
            <a:off x="10972800" y="0"/>
            <a:ext cx="3657600" cy="8229600"/>
          </a:xfrm>
        </p:spPr>
        <p:txBody>
          <a:bodyPr lIns="228600" tIns="2057400" rIns="9144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endParaRPr lang="en-US" dirty="0"/>
          </a:p>
        </p:txBody>
      </p:sp>
      <p:sp>
        <p:nvSpPr>
          <p:cNvPr id="17"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grpSp>
        <p:nvGrpSpPr>
          <p:cNvPr id="13" name="Group 12"/>
          <p:cNvGrpSpPr/>
          <p:nvPr userDrawn="1"/>
        </p:nvGrpSpPr>
        <p:grpSpPr>
          <a:xfrm>
            <a:off x="914400" y="7899655"/>
            <a:ext cx="2713350" cy="220571"/>
            <a:chOff x="914400" y="7899655"/>
            <a:chExt cx="2713350" cy="220571"/>
          </a:xfrm>
        </p:grpSpPr>
        <p:sp>
          <p:nvSpPr>
            <p:cNvPr id="14"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2020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tx1">
                    <a:alpha val="60000"/>
                  </a:schemeClr>
                </a:solidFill>
                <a:latin typeface="IBM Plex Sans" charset="0"/>
                <a:ea typeface="IBM Plex Sans" charset="0"/>
                <a:cs typeface="IBM Plex Sans" charset="0"/>
              </a:endParaRPr>
            </a:p>
          </p:txBody>
        </p:sp>
      </p:grpSp>
      <p:sp>
        <p:nvSpPr>
          <p:cNvPr id="18"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1"/>
                </a:solidFill>
                <a:latin typeface="IBM Plex Sans" charset="0"/>
                <a:ea typeface="IBM Plex Sans" charset="0"/>
                <a:cs typeface="IBM Plex Sans" charset="0"/>
              </a:rPr>
              <a:pPr algn="l"/>
              <a:t>‹#›</a:t>
            </a:fld>
            <a:endParaRPr lang="en-US" sz="800" b="0" i="0" dirty="0">
              <a:solidFill>
                <a:schemeClr val="tx1"/>
              </a:solidFill>
              <a:latin typeface="IBM Plex Sans" charset="0"/>
              <a:ea typeface="IBM Plex Sans" charset="0"/>
              <a:cs typeface="IBM Plex Sans" charset="0"/>
            </a:endParaRPr>
          </a:p>
        </p:txBody>
      </p:sp>
      <p:sp>
        <p:nvSpPr>
          <p:cNvPr id="19"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20"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3-10_Title and Content">
    <p:spTree>
      <p:nvGrpSpPr>
        <p:cNvPr id="1" name=""/>
        <p:cNvGrpSpPr/>
        <p:nvPr/>
      </p:nvGrpSpPr>
      <p:grpSpPr>
        <a:xfrm>
          <a:off x="0" y="0"/>
          <a:ext cx="0" cy="0"/>
          <a:chOff x="0" y="0"/>
          <a:chExt cx="0" cy="0"/>
        </a:xfrm>
      </p:grpSpPr>
      <p:sp>
        <p:nvSpPr>
          <p:cNvPr id="4" name="Rectangle 3"/>
          <p:cNvSpPr/>
          <p:nvPr userDrawn="1"/>
        </p:nvSpPr>
        <p:spPr>
          <a:xfrm>
            <a:off x="7315200" y="0"/>
            <a:ext cx="7315200" cy="822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p:txBody>
          <a:bodyPr>
            <a:noAutofit/>
          </a:bodyPr>
          <a:lstStyle/>
          <a:p>
            <a:r>
              <a:rPr lang="en-US" dirty="0"/>
              <a:t>Click to edit Master 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9" name="Text Placeholder 23"/>
          <p:cNvSpPr>
            <a:spLocks noGrp="1"/>
          </p:cNvSpPr>
          <p:nvPr>
            <p:ph type="body" sz="quarter" idx="14" hasCustomPrompt="1"/>
          </p:nvPr>
        </p:nvSpPr>
        <p:spPr>
          <a:xfrm>
            <a:off x="457200" y="7342632"/>
            <a:ext cx="6583680" cy="457200"/>
          </a:xfrm>
          <a:prstGeom prst="rect">
            <a:avLst/>
          </a:prstGeo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0"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3"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4" name="Content Placeholder 2"/>
          <p:cNvSpPr>
            <a:spLocks noGrp="1"/>
          </p:cNvSpPr>
          <p:nvPr>
            <p:ph idx="13"/>
          </p:nvPr>
        </p:nvSpPr>
        <p:spPr>
          <a:xfrm>
            <a:off x="7589520"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4" name="Rectangle 3"/>
          <p:cNvSpPr/>
          <p:nvPr userDrawn="1"/>
        </p:nvSpPr>
        <p:spPr>
          <a:xfrm>
            <a:off x="7315200" y="0"/>
            <a:ext cx="7315200" cy="822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p:txBody>
          <a:bodyPr>
            <a:noAutofit/>
          </a:bodyPr>
          <a:lstStyle/>
          <a:p>
            <a:r>
              <a:rPr lang="en-US" dirty="0"/>
              <a:t>Click to edit Master 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5" y="7818135"/>
            <a:ext cx="566116" cy="228600"/>
          </a:xfrm>
          <a:prstGeom prst="rect">
            <a:avLst/>
          </a:prstGeom>
        </p:spPr>
      </p:pic>
      <p:sp>
        <p:nvSpPr>
          <p:cNvPr id="9" name="Text Placeholder 23"/>
          <p:cNvSpPr>
            <a:spLocks noGrp="1"/>
          </p:cNvSpPr>
          <p:nvPr>
            <p:ph type="body" sz="quarter" idx="14" hasCustomPrompt="1"/>
          </p:nvPr>
        </p:nvSpPr>
        <p:spPr>
          <a:xfrm>
            <a:off x="457200" y="7342632"/>
            <a:ext cx="6583680" cy="457200"/>
          </a:xfrm>
          <a:prstGeom prst="rect">
            <a:avLst/>
          </a:prstGeo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1"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3"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4" name="Content Placeholder 2"/>
          <p:cNvSpPr>
            <a:spLocks noGrp="1"/>
          </p:cNvSpPr>
          <p:nvPr>
            <p:ph idx="13"/>
          </p:nvPr>
        </p:nvSpPr>
        <p:spPr>
          <a:xfrm>
            <a:off x="7589520" y="2057400"/>
            <a:ext cx="6583680" cy="5257800"/>
          </a:xfrm>
        </p:spPr>
        <p:txBody>
          <a:bodyPr lIns="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4" name="Rectangle 3"/>
          <p:cNvSpPr/>
          <p:nvPr userDrawn="1"/>
        </p:nvSpPr>
        <p:spPr>
          <a:xfrm>
            <a:off x="7315200" y="0"/>
            <a:ext cx="73152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p:txBody>
          <a:bodyPr>
            <a:noAutofit/>
          </a:bodyPr>
          <a:lstStyle/>
          <a:p>
            <a:r>
              <a:rPr lang="en-US" dirty="0"/>
              <a:t>Click to edit Master 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3606824" y="7818135"/>
            <a:ext cx="566118" cy="228601"/>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25" y="7818135"/>
            <a:ext cx="566116" cy="228600"/>
          </a:xfrm>
          <a:prstGeom prst="rect">
            <a:avLst/>
          </a:prstGeom>
        </p:spPr>
      </p:pic>
      <p:sp>
        <p:nvSpPr>
          <p:cNvPr id="11"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4"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5" name="Content Placeholder 2"/>
          <p:cNvSpPr>
            <a:spLocks noGrp="1"/>
          </p:cNvSpPr>
          <p:nvPr>
            <p:ph idx="13"/>
          </p:nvPr>
        </p:nvSpPr>
        <p:spPr>
          <a:xfrm>
            <a:off x="7589520" y="2057400"/>
            <a:ext cx="6583680" cy="5257800"/>
          </a:xfrm>
        </p:spPr>
        <p:txBody>
          <a:bodyPr lIns="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2" name="Text Placeholder 23"/>
          <p:cNvSpPr>
            <a:spLocks noGrp="1"/>
          </p:cNvSpPr>
          <p:nvPr>
            <p:ph type="body" sz="quarter" idx="14" hasCustomPrompt="1"/>
          </p:nvPr>
        </p:nvSpPr>
        <p:spPr>
          <a:xfrm>
            <a:off x="457200" y="7342632"/>
            <a:ext cx="6583680" cy="457200"/>
          </a:xfrm>
          <a:prstGeom prst="rect">
            <a:avLst/>
          </a:prstGeo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4-1_Title and Content">
    <p:spTree>
      <p:nvGrpSpPr>
        <p:cNvPr id="1" name=""/>
        <p:cNvGrpSpPr/>
        <p:nvPr/>
      </p:nvGrpSpPr>
      <p:grpSpPr>
        <a:xfrm>
          <a:off x="0" y="0"/>
          <a:ext cx="0" cy="0"/>
          <a:chOff x="0" y="0"/>
          <a:chExt cx="0" cy="0"/>
        </a:xfrm>
      </p:grpSpPr>
      <p:sp>
        <p:nvSpPr>
          <p:cNvPr id="10" name="Content Placeholder 4"/>
          <p:cNvSpPr>
            <a:spLocks noGrp="1"/>
          </p:cNvSpPr>
          <p:nvPr>
            <p:ph sz="quarter" idx="18"/>
          </p:nvPr>
        </p:nvSpPr>
        <p:spPr>
          <a:xfrm>
            <a:off x="0" y="4114800"/>
            <a:ext cx="3657600" cy="4114800"/>
          </a:xfrm>
          <a:prstGeom prst="rect">
            <a:avLst/>
          </a:prstGeom>
          <a:solidFill>
            <a:schemeClr val="bg2"/>
          </a:solidFill>
        </p:spPr>
        <p:txBody>
          <a:bodyPr lIns="457200" tIns="228600" rIns="228600" bIns="228600"/>
          <a:lstStyle>
            <a:lvl1pPr marL="0" indent="0">
              <a:spcBef>
                <a:spcPts val="600"/>
              </a:spcBef>
              <a:defRPr sz="2000" b="0" i="0">
                <a:solidFill>
                  <a:schemeClr val="tx1"/>
                </a:solidFill>
                <a:latin typeface="IBM Plex Sans" charset="0"/>
                <a:ea typeface="IBM Plex Sans" charset="0"/>
                <a:cs typeface="IBM Plex Sans" charset="0"/>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6" name="Title 5"/>
          <p:cNvSpPr txBox="1">
            <a:spLocks/>
          </p:cNvSpPr>
          <p:nvPr userDrawn="1"/>
        </p:nvSpPr>
        <p:spPr>
          <a:xfrm>
            <a:off x="0" y="0"/>
            <a:ext cx="7315200" cy="4114800"/>
          </a:xfrm>
          <a:prstGeom prst="rect">
            <a:avLst/>
          </a:prstGeom>
          <a:solidFill>
            <a:schemeClr val="accent2"/>
          </a:solidFill>
        </p:spPr>
        <p:txBody>
          <a:bodyPr vert="horz" lIns="228600" tIns="201168" rIns="228600" bIns="228600" rtlCol="0" anchor="t" anchorCtr="0">
            <a:noAutofit/>
          </a:bodyPr>
          <a:lstStyle>
            <a:lvl1pPr algn="l" defTabSz="730834" rtl="0" eaLnBrk="1" latinLnBrk="0" hangingPunct="1">
              <a:lnSpc>
                <a:spcPct val="90000"/>
              </a:lnSpc>
              <a:spcBef>
                <a:spcPct val="0"/>
              </a:spcBef>
              <a:buNone/>
              <a:defRPr sz="3836" kern="1200">
                <a:solidFill>
                  <a:schemeClr val="bg2"/>
                </a:solidFill>
                <a:latin typeface="+mj-lt"/>
                <a:ea typeface="Arial" charset="0"/>
                <a:cs typeface="Arial" charset="0"/>
              </a:defRPr>
            </a:lvl1pPr>
          </a:lstStyle>
          <a:p>
            <a:endParaRPr lang="en-US" b="0" i="0" dirty="0">
              <a:latin typeface="Arial Regular" charset="0"/>
            </a:endParaRPr>
          </a:p>
        </p:txBody>
      </p:sp>
      <p:sp>
        <p:nvSpPr>
          <p:cNvPr id="2" name="Title 1"/>
          <p:cNvSpPr>
            <a:spLocks noGrp="1"/>
          </p:cNvSpPr>
          <p:nvPr>
            <p:ph type="title"/>
          </p:nvPr>
        </p:nvSpPr>
        <p:spPr>
          <a:xfrm>
            <a:off x="457200" y="685800"/>
            <a:ext cx="6583680" cy="2743200"/>
          </a:xfrm>
        </p:spPr>
        <p:txBody>
          <a:bodyPr>
            <a:noAutofit/>
          </a:bodyPr>
          <a:lstStyle>
            <a:lvl1pPr>
              <a:spcBef>
                <a:spcPts val="600"/>
              </a:spcBef>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lumMod val="40000"/>
                    <a:lumOff val="60000"/>
                  </a:schemeClr>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8" name="Content Placeholder 9"/>
          <p:cNvSpPr>
            <a:spLocks noGrp="1"/>
          </p:cNvSpPr>
          <p:nvPr>
            <p:ph sz="quarter" idx="16"/>
          </p:nvPr>
        </p:nvSpPr>
        <p:spPr>
          <a:xfrm>
            <a:off x="7315200" y="0"/>
            <a:ext cx="3657600" cy="4114800"/>
          </a:xfrm>
          <a:prstGeom prst="rect">
            <a:avLst/>
          </a:prstGeom>
          <a:no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sp>
        <p:nvSpPr>
          <p:cNvPr id="9" name="Content Placeholder 7"/>
          <p:cNvSpPr>
            <a:spLocks noGrp="1"/>
          </p:cNvSpPr>
          <p:nvPr>
            <p:ph sz="quarter" idx="15"/>
          </p:nvPr>
        </p:nvSpPr>
        <p:spPr>
          <a:xfrm>
            <a:off x="10972800" y="0"/>
            <a:ext cx="3657600" cy="4114800"/>
          </a:xfrm>
          <a:prstGeom prst="rect">
            <a:avLst/>
          </a:prstGeom>
          <a:solidFill>
            <a:schemeClr val="bg2"/>
          </a:solidFill>
        </p:spPr>
        <p:txBody>
          <a:bodyPr lIns="228600" tIns="228600" rIns="228600" bIns="228600"/>
          <a:lstStyle>
            <a:lvl1pPr marL="0" indent="0">
              <a:spcBef>
                <a:spcPts val="600"/>
              </a:spcBef>
              <a:defRPr sz="2000" b="0" i="0">
                <a:solidFill>
                  <a:schemeClr val="tx1"/>
                </a:solidFill>
                <a:latin typeface="IBM Plex Sans" charset="0"/>
                <a:ea typeface="IBM Plex Sans" charset="0"/>
                <a:cs typeface="IBM Plex Sans" charset="0"/>
              </a:defRPr>
            </a:lvl1pPr>
          </a:lstStyle>
          <a:p>
            <a:pPr lvl="0"/>
            <a:r>
              <a:rPr lang="en-US" dirty="0"/>
              <a:t>Click to edit Master text styles</a:t>
            </a:r>
          </a:p>
        </p:txBody>
      </p:sp>
      <p:sp>
        <p:nvSpPr>
          <p:cNvPr id="11" name="Content Placeholder 13"/>
          <p:cNvSpPr>
            <a:spLocks noGrp="1"/>
          </p:cNvSpPr>
          <p:nvPr>
            <p:ph sz="quarter" idx="17"/>
          </p:nvPr>
        </p:nvSpPr>
        <p:spPr>
          <a:xfrm>
            <a:off x="10972800" y="4114800"/>
            <a:ext cx="3657600" cy="4114800"/>
          </a:xfrm>
          <a:prstGeom prst="rect">
            <a:avLst/>
          </a:prstGeom>
          <a:solidFill>
            <a:schemeClr val="tx1"/>
          </a:solid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1"/>
          </a:xfrm>
          <a:prstGeom prst="rect">
            <a:avLst/>
          </a:prstGeom>
        </p:spPr>
      </p:pic>
      <p:sp>
        <p:nvSpPr>
          <p:cNvPr id="19" name="Content Placeholder 9"/>
          <p:cNvSpPr>
            <a:spLocks noGrp="1"/>
          </p:cNvSpPr>
          <p:nvPr>
            <p:ph sz="quarter" idx="19"/>
          </p:nvPr>
        </p:nvSpPr>
        <p:spPr>
          <a:xfrm>
            <a:off x="3657600" y="4114800"/>
            <a:ext cx="3657600" cy="4114800"/>
          </a:xfrm>
          <a:prstGeom prst="rect">
            <a:avLst/>
          </a:prstGeom>
          <a:no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sp>
        <p:nvSpPr>
          <p:cNvPr id="21" name="Content Placeholder 7"/>
          <p:cNvSpPr>
            <a:spLocks noGrp="1"/>
          </p:cNvSpPr>
          <p:nvPr>
            <p:ph sz="quarter" idx="20"/>
          </p:nvPr>
        </p:nvSpPr>
        <p:spPr>
          <a:xfrm>
            <a:off x="7315200" y="4114800"/>
            <a:ext cx="3657600" cy="4114800"/>
          </a:xfrm>
          <a:prstGeom prst="rect">
            <a:avLst/>
          </a:prstGeom>
          <a:solidFill>
            <a:schemeClr val="bg2"/>
          </a:solidFill>
        </p:spPr>
        <p:txBody>
          <a:bodyPr lIns="228600" tIns="228600" rIns="228600" bIns="228600"/>
          <a:lstStyle>
            <a:lvl1pPr marL="0" indent="0">
              <a:spcBef>
                <a:spcPts val="600"/>
              </a:spcBef>
              <a:defRPr sz="2000" b="0" i="0">
                <a:solidFill>
                  <a:schemeClr val="tx1"/>
                </a:solidFill>
                <a:latin typeface="IBM Plex Sans" charset="0"/>
                <a:ea typeface="IBM Plex Sans" charset="0"/>
                <a:cs typeface="IBM Plex Sans" charset="0"/>
              </a:defRPr>
            </a:lvl1pPr>
          </a:lstStyle>
          <a:p>
            <a:pPr lvl="0"/>
            <a:r>
              <a:rPr lang="en-US" dirty="0"/>
              <a:t>Click to edit Master text styles</a:t>
            </a:r>
          </a:p>
        </p:txBody>
      </p:sp>
      <p:sp>
        <p:nvSpPr>
          <p:cNvPr id="22"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67FDFA15-57B0-7C48-8E19-F699BF4505B1}" type="slidenum">
              <a:rPr lang="en-US" sz="800" b="0" i="0" smtClean="0">
                <a:solidFill>
                  <a:schemeClr val="tx1"/>
                </a:solidFill>
                <a:latin typeface="IBM Plex Sans" charset="0"/>
                <a:ea typeface="IBM Plex Sans" charset="0"/>
                <a:cs typeface="IBM Plex Sans" charset="0"/>
              </a:rPr>
              <a:t>‹#›</a:t>
            </a:fld>
            <a:endParaRPr lang="en-US" sz="800" b="0" i="0" dirty="0">
              <a:solidFill>
                <a:schemeClr val="tx1"/>
              </a:solidFill>
              <a:latin typeface="IBM Plex Sans" charset="0"/>
              <a:ea typeface="IBM Plex Sans" charset="0"/>
              <a:cs typeface="IBM Plex Sans" charset="0"/>
            </a:endParaRPr>
          </a:p>
        </p:txBody>
      </p:sp>
      <p:sp>
        <p:nvSpPr>
          <p:cNvPr id="20" name="Text Placeholder 23"/>
          <p:cNvSpPr>
            <a:spLocks noGrp="1"/>
          </p:cNvSpPr>
          <p:nvPr>
            <p:ph type="body" sz="quarter" idx="21" hasCustomPrompt="1"/>
          </p:nvPr>
        </p:nvSpPr>
        <p:spPr>
          <a:xfrm>
            <a:off x="457200" y="7342632"/>
            <a:ext cx="3017520" cy="457200"/>
          </a:xfrm>
          <a:prstGeom prst="rect">
            <a:avLst/>
          </a:prstGeom>
        </p:spPr>
        <p:txBody>
          <a:bodyPr lIns="0" tIns="0" rIns="0" bIns="0" anchor="b"/>
          <a:lstStyle>
            <a:lvl1pPr>
              <a:defRPr lang="en-US" sz="800" dirty="0" smtClean="0">
                <a:solidFill>
                  <a:schemeClr val="tx1">
                    <a:alpha val="70000"/>
                  </a:schemeClr>
                </a:solidFill>
                <a:latin typeface="IBM Plex Sans" charset="0"/>
                <a:ea typeface="IBM Plex Sans" charset="0"/>
                <a:cs typeface="IBM Plex Sans" charset="0"/>
              </a:defRPr>
            </a:lvl1pPr>
          </a:lstStyle>
          <a:p>
            <a:pPr marL="0" lvl="0">
              <a:tabLst/>
            </a:pPr>
            <a:r>
              <a:rPr lang="en-US" dirty="0"/>
              <a:t>Source: Edit source here</a:t>
            </a:r>
          </a:p>
        </p:txBody>
      </p:sp>
      <p:grpSp>
        <p:nvGrpSpPr>
          <p:cNvPr id="17" name="Group 16"/>
          <p:cNvGrpSpPr/>
          <p:nvPr userDrawn="1"/>
        </p:nvGrpSpPr>
        <p:grpSpPr>
          <a:xfrm>
            <a:off x="914400" y="7899655"/>
            <a:ext cx="2713350" cy="220571"/>
            <a:chOff x="914400" y="7899655"/>
            <a:chExt cx="2713350" cy="220571"/>
          </a:xfrm>
        </p:grpSpPr>
        <p:sp>
          <p:nvSpPr>
            <p:cNvPr id="18"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2020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23"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tx1">
                    <a:alpha val="60000"/>
                  </a:schemeClr>
                </a:solidFill>
                <a:latin typeface="IBM Plex Sans" charset="0"/>
                <a:ea typeface="IBM Plex Sans" charset="0"/>
                <a:cs typeface="IBM Plex Sans" charset="0"/>
              </a:endParaRPr>
            </a:p>
          </p:txBody>
        </p:sp>
      </p:grpSp>
      <p:sp>
        <p:nvSpPr>
          <p:cNvPr id="24"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IBM Services</a:t>
            </a: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4-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798"/>
            <a:ext cx="6583680" cy="6629400"/>
          </a:xfrm>
        </p:spPr>
        <p:txBody>
          <a:bodyPr>
            <a:noAutofit/>
          </a:bodyPr>
          <a:lstStyle>
            <a:lvl1pPr>
              <a:spcBef>
                <a:spcPts val="600"/>
              </a:spcBef>
              <a:defRPr>
                <a:latin typeface="IBM Plex Sans" charset="0"/>
                <a:ea typeface="IBM Plex Sans" charset="0"/>
                <a:cs typeface="IBM Plex Sans" charset="0"/>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8" name="Content Placeholder 9"/>
          <p:cNvSpPr>
            <a:spLocks noGrp="1"/>
          </p:cNvSpPr>
          <p:nvPr>
            <p:ph sz="quarter" idx="16"/>
          </p:nvPr>
        </p:nvSpPr>
        <p:spPr>
          <a:xfrm>
            <a:off x="7315200" y="0"/>
            <a:ext cx="3657600" cy="4114800"/>
          </a:xfrm>
          <a:prstGeom prst="rect">
            <a:avLst/>
          </a:prstGeom>
          <a:solidFill>
            <a:schemeClr val="tx2">
              <a:lumMod val="50000"/>
            </a:schemeClr>
          </a:solid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sp>
        <p:nvSpPr>
          <p:cNvPr id="9" name="Content Placeholder 7"/>
          <p:cNvSpPr>
            <a:spLocks noGrp="1"/>
          </p:cNvSpPr>
          <p:nvPr>
            <p:ph sz="quarter" idx="15"/>
          </p:nvPr>
        </p:nvSpPr>
        <p:spPr>
          <a:xfrm>
            <a:off x="10972800" y="0"/>
            <a:ext cx="3657600" cy="4114800"/>
          </a:xfrm>
          <a:prstGeom prst="rect">
            <a:avLst/>
          </a:prstGeom>
          <a:solidFill>
            <a:schemeClr val="tx1"/>
          </a:solid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sp>
        <p:nvSpPr>
          <p:cNvPr id="11" name="Content Placeholder 13"/>
          <p:cNvSpPr>
            <a:spLocks noGrp="1"/>
          </p:cNvSpPr>
          <p:nvPr>
            <p:ph sz="quarter" idx="17"/>
          </p:nvPr>
        </p:nvSpPr>
        <p:spPr>
          <a:xfrm>
            <a:off x="7315200" y="4114800"/>
            <a:ext cx="7315200" cy="4114800"/>
          </a:xfrm>
          <a:prstGeom prst="rect">
            <a:avLst/>
          </a:prstGeom>
          <a:solidFill>
            <a:schemeClr val="accent3"/>
          </a:solid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1"/>
          </a:xfrm>
          <a:prstGeom prst="rect">
            <a:avLst/>
          </a:prstGeom>
        </p:spPr>
      </p:pic>
      <p:sp>
        <p:nvSpPr>
          <p:cNvPr id="19" name="Text Placeholder 23"/>
          <p:cNvSpPr>
            <a:spLocks noGrp="1"/>
          </p:cNvSpPr>
          <p:nvPr>
            <p:ph type="body" sz="quarter" idx="14" hasCustomPrompt="1"/>
          </p:nvPr>
        </p:nvSpPr>
        <p:spPr>
          <a:xfrm>
            <a:off x="457200" y="7342632"/>
            <a:ext cx="658368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ver_small type_dark">
    <p:bg>
      <p:bgPr>
        <a:solidFill>
          <a:schemeClr val="accent2"/>
        </a:solidFill>
        <a:effectLst/>
      </p:bgPr>
    </p:bg>
    <p:spTree>
      <p:nvGrpSpPr>
        <p:cNvPr id="1" name=""/>
        <p:cNvGrpSpPr/>
        <p:nvPr/>
      </p:nvGrpSpPr>
      <p:grpSpPr>
        <a:xfrm>
          <a:off x="0" y="0"/>
          <a:ext cx="0" cy="0"/>
          <a:chOff x="0" y="0"/>
          <a:chExt cx="0" cy="0"/>
        </a:xfrm>
      </p:grpSpPr>
      <p:cxnSp>
        <p:nvCxnSpPr>
          <p:cNvPr id="15" name="Straight Connector 14"/>
          <p:cNvCxnSpPr/>
          <p:nvPr userDrawn="1"/>
        </p:nvCxnSpPr>
        <p:spPr>
          <a:xfrm>
            <a:off x="18288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36576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3"/>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24560" y="7544257"/>
            <a:ext cx="570973" cy="230561"/>
          </a:xfrm>
          <a:prstGeom prst="rect">
            <a:avLst/>
          </a:prstGeom>
        </p:spPr>
      </p:pic>
      <p:cxnSp>
        <p:nvCxnSpPr>
          <p:cNvPr id="19" name="Straight Connector 18"/>
          <p:cNvCxnSpPr/>
          <p:nvPr userDrawn="1"/>
        </p:nvCxnSpPr>
        <p:spPr>
          <a:xfrm>
            <a:off x="5943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10515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3657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0" name="Title 10"/>
          <p:cNvSpPr>
            <a:spLocks noGrp="1"/>
          </p:cNvSpPr>
          <p:nvPr>
            <p:ph type="title"/>
          </p:nvPr>
        </p:nvSpPr>
        <p:spPr>
          <a:xfrm>
            <a:off x="4114800" y="435811"/>
            <a:ext cx="9829800" cy="1188720"/>
          </a:xfrm>
        </p:spPr>
        <p:txBody>
          <a:bodyPr>
            <a:noAutofit/>
          </a:bodyPr>
          <a:lstStyle>
            <a:lvl1pPr marL="0" indent="0">
              <a:tabLst/>
              <a:defRPr sz="3600" b="1"/>
            </a:lvl1pPr>
          </a:lstStyle>
          <a:p>
            <a:r>
              <a:rPr lang="en-US" dirty="0"/>
              <a:t>Click to edit Master title style</a:t>
            </a: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4-3_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66972"/>
            <a:ext cx="6583680" cy="6629400"/>
          </a:xfrm>
        </p:spPr>
        <p:txBody>
          <a:bodyPr>
            <a:noAutofit/>
          </a:bodyPr>
          <a:lstStyle>
            <a:lvl1pPr>
              <a:spcBef>
                <a:spcPts val="600"/>
              </a:spcBef>
              <a:defRPr>
                <a:solidFill>
                  <a:schemeClr val="tx1"/>
                </a:solidFill>
                <a:latin typeface="IBM Plex Sans" charset="0"/>
                <a:ea typeface="IBM Plex Sans" charset="0"/>
                <a:cs typeface="IBM Plex Sans" charset="0"/>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8" name="Content Placeholder 9"/>
          <p:cNvSpPr>
            <a:spLocks noGrp="1"/>
          </p:cNvSpPr>
          <p:nvPr>
            <p:ph sz="quarter" idx="16"/>
          </p:nvPr>
        </p:nvSpPr>
        <p:spPr>
          <a:xfrm>
            <a:off x="7315200" y="4087906"/>
            <a:ext cx="3657600" cy="4160520"/>
          </a:xfrm>
          <a:prstGeom prst="rect">
            <a:avLst/>
          </a:prstGeom>
          <a:solidFill>
            <a:schemeClr val="tx1"/>
          </a:solidFill>
          <a:ln>
            <a:noFill/>
          </a:ln>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sp>
        <p:nvSpPr>
          <p:cNvPr id="9" name="Content Placeholder 7"/>
          <p:cNvSpPr>
            <a:spLocks noGrp="1"/>
          </p:cNvSpPr>
          <p:nvPr>
            <p:ph sz="quarter" idx="15"/>
          </p:nvPr>
        </p:nvSpPr>
        <p:spPr>
          <a:xfrm>
            <a:off x="10972800" y="4087906"/>
            <a:ext cx="3657600" cy="4160520"/>
          </a:xfrm>
          <a:prstGeom prst="rect">
            <a:avLst/>
          </a:prstGeom>
          <a:solidFill>
            <a:schemeClr val="bg2"/>
          </a:solidFill>
          <a:ln>
            <a:noFill/>
          </a:ln>
        </p:spPr>
        <p:txBody>
          <a:bodyPr lIns="228600" tIns="228600" rIns="228600" bIns="228600"/>
          <a:lstStyle>
            <a:lvl1pPr marL="0" indent="0">
              <a:spcBef>
                <a:spcPts val="600"/>
              </a:spcBef>
              <a:defRPr sz="2000" b="0" i="0">
                <a:solidFill>
                  <a:schemeClr val="tx1"/>
                </a:solidFill>
                <a:latin typeface="IBM Plex Sans" charset="0"/>
                <a:ea typeface="IBM Plex Sans" charset="0"/>
                <a:cs typeface="IBM Plex Sans" charset="0"/>
              </a:defRPr>
            </a:lvl1pPr>
          </a:lstStyle>
          <a:p>
            <a:pPr lvl="0"/>
            <a:r>
              <a:rPr lang="en-US" dirty="0"/>
              <a:t>Click to edit Master text styles</a:t>
            </a:r>
          </a:p>
        </p:txBody>
      </p:sp>
      <p:sp>
        <p:nvSpPr>
          <p:cNvPr id="11" name="Content Placeholder 13"/>
          <p:cNvSpPr>
            <a:spLocks noGrp="1"/>
          </p:cNvSpPr>
          <p:nvPr>
            <p:ph sz="quarter" idx="17"/>
          </p:nvPr>
        </p:nvSpPr>
        <p:spPr>
          <a:xfrm>
            <a:off x="7315200" y="-16880"/>
            <a:ext cx="7315200" cy="4114800"/>
          </a:xfrm>
          <a:prstGeom prst="rect">
            <a:avLst/>
          </a:prstGeom>
          <a:solidFill>
            <a:schemeClr val="accent2"/>
          </a:solidFill>
          <a:ln>
            <a:noFill/>
          </a:ln>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31520" y="7772400"/>
            <a:ext cx="1148181" cy="457200"/>
          </a:xfrm>
          <a:prstGeom prst="rect">
            <a:avLst/>
          </a:prstGeom>
        </p:spPr>
      </p:pic>
      <p:pic>
        <p:nvPicPr>
          <p:cNvPr id="21" name="Pictur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12" y="7818143"/>
            <a:ext cx="566118" cy="228600"/>
          </a:xfrm>
          <a:prstGeom prst="rect">
            <a:avLst/>
          </a:prstGeom>
        </p:spPr>
      </p:pic>
      <p:sp>
        <p:nvSpPr>
          <p:cNvPr id="26" name="Text Placeholder 23"/>
          <p:cNvSpPr>
            <a:spLocks noGrp="1"/>
          </p:cNvSpPr>
          <p:nvPr>
            <p:ph type="body" sz="quarter" idx="14" hasCustomPrompt="1"/>
          </p:nvPr>
        </p:nvSpPr>
        <p:spPr>
          <a:xfrm>
            <a:off x="457200" y="7342632"/>
            <a:ext cx="6583680" cy="457200"/>
          </a:xfrm>
          <a:prstGeom prst="rect">
            <a:avLst/>
          </a:prstGeom>
        </p:spPr>
        <p:txBody>
          <a:bodyPr lIns="0" tIns="0" rIns="0" bIns="0" anchor="b"/>
          <a:lstStyle>
            <a:lvl1pPr marL="0" indent="0">
              <a:tabLst/>
              <a:defRPr sz="800" b="0" i="0">
                <a:solidFill>
                  <a:schemeClr val="tx1">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7" name="Group 16"/>
          <p:cNvGrpSpPr/>
          <p:nvPr userDrawn="1"/>
        </p:nvGrpSpPr>
        <p:grpSpPr>
          <a:xfrm>
            <a:off x="914400" y="7899655"/>
            <a:ext cx="2713350" cy="220571"/>
            <a:chOff x="914400" y="7899655"/>
            <a:chExt cx="2713350" cy="220571"/>
          </a:xfrm>
        </p:grpSpPr>
        <p:sp>
          <p:nvSpPr>
            <p:cNvPr id="20"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2020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tx1">
                    <a:alpha val="60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1"/>
                </a:solidFill>
                <a:latin typeface="IBM Plex Sans" charset="0"/>
                <a:ea typeface="IBM Plex Sans" charset="0"/>
                <a:cs typeface="IBM Plex Sans" charset="0"/>
              </a:rPr>
              <a:pPr algn="l"/>
              <a:t>‹#›</a:t>
            </a:fld>
            <a:endParaRPr lang="en-US" sz="800" b="0" i="0" dirty="0">
              <a:solidFill>
                <a:schemeClr val="tx1"/>
              </a:solidFill>
              <a:latin typeface="IBM Plex Sans" charset="0"/>
              <a:ea typeface="IBM Plex Sans" charset="0"/>
              <a:cs typeface="IBM Plex Sans" charset="0"/>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4-4_Title and Content">
    <p:spTree>
      <p:nvGrpSpPr>
        <p:cNvPr id="1" name=""/>
        <p:cNvGrpSpPr/>
        <p:nvPr/>
      </p:nvGrpSpPr>
      <p:grpSpPr>
        <a:xfrm>
          <a:off x="0" y="0"/>
          <a:ext cx="0" cy="0"/>
          <a:chOff x="0" y="0"/>
          <a:chExt cx="0" cy="0"/>
        </a:xfrm>
      </p:grpSpPr>
      <p:sp>
        <p:nvSpPr>
          <p:cNvPr id="16" name="Content Placeholder 2"/>
          <p:cNvSpPr>
            <a:spLocks noGrp="1"/>
          </p:cNvSpPr>
          <p:nvPr>
            <p:ph idx="13"/>
          </p:nvPr>
        </p:nvSpPr>
        <p:spPr>
          <a:xfrm>
            <a:off x="7315200"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4"/>
          </p:nvPr>
        </p:nvSpPr>
        <p:spPr>
          <a:xfrm>
            <a:off x="10973773"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3" name="Content Placeholder 2"/>
          <p:cNvSpPr>
            <a:spLocks noGrp="1"/>
          </p:cNvSpPr>
          <p:nvPr>
            <p:ph idx="1"/>
          </p:nvPr>
        </p:nvSpPr>
        <p:spPr>
          <a:xfrm>
            <a:off x="0" y="4114800"/>
            <a:ext cx="3657600" cy="4114800"/>
          </a:xfrm>
          <a:prstGeom prst="rect">
            <a:avLst/>
          </a:prstGeom>
        </p:spPr>
        <p:txBody>
          <a:bodyPr vert="horz" lIns="457200" tIns="228600" rIns="228600" bIns="0" rtlCol="0" anchor="t">
            <a:noAutofit/>
          </a:bodyPr>
          <a:lstStyle>
            <a:lvl1pPr>
              <a:defRPr lang="en-US" dirty="0" smtClean="0">
                <a:solidFill>
                  <a:schemeClr val="bg2"/>
                </a:solidFill>
                <a:latin typeface="IBM Plex Sans" charset="0"/>
                <a:ea typeface="IBM Plex Sans" charset="0"/>
                <a:cs typeface="IBM Plex Sans" charset="0"/>
              </a:defRPr>
            </a:lvl1pPr>
            <a:lvl2pPr>
              <a:defRPr lang="en-US" dirty="0" smtClean="0">
                <a:solidFill>
                  <a:schemeClr val="bg2"/>
                </a:solidFill>
                <a:latin typeface="IBM Plex Sans" charset="0"/>
                <a:ea typeface="IBM Plex Sans" charset="0"/>
                <a:cs typeface="IBM Plex Sans" charset="0"/>
              </a:defRPr>
            </a:lvl2pPr>
            <a:lvl3pPr>
              <a:defRPr lang="en-US" dirty="0" smtClean="0">
                <a:solidFill>
                  <a:schemeClr val="bg2"/>
                </a:solidFill>
                <a:latin typeface="IBM Plex Sans" charset="0"/>
                <a:ea typeface="IBM Plex Sans" charset="0"/>
                <a:cs typeface="IBM Plex Sans" charset="0"/>
              </a:defRPr>
            </a:lvl3pPr>
            <a:lvl4pPr>
              <a:defRPr lang="en-US" dirty="0" smtClean="0">
                <a:solidFill>
                  <a:schemeClr val="bg2"/>
                </a:solidFill>
                <a:latin typeface="IBM Plex Sans" charset="0"/>
                <a:ea typeface="IBM Plex Sans" charset="0"/>
                <a:cs typeface="IBM Plex Sans" charset="0"/>
              </a:defRPr>
            </a:lvl4pPr>
            <a:lvl5pPr>
              <a:defRPr lang="en-US" dirty="0">
                <a:solidFill>
                  <a:schemeClr val="bg2"/>
                </a:solidFill>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1"/>
          </a:xfrm>
          <a:prstGeom prst="rect">
            <a:avLst/>
          </a:prstGeom>
        </p:spPr>
      </p:pic>
      <p:cxnSp>
        <p:nvCxnSpPr>
          <p:cNvPr id="24" name="Straight Connector 23"/>
          <p:cNvCxnSpPr/>
          <p:nvPr userDrawn="1"/>
        </p:nvCxnSpPr>
        <p:spPr>
          <a:xfrm>
            <a:off x="7315200" y="4114800"/>
            <a:ext cx="0" cy="36576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userDrawn="1"/>
        </p:nvCxnSpPr>
        <p:spPr>
          <a:xfrm>
            <a:off x="10972800" y="4114800"/>
            <a:ext cx="0" cy="36576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userDrawn="1"/>
        </p:nvCxnSpPr>
        <p:spPr>
          <a:xfrm>
            <a:off x="3657600" y="4114800"/>
            <a:ext cx="0" cy="36576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grpSp>
        <p:nvGrpSpPr>
          <p:cNvPr id="19" name="Group 18"/>
          <p:cNvGrpSpPr/>
          <p:nvPr userDrawn="1"/>
        </p:nvGrpSpPr>
        <p:grpSpPr>
          <a:xfrm>
            <a:off x="914400" y="7899655"/>
            <a:ext cx="2713350" cy="220571"/>
            <a:chOff x="914400" y="7899655"/>
            <a:chExt cx="2713350" cy="220571"/>
          </a:xfrm>
        </p:grpSpPr>
        <p:sp>
          <p:nvSpPr>
            <p:cNvPr id="20"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a:t>
              </a:r>
              <a:r>
                <a:rPr lang="en-US" sz="400" b="0" i="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2020 IBM Corporation</a:t>
              </a:r>
              <a:r>
                <a:rPr lang="en-US" sz="799" b="0" i="0" baseline="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 </a:t>
              </a:r>
            </a:p>
          </p:txBody>
        </p:sp>
        <p:sp>
          <p:nvSpPr>
            <p:cNvPr id="21"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2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IBM Services</a:t>
            </a:r>
          </a:p>
        </p:txBody>
      </p:sp>
      <p:sp>
        <p:nvSpPr>
          <p:cNvPr id="23"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7" name="Text Placeholder 23"/>
          <p:cNvSpPr>
            <a:spLocks noGrp="1"/>
          </p:cNvSpPr>
          <p:nvPr>
            <p:ph type="body" sz="quarter" idx="15" hasCustomPrompt="1"/>
          </p:nvPr>
        </p:nvSpPr>
        <p:spPr>
          <a:xfrm>
            <a:off x="457200" y="7342632"/>
            <a:ext cx="658368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
        <p:nvSpPr>
          <p:cNvPr id="28"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4-4_Title and Content">
    <p:spTree>
      <p:nvGrpSpPr>
        <p:cNvPr id="1" name=""/>
        <p:cNvGrpSpPr/>
        <p:nvPr/>
      </p:nvGrpSpPr>
      <p:grpSpPr>
        <a:xfrm>
          <a:off x="0" y="0"/>
          <a:ext cx="0" cy="0"/>
          <a:chOff x="0" y="0"/>
          <a:chExt cx="0" cy="0"/>
        </a:xfrm>
      </p:grpSpPr>
      <p:sp>
        <p:nvSpPr>
          <p:cNvPr id="16" name="Content Placeholder 2"/>
          <p:cNvSpPr>
            <a:spLocks noGrp="1"/>
          </p:cNvSpPr>
          <p:nvPr>
            <p:ph idx="13"/>
          </p:nvPr>
        </p:nvSpPr>
        <p:spPr>
          <a:xfrm>
            <a:off x="7315200" y="4114800"/>
            <a:ext cx="3657600" cy="4114800"/>
          </a:xfrm>
          <a:prstGeom prst="rect">
            <a:avLst/>
          </a:prstGeom>
          <a:solidFill>
            <a:schemeClr val="accent2"/>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4"/>
          </p:nvPr>
        </p:nvSpPr>
        <p:spPr>
          <a:xfrm>
            <a:off x="10973773" y="4114800"/>
            <a:ext cx="3657600" cy="4114800"/>
          </a:xfrm>
          <a:prstGeom prst="rect">
            <a:avLst/>
          </a:prstGeom>
          <a:solidFill>
            <a:schemeClr val="accent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3" name="Content Placeholder 2"/>
          <p:cNvSpPr>
            <a:spLocks noGrp="1"/>
          </p:cNvSpPr>
          <p:nvPr>
            <p:ph idx="1"/>
          </p:nvPr>
        </p:nvSpPr>
        <p:spPr>
          <a:xfrm>
            <a:off x="0" y="4114800"/>
            <a:ext cx="3657600" cy="4114800"/>
          </a:xfrm>
          <a:prstGeom prst="rect">
            <a:avLst/>
          </a:prstGeom>
          <a:solidFill>
            <a:schemeClr val="bg1"/>
          </a:solidFill>
        </p:spPr>
        <p:txBody>
          <a:bodyPr vert="horz" lIns="4572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4114800"/>
            <a:ext cx="3657600" cy="4114800"/>
          </a:xfrm>
          <a:prstGeom prst="rect">
            <a:avLst/>
          </a:prstGeom>
          <a:solidFill>
            <a:schemeClr val="accent3"/>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3"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ADBD9EFC-D117-B243-8A9E-F145B380E895}" type="slidenum">
              <a:rPr lang="en-US" sz="800" b="0" i="0" smtClean="0">
                <a:solidFill>
                  <a:schemeClr val="bg2"/>
                </a:solidFill>
                <a:latin typeface="IBM Plex Sans" charset="0"/>
                <a:ea typeface="IBM Plex Sans" charset="0"/>
                <a:cs typeface="IBM Plex Sans" charset="0"/>
              </a:rPr>
              <a:t>‹#›</a:t>
            </a:fld>
            <a:endParaRPr lang="en-US" sz="800" b="0" i="0" dirty="0">
              <a:solidFill>
                <a:schemeClr val="bg2"/>
              </a:solidFill>
              <a:latin typeface="IBM Plex Sans" charset="0"/>
              <a:ea typeface="IBM Plex Sans" charset="0"/>
              <a:cs typeface="IBM Plex Sans" charset="0"/>
            </a:endParaRPr>
          </a:p>
        </p:txBody>
      </p:sp>
      <p:sp>
        <p:nvSpPr>
          <p:cNvPr id="27" name="Text Placeholder 23"/>
          <p:cNvSpPr>
            <a:spLocks noGrp="1"/>
          </p:cNvSpPr>
          <p:nvPr>
            <p:ph type="body" sz="quarter" idx="15" hasCustomPrompt="1"/>
          </p:nvPr>
        </p:nvSpPr>
        <p:spPr>
          <a:xfrm>
            <a:off x="457200" y="7342632"/>
            <a:ext cx="658368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
        <p:nvSpPr>
          <p:cNvPr id="28"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pic>
        <p:nvPicPr>
          <p:cNvPr id="24" name="Picture 2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1"/>
          </a:xfrm>
          <a:prstGeom prst="rect">
            <a:avLst/>
          </a:prstGeom>
        </p:spPr>
      </p:pic>
      <p:grpSp>
        <p:nvGrpSpPr>
          <p:cNvPr id="31" name="Group 30"/>
          <p:cNvGrpSpPr/>
          <p:nvPr userDrawn="1"/>
        </p:nvGrpSpPr>
        <p:grpSpPr>
          <a:xfrm>
            <a:off x="914400" y="7899655"/>
            <a:ext cx="2713350" cy="220571"/>
            <a:chOff x="914400" y="7899655"/>
            <a:chExt cx="2713350" cy="220571"/>
          </a:xfrm>
        </p:grpSpPr>
        <p:sp>
          <p:nvSpPr>
            <p:cNvPr id="32"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a:t>
              </a:r>
              <a:r>
                <a:rPr lang="en-US" sz="400" b="0" i="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2020 IBM Corporation</a:t>
              </a:r>
              <a:r>
                <a:rPr lang="en-US" sz="799" b="0" i="0" baseline="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 </a:t>
              </a:r>
            </a:p>
          </p:txBody>
        </p:sp>
        <p:sp>
          <p:nvSpPr>
            <p:cNvPr id="33"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34"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IBM Services</a:t>
            </a: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4-5_Title and Content">
    <p:spTree>
      <p:nvGrpSpPr>
        <p:cNvPr id="1" name=""/>
        <p:cNvGrpSpPr/>
        <p:nvPr/>
      </p:nvGrpSpPr>
      <p:grpSpPr>
        <a:xfrm>
          <a:off x="0" y="0"/>
          <a:ext cx="0" cy="0"/>
          <a:chOff x="0" y="0"/>
          <a:chExt cx="0" cy="0"/>
        </a:xfrm>
      </p:grpSpPr>
      <p:sp>
        <p:nvSpPr>
          <p:cNvPr id="16" name="Content Placeholder 2"/>
          <p:cNvSpPr>
            <a:spLocks noGrp="1"/>
          </p:cNvSpPr>
          <p:nvPr>
            <p:ph idx="13"/>
          </p:nvPr>
        </p:nvSpPr>
        <p:spPr>
          <a:xfrm>
            <a:off x="7315200" y="2057400"/>
            <a:ext cx="3657600" cy="54864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4"/>
          </p:nvPr>
        </p:nvSpPr>
        <p:spPr>
          <a:xfrm>
            <a:off x="10973773" y="2057398"/>
            <a:ext cx="3657600" cy="54864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3" name="Content Placeholder 2"/>
          <p:cNvSpPr>
            <a:spLocks noGrp="1"/>
          </p:cNvSpPr>
          <p:nvPr>
            <p:ph idx="1"/>
          </p:nvPr>
        </p:nvSpPr>
        <p:spPr>
          <a:xfrm>
            <a:off x="0" y="2057398"/>
            <a:ext cx="3657600" cy="5486400"/>
          </a:xfrm>
          <a:prstGeom prst="rect">
            <a:avLst/>
          </a:prstGeom>
        </p:spPr>
        <p:txBody>
          <a:bodyPr vert="horz" lIns="4572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2057400"/>
            <a:ext cx="3657600" cy="54864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4" name="Rectangle 13"/>
          <p:cNvSpPr/>
          <p:nvPr userDrawn="1"/>
        </p:nvSpPr>
        <p:spPr>
          <a:xfrm>
            <a:off x="0" y="0"/>
            <a:ext cx="14630400" cy="205739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cxnSp>
        <p:nvCxnSpPr>
          <p:cNvPr id="10" name="Straight Connector 9"/>
          <p:cNvCxnSpPr/>
          <p:nvPr userDrawn="1"/>
        </p:nvCxnSpPr>
        <p:spPr>
          <a:xfrm>
            <a:off x="73152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109728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6576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8" name="Text Placeholder 23"/>
          <p:cNvSpPr>
            <a:spLocks noGrp="1"/>
          </p:cNvSpPr>
          <p:nvPr>
            <p:ph type="body" sz="quarter" idx="15" hasCustomPrompt="1"/>
          </p:nvPr>
        </p:nvSpPr>
        <p:spPr>
          <a:xfrm>
            <a:off x="457200" y="7342632"/>
            <a:ext cx="6583680" cy="457200"/>
          </a:xfrm>
          <a:prstGeom prst="rect">
            <a:avLst/>
          </a:prstGeom>
        </p:spPr>
        <p:txBody>
          <a:bodyPr lIns="0" tIns="0" rIns="0" bIns="0" anchor="b"/>
          <a:lstStyle>
            <a:lvl1pPr>
              <a:defRPr lang="en-US" sz="800" dirty="0" smtClean="0">
                <a:solidFill>
                  <a:schemeClr val="bg2">
                    <a:alpha val="70000"/>
                  </a:schemeClr>
                </a:solidFill>
                <a:latin typeface="IBM Plex Sans" charset="0"/>
                <a:ea typeface="IBM Plex Sans" charset="0"/>
                <a:cs typeface="IBM Plex Sans" charset="0"/>
              </a:defRPr>
            </a:lvl1pPr>
          </a:lstStyle>
          <a:p>
            <a:pPr marL="0" lvl="0">
              <a:tabLst/>
            </a:pPr>
            <a:r>
              <a:rPr lang="en-US" dirty="0"/>
              <a:t>Source: Edit source here</a:t>
            </a:r>
          </a:p>
        </p:txBody>
      </p:sp>
      <p:sp>
        <p:nvSpPr>
          <p:cNvPr id="19"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4-5_Title and Content">
    <p:bg>
      <p:bgPr>
        <a:solidFill>
          <a:schemeClr val="accent2"/>
        </a:solidFill>
        <a:effectLst/>
      </p:bgPr>
    </p:bg>
    <p:spTree>
      <p:nvGrpSpPr>
        <p:cNvPr id="1" name=""/>
        <p:cNvGrpSpPr/>
        <p:nvPr/>
      </p:nvGrpSpPr>
      <p:grpSpPr>
        <a:xfrm>
          <a:off x="0" y="0"/>
          <a:ext cx="0" cy="0"/>
          <a:chOff x="0" y="0"/>
          <a:chExt cx="0" cy="0"/>
        </a:xfrm>
      </p:grpSpPr>
      <p:sp>
        <p:nvSpPr>
          <p:cNvPr id="16" name="Content Placeholder 2"/>
          <p:cNvSpPr>
            <a:spLocks noGrp="1"/>
          </p:cNvSpPr>
          <p:nvPr>
            <p:ph idx="13"/>
          </p:nvPr>
        </p:nvSpPr>
        <p:spPr>
          <a:xfrm>
            <a:off x="7315200" y="2057400"/>
            <a:ext cx="3657600" cy="5486400"/>
          </a:xfrm>
          <a:prstGeom prst="rect">
            <a:avLst/>
          </a:prstGeom>
          <a:solidFill>
            <a:schemeClr val="accent2"/>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4"/>
          </p:nvPr>
        </p:nvSpPr>
        <p:spPr>
          <a:xfrm>
            <a:off x="10973773" y="2057398"/>
            <a:ext cx="3657600" cy="5486400"/>
          </a:xfrm>
          <a:prstGeom prst="rect">
            <a:avLst/>
          </a:prstGeom>
          <a:solidFill>
            <a:schemeClr val="accent2"/>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3" name="Content Placeholder 2"/>
          <p:cNvSpPr>
            <a:spLocks noGrp="1"/>
          </p:cNvSpPr>
          <p:nvPr>
            <p:ph idx="1"/>
          </p:nvPr>
        </p:nvSpPr>
        <p:spPr>
          <a:xfrm>
            <a:off x="0" y="2057398"/>
            <a:ext cx="3657600" cy="5486400"/>
          </a:xfrm>
          <a:prstGeom prst="rect">
            <a:avLst/>
          </a:prstGeom>
          <a:solidFill>
            <a:schemeClr val="accent2"/>
          </a:solidFill>
        </p:spPr>
        <p:txBody>
          <a:bodyPr vert="horz" lIns="4572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2057400"/>
            <a:ext cx="3657600" cy="5486400"/>
          </a:xfrm>
          <a:prstGeom prst="rect">
            <a:avLst/>
          </a:prstGeom>
          <a:solidFill>
            <a:schemeClr val="accent2"/>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4" name="Rectangle 13"/>
          <p:cNvSpPr/>
          <p:nvPr userDrawn="1"/>
        </p:nvSpPr>
        <p:spPr>
          <a:xfrm>
            <a:off x="0" y="0"/>
            <a:ext cx="14630400" cy="205739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cxnSp>
        <p:nvCxnSpPr>
          <p:cNvPr id="10" name="Straight Connector 9"/>
          <p:cNvCxnSpPr/>
          <p:nvPr userDrawn="1"/>
        </p:nvCxnSpPr>
        <p:spPr>
          <a:xfrm>
            <a:off x="73152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109728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6576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8" name="Text Placeholder 23"/>
          <p:cNvSpPr>
            <a:spLocks noGrp="1"/>
          </p:cNvSpPr>
          <p:nvPr>
            <p:ph type="body" sz="quarter" idx="15" hasCustomPrompt="1"/>
          </p:nvPr>
        </p:nvSpPr>
        <p:spPr>
          <a:xfrm>
            <a:off x="457200" y="7342632"/>
            <a:ext cx="658368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
        <p:nvSpPr>
          <p:cNvPr id="19"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4-6_Title and Content">
    <p:spTree>
      <p:nvGrpSpPr>
        <p:cNvPr id="1" name=""/>
        <p:cNvGrpSpPr/>
        <p:nvPr/>
      </p:nvGrpSpPr>
      <p:grpSpPr>
        <a:xfrm>
          <a:off x="0" y="0"/>
          <a:ext cx="0" cy="0"/>
          <a:chOff x="0" y="0"/>
          <a:chExt cx="0" cy="0"/>
        </a:xfrm>
      </p:grpSpPr>
      <p:sp>
        <p:nvSpPr>
          <p:cNvPr id="13" name="Content Placeholder 2"/>
          <p:cNvSpPr>
            <a:spLocks noGrp="1"/>
          </p:cNvSpPr>
          <p:nvPr>
            <p:ph idx="13"/>
          </p:nvPr>
        </p:nvSpPr>
        <p:spPr>
          <a:xfrm>
            <a:off x="7315200" y="2"/>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4" name="Content Placeholder 2"/>
          <p:cNvSpPr>
            <a:spLocks noGrp="1"/>
          </p:cNvSpPr>
          <p:nvPr>
            <p:ph idx="14"/>
          </p:nvPr>
        </p:nvSpPr>
        <p:spPr>
          <a:xfrm>
            <a:off x="10973773" y="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2"/>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6" name="Content Placeholder 2"/>
          <p:cNvSpPr>
            <a:spLocks noGrp="1"/>
          </p:cNvSpPr>
          <p:nvPr>
            <p:ph idx="15"/>
          </p:nvPr>
        </p:nvSpPr>
        <p:spPr>
          <a:xfrm>
            <a:off x="7315200"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6"/>
          </p:nvPr>
        </p:nvSpPr>
        <p:spPr>
          <a:xfrm>
            <a:off x="10973773"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8" name="Content Placeholder 2"/>
          <p:cNvSpPr>
            <a:spLocks noGrp="1"/>
          </p:cNvSpPr>
          <p:nvPr>
            <p:ph idx="17"/>
          </p:nvPr>
        </p:nvSpPr>
        <p:spPr>
          <a:xfrm>
            <a:off x="3657600"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2" name="Title 1"/>
          <p:cNvSpPr>
            <a:spLocks noGrp="1"/>
          </p:cNvSpPr>
          <p:nvPr>
            <p:ph type="title"/>
          </p:nvPr>
        </p:nvSpPr>
        <p:spPr>
          <a:xfrm>
            <a:off x="457200" y="2057400"/>
            <a:ext cx="2971800" cy="3657600"/>
          </a:xfrm>
        </p:spPr>
        <p:txBody>
          <a:bodyPr tIns="228600">
            <a:noAutofit/>
          </a:bodyPr>
          <a:lstStyle>
            <a:lvl1pPr>
              <a:defRPr>
                <a:solidFill>
                  <a:schemeClr val="bg2"/>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cxnSp>
        <p:nvCxnSpPr>
          <p:cNvPr id="19" name="Straight Connector 18"/>
          <p:cNvCxnSpPr/>
          <p:nvPr userDrawn="1"/>
        </p:nvCxnSpPr>
        <p:spPr>
          <a:xfrm>
            <a:off x="7315200" y="411480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10972800" y="411480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7315200" y="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a:off x="10972800" y="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sp>
        <p:nvSpPr>
          <p:cNvPr id="40" name="Text Placeholder 23"/>
          <p:cNvSpPr>
            <a:spLocks noGrp="1"/>
          </p:cNvSpPr>
          <p:nvPr>
            <p:ph type="body" sz="quarter" idx="18" hasCustomPrompt="1"/>
          </p:nvPr>
        </p:nvSpPr>
        <p:spPr>
          <a:xfrm>
            <a:off x="457200" y="7342632"/>
            <a:ext cx="301752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4-6_Title and Content">
    <p:bg>
      <p:bgPr>
        <a:solidFill>
          <a:schemeClr val="accent2"/>
        </a:solidFill>
        <a:effectLst/>
      </p:bgPr>
    </p:bg>
    <p:spTree>
      <p:nvGrpSpPr>
        <p:cNvPr id="1" name=""/>
        <p:cNvGrpSpPr/>
        <p:nvPr/>
      </p:nvGrpSpPr>
      <p:grpSpPr>
        <a:xfrm>
          <a:off x="0" y="0"/>
          <a:ext cx="0" cy="0"/>
          <a:chOff x="0" y="0"/>
          <a:chExt cx="0" cy="0"/>
        </a:xfrm>
      </p:grpSpPr>
      <p:sp>
        <p:nvSpPr>
          <p:cNvPr id="13" name="Content Placeholder 2"/>
          <p:cNvSpPr>
            <a:spLocks noGrp="1"/>
          </p:cNvSpPr>
          <p:nvPr>
            <p:ph idx="13"/>
          </p:nvPr>
        </p:nvSpPr>
        <p:spPr>
          <a:xfrm>
            <a:off x="7315200" y="2"/>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4" name="Content Placeholder 2"/>
          <p:cNvSpPr>
            <a:spLocks noGrp="1"/>
          </p:cNvSpPr>
          <p:nvPr>
            <p:ph idx="14"/>
          </p:nvPr>
        </p:nvSpPr>
        <p:spPr>
          <a:xfrm>
            <a:off x="10973773" y="0"/>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2"/>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6" name="Content Placeholder 2"/>
          <p:cNvSpPr>
            <a:spLocks noGrp="1"/>
          </p:cNvSpPr>
          <p:nvPr>
            <p:ph idx="15"/>
          </p:nvPr>
        </p:nvSpPr>
        <p:spPr>
          <a:xfrm>
            <a:off x="7315200" y="4114800"/>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6"/>
          </p:nvPr>
        </p:nvSpPr>
        <p:spPr>
          <a:xfrm>
            <a:off x="10973773" y="4114800"/>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8" name="Content Placeholder 2"/>
          <p:cNvSpPr>
            <a:spLocks noGrp="1"/>
          </p:cNvSpPr>
          <p:nvPr>
            <p:ph idx="17"/>
          </p:nvPr>
        </p:nvSpPr>
        <p:spPr>
          <a:xfrm>
            <a:off x="3657600" y="4114800"/>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2" name="Title 1"/>
          <p:cNvSpPr>
            <a:spLocks noGrp="1"/>
          </p:cNvSpPr>
          <p:nvPr>
            <p:ph type="title"/>
          </p:nvPr>
        </p:nvSpPr>
        <p:spPr>
          <a:xfrm>
            <a:off x="457200" y="2057400"/>
            <a:ext cx="2971800" cy="3657600"/>
          </a:xfrm>
        </p:spPr>
        <p:txBody>
          <a:bodyPr tIns="228600">
            <a:noAutofit/>
          </a:bodyPr>
          <a:lstStyle>
            <a:lvl1pPr>
              <a:defRPr>
                <a:solidFill>
                  <a:schemeClr val="bg2"/>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a:prstGeom prst="rect">
            <a:avLst/>
          </a:prstGeom>
        </p:spPr>
        <p:txBody>
          <a:bodyPr lIns="0" tIns="0" rIns="0" bIns="0">
            <a:noAutofit/>
          </a:bodyPr>
          <a:lstStyle>
            <a:lvl1pPr marL="0" indent="0">
              <a:tabLst/>
              <a:defRPr sz="1600" b="0" i="0">
                <a:solidFill>
                  <a:schemeClr val="accent1">
                    <a:lumMod val="40000"/>
                    <a:lumOff val="60000"/>
                  </a:schemeClr>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cxnSp>
        <p:nvCxnSpPr>
          <p:cNvPr id="19" name="Straight Connector 18"/>
          <p:cNvCxnSpPr/>
          <p:nvPr userDrawn="1"/>
        </p:nvCxnSpPr>
        <p:spPr>
          <a:xfrm>
            <a:off x="7315200" y="411480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10972800" y="411480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7315200" y="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a:off x="10972800" y="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sp>
        <p:nvSpPr>
          <p:cNvPr id="40" name="Text Placeholder 23"/>
          <p:cNvSpPr>
            <a:spLocks noGrp="1"/>
          </p:cNvSpPr>
          <p:nvPr>
            <p:ph type="body" sz="quarter" idx="18" hasCustomPrompt="1"/>
          </p:nvPr>
        </p:nvSpPr>
        <p:spPr>
          <a:xfrm>
            <a:off x="457200" y="7342632"/>
            <a:ext cx="301752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27"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IBM Services</a:t>
            </a: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3_2-8_Title and Content">
    <p:bg>
      <p:bgPr>
        <a:solidFill>
          <a:schemeClr val="accent2"/>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457200" y="265176"/>
            <a:ext cx="2971800" cy="822960"/>
          </a:xfrm>
          <a:prstGeom prst="rect">
            <a:avLst/>
          </a:prstGeom>
        </p:spPr>
        <p:txBody>
          <a:bodyPr lIns="0" tIns="0" rIns="0" bIns="0">
            <a:noAutofit/>
          </a:bodyPr>
          <a:lstStyle>
            <a:lvl1pPr>
              <a:defRPr lang="en-US" sz="1600" dirty="0">
                <a:solidFill>
                  <a:schemeClr val="accent1">
                    <a:lumMod val="40000"/>
                    <a:lumOff val="60000"/>
                  </a:schemeClr>
                </a:solidFill>
                <a:latin typeface="IBM Plex Sans" charset="0"/>
                <a:ea typeface="IBM Plex Sans" charset="0"/>
                <a:cs typeface="IBM Plex Sans" charset="0"/>
              </a:defRPr>
            </a:lvl1pPr>
          </a:lstStyle>
          <a:p>
            <a:pPr marL="0" lvl="0">
              <a:tabLst/>
            </a:pPr>
            <a:r>
              <a:rPr lang="en-US" dirty="0"/>
              <a:t>Click to edit Master text styles</a:t>
            </a:r>
          </a:p>
        </p:txBody>
      </p:sp>
      <p:sp>
        <p:nvSpPr>
          <p:cNvPr id="22" name="Content Placeholder 1"/>
          <p:cNvSpPr>
            <a:spLocks noGrp="1"/>
          </p:cNvSpPr>
          <p:nvPr>
            <p:ph idx="15" hasCustomPrompt="1"/>
          </p:nvPr>
        </p:nvSpPr>
        <p:spPr>
          <a:xfrm>
            <a:off x="7308848" y="2"/>
            <a:ext cx="3657600" cy="7772398"/>
          </a:xfrm>
          <a:prstGeom prst="rect">
            <a:avLst/>
          </a:prstGeom>
          <a:solidFill>
            <a:schemeClr val="accent2"/>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sp>
        <p:nvSpPr>
          <p:cNvPr id="23" name="Content Placeholder 2"/>
          <p:cNvSpPr>
            <a:spLocks noGrp="1"/>
          </p:cNvSpPr>
          <p:nvPr>
            <p:ph idx="16" hasCustomPrompt="1"/>
          </p:nvPr>
        </p:nvSpPr>
        <p:spPr>
          <a:xfrm>
            <a:off x="10967421" y="0"/>
            <a:ext cx="3657600" cy="7772398"/>
          </a:xfrm>
          <a:prstGeom prst="rect">
            <a:avLst/>
          </a:prstGeom>
          <a:solidFill>
            <a:schemeClr val="accent2"/>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sp>
        <p:nvSpPr>
          <p:cNvPr id="24" name="Content Placeholder 3"/>
          <p:cNvSpPr>
            <a:spLocks noGrp="1"/>
          </p:cNvSpPr>
          <p:nvPr>
            <p:ph idx="17" hasCustomPrompt="1"/>
          </p:nvPr>
        </p:nvSpPr>
        <p:spPr>
          <a:xfrm>
            <a:off x="3651248" y="2"/>
            <a:ext cx="3657600" cy="7772398"/>
          </a:xfrm>
          <a:prstGeom prst="rect">
            <a:avLst/>
          </a:prstGeom>
          <a:solidFill>
            <a:schemeClr val="accent2"/>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sp>
        <p:nvSpPr>
          <p:cNvPr id="25" name="Title 7"/>
          <p:cNvSpPr>
            <a:spLocks noGrp="1"/>
          </p:cNvSpPr>
          <p:nvPr>
            <p:ph type="title"/>
          </p:nvPr>
        </p:nvSpPr>
        <p:spPr>
          <a:xfrm>
            <a:off x="457200" y="2057400"/>
            <a:ext cx="2971800" cy="3657600"/>
          </a:xfrm>
        </p:spPr>
        <p:txBody>
          <a:bodyPr tIns="228600"/>
          <a:lstStyle/>
          <a:p>
            <a:endParaRPr lang="en-US" dirty="0"/>
          </a:p>
        </p:txBody>
      </p:sp>
      <p:cxnSp>
        <p:nvCxnSpPr>
          <p:cNvPr id="27" name="Straight Connector 26"/>
          <p:cNvCxnSpPr/>
          <p:nvPr userDrawn="1"/>
        </p:nvCxnSpPr>
        <p:spPr>
          <a:xfrm>
            <a:off x="7315200" y="265176"/>
            <a:ext cx="0" cy="7507224"/>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userDrawn="1"/>
        </p:nvCxnSpPr>
        <p:spPr>
          <a:xfrm>
            <a:off x="10972800" y="265176"/>
            <a:ext cx="0" cy="7507224"/>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userDrawn="1"/>
        </p:nvCxnSpPr>
        <p:spPr>
          <a:xfrm>
            <a:off x="3657600" y="411480"/>
            <a:ext cx="0" cy="736092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sp>
        <p:nvSpPr>
          <p:cNvPr id="12" name="Text Placeholder 23"/>
          <p:cNvSpPr>
            <a:spLocks noGrp="1"/>
          </p:cNvSpPr>
          <p:nvPr>
            <p:ph type="body" sz="quarter" idx="18" hasCustomPrompt="1"/>
          </p:nvPr>
        </p:nvSpPr>
        <p:spPr>
          <a:xfrm>
            <a:off x="457200" y="7342632"/>
            <a:ext cx="301752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4_2-8_Title and Content">
    <p:bg>
      <p:bgPr>
        <a:solidFill>
          <a:schemeClr val="tx1"/>
        </a:solidFill>
        <a:effectLst/>
      </p:bgPr>
    </p:bg>
    <p:spTree>
      <p:nvGrpSpPr>
        <p:cNvPr id="1" name=""/>
        <p:cNvGrpSpPr/>
        <p:nvPr/>
      </p:nvGrpSpPr>
      <p:grpSpPr>
        <a:xfrm>
          <a:off x="0" y="0"/>
          <a:ext cx="0" cy="0"/>
          <a:chOff x="0" y="0"/>
          <a:chExt cx="0" cy="0"/>
        </a:xfrm>
      </p:grpSpPr>
      <p:sp>
        <p:nvSpPr>
          <p:cNvPr id="22" name="Content Placeholder 1"/>
          <p:cNvSpPr>
            <a:spLocks noGrp="1"/>
          </p:cNvSpPr>
          <p:nvPr>
            <p:ph idx="15" hasCustomPrompt="1"/>
          </p:nvPr>
        </p:nvSpPr>
        <p:spPr>
          <a:xfrm>
            <a:off x="7315200" y="2"/>
            <a:ext cx="3657600" cy="7772398"/>
          </a:xfrm>
          <a:prstGeom prst="rect">
            <a:avLst/>
          </a:prstGeom>
          <a:solidFill>
            <a:schemeClr val="tx1"/>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sp>
        <p:nvSpPr>
          <p:cNvPr id="23" name="Content Placeholder 2"/>
          <p:cNvSpPr>
            <a:spLocks noGrp="1"/>
          </p:cNvSpPr>
          <p:nvPr>
            <p:ph idx="16" hasCustomPrompt="1"/>
          </p:nvPr>
        </p:nvSpPr>
        <p:spPr>
          <a:xfrm>
            <a:off x="10973773" y="0"/>
            <a:ext cx="3657600" cy="7772398"/>
          </a:xfrm>
          <a:prstGeom prst="rect">
            <a:avLst/>
          </a:prstGeom>
          <a:solidFill>
            <a:schemeClr val="tx1"/>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sp>
        <p:nvSpPr>
          <p:cNvPr id="24" name="Content Placeholder 3"/>
          <p:cNvSpPr>
            <a:spLocks noGrp="1"/>
          </p:cNvSpPr>
          <p:nvPr>
            <p:ph idx="17" hasCustomPrompt="1"/>
          </p:nvPr>
        </p:nvSpPr>
        <p:spPr>
          <a:xfrm>
            <a:off x="3657600" y="2"/>
            <a:ext cx="3657600" cy="7772398"/>
          </a:xfrm>
          <a:prstGeom prst="rect">
            <a:avLst/>
          </a:prstGeom>
          <a:solidFill>
            <a:schemeClr val="tx1"/>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cxnSp>
        <p:nvCxnSpPr>
          <p:cNvPr id="27" name="Straight Connector 26"/>
          <p:cNvCxnSpPr/>
          <p:nvPr userDrawn="1"/>
        </p:nvCxnSpPr>
        <p:spPr>
          <a:xfrm>
            <a:off x="7315200" y="265176"/>
            <a:ext cx="0" cy="7507224"/>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userDrawn="1"/>
        </p:nvCxnSpPr>
        <p:spPr>
          <a:xfrm>
            <a:off x="10972800" y="265176"/>
            <a:ext cx="0" cy="7507224"/>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userDrawn="1"/>
        </p:nvCxnSpPr>
        <p:spPr>
          <a:xfrm>
            <a:off x="3657600" y="411480"/>
            <a:ext cx="0" cy="736092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sp>
        <p:nvSpPr>
          <p:cNvPr id="14" name="Content Placeholder 3"/>
          <p:cNvSpPr>
            <a:spLocks noGrp="1"/>
          </p:cNvSpPr>
          <p:nvPr>
            <p:ph idx="18"/>
          </p:nvPr>
        </p:nvSpPr>
        <p:spPr>
          <a:xfrm>
            <a:off x="-973" y="0"/>
            <a:ext cx="3657600" cy="8229600"/>
          </a:xfrm>
          <a:prstGeom prst="rect">
            <a:avLst/>
          </a:prstGeom>
          <a:noFill/>
        </p:spPr>
        <p:txBody>
          <a:bodyPr lIns="228600" tIns="228600" rIns="0" bIns="0"/>
          <a:lstStyle>
            <a:lvl1pPr>
              <a:defRPr>
                <a:latin typeface="IBM Plex Sans" panose="020B0503050000000000" pitchFamily="34" charset="0"/>
              </a:defRPr>
            </a:lvl1pPr>
          </a:lstStyle>
          <a:p>
            <a:endParaRPr lang="en-US" sz="7200" b="1" dirty="0"/>
          </a:p>
          <a:p>
            <a:endParaRPr lang="en-US" dirty="0"/>
          </a:p>
        </p:txBody>
      </p:sp>
      <p:sp>
        <p:nvSpPr>
          <p:cNvPr id="11" name="Text Placeholder 4"/>
          <p:cNvSpPr>
            <a:spLocks noGrp="1"/>
          </p:cNvSpPr>
          <p:nvPr>
            <p:ph type="body" sz="quarter" idx="11"/>
          </p:nvPr>
        </p:nvSpPr>
        <p:spPr>
          <a:xfrm>
            <a:off x="457200" y="265176"/>
            <a:ext cx="2971800" cy="822960"/>
          </a:xfrm>
          <a:prstGeom prst="rect">
            <a:avLst/>
          </a:prstGeom>
        </p:spPr>
        <p:txBody>
          <a:bodyPr lIns="0" tIns="0" rIns="0" bIns="0">
            <a:noAutofit/>
          </a:bodyPr>
          <a:lstStyle>
            <a:lvl1pPr>
              <a:defRPr sz="1600">
                <a:solidFill>
                  <a:schemeClr val="accent1"/>
                </a:solidFill>
                <a:latin typeface="IBM Plex Sans" panose="020B0503050000000000" pitchFamily="34"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_small type_light">
    <p:bg>
      <p:bgPr>
        <a:solidFill>
          <a:schemeClr val="bg2"/>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2"/>
          </a:xfrm>
          <a:prstGeom prst="rect">
            <a:avLst/>
          </a:prstGeom>
          <a:ln>
            <a:noFill/>
          </a:ln>
        </p:spPr>
      </p:pic>
      <p:cxnSp>
        <p:nvCxnSpPr>
          <p:cNvPr id="15" name="Straight Connector 14"/>
          <p:cNvCxnSpPr/>
          <p:nvPr userDrawn="1"/>
        </p:nvCxnSpPr>
        <p:spPr>
          <a:xfrm>
            <a:off x="182880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365760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24560" y="7544257"/>
            <a:ext cx="570972" cy="230561"/>
          </a:xfrm>
          <a:prstGeom prst="rect">
            <a:avLst/>
          </a:prstGeom>
        </p:spPr>
      </p:pic>
      <p:cxnSp>
        <p:nvCxnSpPr>
          <p:cNvPr id="12" name="Straight Connector 11"/>
          <p:cNvCxnSpPr/>
          <p:nvPr userDrawn="1"/>
        </p:nvCxnSpPr>
        <p:spPr>
          <a:xfrm>
            <a:off x="59436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a:off x="105156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36576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Title 10"/>
          <p:cNvSpPr>
            <a:spLocks noGrp="1"/>
          </p:cNvSpPr>
          <p:nvPr>
            <p:ph type="title"/>
          </p:nvPr>
        </p:nvSpPr>
        <p:spPr>
          <a:xfrm>
            <a:off x="4114800" y="435811"/>
            <a:ext cx="9829800" cy="1188720"/>
          </a:xfrm>
        </p:spPr>
        <p:txBody>
          <a:bodyPr>
            <a:noAutofit/>
          </a:bodyPr>
          <a:lstStyle>
            <a:lvl1pPr marL="0" indent="0">
              <a:tabLst/>
              <a:defRPr sz="3600" b="1">
                <a:solidFill>
                  <a:schemeClr val="tx1"/>
                </a:solidFill>
              </a:defRPr>
            </a:lvl1pPr>
          </a:lstStyle>
          <a:p>
            <a:r>
              <a:rPr lang="en-US" dirty="0"/>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1352494" y="7625253"/>
            <a:ext cx="570973" cy="231475"/>
          </a:xfrm>
          <a:prstGeom prst="rect">
            <a:avLst/>
          </a:prstGeom>
        </p:spPr>
      </p:pic>
      <p:sp>
        <p:nvSpPr>
          <p:cNvPr id="5" name="Title 4"/>
          <p:cNvSpPr>
            <a:spLocks noGrp="1"/>
          </p:cNvSpPr>
          <p:nvPr>
            <p:ph type="title"/>
          </p:nvPr>
        </p:nvSpPr>
        <p:spPr>
          <a:xfrm>
            <a:off x="11338560" y="1831411"/>
            <a:ext cx="2926080" cy="5596854"/>
          </a:xfrm>
        </p:spPr>
        <p:txBody>
          <a:bodyPr>
            <a:normAutofit/>
          </a:bodyPr>
          <a:lstStyle>
            <a:lvl1pPr>
              <a:lnSpc>
                <a:spcPct val="90000"/>
              </a:lnSpc>
              <a:defRPr sz="3600" b="1">
                <a:solidFill>
                  <a:schemeClr val="bg2"/>
                </a:solidFill>
              </a:defRPr>
            </a:lvl1pPr>
          </a:lstStyle>
          <a:p>
            <a:endParaRPr lang="en-US" dirty="0"/>
          </a:p>
        </p:txBody>
      </p:sp>
      <p:cxnSp>
        <p:nvCxnSpPr>
          <p:cNvPr id="11" name="Straight Connector 10"/>
          <p:cNvCxnSpPr/>
          <p:nvPr userDrawn="1"/>
        </p:nvCxnSpPr>
        <p:spPr>
          <a:xfrm>
            <a:off x="2737974"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1386405"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717587"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365760"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a:off x="5551851"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10965834"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2941" y="53122"/>
            <a:ext cx="2131024" cy="848563"/>
          </a:xfrm>
          <a:prstGeom prst="rect">
            <a:avLst/>
          </a:prstGeom>
        </p:spPr>
      </p:pic>
    </p:spTree>
    <p:extLst>
      <p:ext uri="{BB962C8B-B14F-4D97-AF65-F5344CB8AC3E}">
        <p14:creationId xmlns:p14="http://schemas.microsoft.com/office/powerpoint/2010/main" val="3877915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21" Type="http://schemas.openxmlformats.org/officeDocument/2006/relationships/slideLayout" Target="../slideLayouts/slideLayout41.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slideLayout" Target="../slideLayouts/slideLayout40.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24" Type="http://schemas.openxmlformats.org/officeDocument/2006/relationships/theme" Target="../theme/theme2.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23" Type="http://schemas.openxmlformats.org/officeDocument/2006/relationships/slideLayout" Target="../slideLayouts/slideLayout43.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 Id="rId22" Type="http://schemas.openxmlformats.org/officeDocument/2006/relationships/slideLayout" Target="../slideLayouts/slideLayout4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18" Type="http://schemas.openxmlformats.org/officeDocument/2006/relationships/slideLayout" Target="../slideLayouts/slideLayout61.xml"/><Relationship Id="rId26" Type="http://schemas.openxmlformats.org/officeDocument/2006/relationships/image" Target="../media/image3.png"/><Relationship Id="rId3" Type="http://schemas.openxmlformats.org/officeDocument/2006/relationships/slideLayout" Target="../slideLayouts/slideLayout46.xml"/><Relationship Id="rId21" Type="http://schemas.openxmlformats.org/officeDocument/2006/relationships/slideLayout" Target="../slideLayouts/slideLayout64.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17" Type="http://schemas.openxmlformats.org/officeDocument/2006/relationships/slideLayout" Target="../slideLayouts/slideLayout60.xml"/><Relationship Id="rId25" Type="http://schemas.openxmlformats.org/officeDocument/2006/relationships/theme" Target="../theme/theme3.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20" Type="http://schemas.openxmlformats.org/officeDocument/2006/relationships/slideLayout" Target="../slideLayouts/slideLayout63.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24" Type="http://schemas.openxmlformats.org/officeDocument/2006/relationships/slideLayout" Target="../slideLayouts/slideLayout67.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23" Type="http://schemas.openxmlformats.org/officeDocument/2006/relationships/slideLayout" Target="../slideLayouts/slideLayout66.xml"/><Relationship Id="rId10" Type="http://schemas.openxmlformats.org/officeDocument/2006/relationships/slideLayout" Target="../slideLayouts/slideLayout53.xml"/><Relationship Id="rId19" Type="http://schemas.openxmlformats.org/officeDocument/2006/relationships/slideLayout" Target="../slideLayouts/slideLayout62.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 Id="rId22" Type="http://schemas.openxmlformats.org/officeDocument/2006/relationships/slideLayout" Target="../slideLayouts/slideLayout6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2.pn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4.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38150"/>
            <a:ext cx="6583680" cy="1143000"/>
          </a:xfrm>
          <a:prstGeom prst="rect">
            <a:avLst/>
          </a:prstGeom>
        </p:spPr>
        <p:txBody>
          <a:bodyPr vert="horz" lIns="0" tIns="0" rIns="0" bIns="0" rtlCol="0" anchor="t">
            <a:normAutofit/>
          </a:bodyPr>
          <a:lstStyle/>
          <a:p>
            <a:r>
              <a:rPr lang="en-US" dirty="0"/>
              <a:t>Click to edit Master title style</a:t>
            </a:r>
          </a:p>
        </p:txBody>
      </p:sp>
      <p:sp>
        <p:nvSpPr>
          <p:cNvPr id="3" name="Text Placeholder 2"/>
          <p:cNvSpPr>
            <a:spLocks noGrp="1"/>
          </p:cNvSpPr>
          <p:nvPr>
            <p:ph type="body" idx="1"/>
          </p:nvPr>
        </p:nvSpPr>
        <p:spPr>
          <a:xfrm>
            <a:off x="457200" y="2057400"/>
            <a:ext cx="6583680" cy="5486400"/>
          </a:xfrm>
          <a:prstGeom prst="rect">
            <a:avLst/>
          </a:prstGeom>
        </p:spPr>
        <p:txBody>
          <a:bodyPr vert="horz" lIns="0" tIns="228600" rIns="0" bIns="0" rtlCol="0" anchor="t">
            <a:noAutofit/>
          </a:bodyPr>
          <a:lstStyle/>
          <a:p>
            <a:pPr lvl="0"/>
            <a:r>
              <a:rPr lang="en-US" dirty="0"/>
              <a:t>Click to edit Master text styles</a:t>
            </a:r>
          </a:p>
        </p:txBody>
      </p:sp>
    </p:spTree>
    <p:extLst>
      <p:ext uri="{BB962C8B-B14F-4D97-AF65-F5344CB8AC3E}">
        <p14:creationId xmlns:p14="http://schemas.microsoft.com/office/powerpoint/2010/main" val="28075184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766" r:id="rId3"/>
    <p:sldLayoutId id="2147483754" r:id="rId4"/>
    <p:sldLayoutId id="2147483681" r:id="rId5"/>
    <p:sldLayoutId id="2147483684" r:id="rId6"/>
    <p:sldLayoutId id="2147483767" r:id="rId7"/>
    <p:sldLayoutId id="2147483731" r:id="rId8"/>
    <p:sldLayoutId id="2147483757" r:id="rId9"/>
    <p:sldLayoutId id="2147483768" r:id="rId10"/>
    <p:sldLayoutId id="2147483758" r:id="rId11"/>
    <p:sldLayoutId id="2147483669" r:id="rId12"/>
    <p:sldLayoutId id="2147483769" r:id="rId13"/>
    <p:sldLayoutId id="2147483773" r:id="rId14"/>
    <p:sldLayoutId id="2147483771" r:id="rId15"/>
    <p:sldLayoutId id="2147483772" r:id="rId16"/>
    <p:sldLayoutId id="2147483774" r:id="rId17"/>
    <p:sldLayoutId id="2147483730" r:id="rId18"/>
    <p:sldLayoutId id="2147483770" r:id="rId19"/>
    <p:sldLayoutId id="2147483752" r:id="rId20"/>
  </p:sldLayoutIdLst>
  <p:txStyles>
    <p:titleStyle>
      <a:lvl1pPr algn="l" defTabSz="1097280" rtl="0" eaLnBrk="1" latinLnBrk="0" hangingPunct="1">
        <a:lnSpc>
          <a:spcPct val="90000"/>
        </a:lnSpc>
        <a:spcBef>
          <a:spcPct val="0"/>
        </a:spcBef>
        <a:buNone/>
        <a:defRPr sz="3600" b="0" i="0" kern="1200">
          <a:solidFill>
            <a:schemeClr val="bg2"/>
          </a:solidFill>
          <a:latin typeface="IBM Plex Sans" panose="020B0503050000000000" pitchFamily="34" charset="0"/>
          <a:ea typeface="IBM Plex Sans" panose="020B0503050000000000" pitchFamily="34" charset="0"/>
          <a:cs typeface="Arial" charset="0"/>
        </a:defRPr>
      </a:lvl1pPr>
    </p:titleStyle>
    <p:bodyStyle>
      <a:lvl1pPr marL="0" indent="0" algn="l" defTabSz="1097280" rtl="0" eaLnBrk="1" latinLnBrk="0" hangingPunct="1">
        <a:lnSpc>
          <a:spcPct val="105000"/>
        </a:lnSpc>
        <a:spcBef>
          <a:spcPts val="600"/>
        </a:spcBef>
        <a:buFontTx/>
        <a:buNone/>
        <a:tabLst/>
        <a:defRPr lang="en-US" sz="2000" b="0" i="0" kern="1200" dirty="0" smtClean="0">
          <a:solidFill>
            <a:schemeClr val="bg2"/>
          </a:solidFill>
          <a:latin typeface="IBM Plex Sans" charset="0"/>
          <a:ea typeface="IBM Plex Sans" charset="0"/>
          <a:cs typeface="Arial" charset="0"/>
        </a:defRPr>
      </a:lvl1pPr>
      <a:lvl2pPr marL="228600" indent="-228600" algn="l" defTabSz="1097280" rtl="0" eaLnBrk="1" latinLnBrk="0" hangingPunct="1">
        <a:lnSpc>
          <a:spcPct val="105000"/>
        </a:lnSpc>
        <a:spcBef>
          <a:spcPts val="600"/>
        </a:spcBef>
        <a:buFont typeface="LucidaGrande" charset="0"/>
        <a:buChar char="-"/>
        <a:defRPr lang="en-US" sz="2000" b="0" i="0" kern="1200" dirty="0" smtClean="0">
          <a:solidFill>
            <a:schemeClr val="bg2"/>
          </a:solidFill>
          <a:latin typeface="IBM Plex Sans" charset="0"/>
          <a:ea typeface="IBM Plex Sans" charset="0"/>
          <a:cs typeface="Arial" charset="0"/>
        </a:defRPr>
      </a:lvl2pPr>
      <a:lvl3pPr marL="457200" indent="-228600" algn="l" defTabSz="1097280" rtl="0" eaLnBrk="1" latinLnBrk="0" hangingPunct="1">
        <a:lnSpc>
          <a:spcPct val="105000"/>
        </a:lnSpc>
        <a:spcBef>
          <a:spcPts val="600"/>
        </a:spcBef>
        <a:buFont typeface="Arial" panose="020B0604020202020204" pitchFamily="34" charset="0"/>
        <a:buChar char="•"/>
        <a:defRPr lang="en-US" sz="2000" b="0" i="0" kern="1200" dirty="0" smtClean="0">
          <a:solidFill>
            <a:schemeClr val="bg2"/>
          </a:solidFill>
          <a:latin typeface="IBM Plex Sans" charset="0"/>
          <a:ea typeface="IBM Plex Sans" charset="0"/>
          <a:cs typeface="Arial" charset="0"/>
        </a:defRPr>
      </a:lvl3pPr>
      <a:lvl4pPr marL="685800" indent="-228600" algn="l" defTabSz="1097280" rtl="0" eaLnBrk="1" latinLnBrk="0" hangingPunct="1">
        <a:lnSpc>
          <a:spcPct val="105000"/>
        </a:lnSpc>
        <a:spcBef>
          <a:spcPts val="600"/>
        </a:spcBef>
        <a:buFont typeface=".AppleSystemUIFont" charset="-120"/>
        <a:buChar char="–"/>
        <a:defRPr lang="en-US" sz="2000" b="0" i="0" kern="1200" dirty="0" smtClean="0">
          <a:solidFill>
            <a:schemeClr val="bg2"/>
          </a:solidFill>
          <a:latin typeface="IBM Plex Sans" charset="0"/>
          <a:ea typeface="+mn-ea"/>
          <a:cs typeface="+mn-cs"/>
        </a:defRPr>
      </a:lvl4pPr>
      <a:lvl5pPr marL="914400" indent="-228600" algn="l" defTabSz="1097280" rtl="0" eaLnBrk="1" latinLnBrk="0" hangingPunct="1">
        <a:lnSpc>
          <a:spcPct val="105000"/>
        </a:lnSpc>
        <a:spcBef>
          <a:spcPts val="600"/>
        </a:spcBef>
        <a:buFont typeface="Arial" panose="020B0604020202020204" pitchFamily="34" charset="0"/>
        <a:buChar char="•"/>
        <a:defRPr lang="en-US" sz="2000" b="0" i="0" kern="1200" dirty="0">
          <a:solidFill>
            <a:schemeClr val="bg2"/>
          </a:solidFill>
          <a:latin typeface="IBM Plex Sans" charset="0"/>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6583680" cy="1143000"/>
          </a:xfrm>
          <a:prstGeom prst="rect">
            <a:avLst/>
          </a:prstGeom>
        </p:spPr>
        <p:txBody>
          <a:bodyPr vert="horz" lIns="0" tIns="0" rIns="0" bIns="0" rtlCol="0" anchor="t">
            <a:noAutofit/>
          </a:bodyPr>
          <a:lstStyle/>
          <a:p>
            <a:r>
              <a:rPr lang="en-US" dirty="0"/>
              <a:t>Click to edit Master title style</a:t>
            </a:r>
          </a:p>
        </p:txBody>
      </p:sp>
      <p:sp>
        <p:nvSpPr>
          <p:cNvPr id="3" name="Text Placeholder 2"/>
          <p:cNvSpPr>
            <a:spLocks noGrp="1"/>
          </p:cNvSpPr>
          <p:nvPr>
            <p:ph type="body" idx="1"/>
          </p:nvPr>
        </p:nvSpPr>
        <p:spPr>
          <a:xfrm>
            <a:off x="457200" y="2057400"/>
            <a:ext cx="6583680" cy="5257800"/>
          </a:xfrm>
          <a:prstGeom prst="rect">
            <a:avLst/>
          </a:prstGeom>
        </p:spPr>
        <p:txBody>
          <a:bodyPr vert="horz" lIns="0" tIns="228600" rIns="0" bIns="0" rtlCol="0" anchor="t">
            <a:noAutofit/>
          </a:bodyPr>
          <a:lstStyle/>
          <a:p>
            <a:pPr lvl="0"/>
            <a:r>
              <a:rPr lang="en-US" dirty="0"/>
              <a:t>Click to edit Master text styles</a:t>
            </a:r>
          </a:p>
        </p:txBody>
      </p:sp>
      <p:grpSp>
        <p:nvGrpSpPr>
          <p:cNvPr id="8" name="Group 7"/>
          <p:cNvGrpSpPr/>
          <p:nvPr userDrawn="1"/>
        </p:nvGrpSpPr>
        <p:grpSpPr>
          <a:xfrm>
            <a:off x="914400" y="7899655"/>
            <a:ext cx="2621910" cy="220571"/>
            <a:chOff x="914400" y="7899655"/>
            <a:chExt cx="2621910" cy="220571"/>
          </a:xfrm>
        </p:grpSpPr>
        <p:sp>
          <p:nvSpPr>
            <p:cNvPr id="9"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0" name="Date Placeholder 2"/>
            <p:cNvSpPr txBox="1">
              <a:spLocks/>
            </p:cNvSpPr>
            <p:nvPr userDrawn="1"/>
          </p:nvSpPr>
          <p:spPr>
            <a:xfrm>
              <a:off x="2256150" y="7899655"/>
              <a:ext cx="128016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1"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2"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Tree>
    <p:extLst>
      <p:ext uri="{BB962C8B-B14F-4D97-AF65-F5344CB8AC3E}">
        <p14:creationId xmlns:p14="http://schemas.microsoft.com/office/powerpoint/2010/main" val="876514636"/>
      </p:ext>
    </p:extLst>
  </p:cSld>
  <p:clrMap bg1="lt1" tx1="dk1" bg2="lt2" tx2="dk2" accent1="accent1" accent2="accent2" accent3="accent3" accent4="accent4" accent5="accent5" accent6="accent6" hlink="hlink" folHlink="folHlink"/>
  <p:sldLayoutIdLst>
    <p:sldLayoutId id="2147483686" r:id="rId1"/>
    <p:sldLayoutId id="2147483745" r:id="rId2"/>
    <p:sldLayoutId id="2147483733" r:id="rId3"/>
    <p:sldLayoutId id="2147483746" r:id="rId4"/>
    <p:sldLayoutId id="2147483776" r:id="rId5"/>
    <p:sldLayoutId id="2147483777" r:id="rId6"/>
    <p:sldLayoutId id="2147483781" r:id="rId7"/>
    <p:sldLayoutId id="2147483701" r:id="rId8"/>
    <p:sldLayoutId id="2147483751" r:id="rId9"/>
    <p:sldLayoutId id="2147483779" r:id="rId10"/>
    <p:sldLayoutId id="2147483702" r:id="rId11"/>
    <p:sldLayoutId id="2147483744" r:id="rId12"/>
    <p:sldLayoutId id="2147483759" r:id="rId13"/>
    <p:sldLayoutId id="2147483760" r:id="rId14"/>
    <p:sldLayoutId id="2147483687" r:id="rId15"/>
    <p:sldLayoutId id="2147483685" r:id="rId16"/>
    <p:sldLayoutId id="2147483783" r:id="rId17"/>
    <p:sldLayoutId id="2147483784" r:id="rId18"/>
    <p:sldLayoutId id="2147483785" r:id="rId19"/>
    <p:sldLayoutId id="2147483792" r:id="rId20"/>
    <p:sldLayoutId id="2147483798" r:id="rId21"/>
    <p:sldLayoutId id="2147483793" r:id="rId22"/>
    <p:sldLayoutId id="2147483794" r:id="rId23"/>
  </p:sldLayoutIdLst>
  <p:txStyles>
    <p:titleStyle>
      <a:lvl1pPr algn="l" defTabSz="1097280" rtl="0" eaLnBrk="1" latinLnBrk="0" hangingPunct="1">
        <a:lnSpc>
          <a:spcPct val="90000"/>
        </a:lnSpc>
        <a:spcBef>
          <a:spcPct val="0"/>
        </a:spcBef>
        <a:buNone/>
        <a:defRPr sz="3600" b="0" i="0" kern="1200">
          <a:solidFill>
            <a:schemeClr val="bg2"/>
          </a:solidFill>
          <a:latin typeface="IBM Plex Sans" charset="0"/>
          <a:ea typeface="IBM Plex Sans" charset="0"/>
          <a:cs typeface="IBM Plex Sans" charset="0"/>
        </a:defRPr>
      </a:lvl1pPr>
    </p:titleStyle>
    <p:bodyStyle>
      <a:lvl1pPr marL="0" indent="0" algn="l" defTabSz="1097280" rtl="0" eaLnBrk="1" latinLnBrk="0" hangingPunct="1">
        <a:lnSpc>
          <a:spcPct val="105000"/>
        </a:lnSpc>
        <a:spcBef>
          <a:spcPts val="600"/>
        </a:spcBef>
        <a:buFontTx/>
        <a:buNone/>
        <a:tabLst/>
        <a:defRPr sz="2000" b="0" i="0" kern="1200">
          <a:solidFill>
            <a:schemeClr val="bg2"/>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bg2"/>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bg2"/>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bg2"/>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bg2"/>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6583680" cy="1143000"/>
          </a:xfrm>
          <a:prstGeom prst="rect">
            <a:avLst/>
          </a:prstGeom>
        </p:spPr>
        <p:txBody>
          <a:bodyPr vert="horz" lIns="0" tIns="0" rIns="0" bIns="0" rtlCol="0" anchor="t">
            <a:noAutofit/>
          </a:bodyPr>
          <a:lstStyle/>
          <a:p>
            <a:r>
              <a:rPr lang="en-US" dirty="0"/>
              <a:t>Click to edit Master title style</a:t>
            </a:r>
          </a:p>
        </p:txBody>
      </p:sp>
      <p:sp>
        <p:nvSpPr>
          <p:cNvPr id="3" name="Text Placeholder 2"/>
          <p:cNvSpPr>
            <a:spLocks noGrp="1"/>
          </p:cNvSpPr>
          <p:nvPr>
            <p:ph type="body" idx="1"/>
          </p:nvPr>
        </p:nvSpPr>
        <p:spPr>
          <a:xfrm>
            <a:off x="457200" y="2057400"/>
            <a:ext cx="6583680" cy="5257800"/>
          </a:xfrm>
          <a:prstGeom prst="rect">
            <a:avLst/>
          </a:prstGeom>
        </p:spPr>
        <p:txBody>
          <a:bodyPr vert="horz" lIns="0" tIns="228600" rIns="0" bIns="0" rtlCol="0" anchor="t">
            <a:noAutofit/>
          </a:bodyPr>
          <a:lstStyle/>
          <a:p>
            <a:pPr lvl="0"/>
            <a:r>
              <a:rPr lang="en-US" dirty="0"/>
              <a:t>Click to edit Master text styles</a:t>
            </a:r>
          </a:p>
        </p:txBody>
      </p:sp>
      <p:pic>
        <p:nvPicPr>
          <p:cNvPr id="15" name="Picture 14"/>
          <p:cNvPicPr>
            <a:picLocks noChangeAspect="1"/>
          </p:cNvPicPr>
          <p:nvPr userDrawn="1"/>
        </p:nvPicPr>
        <p:blipFill>
          <a:blip r:embed="rId26">
            <a:extLst>
              <a:ext uri="{28A0092B-C50C-407E-A947-70E740481C1C}">
                <a14:useLocalDpi xmlns:a14="http://schemas.microsoft.com/office/drawing/2010/main" val="0"/>
              </a:ext>
            </a:extLst>
          </a:blip>
          <a:stretch>
            <a:fillRect/>
          </a:stretch>
        </p:blipFill>
        <p:spPr>
          <a:xfrm>
            <a:off x="13606812" y="7818143"/>
            <a:ext cx="566118" cy="228600"/>
          </a:xfrm>
          <a:prstGeom prst="rect">
            <a:avLst/>
          </a:prstGeom>
        </p:spPr>
      </p:pic>
      <p:grpSp>
        <p:nvGrpSpPr>
          <p:cNvPr id="9" name="Group 8"/>
          <p:cNvGrpSpPr/>
          <p:nvPr userDrawn="1"/>
        </p:nvGrpSpPr>
        <p:grpSpPr>
          <a:xfrm>
            <a:off x="914400" y="7899655"/>
            <a:ext cx="2713350" cy="220571"/>
            <a:chOff x="914400" y="7899655"/>
            <a:chExt cx="2713350" cy="220571"/>
          </a:xfrm>
        </p:grpSpPr>
        <p:sp>
          <p:nvSpPr>
            <p:cNvPr id="10"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2020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tx1">
                    <a:alpha val="60000"/>
                  </a:schemeClr>
                </a:solidFill>
                <a:latin typeface="IBM Plex Sans" charset="0"/>
                <a:ea typeface="IBM Plex Sans" charset="0"/>
                <a:cs typeface="IBM Plex Sans" charset="0"/>
              </a:endParaRPr>
            </a:p>
          </p:txBody>
        </p:sp>
      </p:grpSp>
      <p:sp>
        <p:nvSpPr>
          <p:cNvPr id="16"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17"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1"/>
                </a:solidFill>
                <a:latin typeface="IBM Plex Sans" charset="0"/>
                <a:ea typeface="IBM Plex Sans" charset="0"/>
                <a:cs typeface="IBM Plex Sans" charset="0"/>
              </a:rPr>
              <a:pPr algn="l"/>
              <a:t>‹#›</a:t>
            </a:fld>
            <a:endParaRPr lang="en-US" sz="800" b="0" i="0" dirty="0">
              <a:solidFill>
                <a:schemeClr val="tx1"/>
              </a:solidFill>
              <a:latin typeface="IBM Plex Sans" charset="0"/>
              <a:ea typeface="IBM Plex Sans" charset="0"/>
              <a:cs typeface="IBM Plex Sans" charset="0"/>
            </a:endParaRPr>
          </a:p>
        </p:txBody>
      </p:sp>
    </p:spTree>
    <p:extLst>
      <p:ext uri="{BB962C8B-B14F-4D97-AF65-F5344CB8AC3E}">
        <p14:creationId xmlns:p14="http://schemas.microsoft.com/office/powerpoint/2010/main" val="319107196"/>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63" r:id="rId3"/>
    <p:sldLayoutId id="2147483764" r:id="rId4"/>
    <p:sldLayoutId id="2147483737" r:id="rId5"/>
    <p:sldLayoutId id="2147483761" r:id="rId6"/>
    <p:sldLayoutId id="2147483762" r:id="rId7"/>
    <p:sldLayoutId id="2147483791" r:id="rId8"/>
    <p:sldLayoutId id="2147483796" r:id="rId9"/>
    <p:sldLayoutId id="2147483795" r:id="rId10"/>
    <p:sldLayoutId id="2147483749" r:id="rId11"/>
    <p:sldLayoutId id="2147483747" r:id="rId12"/>
    <p:sldLayoutId id="2147483748" r:id="rId13"/>
    <p:sldLayoutId id="2147483797" r:id="rId14"/>
    <p:sldLayoutId id="2147483782" r:id="rId15"/>
    <p:sldLayoutId id="2147483739" r:id="rId16"/>
    <p:sldLayoutId id="2147483765" r:id="rId17"/>
    <p:sldLayoutId id="2147483775" r:id="rId18"/>
    <p:sldLayoutId id="2147483780" r:id="rId19"/>
    <p:sldLayoutId id="2147483743" r:id="rId20"/>
    <p:sldLayoutId id="2147483750" r:id="rId21"/>
    <p:sldLayoutId id="2147483753" r:id="rId22"/>
    <p:sldLayoutId id="2147483713" r:id="rId23"/>
    <p:sldLayoutId id="2147483714" r:id="rId24"/>
  </p:sldLayoutIdLst>
  <p:txStyles>
    <p:titleStyle>
      <a:lvl1pPr algn="l" defTabSz="1097280" rtl="0" eaLnBrk="1" latinLnBrk="0" hangingPunct="1">
        <a:lnSpc>
          <a:spcPct val="90000"/>
        </a:lnSpc>
        <a:spcBef>
          <a:spcPct val="0"/>
        </a:spcBef>
        <a:buNone/>
        <a:defRPr sz="3600" b="0" i="0" kern="1200">
          <a:solidFill>
            <a:schemeClr val="tx1"/>
          </a:solidFill>
          <a:latin typeface="IBM Plex Sans" charset="0"/>
          <a:ea typeface="IBM Plex Sans" charset="0"/>
          <a:cs typeface="IBM Plex Sans" charset="0"/>
        </a:defRPr>
      </a:lvl1pPr>
    </p:titleStyle>
    <p:body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lang="en-US" sz="2000" b="0" i="0" kern="1200" dirty="0" smtClean="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lang="en-US" sz="2000" b="0" i="0" kern="1200" dirty="0" smtClean="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lang="en-US" sz="2000" b="0" i="0" kern="1200" dirty="0" smtClean="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lang="en-US" sz="2000" b="0" i="0" kern="1200" dirty="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6583680" cy="1143000"/>
          </a:xfrm>
          <a:prstGeom prst="rect">
            <a:avLst/>
          </a:prstGeom>
        </p:spPr>
        <p:txBody>
          <a:bodyPr vert="horz" lIns="0" tIns="0" rIns="0" bIns="0" rtlCol="0" anchor="t">
            <a:noAutofit/>
          </a:bodyPr>
          <a:lstStyle/>
          <a:p>
            <a:r>
              <a:rPr lang="en-US" dirty="0"/>
              <a:t>Click to edit Master title style</a:t>
            </a:r>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3606812" y="7818143"/>
            <a:ext cx="566118" cy="228601"/>
          </a:xfrm>
          <a:prstGeom prst="rect">
            <a:avLst/>
          </a:prstGeom>
        </p:spPr>
      </p:pic>
      <p:grpSp>
        <p:nvGrpSpPr>
          <p:cNvPr id="9" name="Group 8"/>
          <p:cNvGrpSpPr/>
          <p:nvPr userDrawn="1"/>
        </p:nvGrpSpPr>
        <p:grpSpPr>
          <a:xfrm>
            <a:off x="914400" y="7899655"/>
            <a:ext cx="2713350" cy="220571"/>
            <a:chOff x="914400" y="7899655"/>
            <a:chExt cx="2713350" cy="220571"/>
          </a:xfrm>
        </p:grpSpPr>
        <p:sp>
          <p:nvSpPr>
            <p:cNvPr id="10"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a:t>
              </a:r>
              <a:r>
                <a:rPr lang="en-US" sz="400" b="0" i="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2020 IBM Corporation</a:t>
              </a:r>
              <a:r>
                <a:rPr lang="en-US" sz="799" b="0" i="0" baseline="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 </a:t>
              </a:r>
            </a:p>
          </p:txBody>
        </p:sp>
        <p:sp>
          <p:nvSpPr>
            <p:cNvPr id="11"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5 October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IBM Services</a:t>
            </a:r>
          </a:p>
        </p:txBody>
      </p:sp>
      <p:sp>
        <p:nvSpPr>
          <p:cNvPr id="13"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Tree>
    <p:extLst>
      <p:ext uri="{BB962C8B-B14F-4D97-AF65-F5344CB8AC3E}">
        <p14:creationId xmlns:p14="http://schemas.microsoft.com/office/powerpoint/2010/main" val="1068972048"/>
      </p:ext>
    </p:extLst>
  </p:cSld>
  <p:clrMap bg1="lt1" tx1="dk1" bg2="lt2" tx2="dk2" accent1="accent1" accent2="accent2" accent3="accent3" accent4="accent4" accent5="accent5" accent6="accent6" hlink="hlink" folHlink="folHlink"/>
  <p:sldLayoutIdLst>
    <p:sldLayoutId id="2147483716" r:id="rId1"/>
    <p:sldLayoutId id="2147483724" r:id="rId2"/>
    <p:sldLayoutId id="2147483725" r:id="rId3"/>
    <p:sldLayoutId id="2147483729" r:id="rId4"/>
    <p:sldLayoutId id="2147483790" r:id="rId5"/>
    <p:sldLayoutId id="2147483728" r:id="rId6"/>
    <p:sldLayoutId id="2147483786" r:id="rId7"/>
    <p:sldLayoutId id="2147483721" r:id="rId8"/>
    <p:sldLayoutId id="2147483787" r:id="rId9"/>
    <p:sldLayoutId id="2147483788" r:id="rId10"/>
    <p:sldLayoutId id="2147483789" r:id="rId11"/>
  </p:sldLayoutIdLst>
  <p:txStyles>
    <p:titleStyle>
      <a:lvl1pPr algn="l" defTabSz="1097280" rtl="0" eaLnBrk="1" latinLnBrk="0" hangingPunct="1">
        <a:lnSpc>
          <a:spcPct val="90000"/>
        </a:lnSpc>
        <a:spcBef>
          <a:spcPct val="0"/>
        </a:spcBef>
        <a:buNone/>
        <a:defRPr sz="3600" b="0" i="0" kern="1200">
          <a:solidFill>
            <a:schemeClr val="bg2"/>
          </a:solidFill>
          <a:latin typeface="IBM Plex Sans" charset="0"/>
          <a:ea typeface="IBM Plex Sans" charset="0"/>
          <a:cs typeface="IBM Plex Sans" charset="0"/>
        </a:defRPr>
      </a:lvl1pPr>
    </p:titleStyle>
    <p:bodyStyle>
      <a:lvl1pPr marL="45720" indent="0" algn="l" defTabSz="1097280" rtl="0" eaLnBrk="1" latinLnBrk="0" hangingPunct="1">
        <a:lnSpc>
          <a:spcPct val="105000"/>
        </a:lnSpc>
        <a:spcBef>
          <a:spcPts val="1200"/>
        </a:spcBef>
        <a:buFontTx/>
        <a:buNone/>
        <a:defRPr sz="2000" b="0" i="0" kern="1200">
          <a:solidFill>
            <a:schemeClr val="bg2"/>
          </a:solidFill>
          <a:latin typeface="IBM Plex Sans Regular" charset="0"/>
          <a:ea typeface="+mn-ea"/>
          <a:cs typeface="+mn-cs"/>
        </a:defRPr>
      </a:lvl1pPr>
      <a:lvl2pPr marL="228600" indent="-228600" algn="l" defTabSz="1097280" rtl="0" eaLnBrk="1" latinLnBrk="0" hangingPunct="1">
        <a:lnSpc>
          <a:spcPct val="105000"/>
        </a:lnSpc>
        <a:spcBef>
          <a:spcPts val="1000"/>
        </a:spcBef>
        <a:buFont typeface="LucidaGrande" charset="0"/>
        <a:buChar char="-"/>
        <a:defRPr sz="2000" b="0" i="0" kern="1200">
          <a:solidFill>
            <a:schemeClr val="bg2"/>
          </a:solidFill>
          <a:latin typeface="IBM Plex Sans Regular" charset="0"/>
          <a:ea typeface="+mn-ea"/>
          <a:cs typeface="+mn-cs"/>
        </a:defRPr>
      </a:lvl2pPr>
      <a:lvl3pPr marL="457200" indent="-228600" algn="l" defTabSz="1097280" rtl="0" eaLnBrk="1" latinLnBrk="0" hangingPunct="1">
        <a:lnSpc>
          <a:spcPct val="105000"/>
        </a:lnSpc>
        <a:spcBef>
          <a:spcPts val="0"/>
        </a:spcBef>
        <a:buSzPct val="80000"/>
        <a:buFont typeface="Arial" panose="020B0604020202020204" pitchFamily="34" charset="0"/>
        <a:buChar char="•"/>
        <a:defRPr sz="2000" b="0" i="0" kern="1200">
          <a:solidFill>
            <a:schemeClr val="bg2"/>
          </a:solidFill>
          <a:latin typeface="IBM Plex Sans Regular" charset="0"/>
          <a:ea typeface="+mn-ea"/>
          <a:cs typeface="+mn-cs"/>
        </a:defRPr>
      </a:lvl3pPr>
      <a:lvl4pPr marL="685800" indent="-228600" algn="l" defTabSz="1097280" rtl="0" eaLnBrk="1" latinLnBrk="0" hangingPunct="1">
        <a:lnSpc>
          <a:spcPct val="105000"/>
        </a:lnSpc>
        <a:spcBef>
          <a:spcPts val="0"/>
        </a:spcBef>
        <a:buFont typeface=".AppleSystemUIFont" charset="-120"/>
        <a:buChar char="–"/>
        <a:defRPr sz="2000" b="0" i="0" kern="1200">
          <a:solidFill>
            <a:schemeClr val="bg2"/>
          </a:solidFill>
          <a:latin typeface="IBM Plex Sans Regular" charset="0"/>
          <a:ea typeface="+mn-ea"/>
          <a:cs typeface="+mn-cs"/>
        </a:defRPr>
      </a:lvl4pPr>
      <a:lvl5pPr marL="914400" indent="-228600" algn="l" defTabSz="1097280" rtl="0" eaLnBrk="1" latinLnBrk="0" hangingPunct="1">
        <a:lnSpc>
          <a:spcPct val="105000"/>
        </a:lnSpc>
        <a:spcBef>
          <a:spcPts val="0"/>
        </a:spcBef>
        <a:buSzPct val="80000"/>
        <a:buFont typeface="Arial" panose="020B0604020202020204" pitchFamily="34" charset="0"/>
        <a:buChar char="•"/>
        <a:defRPr sz="2000" b="0" i="0" kern="1200">
          <a:solidFill>
            <a:schemeClr val="bg2"/>
          </a:solidFill>
          <a:latin typeface="IBM Plex Sans Regular" charset="0"/>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http://www.ibm.com/case-studies/hex-trust-systems-linuxone-digital-assets" TargetMode="External"/><Relationship Id="rId7" Type="http://schemas.openxmlformats.org/officeDocument/2006/relationships/hyperlink" Target="https://www.ibm.com/it-infrastructure/z/os/linux" TargetMode="External"/><Relationship Id="rId2" Type="http://schemas.openxmlformats.org/officeDocument/2006/relationships/notesSlide" Target="../notesSlides/notesSlide1.xml"/><Relationship Id="rId1" Type="http://schemas.openxmlformats.org/officeDocument/2006/relationships/slideLayout" Target="../slideLayouts/slideLayout32.xml"/><Relationship Id="rId6" Type="http://schemas.openxmlformats.org/officeDocument/2006/relationships/hyperlink" Target="https://www.ibm.com/uk-en/products/hyper-protect-virtual-servers" TargetMode="External"/><Relationship Id="rId5" Type="http://schemas.openxmlformats.org/officeDocument/2006/relationships/hyperlink" Target="https://www.ibm.com/uk-en/marketplace/secure-linux-server" TargetMode="External"/><Relationship Id="rId4" Type="http://schemas.openxmlformats.org/officeDocument/2006/relationships/hyperlink" Target="https://www.ibm.com/blogs/systems/3-critical-responsibilities-of-digital-asset-custodia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645AE14-BDE7-4871-9D4A-0F7DA24FD9F4}"/>
              </a:ext>
            </a:extLst>
          </p:cNvPr>
          <p:cNvSpPr/>
          <p:nvPr/>
        </p:nvSpPr>
        <p:spPr>
          <a:xfrm>
            <a:off x="3651250" y="2057400"/>
            <a:ext cx="6681788" cy="4114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US" sz="2000" dirty="0">
              <a:latin typeface="IBM Plex Sans" panose="020B0503050000000000" pitchFamily="34" charset="0"/>
            </a:endParaRPr>
          </a:p>
        </p:txBody>
      </p:sp>
      <p:sp>
        <p:nvSpPr>
          <p:cNvPr id="62" name="Rectangle 61">
            <a:extLst>
              <a:ext uri="{FF2B5EF4-FFF2-40B4-BE49-F238E27FC236}">
                <a16:creationId xmlns:a16="http://schemas.microsoft.com/office/drawing/2014/main" id="{310A963B-182F-4D52-A7E3-01ABAF84A8BB}"/>
              </a:ext>
            </a:extLst>
          </p:cNvPr>
          <p:cNvSpPr/>
          <p:nvPr/>
        </p:nvSpPr>
        <p:spPr>
          <a:xfrm>
            <a:off x="10333038" y="2057400"/>
            <a:ext cx="4297362" cy="136318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US" sz="2000" dirty="0">
              <a:latin typeface="IBM Plex Sans" panose="020B0503050000000000" pitchFamily="34" charset="0"/>
            </a:endParaRPr>
          </a:p>
        </p:txBody>
      </p:sp>
      <p:sp>
        <p:nvSpPr>
          <p:cNvPr id="63" name="Rectangle 62">
            <a:extLst>
              <a:ext uri="{FF2B5EF4-FFF2-40B4-BE49-F238E27FC236}">
                <a16:creationId xmlns:a16="http://schemas.microsoft.com/office/drawing/2014/main" id="{7D06B2AA-2460-4F55-B5EE-761D8D0BB60C}"/>
              </a:ext>
            </a:extLst>
          </p:cNvPr>
          <p:cNvSpPr/>
          <p:nvPr/>
        </p:nvSpPr>
        <p:spPr>
          <a:xfrm>
            <a:off x="10333038" y="3420585"/>
            <a:ext cx="4297362" cy="13758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US" sz="2000" dirty="0">
              <a:latin typeface="IBM Plex Sans" panose="020B0503050000000000" pitchFamily="34" charset="0"/>
            </a:endParaRPr>
          </a:p>
        </p:txBody>
      </p:sp>
      <p:sp>
        <p:nvSpPr>
          <p:cNvPr id="64" name="Rectangle 63">
            <a:extLst>
              <a:ext uri="{FF2B5EF4-FFF2-40B4-BE49-F238E27FC236}">
                <a16:creationId xmlns:a16="http://schemas.microsoft.com/office/drawing/2014/main" id="{9D41F533-5130-4506-A0A8-D3A88F932C9D}"/>
              </a:ext>
            </a:extLst>
          </p:cNvPr>
          <p:cNvSpPr/>
          <p:nvPr/>
        </p:nvSpPr>
        <p:spPr>
          <a:xfrm>
            <a:off x="10333038" y="4783771"/>
            <a:ext cx="4297362" cy="138843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US" sz="2000" dirty="0">
              <a:latin typeface="IBM Plex Sans" panose="020B0503050000000000" pitchFamily="34" charset="0"/>
            </a:endParaRPr>
          </a:p>
        </p:txBody>
      </p:sp>
      <p:sp>
        <p:nvSpPr>
          <p:cNvPr id="50" name="Title 49">
            <a:extLst>
              <a:ext uri="{FF2B5EF4-FFF2-40B4-BE49-F238E27FC236}">
                <a16:creationId xmlns:a16="http://schemas.microsoft.com/office/drawing/2014/main" id="{C9C9B3F2-BB0E-4812-947D-878E9BF9E27A}"/>
              </a:ext>
            </a:extLst>
          </p:cNvPr>
          <p:cNvSpPr>
            <a:spLocks noGrp="1"/>
          </p:cNvSpPr>
          <p:nvPr>
            <p:ph type="title"/>
          </p:nvPr>
        </p:nvSpPr>
        <p:spPr>
          <a:xfrm>
            <a:off x="449490" y="2182738"/>
            <a:ext cx="2971800" cy="3657600"/>
          </a:xfrm>
        </p:spPr>
        <p:txBody>
          <a:bodyPr/>
          <a:lstStyle/>
          <a:p>
            <a:r>
              <a:rPr lang="en-US" dirty="0"/>
              <a:t>How can you </a:t>
            </a:r>
            <a:br>
              <a:rPr lang="en-US" dirty="0"/>
            </a:br>
            <a:r>
              <a:rPr lang="en-US" dirty="0"/>
              <a:t>trade digital assets with security and liquidity?</a:t>
            </a:r>
            <a:br>
              <a:rPr lang="en-US" dirty="0"/>
            </a:br>
            <a:endParaRPr lang="en-US" dirty="0"/>
          </a:p>
        </p:txBody>
      </p:sp>
      <p:sp>
        <p:nvSpPr>
          <p:cNvPr id="60" name="Content Placeholder 59">
            <a:extLst>
              <a:ext uri="{FF2B5EF4-FFF2-40B4-BE49-F238E27FC236}">
                <a16:creationId xmlns:a16="http://schemas.microsoft.com/office/drawing/2014/main" id="{AB7438D5-91F5-46D4-8298-5AF7DF20F859}"/>
              </a:ext>
            </a:extLst>
          </p:cNvPr>
          <p:cNvSpPr>
            <a:spLocks noGrp="1"/>
          </p:cNvSpPr>
          <p:nvPr>
            <p:ph idx="4294967295"/>
          </p:nvPr>
        </p:nvSpPr>
        <p:spPr>
          <a:xfrm>
            <a:off x="10607040" y="2011101"/>
            <a:ext cx="3566160" cy="1234440"/>
          </a:xfrm>
        </p:spPr>
        <p:txBody>
          <a:bodyPr/>
          <a:lstStyle/>
          <a:p>
            <a:pPr>
              <a:lnSpc>
                <a:spcPct val="100000"/>
              </a:lnSpc>
              <a:spcBef>
                <a:spcPts val="0"/>
              </a:spcBef>
            </a:pPr>
            <a:r>
              <a:rPr lang="en-GB" sz="1600" dirty="0"/>
              <a:t>An open custody platform that securely stores digital assets and provides access to services offered in the digital asset ecosystem.</a:t>
            </a:r>
            <a:endParaRPr lang="en-US" sz="1600" dirty="0">
              <a:solidFill>
                <a:schemeClr val="bg2"/>
              </a:solidFill>
            </a:endParaRPr>
          </a:p>
        </p:txBody>
      </p:sp>
      <p:sp>
        <p:nvSpPr>
          <p:cNvPr id="66" name="Content Placeholder 59">
            <a:extLst>
              <a:ext uri="{FF2B5EF4-FFF2-40B4-BE49-F238E27FC236}">
                <a16:creationId xmlns:a16="http://schemas.microsoft.com/office/drawing/2014/main" id="{6F1043F0-070D-4923-AE2C-4129D258536A}"/>
              </a:ext>
            </a:extLst>
          </p:cNvPr>
          <p:cNvSpPr txBox="1">
            <a:spLocks/>
          </p:cNvSpPr>
          <p:nvPr/>
        </p:nvSpPr>
        <p:spPr>
          <a:xfrm>
            <a:off x="10607040" y="3429000"/>
            <a:ext cx="3553370" cy="1234440"/>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GB" sz="1600" i="1" dirty="0">
                <a:solidFill>
                  <a:schemeClr val="bg2"/>
                </a:solidFill>
              </a:rPr>
              <a:t>In choosing IBM, we get unmatched security and scalability for our platform</a:t>
            </a:r>
            <a:endParaRPr lang="en-US" sz="1600" i="1" dirty="0">
              <a:solidFill>
                <a:schemeClr val="bg2"/>
              </a:solidFill>
            </a:endParaRPr>
          </a:p>
        </p:txBody>
      </p:sp>
      <p:sp>
        <p:nvSpPr>
          <p:cNvPr id="67" name="Text Placeholder 5">
            <a:extLst>
              <a:ext uri="{FF2B5EF4-FFF2-40B4-BE49-F238E27FC236}">
                <a16:creationId xmlns:a16="http://schemas.microsoft.com/office/drawing/2014/main" id="{B3F06B0E-4506-4446-BFC5-EBCB0580E759}"/>
              </a:ext>
            </a:extLst>
          </p:cNvPr>
          <p:cNvSpPr txBox="1">
            <a:spLocks/>
          </p:cNvSpPr>
          <p:nvPr/>
        </p:nvSpPr>
        <p:spPr>
          <a:xfrm>
            <a:off x="12000632" y="4270190"/>
            <a:ext cx="2185358" cy="383341"/>
          </a:xfrm>
          <a:prstGeom prst="rect">
            <a:avLst/>
          </a:prstGeom>
        </p:spPr>
        <p:txBody>
          <a:bodyPr/>
          <a:lstStyle>
            <a:lvl1pPr marL="0" indent="0" algn="l" defTabSz="1097280" rtl="0" eaLnBrk="1" latinLnBrk="0" hangingPunct="1">
              <a:lnSpc>
                <a:spcPct val="105000"/>
              </a:lnSpc>
              <a:spcBef>
                <a:spcPts val="600"/>
              </a:spcBef>
              <a:buFontTx/>
              <a:buNone/>
              <a:tabLst/>
              <a:defRPr sz="2000" b="0" i="0" kern="1200">
                <a:solidFill>
                  <a:schemeClr val="bg2"/>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bg2"/>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bg2"/>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bg2"/>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bg2"/>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gn="r"/>
            <a:r>
              <a:rPr lang="en-US" sz="1000" dirty="0"/>
              <a:t>Rafal Czerniawski</a:t>
            </a:r>
            <a:br>
              <a:rPr lang="en-US" sz="1000" dirty="0"/>
            </a:br>
            <a:r>
              <a:rPr lang="en-US" sz="1000" dirty="0"/>
              <a:t>CTO, Hex Trust </a:t>
            </a:r>
          </a:p>
        </p:txBody>
      </p:sp>
      <p:sp>
        <p:nvSpPr>
          <p:cNvPr id="68" name="Content Placeholder 59">
            <a:extLst>
              <a:ext uri="{FF2B5EF4-FFF2-40B4-BE49-F238E27FC236}">
                <a16:creationId xmlns:a16="http://schemas.microsoft.com/office/drawing/2014/main" id="{452269F2-8354-4495-84BD-62EEBE436268}"/>
              </a:ext>
            </a:extLst>
          </p:cNvPr>
          <p:cNvSpPr txBox="1">
            <a:spLocks/>
          </p:cNvSpPr>
          <p:nvPr/>
        </p:nvSpPr>
        <p:spPr>
          <a:xfrm>
            <a:off x="10619830" y="4724403"/>
            <a:ext cx="3553370" cy="533397"/>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US" sz="1600" b="1" dirty="0">
                <a:solidFill>
                  <a:schemeClr val="bg2"/>
                </a:solidFill>
              </a:rPr>
              <a:t>Solution Components:</a:t>
            </a:r>
          </a:p>
        </p:txBody>
      </p:sp>
      <p:sp>
        <p:nvSpPr>
          <p:cNvPr id="70" name="Content Placeholder 59">
            <a:extLst>
              <a:ext uri="{FF2B5EF4-FFF2-40B4-BE49-F238E27FC236}">
                <a16:creationId xmlns:a16="http://schemas.microsoft.com/office/drawing/2014/main" id="{B8ADFF90-4F1C-4A0C-9DF6-E14F4666B627}"/>
              </a:ext>
            </a:extLst>
          </p:cNvPr>
          <p:cNvSpPr txBox="1">
            <a:spLocks/>
          </p:cNvSpPr>
          <p:nvPr/>
        </p:nvSpPr>
        <p:spPr>
          <a:xfrm>
            <a:off x="10607040" y="5029200"/>
            <a:ext cx="3566160" cy="548217"/>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US" sz="1600" dirty="0">
                <a:solidFill>
                  <a:schemeClr val="bg2"/>
                </a:solidFill>
              </a:rPr>
              <a:t>IBM® LinuxONE Rockhopper</a:t>
            </a:r>
          </a:p>
          <a:p>
            <a:pPr>
              <a:lnSpc>
                <a:spcPct val="100000"/>
              </a:lnSpc>
              <a:spcBef>
                <a:spcPts val="0"/>
              </a:spcBef>
            </a:pPr>
            <a:r>
              <a:rPr lang="en-US" sz="1600" dirty="0">
                <a:solidFill>
                  <a:schemeClr val="bg2"/>
                </a:solidFill>
              </a:rPr>
              <a:t>IBM Hyper Protect Virtual Servers</a:t>
            </a:r>
          </a:p>
          <a:p>
            <a:pPr>
              <a:lnSpc>
                <a:spcPct val="100000"/>
              </a:lnSpc>
              <a:spcBef>
                <a:spcPts val="0"/>
              </a:spcBef>
            </a:pPr>
            <a:r>
              <a:rPr lang="en-US" sz="1600" dirty="0">
                <a:solidFill>
                  <a:schemeClr val="bg2"/>
                </a:solidFill>
              </a:rPr>
              <a:t>Debian</a:t>
            </a:r>
          </a:p>
        </p:txBody>
      </p:sp>
      <p:sp>
        <p:nvSpPr>
          <p:cNvPr id="53" name="Content Placeholder 52">
            <a:extLst>
              <a:ext uri="{FF2B5EF4-FFF2-40B4-BE49-F238E27FC236}">
                <a16:creationId xmlns:a16="http://schemas.microsoft.com/office/drawing/2014/main" id="{AB549EA7-2D58-4F7D-A801-602CD7A50E0B}"/>
              </a:ext>
            </a:extLst>
          </p:cNvPr>
          <p:cNvSpPr>
            <a:spLocks noGrp="1"/>
          </p:cNvSpPr>
          <p:nvPr>
            <p:ph idx="4294967295"/>
          </p:nvPr>
        </p:nvSpPr>
        <p:spPr>
          <a:xfrm>
            <a:off x="3964413" y="2141675"/>
            <a:ext cx="6036692" cy="2971800"/>
          </a:xfrm>
        </p:spPr>
        <p:txBody>
          <a:bodyPr/>
          <a:lstStyle/>
          <a:p>
            <a:r>
              <a:rPr lang="en-GB" sz="1800" dirty="0">
                <a:solidFill>
                  <a:schemeClr val="tx1"/>
                </a:solidFill>
              </a:rPr>
              <a:t>The size of the digital assets market could reach trillions of dollars – if, and only if, widespread adoption occurs. </a:t>
            </a:r>
          </a:p>
          <a:p>
            <a:endParaRPr lang="en-GB" sz="1800" dirty="0">
              <a:solidFill>
                <a:schemeClr val="tx1"/>
              </a:solidFill>
            </a:endParaRPr>
          </a:p>
          <a:p>
            <a:r>
              <a:rPr lang="en-GB" sz="1800" dirty="0">
                <a:solidFill>
                  <a:schemeClr val="tx1"/>
                </a:solidFill>
              </a:rPr>
              <a:t>To help spark the digital asset revolution, Hex Trust built a custody platform based on IBM LinuxONE and IBM Hyper Protect Virtual Servers.</a:t>
            </a:r>
          </a:p>
          <a:p>
            <a:endParaRPr lang="en-GB" sz="1800" dirty="0">
              <a:solidFill>
                <a:schemeClr val="tx1"/>
              </a:solidFill>
            </a:endParaRPr>
          </a:p>
          <a:p>
            <a:r>
              <a:rPr lang="en-GB" sz="1800" dirty="0">
                <a:solidFill>
                  <a:schemeClr val="tx1"/>
                </a:solidFill>
              </a:rPr>
              <a:t>Through its Hex Safe platform, Hex Trust is enabling security, liquidity and resilience at unprecedented scale, opening access to a market worth trillions of dollars for both the company and its clients.</a:t>
            </a:r>
            <a:endParaRPr lang="en-US" sz="1800" dirty="0">
              <a:solidFill>
                <a:schemeClr val="tx1"/>
              </a:solidFill>
            </a:endParaRPr>
          </a:p>
        </p:txBody>
      </p:sp>
      <p:sp>
        <p:nvSpPr>
          <p:cNvPr id="15" name="Content Placeholder 59">
            <a:extLst>
              <a:ext uri="{FF2B5EF4-FFF2-40B4-BE49-F238E27FC236}">
                <a16:creationId xmlns:a16="http://schemas.microsoft.com/office/drawing/2014/main" id="{C91220A5-3BB1-234B-B7CE-E24DF0E05CC4}"/>
              </a:ext>
            </a:extLst>
          </p:cNvPr>
          <p:cNvSpPr txBox="1">
            <a:spLocks/>
          </p:cNvSpPr>
          <p:nvPr/>
        </p:nvSpPr>
        <p:spPr>
          <a:xfrm>
            <a:off x="449490" y="5281930"/>
            <a:ext cx="3566160" cy="548217"/>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US" sz="1800" b="1" dirty="0">
                <a:solidFill>
                  <a:schemeClr val="bg2"/>
                </a:solidFill>
                <a:hlinkClick r:id="rId3">
                  <a:extLst>
                    <a:ext uri="{A12FA001-AC4F-418D-AE19-62706E023703}">
                      <ahyp:hlinkClr xmlns:ahyp="http://schemas.microsoft.com/office/drawing/2018/hyperlinkcolor" val="tx"/>
                    </a:ext>
                  </a:extLst>
                </a:hlinkClick>
              </a:rPr>
              <a:t>Read the full story</a:t>
            </a:r>
            <a:endParaRPr lang="en-US" sz="1800" b="1" dirty="0">
              <a:solidFill>
                <a:schemeClr val="bg2"/>
              </a:solidFill>
            </a:endParaRPr>
          </a:p>
          <a:p>
            <a:pPr>
              <a:lnSpc>
                <a:spcPct val="100000"/>
              </a:lnSpc>
              <a:spcBef>
                <a:spcPts val="0"/>
              </a:spcBef>
            </a:pPr>
            <a:endParaRPr lang="en-US" sz="1800" dirty="0">
              <a:solidFill>
                <a:schemeClr val="bg2"/>
              </a:solidFill>
            </a:endParaRPr>
          </a:p>
          <a:p>
            <a:pPr>
              <a:lnSpc>
                <a:spcPct val="100000"/>
              </a:lnSpc>
              <a:spcBef>
                <a:spcPts val="0"/>
              </a:spcBef>
            </a:pPr>
            <a:r>
              <a:rPr lang="en-US" sz="1800" b="1" dirty="0">
                <a:solidFill>
                  <a:schemeClr val="bg2"/>
                </a:solidFill>
                <a:hlinkClick r:id="rId4">
                  <a:extLst>
                    <a:ext uri="{A12FA001-AC4F-418D-AE19-62706E023703}">
                      <ahyp:hlinkClr xmlns:ahyp="http://schemas.microsoft.com/office/drawing/2018/hyperlinkcolor" val="tx"/>
                    </a:ext>
                  </a:extLst>
                </a:hlinkClick>
              </a:rPr>
              <a:t>Read the blog </a:t>
            </a:r>
            <a:endParaRPr lang="en-US" sz="1800" b="1" dirty="0">
              <a:solidFill>
                <a:schemeClr val="bg2"/>
              </a:solidFill>
            </a:endParaRPr>
          </a:p>
        </p:txBody>
      </p:sp>
      <p:sp>
        <p:nvSpPr>
          <p:cNvPr id="16" name="Content Placeholder 59">
            <a:extLst>
              <a:ext uri="{FF2B5EF4-FFF2-40B4-BE49-F238E27FC236}">
                <a16:creationId xmlns:a16="http://schemas.microsoft.com/office/drawing/2014/main" id="{24ABD6DD-8D4B-264A-AE0A-86DDC9E687CB}"/>
              </a:ext>
            </a:extLst>
          </p:cNvPr>
          <p:cNvSpPr txBox="1">
            <a:spLocks/>
          </p:cNvSpPr>
          <p:nvPr/>
        </p:nvSpPr>
        <p:spPr>
          <a:xfrm>
            <a:off x="12013327" y="534204"/>
            <a:ext cx="3566160" cy="548217"/>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US" sz="1800" dirty="0">
                <a:solidFill>
                  <a:schemeClr val="bg2"/>
                </a:solidFill>
              </a:rPr>
              <a:t>Computer Services</a:t>
            </a:r>
          </a:p>
        </p:txBody>
      </p:sp>
      <p:sp>
        <p:nvSpPr>
          <p:cNvPr id="18" name="Content Placeholder 59">
            <a:extLst>
              <a:ext uri="{FF2B5EF4-FFF2-40B4-BE49-F238E27FC236}">
                <a16:creationId xmlns:a16="http://schemas.microsoft.com/office/drawing/2014/main" id="{AED78D62-7852-4470-AE9E-245C24BF87D8}"/>
              </a:ext>
            </a:extLst>
          </p:cNvPr>
          <p:cNvSpPr txBox="1">
            <a:spLocks/>
          </p:cNvSpPr>
          <p:nvPr/>
        </p:nvSpPr>
        <p:spPr>
          <a:xfrm>
            <a:off x="12051526" y="124193"/>
            <a:ext cx="2377440" cy="548217"/>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US" sz="2400" dirty="0">
                <a:solidFill>
                  <a:schemeClr val="bg2"/>
                </a:solidFill>
              </a:rPr>
              <a:t>IBM Systems</a:t>
            </a:r>
          </a:p>
        </p:txBody>
      </p:sp>
      <p:sp>
        <p:nvSpPr>
          <p:cNvPr id="2" name="Rectangle 1">
            <a:hlinkClick r:id="rId5"/>
            <a:extLst>
              <a:ext uri="{FF2B5EF4-FFF2-40B4-BE49-F238E27FC236}">
                <a16:creationId xmlns:a16="http://schemas.microsoft.com/office/drawing/2014/main" id="{F395BCEA-0229-493E-B040-133B3E5AFAEC}"/>
              </a:ext>
            </a:extLst>
          </p:cNvPr>
          <p:cNvSpPr/>
          <p:nvPr/>
        </p:nvSpPr>
        <p:spPr>
          <a:xfrm>
            <a:off x="10607040" y="5257800"/>
            <a:ext cx="2697480" cy="2453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US" sz="2000" dirty="0">
              <a:latin typeface="IBM Plex Sans" panose="020B0503050000000000" pitchFamily="34" charset="0"/>
            </a:endParaRPr>
          </a:p>
        </p:txBody>
      </p:sp>
      <p:sp>
        <p:nvSpPr>
          <p:cNvPr id="3" name="Rectangle 2">
            <a:hlinkClick r:id="rId6"/>
            <a:extLst>
              <a:ext uri="{FF2B5EF4-FFF2-40B4-BE49-F238E27FC236}">
                <a16:creationId xmlns:a16="http://schemas.microsoft.com/office/drawing/2014/main" id="{848E8366-6B51-45B8-B889-CC03BE309E49}"/>
              </a:ext>
            </a:extLst>
          </p:cNvPr>
          <p:cNvSpPr/>
          <p:nvPr/>
        </p:nvSpPr>
        <p:spPr>
          <a:xfrm>
            <a:off x="10607040" y="5513045"/>
            <a:ext cx="3154680" cy="297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US" sz="2000" dirty="0">
              <a:latin typeface="IBM Plex Sans" panose="020B0503050000000000" pitchFamily="34" charset="0"/>
            </a:endParaRPr>
          </a:p>
        </p:txBody>
      </p:sp>
      <p:sp>
        <p:nvSpPr>
          <p:cNvPr id="4" name="Rectangle 3">
            <a:hlinkClick r:id="rId7"/>
            <a:extLst>
              <a:ext uri="{FF2B5EF4-FFF2-40B4-BE49-F238E27FC236}">
                <a16:creationId xmlns:a16="http://schemas.microsoft.com/office/drawing/2014/main" id="{F8EC71EF-D891-4C3B-AC8A-2AE93E8F41B3}"/>
              </a:ext>
            </a:extLst>
          </p:cNvPr>
          <p:cNvSpPr/>
          <p:nvPr/>
        </p:nvSpPr>
        <p:spPr>
          <a:xfrm>
            <a:off x="10569348" y="5806017"/>
            <a:ext cx="723492" cy="220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US" sz="2000" dirty="0">
              <a:latin typeface="IBM Plex Sans" panose="020B0503050000000000" pitchFamily="34" charset="0"/>
            </a:endParaRPr>
          </a:p>
        </p:txBody>
      </p:sp>
      <p:sp>
        <p:nvSpPr>
          <p:cNvPr id="7" name="Rectangle 6">
            <a:extLst>
              <a:ext uri="{FF2B5EF4-FFF2-40B4-BE49-F238E27FC236}">
                <a16:creationId xmlns:a16="http://schemas.microsoft.com/office/drawing/2014/main" id="{CAAAC0A2-99C8-4956-8DD1-FFE92114C0A3}"/>
              </a:ext>
            </a:extLst>
          </p:cNvPr>
          <p:cNvSpPr/>
          <p:nvPr/>
        </p:nvSpPr>
        <p:spPr>
          <a:xfrm>
            <a:off x="0" y="1082421"/>
            <a:ext cx="3651250" cy="97497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US" sz="2000" dirty="0">
              <a:latin typeface="IBM Plex Sans" panose="020B0503050000000000" pitchFamily="34" charset="0"/>
            </a:endParaRPr>
          </a:p>
        </p:txBody>
      </p:sp>
      <p:pic>
        <p:nvPicPr>
          <p:cNvPr id="6" name="Picture 5" descr="A picture containing monitor, television, screen, clock&#10;&#10;Description automatically generated">
            <a:extLst>
              <a:ext uri="{FF2B5EF4-FFF2-40B4-BE49-F238E27FC236}">
                <a16:creationId xmlns:a16="http://schemas.microsoft.com/office/drawing/2014/main" id="{10A9A2A3-3912-4264-978F-FE608D19542E}"/>
              </a:ext>
            </a:extLst>
          </p:cNvPr>
          <p:cNvPicPr>
            <a:picLocks noChangeAspect="1"/>
          </p:cNvPicPr>
          <p:nvPr/>
        </p:nvPicPr>
        <p:blipFill>
          <a:blip r:embed="rId8"/>
          <a:stretch>
            <a:fillRect/>
          </a:stretch>
        </p:blipFill>
        <p:spPr>
          <a:xfrm>
            <a:off x="525962" y="1326265"/>
            <a:ext cx="2818855" cy="435029"/>
          </a:xfrm>
          <a:prstGeom prst="rect">
            <a:avLst/>
          </a:prstGeom>
        </p:spPr>
      </p:pic>
    </p:spTree>
    <p:extLst>
      <p:ext uri="{BB962C8B-B14F-4D97-AF65-F5344CB8AC3E}">
        <p14:creationId xmlns:p14="http://schemas.microsoft.com/office/powerpoint/2010/main" val="671705651"/>
      </p:ext>
    </p:extLst>
  </p:cSld>
  <p:clrMapOvr>
    <a:masterClrMapping/>
  </p:clrMapOvr>
</p:sld>
</file>

<file path=ppt/theme/theme1.xml><?xml version="1.0" encoding="utf-8"?>
<a:theme xmlns:a="http://schemas.openxmlformats.org/drawingml/2006/main" name="1_COVERS">
  <a:themeElements>
    <a:clrScheme name="IBM Services Palette Final">
      <a:dk1>
        <a:srgbClr val="000000"/>
      </a:dk1>
      <a:lt1>
        <a:srgbClr val="051243"/>
      </a:lt1>
      <a:dk2>
        <a:srgbClr val="F3F3F3"/>
      </a:dk2>
      <a:lt2>
        <a:srgbClr val="FFFFFF"/>
      </a:lt2>
      <a:accent1>
        <a:srgbClr val="6EA6FF"/>
      </a:accent1>
      <a:accent2>
        <a:srgbClr val="0F6DFF"/>
      </a:accent2>
      <a:accent3>
        <a:srgbClr val="0530AD"/>
      </a:accent3>
      <a:accent4>
        <a:srgbClr val="00BAB6"/>
      </a:accent4>
      <a:accent5>
        <a:srgbClr val="924CFC"/>
      </a:accent5>
      <a:accent6>
        <a:srgbClr val="D7306D"/>
      </a:accent6>
      <a:hlink>
        <a:srgbClr val="0F6DFF"/>
      </a:hlink>
      <a:folHlink>
        <a:srgbClr val="E0E0E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t"/>
      <a:lstStyle>
        <a:defPPr algn="l">
          <a:defRPr sz="2000" dirty="0">
            <a:latin typeface="IBM Plex Sans" panose="020B0503050000000000"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bodyPr wrap="square" lIns="91440" tIns="45720" rIns="91440" bIns="45720" rtlCol="0">
        <a:noAutofit/>
      </a:bodyPr>
      <a:lstStyle>
        <a:defPPr>
          <a:lnSpc>
            <a:spcPct val="105000"/>
          </a:lnSpc>
          <a:spcBef>
            <a:spcPts val="1000"/>
          </a:spcBef>
          <a:defRPr sz="2000" dirty="0" err="1" smtClean="0">
            <a:solidFill>
              <a:schemeClr val="tx1"/>
            </a:solidFill>
            <a:latin typeface="IBM Plex Sans" charset="0"/>
            <a:ea typeface="IBM Plex Sans" charset="0"/>
            <a:cs typeface="IBM Plex Sans"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Dark Background">
  <a:themeElements>
    <a:clrScheme name="IBM Services Palette Final">
      <a:dk1>
        <a:srgbClr val="000000"/>
      </a:dk1>
      <a:lt1>
        <a:srgbClr val="051243"/>
      </a:lt1>
      <a:dk2>
        <a:srgbClr val="F3F3F3"/>
      </a:dk2>
      <a:lt2>
        <a:srgbClr val="FFFFFF"/>
      </a:lt2>
      <a:accent1>
        <a:srgbClr val="6EA6FF"/>
      </a:accent1>
      <a:accent2>
        <a:srgbClr val="0F6DFF"/>
      </a:accent2>
      <a:accent3>
        <a:srgbClr val="0530AD"/>
      </a:accent3>
      <a:accent4>
        <a:srgbClr val="00BAB6"/>
      </a:accent4>
      <a:accent5>
        <a:srgbClr val="924CFC"/>
      </a:accent5>
      <a:accent6>
        <a:srgbClr val="D7306D"/>
      </a:accent6>
      <a:hlink>
        <a:srgbClr val="0F6DFF"/>
      </a:hlink>
      <a:folHlink>
        <a:srgbClr val="E0E0E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2000" dirty="0">
            <a:latin typeface="IBM Plex Sans" panose="020B0503050000000000"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2"/>
          </a:solidFill>
          <a:tailEnd type="triangle"/>
        </a:ln>
      </a:spPr>
      <a:bodyPr/>
      <a:lstStyle/>
      <a:style>
        <a:lnRef idx="1">
          <a:schemeClr val="accent1"/>
        </a:lnRef>
        <a:fillRef idx="0">
          <a:schemeClr val="accent1"/>
        </a:fillRef>
        <a:effectRef idx="0">
          <a:schemeClr val="accent1"/>
        </a:effectRef>
        <a:fontRef idx="minor">
          <a:schemeClr val="tx1"/>
        </a:fontRef>
      </a:style>
    </a:lnDef>
    <a:txDef>
      <a:spPr/>
      <a:bodyPr wrap="square" lIns="91440" tIns="45720" rIns="91440" bIns="45720" rtlCol="0">
        <a:noAutofit/>
      </a:bodyPr>
      <a:lstStyle>
        <a:defPPr>
          <a:lnSpc>
            <a:spcPct val="105000"/>
          </a:lnSpc>
          <a:spcBef>
            <a:spcPts val="1000"/>
          </a:spcBef>
          <a:defRPr sz="2000" dirty="0" err="1" smtClean="0">
            <a:solidFill>
              <a:schemeClr val="tx1"/>
            </a:solidFill>
            <a:latin typeface="IBM Plex Sans" charset="0"/>
            <a:ea typeface="IBM Plex Sans" charset="0"/>
            <a:cs typeface="IBM Plex Sans"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Light Background">
  <a:themeElements>
    <a:clrScheme name="IBM Services Palette Final">
      <a:dk1>
        <a:srgbClr val="000000"/>
      </a:dk1>
      <a:lt1>
        <a:srgbClr val="051243"/>
      </a:lt1>
      <a:dk2>
        <a:srgbClr val="F3F3F3"/>
      </a:dk2>
      <a:lt2>
        <a:srgbClr val="FFFFFF"/>
      </a:lt2>
      <a:accent1>
        <a:srgbClr val="6EA6FF"/>
      </a:accent1>
      <a:accent2>
        <a:srgbClr val="0F6DFF"/>
      </a:accent2>
      <a:accent3>
        <a:srgbClr val="0530AD"/>
      </a:accent3>
      <a:accent4>
        <a:srgbClr val="00BAB6"/>
      </a:accent4>
      <a:accent5>
        <a:srgbClr val="924CFC"/>
      </a:accent5>
      <a:accent6>
        <a:srgbClr val="D7306D"/>
      </a:accent6>
      <a:hlink>
        <a:srgbClr val="0F6DFF"/>
      </a:hlink>
      <a:folHlink>
        <a:srgbClr val="E0E0E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2000" dirty="0">
            <a:latin typeface="IBM Plex Sans" panose="020B0503050000000000"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2"/>
          </a:solidFill>
          <a:tailEnd type="triangle"/>
        </a:ln>
      </a:spPr>
      <a:bodyPr/>
      <a:lstStyle/>
      <a:style>
        <a:lnRef idx="1">
          <a:schemeClr val="accent1"/>
        </a:lnRef>
        <a:fillRef idx="0">
          <a:schemeClr val="accent1"/>
        </a:fillRef>
        <a:effectRef idx="0">
          <a:schemeClr val="accent1"/>
        </a:effectRef>
        <a:fontRef idx="minor">
          <a:schemeClr val="tx1"/>
        </a:fontRef>
      </a:style>
    </a:lnDef>
    <a:txDef>
      <a:spPr/>
      <a:bodyPr wrap="square" lIns="91440" tIns="45720" rIns="91440" bIns="45720" rtlCol="0">
        <a:noAutofit/>
      </a:bodyPr>
      <a:lstStyle>
        <a:defPPr>
          <a:lnSpc>
            <a:spcPct val="105000"/>
          </a:lnSpc>
          <a:spcBef>
            <a:spcPts val="1000"/>
          </a:spcBef>
          <a:defRPr sz="2000" dirty="0" err="1" smtClean="0">
            <a:solidFill>
              <a:schemeClr val="tx1"/>
            </a:solidFill>
            <a:latin typeface="IBM Plex Sans" charset="0"/>
            <a:ea typeface="IBM Plex Sans" charset="0"/>
            <a:cs typeface="IBM Plex Sans"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Color Block">
  <a:themeElements>
    <a:clrScheme name="IBM Services Palette Final">
      <a:dk1>
        <a:srgbClr val="000000"/>
      </a:dk1>
      <a:lt1>
        <a:srgbClr val="051243"/>
      </a:lt1>
      <a:dk2>
        <a:srgbClr val="F3F3F3"/>
      </a:dk2>
      <a:lt2>
        <a:srgbClr val="FFFFFF"/>
      </a:lt2>
      <a:accent1>
        <a:srgbClr val="6EA6FF"/>
      </a:accent1>
      <a:accent2>
        <a:srgbClr val="0F6DFF"/>
      </a:accent2>
      <a:accent3>
        <a:srgbClr val="0530AD"/>
      </a:accent3>
      <a:accent4>
        <a:srgbClr val="00BAB6"/>
      </a:accent4>
      <a:accent5>
        <a:srgbClr val="924CFC"/>
      </a:accent5>
      <a:accent6>
        <a:srgbClr val="D7306D"/>
      </a:accent6>
      <a:hlink>
        <a:srgbClr val="0F6DFF"/>
      </a:hlink>
      <a:folHlink>
        <a:srgbClr val="E0E0E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2000" dirty="0">
            <a:latin typeface="IBM Plex Sans" panose="020B0503050000000000"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2"/>
          </a:solidFill>
          <a:tailEnd type="triangle"/>
        </a:ln>
      </a:spPr>
      <a:bodyPr/>
      <a:lstStyle/>
      <a:style>
        <a:lnRef idx="1">
          <a:schemeClr val="accent1"/>
        </a:lnRef>
        <a:fillRef idx="0">
          <a:schemeClr val="accent1"/>
        </a:fillRef>
        <a:effectRef idx="0">
          <a:schemeClr val="accent1"/>
        </a:effectRef>
        <a:fontRef idx="minor">
          <a:schemeClr val="tx1"/>
        </a:fontRef>
      </a:style>
    </a:lnDef>
    <a:txDef>
      <a:spPr/>
      <a:bodyPr wrap="square" lIns="91440" tIns="45720" rIns="91440" bIns="45720" rtlCol="0">
        <a:noAutofit/>
      </a:bodyPr>
      <a:lstStyle>
        <a:defPPr>
          <a:lnSpc>
            <a:spcPct val="105000"/>
          </a:lnSpc>
          <a:spcBef>
            <a:spcPts val="1000"/>
          </a:spcBef>
          <a:defRPr sz="2000" dirty="0" err="1" smtClean="0">
            <a:solidFill>
              <a:schemeClr val="tx1"/>
            </a:solidFill>
            <a:latin typeface="IBM Plex Sans" charset="0"/>
            <a:ea typeface="IBM Plex Sans" charset="0"/>
            <a:cs typeface="IBM Plex Sans"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12536</TotalTime>
  <Words>387</Words>
  <Application>Microsoft Office PowerPoint</Application>
  <PresentationFormat>Custom</PresentationFormat>
  <Paragraphs>42</Paragraphs>
  <Slides>1</Slides>
  <Notes>1</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1</vt:i4>
      </vt:variant>
    </vt:vector>
  </HeadingPairs>
  <TitlesOfParts>
    <vt:vector size="14" baseType="lpstr">
      <vt:lpstr>.AppleSystemUIFont</vt:lpstr>
      <vt:lpstr>Arial</vt:lpstr>
      <vt:lpstr>Arial Regular</vt:lpstr>
      <vt:lpstr>Calibri</vt:lpstr>
      <vt:lpstr>IBM Plex Mono</vt:lpstr>
      <vt:lpstr>IBM Plex Sans</vt:lpstr>
      <vt:lpstr>IBM Plex Sans Regular</vt:lpstr>
      <vt:lpstr>LucidaGrande</vt:lpstr>
      <vt:lpstr>Wingdings</vt:lpstr>
      <vt:lpstr>1_COVERS</vt:lpstr>
      <vt:lpstr>2_Dark Background</vt:lpstr>
      <vt:lpstr>3_Light Background</vt:lpstr>
      <vt:lpstr>4_Color Block</vt:lpstr>
      <vt:lpstr>How can you  trade digital assets with security and liquidity?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Weber</dc:creator>
  <cp:lastModifiedBy>Haya Green</cp:lastModifiedBy>
  <cp:revision>388</cp:revision>
  <cp:lastPrinted>2017-10-24T19:02:10Z</cp:lastPrinted>
  <dcterms:created xsi:type="dcterms:W3CDTF">2017-10-15T17:28:19Z</dcterms:created>
  <dcterms:modified xsi:type="dcterms:W3CDTF">2020-10-05T14:14:33Z</dcterms:modified>
</cp:coreProperties>
</file>