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
  </p:notesMasterIdLst>
  <p:sldIdLst>
    <p:sldId id="256" r:id="rId3"/>
  </p:sldIdLst>
  <p:sldSz cx="13817600" cy="7772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95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ward Kelly" initials="EK" lastIdx="6" clrIdx="0">
    <p:extLst>
      <p:ext uri="{19B8F6BF-5375-455C-9EA6-DF929625EA0E}">
        <p15:presenceInfo xmlns:p15="http://schemas.microsoft.com/office/powerpoint/2012/main" userId="Edward Kelly" providerId="None"/>
      </p:ext>
    </p:extLst>
  </p:cmAuthor>
  <p:cmAuthor id="2" name="Toby Chapman-Dawe" initials="TC" lastIdx="3" clrIdx="1">
    <p:extLst>
      <p:ext uri="{19B8F6BF-5375-455C-9EA6-DF929625EA0E}">
        <p15:presenceInfo xmlns:p15="http://schemas.microsoft.com/office/powerpoint/2012/main" userId="Toby Chapman-Dawe" providerId="None"/>
      </p:ext>
    </p:extLst>
  </p:cmAuthor>
  <p:cmAuthor id="3" name="Pete Jones" initials="PJ" lastIdx="1" clrIdx="2">
    <p:extLst>
      <p:ext uri="{19B8F6BF-5375-455C-9EA6-DF929625EA0E}">
        <p15:presenceInfo xmlns:p15="http://schemas.microsoft.com/office/powerpoint/2012/main" userId="Pete Jone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28" autoAdjust="0"/>
    <p:restoredTop sz="92422" autoAdjust="0"/>
  </p:normalViewPr>
  <p:slideViewPr>
    <p:cSldViewPr snapToGrid="0">
      <p:cViewPr varScale="1">
        <p:scale>
          <a:sx n="90" d="100"/>
          <a:sy n="90" d="100"/>
        </p:scale>
        <p:origin x="1254" y="90"/>
      </p:cViewPr>
      <p:guideLst>
        <p:guide orient="horz" pos="2160"/>
        <p:guide pos="395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4D0ED3-11EC-4A95-AA75-FC4B52B26E1A}" type="datetimeFigureOut">
              <a:rPr lang="en-US" smtClean="0"/>
              <a:t>5/5/2021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2F2589-1B5F-4B55-A371-A2B8D5B59C34}" type="slidenum">
              <a:rPr lang="en-US" smtClean="0"/>
              <a:t>‹#›</a:t>
            </a:fld>
            <a:endParaRPr lang="en-US" dirty="0"/>
          </a:p>
        </p:txBody>
      </p:sp>
    </p:spTree>
    <p:extLst>
      <p:ext uri="{BB962C8B-B14F-4D97-AF65-F5344CB8AC3E}">
        <p14:creationId xmlns:p14="http://schemas.microsoft.com/office/powerpoint/2010/main" val="879751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200" b="1" kern="1200" dirty="0">
                <a:solidFill>
                  <a:schemeClr val="tx1"/>
                </a:solidFill>
                <a:effectLst/>
                <a:latin typeface="IBM Plex Mono" panose="020B0509050000000000" pitchFamily="49" charset="0"/>
                <a:ea typeface="+mn-ea"/>
                <a:cs typeface="+mn-cs"/>
              </a:rPr>
              <a:t>Client Name</a:t>
            </a:r>
          </a:p>
          <a:p>
            <a:r>
              <a:rPr lang="en-US" sz="1200" kern="1200" dirty="0">
                <a:solidFill>
                  <a:schemeClr val="tx1"/>
                </a:solidFill>
                <a:effectLst/>
                <a:latin typeface="IBM Plex Mono" panose="020B0509050000000000" pitchFamily="49" charset="0"/>
                <a:ea typeface="+mn-ea"/>
                <a:cs typeface="+mn-cs"/>
              </a:rPr>
              <a:t>Dilip </a:t>
            </a:r>
            <a:r>
              <a:rPr lang="en-US" sz="1200" kern="1200" dirty="0" err="1">
                <a:solidFill>
                  <a:schemeClr val="tx1"/>
                </a:solidFill>
                <a:effectLst/>
                <a:latin typeface="IBM Plex Mono" panose="020B0509050000000000" pitchFamily="49" charset="0"/>
                <a:ea typeface="+mn-ea"/>
                <a:cs typeface="+mn-cs"/>
              </a:rPr>
              <a:t>Buildcon</a:t>
            </a:r>
            <a:r>
              <a:rPr lang="en-US" sz="1200" kern="1200" dirty="0">
                <a:solidFill>
                  <a:schemeClr val="tx1"/>
                </a:solidFill>
                <a:effectLst/>
                <a:latin typeface="IBM Plex Mono" panose="020B0509050000000000" pitchFamily="49" charset="0"/>
                <a:ea typeface="+mn-ea"/>
                <a:cs typeface="+mn-cs"/>
              </a:rPr>
              <a:t> Limited</a:t>
            </a:r>
          </a:p>
          <a:p>
            <a:endParaRPr lang="en-US" sz="1200" kern="1200" dirty="0">
              <a:solidFill>
                <a:schemeClr val="tx1"/>
              </a:solidFill>
              <a:effectLst/>
              <a:latin typeface="IBM Plex Mono" panose="020B0509050000000000" pitchFamily="49" charset="0"/>
              <a:ea typeface="+mn-ea"/>
              <a:cs typeface="+mn-cs"/>
            </a:endParaRPr>
          </a:p>
          <a:p>
            <a:r>
              <a:rPr lang="en-US" sz="1200" b="1" kern="1200" dirty="0">
                <a:solidFill>
                  <a:schemeClr val="tx1"/>
                </a:solidFill>
                <a:effectLst/>
                <a:latin typeface="IBM Plex Mono" panose="020B0509050000000000" pitchFamily="49" charset="0"/>
                <a:ea typeface="+mn-ea"/>
                <a:cs typeface="+mn-cs"/>
              </a:rPr>
              <a:t>Company Background</a:t>
            </a:r>
          </a:p>
          <a:p>
            <a:r>
              <a:rPr lang="en-GB" sz="1200" kern="1200" dirty="0">
                <a:solidFill>
                  <a:schemeClr val="tx1"/>
                </a:solidFill>
                <a:effectLst/>
                <a:latin typeface="IBM Plex Mono" panose="020B0509050000000000" pitchFamily="49" charset="0"/>
                <a:ea typeface="+mn-ea"/>
                <a:cs typeface="+mn-cs"/>
              </a:rPr>
              <a:t>Founded in 1987 and headquartered in Bhopal, India, Dilip </a:t>
            </a:r>
            <a:r>
              <a:rPr lang="en-GB" sz="1200" kern="1200" dirty="0" err="1">
                <a:solidFill>
                  <a:schemeClr val="tx1"/>
                </a:solidFill>
                <a:effectLst/>
                <a:latin typeface="IBM Plex Mono" panose="020B0509050000000000" pitchFamily="49" charset="0"/>
                <a:ea typeface="+mn-ea"/>
                <a:cs typeface="+mn-cs"/>
              </a:rPr>
              <a:t>Buildcon</a:t>
            </a:r>
            <a:r>
              <a:rPr lang="en-GB" sz="1200" kern="1200" dirty="0">
                <a:solidFill>
                  <a:schemeClr val="tx1"/>
                </a:solidFill>
                <a:effectLst/>
                <a:latin typeface="IBM Plex Mono" panose="020B0509050000000000" pitchFamily="49" charset="0"/>
                <a:ea typeface="+mn-ea"/>
                <a:cs typeface="+mn-cs"/>
              </a:rPr>
              <a:t> Limited has grown to become the largest builder of roads in the country. With operations in roads and highways, urban development, mining and irrigation, Dilip </a:t>
            </a:r>
            <a:r>
              <a:rPr lang="en-GB" sz="1200" kern="1200" dirty="0" err="1">
                <a:solidFill>
                  <a:schemeClr val="tx1"/>
                </a:solidFill>
                <a:effectLst/>
                <a:latin typeface="IBM Plex Mono" panose="020B0509050000000000" pitchFamily="49" charset="0"/>
                <a:ea typeface="+mn-ea"/>
                <a:cs typeface="+mn-cs"/>
              </a:rPr>
              <a:t>Buildcon</a:t>
            </a:r>
            <a:r>
              <a:rPr lang="en-GB" sz="1200" kern="1200" dirty="0">
                <a:solidFill>
                  <a:schemeClr val="tx1"/>
                </a:solidFill>
                <a:effectLst/>
                <a:latin typeface="IBM Plex Mono" panose="020B0509050000000000" pitchFamily="49" charset="0"/>
                <a:ea typeface="+mn-ea"/>
                <a:cs typeface="+mn-cs"/>
              </a:rPr>
              <a:t> Limited employs more than 35,000 people.</a:t>
            </a:r>
          </a:p>
          <a:p>
            <a:endParaRPr lang="en-US" sz="1200" b="1" kern="1200" dirty="0">
              <a:solidFill>
                <a:schemeClr val="tx1"/>
              </a:solidFill>
              <a:effectLst/>
              <a:latin typeface="IBM Plex Mono" panose="020B0509050000000000" pitchFamily="49" charset="0"/>
              <a:ea typeface="+mn-ea"/>
              <a:cs typeface="+mn-cs"/>
            </a:endParaRPr>
          </a:p>
          <a:p>
            <a:r>
              <a:rPr lang="en-US" sz="1200" b="1" kern="1200" dirty="0">
                <a:solidFill>
                  <a:schemeClr val="tx1"/>
                </a:solidFill>
                <a:effectLst/>
                <a:latin typeface="IBM Plex Mono" panose="020B0509050000000000" pitchFamily="49" charset="0"/>
                <a:ea typeface="+mn-ea"/>
                <a:cs typeface="+mn-cs"/>
              </a:rPr>
              <a:t>Business challenge</a:t>
            </a:r>
          </a:p>
          <a:p>
            <a:r>
              <a:rPr lang="en-GB" sz="1200" kern="1200" dirty="0">
                <a:solidFill>
                  <a:schemeClr val="tx1"/>
                </a:solidFill>
                <a:effectLst/>
                <a:latin typeface="IBM Plex Mono" panose="020B0509050000000000" pitchFamily="49" charset="0"/>
                <a:ea typeface="+mn-ea"/>
                <a:cs typeface="+mn-cs"/>
              </a:rPr>
              <a:t>To minimize risk as it ramped up capital-intensive infrastructure projects, Dilip </a:t>
            </a:r>
            <a:r>
              <a:rPr lang="en-GB" sz="1200" kern="1200" dirty="0" err="1">
                <a:solidFill>
                  <a:schemeClr val="tx1"/>
                </a:solidFill>
                <a:effectLst/>
                <a:latin typeface="IBM Plex Mono" panose="020B0509050000000000" pitchFamily="49" charset="0"/>
                <a:ea typeface="+mn-ea"/>
                <a:cs typeface="+mn-cs"/>
              </a:rPr>
              <a:t>Buildcon</a:t>
            </a:r>
            <a:r>
              <a:rPr lang="en-GB" sz="1200" kern="1200" dirty="0">
                <a:solidFill>
                  <a:schemeClr val="tx1"/>
                </a:solidFill>
                <a:effectLst/>
                <a:latin typeface="IBM Plex Mono" panose="020B0509050000000000" pitchFamily="49" charset="0"/>
                <a:ea typeface="+mn-ea"/>
                <a:cs typeface="+mn-cs"/>
              </a:rPr>
              <a:t> targeted tighter control over costs—but siloed ways of working made it difficult to identify efficiencies. </a:t>
            </a:r>
          </a:p>
          <a:p>
            <a:endParaRPr lang="en-US" sz="1200" b="1" kern="1200" dirty="0">
              <a:solidFill>
                <a:schemeClr val="tx1"/>
              </a:solidFill>
              <a:effectLst/>
              <a:latin typeface="IBM Plex Mono" panose="020B0509050000000000" pitchFamily="49" charset="0"/>
              <a:ea typeface="+mn-ea"/>
              <a:cs typeface="+mn-cs"/>
            </a:endParaRPr>
          </a:p>
          <a:p>
            <a:r>
              <a:rPr lang="en-US" sz="1200" b="1" kern="1200" dirty="0">
                <a:solidFill>
                  <a:schemeClr val="tx1"/>
                </a:solidFill>
                <a:effectLst/>
                <a:latin typeface="IBM Plex Mono" panose="020B0509050000000000" pitchFamily="49" charset="0"/>
                <a:ea typeface="+mn-ea"/>
                <a:cs typeface="+mn-cs"/>
              </a:rPr>
              <a:t>The benefit</a:t>
            </a:r>
          </a:p>
          <a:p>
            <a:r>
              <a:rPr lang="en-GB" sz="1200" kern="1200" dirty="0">
                <a:solidFill>
                  <a:schemeClr val="tx1"/>
                </a:solidFill>
                <a:effectLst/>
                <a:latin typeface="IBM Plex Mono" panose="020B0509050000000000" pitchFamily="49" charset="0"/>
                <a:ea typeface="+mn-ea"/>
                <a:cs typeface="+mn-cs"/>
              </a:rPr>
              <a:t>Dilip </a:t>
            </a:r>
            <a:r>
              <a:rPr lang="en-GB" sz="1200" kern="1200" dirty="0" err="1">
                <a:solidFill>
                  <a:schemeClr val="tx1"/>
                </a:solidFill>
                <a:effectLst/>
                <a:latin typeface="IBM Plex Mono" panose="020B0509050000000000" pitchFamily="49" charset="0"/>
                <a:ea typeface="+mn-ea"/>
                <a:cs typeface="+mn-cs"/>
              </a:rPr>
              <a:t>Buildcon</a:t>
            </a:r>
            <a:r>
              <a:rPr lang="en-GB" sz="1200" kern="1200" dirty="0">
                <a:solidFill>
                  <a:schemeClr val="tx1"/>
                </a:solidFill>
                <a:effectLst/>
                <a:latin typeface="IBM Plex Mono" panose="020B0509050000000000" pitchFamily="49" charset="0"/>
                <a:ea typeface="+mn-ea"/>
                <a:cs typeface="+mn-cs"/>
              </a:rPr>
              <a:t> has gained full visibility of its operations, enabling it to unlock USD 7m in annual cost-savings, shrink working capital by five percent, and lay the foundation for continued growth.</a:t>
            </a:r>
          </a:p>
          <a:p>
            <a:endParaRPr lang="en-US" sz="1200" b="1" kern="1200" dirty="0">
              <a:solidFill>
                <a:schemeClr val="tx1"/>
              </a:solidFill>
              <a:effectLst/>
              <a:latin typeface="IBM Plex Mono" panose="020B0509050000000000" pitchFamily="49" charset="0"/>
              <a:ea typeface="+mn-ea"/>
              <a:cs typeface="+mn-cs"/>
            </a:endParaRPr>
          </a:p>
          <a:p>
            <a:r>
              <a:rPr lang="en-US" sz="1200" b="1" kern="1200" dirty="0">
                <a:solidFill>
                  <a:schemeClr val="tx1"/>
                </a:solidFill>
                <a:effectLst/>
                <a:latin typeface="IBM Plex Mono" panose="020B0509050000000000" pitchFamily="49" charset="0"/>
                <a:ea typeface="+mn-ea"/>
                <a:cs typeface="+mn-cs"/>
              </a:rPr>
              <a:t>Pull Quote</a:t>
            </a:r>
          </a:p>
          <a:p>
            <a:r>
              <a:rPr lang="en-GB" sz="1200" i="1" kern="1200" dirty="0">
                <a:solidFill>
                  <a:schemeClr val="tx1"/>
                </a:solidFill>
                <a:effectLst/>
                <a:latin typeface="IBM Plex Mono" panose="020B0509050000000000" pitchFamily="49" charset="0"/>
                <a:ea typeface="+mn-ea"/>
                <a:cs typeface="+mn-cs"/>
              </a:rPr>
              <a:t>“It gives me satisfaction and pride to have realized our dream of bringing technology into what we do best, and also to have partnered with the best global players—IBM and SAP—in this area.”</a:t>
            </a:r>
          </a:p>
          <a:p>
            <a:r>
              <a:rPr lang="en-GB" sz="1200" i="1" kern="1200" dirty="0">
                <a:solidFill>
                  <a:schemeClr val="tx1"/>
                </a:solidFill>
                <a:effectLst/>
                <a:latin typeface="IBM Plex Mono" panose="020B0509050000000000" pitchFamily="49" charset="0"/>
                <a:ea typeface="+mn-ea"/>
                <a:cs typeface="+mn-cs"/>
              </a:rPr>
              <a:t>—Devendra Jain, Executive Director and Chief Executive Officer, </a:t>
            </a:r>
            <a:r>
              <a:rPr lang="en-GB" sz="1200" i="1" kern="1200" dirty="0" err="1">
                <a:solidFill>
                  <a:schemeClr val="tx1"/>
                </a:solidFill>
                <a:effectLst/>
                <a:latin typeface="IBM Plex Mono" panose="020B0509050000000000" pitchFamily="49" charset="0"/>
                <a:ea typeface="+mn-ea"/>
                <a:cs typeface="+mn-cs"/>
              </a:rPr>
              <a:t>Dilip</a:t>
            </a:r>
            <a:r>
              <a:rPr lang="en-GB" sz="1200" i="1" kern="1200" dirty="0">
                <a:solidFill>
                  <a:schemeClr val="tx1"/>
                </a:solidFill>
                <a:effectLst/>
                <a:latin typeface="IBM Plex Mono" panose="020B0509050000000000" pitchFamily="49" charset="0"/>
                <a:ea typeface="+mn-ea"/>
                <a:cs typeface="+mn-cs"/>
              </a:rPr>
              <a:t> </a:t>
            </a:r>
            <a:r>
              <a:rPr lang="en-GB" sz="1200" i="1" kern="1200" dirty="0" err="1">
                <a:solidFill>
                  <a:schemeClr val="tx1"/>
                </a:solidFill>
                <a:effectLst/>
                <a:latin typeface="IBM Plex Mono" panose="020B0509050000000000" pitchFamily="49" charset="0"/>
                <a:ea typeface="+mn-ea"/>
                <a:cs typeface="+mn-cs"/>
              </a:rPr>
              <a:t>Buildcon</a:t>
            </a:r>
            <a:r>
              <a:rPr lang="en-GB" sz="1200" i="1" kern="1200" dirty="0">
                <a:solidFill>
                  <a:schemeClr val="tx1"/>
                </a:solidFill>
                <a:effectLst/>
                <a:latin typeface="IBM Plex Mono" panose="020B0509050000000000" pitchFamily="49" charset="0"/>
                <a:ea typeface="+mn-ea"/>
                <a:cs typeface="+mn-cs"/>
              </a:rPr>
              <a:t> Limited</a:t>
            </a:r>
          </a:p>
          <a:p>
            <a:endParaRPr lang="en-US" sz="1200" b="1" kern="1200" dirty="0">
              <a:solidFill>
                <a:schemeClr val="tx1"/>
              </a:solidFill>
              <a:effectLst/>
              <a:latin typeface="IBM Plex Mono" panose="020B0509050000000000" pitchFamily="49" charset="0"/>
              <a:ea typeface="+mn-ea"/>
              <a:cs typeface="+mn-cs"/>
            </a:endParaRPr>
          </a:p>
          <a:p>
            <a:r>
              <a:rPr lang="en-US" sz="1200" b="1" kern="1200" dirty="0">
                <a:solidFill>
                  <a:schemeClr val="tx1"/>
                </a:solidFill>
                <a:effectLst/>
                <a:latin typeface="IBM Plex Mono" panose="020B0509050000000000" pitchFamily="49" charset="0"/>
                <a:ea typeface="+mn-ea"/>
                <a:cs typeface="+mn-cs"/>
              </a:rPr>
              <a:t>Case study Link</a:t>
            </a:r>
          </a:p>
          <a:p>
            <a:r>
              <a:rPr lang="en-US" sz="1200" b="0" kern="1200" dirty="0">
                <a:solidFill>
                  <a:schemeClr val="tx1"/>
                </a:solidFill>
                <a:effectLst/>
                <a:latin typeface="IBM Plex Mono" panose="020B0509050000000000" pitchFamily="49" charset="0"/>
                <a:ea typeface="+mn-ea"/>
                <a:cs typeface="+mn-cs"/>
              </a:rPr>
              <a:t>https://www.ibm.com/case-studies/dilip-buildcon-limited-ibm-services-sap</a:t>
            </a:r>
          </a:p>
        </p:txBody>
      </p:sp>
      <p:sp>
        <p:nvSpPr>
          <p:cNvPr id="4" name="Slide Number Placeholder 3"/>
          <p:cNvSpPr>
            <a:spLocks noGrp="1"/>
          </p:cNvSpPr>
          <p:nvPr>
            <p:ph type="sldNum" sz="quarter" idx="10"/>
          </p:nvPr>
        </p:nvSpPr>
        <p:spPr/>
        <p:txBody>
          <a:bodyPr/>
          <a:lstStyle/>
          <a:p>
            <a:fld id="{702F2589-1B5F-4B55-A371-A2B8D5B59C34}" type="slidenum">
              <a:rPr lang="en-US" smtClean="0"/>
              <a:t>1</a:t>
            </a:fld>
            <a:endParaRPr lang="en-US"/>
          </a:p>
        </p:txBody>
      </p:sp>
    </p:spTree>
    <p:extLst>
      <p:ext uri="{BB962C8B-B14F-4D97-AF65-F5344CB8AC3E}">
        <p14:creationId xmlns:p14="http://schemas.microsoft.com/office/powerpoint/2010/main" val="2637120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36579" y="2406315"/>
            <a:ext cx="11524875" cy="1663004"/>
          </a:xfrm>
          <a:prstGeom prst="rect">
            <a:avLst/>
          </a:prstGeom>
        </p:spPr>
        <p:txBody>
          <a:bodyPr/>
          <a:lstStyle/>
          <a:p>
            <a:r>
              <a:t>Click to edit Master title style</a:t>
            </a:r>
          </a:p>
        </p:txBody>
      </p:sp>
      <p:sp>
        <p:nvSpPr>
          <p:cNvPr id="3" name="Subtitle 2"/>
          <p:cNvSpPr>
            <a:spLocks noGrp="1"/>
          </p:cNvSpPr>
          <p:nvPr>
            <p:ph type="subTitle" idx="1"/>
          </p:nvPr>
        </p:nvSpPr>
        <p:spPr>
          <a:xfrm>
            <a:off x="2068503" y="4416137"/>
            <a:ext cx="9641327" cy="1954683"/>
          </a:xfrm>
          <a:prstGeom prst="rect">
            <a:avLst/>
          </a:prstGeom>
        </p:spPr>
        <p:txBody>
          <a:bodyPr/>
          <a:lstStyle>
            <a:lvl1pPr marL="0" indent="0" algn="ctr">
              <a:buNone/>
              <a:defRPr>
                <a:solidFill>
                  <a:schemeClr val="tx1">
                    <a:tint val="75000"/>
                  </a:schemeClr>
                </a:solidFill>
              </a:defRPr>
            </a:lvl1pPr>
            <a:lvl2pPr marL="502919" indent="0" algn="ctr">
              <a:buNone/>
              <a:defRPr>
                <a:solidFill>
                  <a:schemeClr val="tx1">
                    <a:tint val="75000"/>
                  </a:schemeClr>
                </a:solidFill>
              </a:defRPr>
            </a:lvl2pPr>
            <a:lvl3pPr marL="1005839" indent="0" algn="ctr">
              <a:buNone/>
              <a:defRPr>
                <a:solidFill>
                  <a:schemeClr val="tx1">
                    <a:tint val="75000"/>
                  </a:schemeClr>
                </a:solidFill>
              </a:defRPr>
            </a:lvl3pPr>
            <a:lvl4pPr marL="1508006" indent="0" algn="ctr">
              <a:buNone/>
              <a:defRPr>
                <a:solidFill>
                  <a:schemeClr val="tx1">
                    <a:tint val="75000"/>
                  </a:schemeClr>
                </a:solidFill>
              </a:defRPr>
            </a:lvl4pPr>
            <a:lvl5pPr marL="2011679" indent="0" algn="ctr">
              <a:buNone/>
              <a:defRPr>
                <a:solidFill>
                  <a:schemeClr val="tx1">
                    <a:tint val="75000"/>
                  </a:schemeClr>
                </a:solidFill>
              </a:defRPr>
            </a:lvl5pPr>
            <a:lvl6pPr marL="2514600" indent="0" algn="ctr">
              <a:buNone/>
              <a:defRPr>
                <a:solidFill>
                  <a:schemeClr val="tx1">
                    <a:tint val="75000"/>
                  </a:schemeClr>
                </a:solidFill>
              </a:defRPr>
            </a:lvl6pPr>
            <a:lvl7pPr marL="3020540" indent="0" algn="ctr">
              <a:buNone/>
              <a:defRPr>
                <a:solidFill>
                  <a:schemeClr val="tx1">
                    <a:tint val="75000"/>
                  </a:schemeClr>
                </a:solidFill>
              </a:defRPr>
            </a:lvl7pPr>
            <a:lvl8pPr marL="3516923" indent="0" algn="ctr">
              <a:buNone/>
              <a:defRPr>
                <a:solidFill>
                  <a:schemeClr val="tx1">
                    <a:tint val="75000"/>
                  </a:schemeClr>
                </a:solidFill>
              </a:defRPr>
            </a:lvl8pPr>
            <a:lvl9pPr marL="4023359" indent="0" algn="ctr">
              <a:buNone/>
              <a:defRPr>
                <a:solidFill>
                  <a:schemeClr val="tx1">
                    <a:tint val="75000"/>
                  </a:schemeClr>
                </a:solidFill>
              </a:defRPr>
            </a:lvl9pPr>
          </a:lstStyle>
          <a:p>
            <a:r>
              <a:t>Click to edit Master subtitle style</a:t>
            </a:r>
          </a:p>
        </p:txBody>
      </p:sp>
      <p:sp>
        <p:nvSpPr>
          <p:cNvPr id="4" name="Date Placeholder 3"/>
          <p:cNvSpPr>
            <a:spLocks noGrp="1"/>
          </p:cNvSpPr>
          <p:nvPr>
            <p:ph type="dt" sz="half" idx="10"/>
          </p:nvPr>
        </p:nvSpPr>
        <p:spPr>
          <a:xfrm>
            <a:off x="690880" y="7150608"/>
            <a:ext cx="3219501" cy="466344"/>
          </a:xfrm>
          <a:prstGeom prst="rect">
            <a:avLst/>
          </a:prstGeom>
        </p:spPr>
        <p:txBody>
          <a:bodyPr/>
          <a:lstStyle/>
          <a:p>
            <a:fld id="{082C875D-B2CA-4015-2E61-057899296509}" type="datetimeFigureOut">
              <a:t>5/5/2021</a:t>
            </a:fld>
            <a:endParaRPr/>
          </a:p>
        </p:txBody>
      </p:sp>
      <p:sp>
        <p:nvSpPr>
          <p:cNvPr id="5" name="Footer Placeholder 4"/>
          <p:cNvSpPr>
            <a:spLocks noGrp="1"/>
          </p:cNvSpPr>
          <p:nvPr>
            <p:ph type="ftr" sz="quarter" idx="11"/>
          </p:nvPr>
        </p:nvSpPr>
        <p:spPr>
          <a:xfrm>
            <a:off x="4711802" y="7150608"/>
            <a:ext cx="4380179" cy="466344"/>
          </a:xfrm>
          <a:prstGeom prst="rect">
            <a:avLst/>
          </a:prstGeom>
        </p:spPr>
        <p:txBody>
          <a:bodyPr/>
          <a:lstStyle/>
          <a:p>
            <a:endParaRPr/>
          </a:p>
        </p:txBody>
      </p:sp>
      <p:sp>
        <p:nvSpPr>
          <p:cNvPr id="6" name="Slide Number Placeholder 5"/>
          <p:cNvSpPr>
            <a:spLocks noGrp="1"/>
          </p:cNvSpPr>
          <p:nvPr>
            <p:ph type="sldNum" sz="quarter" idx="12"/>
          </p:nvPr>
        </p:nvSpPr>
        <p:spPr>
          <a:xfrm>
            <a:off x="9893401" y="7170842"/>
            <a:ext cx="3233319" cy="466344"/>
          </a:xfrm>
          <a:prstGeom prst="rect">
            <a:avLst/>
          </a:prstGeom>
        </p:spPr>
        <p:txBody>
          <a:bodyPr/>
          <a:lstStyle/>
          <a:p>
            <a:fld id="{BC74DAED-263C-BCEE-534C-51A00D448ACA}" type="slidenum">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90880" y="310896"/>
            <a:ext cx="12435840" cy="1295736"/>
          </a:xfrm>
          <a:prstGeom prst="rect">
            <a:avLst/>
          </a:prstGeom>
        </p:spPr>
        <p:txBody>
          <a:bodyPr/>
          <a:lstStyle/>
          <a:p>
            <a:r>
              <a:t>Click to edit Master title style</a:t>
            </a:r>
          </a:p>
        </p:txBody>
      </p:sp>
      <p:sp>
        <p:nvSpPr>
          <p:cNvPr id="3" name="Vertical Title 2"/>
          <p:cNvSpPr>
            <a:spLocks noGrp="1"/>
          </p:cNvSpPr>
          <p:nvPr>
            <p:ph type="body" orient="vert" idx="1"/>
          </p:nvPr>
        </p:nvSpPr>
        <p:spPr>
          <a:xfrm>
            <a:off x="690880" y="1810970"/>
            <a:ext cx="12435840" cy="5106467"/>
          </a:xfrm>
          <a:prstGeom prst="rect">
            <a:avLst/>
          </a:prstGeom>
        </p:spPr>
        <p:txBody>
          <a:bodyPr vert="eaVert" anchor="t"/>
          <a:lstStyle/>
          <a:p>
            <a:pPr lvl="0"/>
            <a:r>
              <a:t>Click to edit Master text style</a:t>
            </a:r>
          </a:p>
          <a:p>
            <a:pPr lvl="1"/>
            <a:r>
              <a:t>Second Level</a:t>
            </a:r>
          </a:p>
          <a:p>
            <a:pPr lvl="2"/>
            <a:r>
              <a:t>Third Level</a:t>
            </a:r>
          </a:p>
          <a:p>
            <a:pPr lvl="3"/>
            <a:r>
              <a:t>Fourth Level</a:t>
            </a:r>
          </a:p>
          <a:p>
            <a:pPr lvl="4"/>
            <a:r>
              <a:t>Fifth Level</a:t>
            </a:r>
          </a:p>
        </p:txBody>
      </p:sp>
      <p:sp>
        <p:nvSpPr>
          <p:cNvPr id="4" name="Date Placeholder 3"/>
          <p:cNvSpPr>
            <a:spLocks noGrp="1"/>
          </p:cNvSpPr>
          <p:nvPr>
            <p:ph type="dt" sz="half" idx="10"/>
          </p:nvPr>
        </p:nvSpPr>
        <p:spPr>
          <a:xfrm>
            <a:off x="690880" y="7150608"/>
            <a:ext cx="3219501" cy="466344"/>
          </a:xfrm>
          <a:prstGeom prst="rect">
            <a:avLst/>
          </a:prstGeom>
        </p:spPr>
        <p:txBody>
          <a:bodyPr/>
          <a:lstStyle/>
          <a:p>
            <a:fld id="{06CE6A9C-881B-888C-5045-B5D1A9D28DBE}" type="datetimeFigureOut">
              <a:t>5/5/2021</a:t>
            </a:fld>
            <a:endParaRPr/>
          </a:p>
        </p:txBody>
      </p:sp>
      <p:sp>
        <p:nvSpPr>
          <p:cNvPr id="5" name="Footer Placeholder 4"/>
          <p:cNvSpPr>
            <a:spLocks noGrp="1"/>
          </p:cNvSpPr>
          <p:nvPr>
            <p:ph type="ftr" sz="quarter" idx="11"/>
          </p:nvPr>
        </p:nvSpPr>
        <p:spPr>
          <a:xfrm>
            <a:off x="4711802" y="7150608"/>
            <a:ext cx="4380179" cy="466344"/>
          </a:xfrm>
          <a:prstGeom prst="rect">
            <a:avLst/>
          </a:prstGeom>
        </p:spPr>
        <p:txBody>
          <a:bodyPr/>
          <a:lstStyle/>
          <a:p>
            <a:endParaRPr/>
          </a:p>
        </p:txBody>
      </p:sp>
      <p:sp>
        <p:nvSpPr>
          <p:cNvPr id="6" name="Slide Number Placeholder 5"/>
          <p:cNvSpPr>
            <a:spLocks noGrp="1"/>
          </p:cNvSpPr>
          <p:nvPr>
            <p:ph type="sldNum" sz="quarter" idx="12"/>
          </p:nvPr>
        </p:nvSpPr>
        <p:spPr>
          <a:xfrm>
            <a:off x="9893401" y="7150608"/>
            <a:ext cx="3233319" cy="466344"/>
          </a:xfrm>
          <a:prstGeom prst="rect">
            <a:avLst/>
          </a:prstGeom>
        </p:spPr>
        <p:txBody>
          <a:bodyPr/>
          <a:lstStyle/>
          <a:p>
            <a:fld id="{2DBECD92-33AB-A71C-1487-2AE09A214AC8}" type="slidenum">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17760" y="310896"/>
            <a:ext cx="3108961" cy="6606540"/>
          </a:xfrm>
          <a:prstGeom prst="rect">
            <a:avLst/>
          </a:prstGeom>
        </p:spPr>
        <p:txBody>
          <a:bodyPr vert="eaVert" anchor="t"/>
          <a:lstStyle/>
          <a:p>
            <a:r>
              <a:t>Click to edit Master title style</a:t>
            </a:r>
          </a:p>
        </p:txBody>
      </p:sp>
      <p:sp>
        <p:nvSpPr>
          <p:cNvPr id="3" name="Vertical Title 2"/>
          <p:cNvSpPr>
            <a:spLocks noGrp="1"/>
          </p:cNvSpPr>
          <p:nvPr>
            <p:ph type="body" orient="vert" idx="1"/>
          </p:nvPr>
        </p:nvSpPr>
        <p:spPr>
          <a:xfrm>
            <a:off x="690880" y="310896"/>
            <a:ext cx="9091981" cy="6606540"/>
          </a:xfrm>
          <a:prstGeom prst="rect">
            <a:avLst/>
          </a:prstGeom>
        </p:spPr>
        <p:txBody>
          <a:bodyPr vert="eaVert" anchor="t"/>
          <a:lstStyle/>
          <a:p>
            <a:pPr lvl="0"/>
            <a:r>
              <a:t>Click to edit Master text style</a:t>
            </a:r>
          </a:p>
          <a:p>
            <a:pPr lvl="1"/>
            <a:r>
              <a:t>Second Level</a:t>
            </a:r>
          </a:p>
          <a:p>
            <a:pPr lvl="2"/>
            <a:r>
              <a:t>Third Level</a:t>
            </a:r>
          </a:p>
          <a:p>
            <a:pPr lvl="3"/>
            <a:r>
              <a:t>Fourth Level</a:t>
            </a:r>
          </a:p>
          <a:p>
            <a:pPr lvl="4"/>
            <a:r>
              <a:t>Fifth Level</a:t>
            </a:r>
          </a:p>
        </p:txBody>
      </p:sp>
      <p:sp>
        <p:nvSpPr>
          <p:cNvPr id="4" name="Date Placeholder 3"/>
          <p:cNvSpPr>
            <a:spLocks noGrp="1"/>
          </p:cNvSpPr>
          <p:nvPr>
            <p:ph type="dt" sz="half" idx="10"/>
          </p:nvPr>
        </p:nvSpPr>
        <p:spPr>
          <a:xfrm>
            <a:off x="690880" y="7150608"/>
            <a:ext cx="3219501" cy="466344"/>
          </a:xfrm>
          <a:prstGeom prst="rect">
            <a:avLst/>
          </a:prstGeom>
        </p:spPr>
        <p:txBody>
          <a:bodyPr/>
          <a:lstStyle/>
          <a:p>
            <a:fld id="{5B3933E4-B200-9566-8A59-880636C718AB}" type="datetimeFigureOut">
              <a:t>5/5/2021</a:t>
            </a:fld>
            <a:endParaRPr/>
          </a:p>
        </p:txBody>
      </p:sp>
      <p:sp>
        <p:nvSpPr>
          <p:cNvPr id="5" name="Footer Placeholder 4"/>
          <p:cNvSpPr>
            <a:spLocks noGrp="1"/>
          </p:cNvSpPr>
          <p:nvPr>
            <p:ph type="ftr" sz="quarter" idx="11"/>
          </p:nvPr>
        </p:nvSpPr>
        <p:spPr>
          <a:xfrm>
            <a:off x="4711802" y="7150608"/>
            <a:ext cx="4380179" cy="466344"/>
          </a:xfrm>
          <a:prstGeom prst="rect">
            <a:avLst/>
          </a:prstGeom>
        </p:spPr>
        <p:txBody>
          <a:bodyPr/>
          <a:lstStyle/>
          <a:p>
            <a:endParaRPr/>
          </a:p>
        </p:txBody>
      </p:sp>
      <p:sp>
        <p:nvSpPr>
          <p:cNvPr id="6" name="Slide Number Placeholder 5"/>
          <p:cNvSpPr>
            <a:spLocks noGrp="1"/>
          </p:cNvSpPr>
          <p:nvPr>
            <p:ph type="sldNum" sz="quarter" idx="12"/>
          </p:nvPr>
        </p:nvSpPr>
        <p:spPr>
          <a:xfrm>
            <a:off x="9893401" y="7150608"/>
            <a:ext cx="3233319" cy="466344"/>
          </a:xfrm>
          <a:prstGeom prst="rect">
            <a:avLst/>
          </a:prstGeom>
        </p:spPr>
        <p:txBody>
          <a:bodyPr/>
          <a:lstStyle/>
          <a:p>
            <a:fld id="{CC4C9BCB-DD76-5C62-9B01-AC22050E90D9}" type="slidenum">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35885" y="2414589"/>
            <a:ext cx="11745832" cy="1665287"/>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2071768" y="4403725"/>
            <a:ext cx="9674065" cy="19875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91318" y="7204075"/>
            <a:ext cx="3223234" cy="414338"/>
          </a:xfrm>
          <a:prstGeom prst="rect">
            <a:avLst/>
          </a:prstGeom>
        </p:spPr>
        <p:txBody>
          <a:bodyPr/>
          <a:lstStyle/>
          <a:p>
            <a:fld id="{75FE0015-1377-4166-B25F-2E0551722364}" type="datetimeFigureOut">
              <a:rPr lang="en-US" smtClean="0"/>
              <a:t>5/5/2021</a:t>
            </a:fld>
            <a:endParaRPr lang="en-US"/>
          </a:p>
        </p:txBody>
      </p:sp>
      <p:sp>
        <p:nvSpPr>
          <p:cNvPr id="5" name="Footer Placeholder 4"/>
          <p:cNvSpPr>
            <a:spLocks noGrp="1"/>
          </p:cNvSpPr>
          <p:nvPr>
            <p:ph type="ftr" sz="quarter" idx="11"/>
          </p:nvPr>
        </p:nvSpPr>
        <p:spPr>
          <a:xfrm>
            <a:off x="4721451" y="7204075"/>
            <a:ext cx="4374701" cy="414338"/>
          </a:xfrm>
          <a:prstGeom prst="rect">
            <a:avLst/>
          </a:prstGeom>
        </p:spPr>
        <p:txBody>
          <a:bodyPr/>
          <a:lstStyle/>
          <a:p>
            <a:endParaRPr lang="en-US"/>
          </a:p>
        </p:txBody>
      </p:sp>
      <p:sp>
        <p:nvSpPr>
          <p:cNvPr id="6" name="Slide Number Placeholder 5"/>
          <p:cNvSpPr>
            <a:spLocks noGrp="1"/>
          </p:cNvSpPr>
          <p:nvPr>
            <p:ph type="sldNum" sz="quarter" idx="12"/>
          </p:nvPr>
        </p:nvSpPr>
        <p:spPr>
          <a:xfrm>
            <a:off x="9903051" y="7204075"/>
            <a:ext cx="3223234"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7148455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1317" y="311150"/>
            <a:ext cx="12434968" cy="12954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91317" y="1812925"/>
            <a:ext cx="12434968" cy="5130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1318" y="7204075"/>
            <a:ext cx="3223234" cy="414338"/>
          </a:xfrm>
          <a:prstGeom prst="rect">
            <a:avLst/>
          </a:prstGeom>
        </p:spPr>
        <p:txBody>
          <a:bodyPr/>
          <a:lstStyle/>
          <a:p>
            <a:fld id="{75FE0015-1377-4166-B25F-2E0551722364}" type="datetimeFigureOut">
              <a:rPr lang="en-US" smtClean="0"/>
              <a:t>5/5/2021</a:t>
            </a:fld>
            <a:endParaRPr lang="en-US"/>
          </a:p>
        </p:txBody>
      </p:sp>
      <p:sp>
        <p:nvSpPr>
          <p:cNvPr id="5" name="Footer Placeholder 4"/>
          <p:cNvSpPr>
            <a:spLocks noGrp="1"/>
          </p:cNvSpPr>
          <p:nvPr>
            <p:ph type="ftr" sz="quarter" idx="11"/>
          </p:nvPr>
        </p:nvSpPr>
        <p:spPr>
          <a:xfrm>
            <a:off x="4721451" y="7204075"/>
            <a:ext cx="4374701" cy="414338"/>
          </a:xfrm>
          <a:prstGeom prst="rect">
            <a:avLst/>
          </a:prstGeom>
        </p:spPr>
        <p:txBody>
          <a:bodyPr/>
          <a:lstStyle/>
          <a:p>
            <a:endParaRPr lang="en-US"/>
          </a:p>
        </p:txBody>
      </p:sp>
      <p:sp>
        <p:nvSpPr>
          <p:cNvPr id="6" name="Slide Number Placeholder 5"/>
          <p:cNvSpPr>
            <a:spLocks noGrp="1"/>
          </p:cNvSpPr>
          <p:nvPr>
            <p:ph type="sldNum" sz="quarter" idx="12"/>
          </p:nvPr>
        </p:nvSpPr>
        <p:spPr>
          <a:xfrm>
            <a:off x="9903051" y="7204075"/>
            <a:ext cx="3223234"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10982577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92586" y="4994275"/>
            <a:ext cx="11743651" cy="1544638"/>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92586" y="3294063"/>
            <a:ext cx="11743651" cy="1700212"/>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91318" y="7204075"/>
            <a:ext cx="3223234" cy="414338"/>
          </a:xfrm>
          <a:prstGeom prst="rect">
            <a:avLst/>
          </a:prstGeom>
        </p:spPr>
        <p:txBody>
          <a:bodyPr/>
          <a:lstStyle/>
          <a:p>
            <a:fld id="{75FE0015-1377-4166-B25F-2E0551722364}" type="datetimeFigureOut">
              <a:rPr lang="en-US" smtClean="0"/>
              <a:t>5/5/2021</a:t>
            </a:fld>
            <a:endParaRPr lang="en-US"/>
          </a:p>
        </p:txBody>
      </p:sp>
      <p:sp>
        <p:nvSpPr>
          <p:cNvPr id="5" name="Footer Placeholder 4"/>
          <p:cNvSpPr>
            <a:spLocks noGrp="1"/>
          </p:cNvSpPr>
          <p:nvPr>
            <p:ph type="ftr" sz="quarter" idx="11"/>
          </p:nvPr>
        </p:nvSpPr>
        <p:spPr>
          <a:xfrm>
            <a:off x="4721451" y="7204075"/>
            <a:ext cx="4374701" cy="414338"/>
          </a:xfrm>
          <a:prstGeom prst="rect">
            <a:avLst/>
          </a:prstGeom>
        </p:spPr>
        <p:txBody>
          <a:bodyPr/>
          <a:lstStyle/>
          <a:p>
            <a:endParaRPr lang="en-US"/>
          </a:p>
        </p:txBody>
      </p:sp>
      <p:sp>
        <p:nvSpPr>
          <p:cNvPr id="6" name="Slide Number Placeholder 5"/>
          <p:cNvSpPr>
            <a:spLocks noGrp="1"/>
          </p:cNvSpPr>
          <p:nvPr>
            <p:ph type="sldNum" sz="quarter" idx="12"/>
          </p:nvPr>
        </p:nvSpPr>
        <p:spPr>
          <a:xfrm>
            <a:off x="9903051" y="7204075"/>
            <a:ext cx="3223234"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14309664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91317" y="311150"/>
            <a:ext cx="12434968" cy="12954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91317" y="1812925"/>
            <a:ext cx="6112804" cy="5130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013479" y="1812925"/>
            <a:ext cx="6112806" cy="5130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91318" y="7204075"/>
            <a:ext cx="3223234" cy="414338"/>
          </a:xfrm>
          <a:prstGeom prst="rect">
            <a:avLst/>
          </a:prstGeom>
        </p:spPr>
        <p:txBody>
          <a:bodyPr/>
          <a:lstStyle/>
          <a:p>
            <a:fld id="{75FE0015-1377-4166-B25F-2E0551722364}" type="datetimeFigureOut">
              <a:rPr lang="en-US" smtClean="0"/>
              <a:t>5/5/2021</a:t>
            </a:fld>
            <a:endParaRPr lang="en-US"/>
          </a:p>
        </p:txBody>
      </p:sp>
      <p:sp>
        <p:nvSpPr>
          <p:cNvPr id="6" name="Footer Placeholder 5"/>
          <p:cNvSpPr>
            <a:spLocks noGrp="1"/>
          </p:cNvSpPr>
          <p:nvPr>
            <p:ph type="ftr" sz="quarter" idx="11"/>
          </p:nvPr>
        </p:nvSpPr>
        <p:spPr>
          <a:xfrm>
            <a:off x="4721451" y="7204075"/>
            <a:ext cx="4374701" cy="414338"/>
          </a:xfrm>
          <a:prstGeom prst="rect">
            <a:avLst/>
          </a:prstGeom>
        </p:spPr>
        <p:txBody>
          <a:bodyPr/>
          <a:lstStyle/>
          <a:p>
            <a:endParaRPr lang="en-US"/>
          </a:p>
        </p:txBody>
      </p:sp>
      <p:sp>
        <p:nvSpPr>
          <p:cNvPr id="7" name="Slide Number Placeholder 6"/>
          <p:cNvSpPr>
            <a:spLocks noGrp="1"/>
          </p:cNvSpPr>
          <p:nvPr>
            <p:ph type="sldNum" sz="quarter" idx="12"/>
          </p:nvPr>
        </p:nvSpPr>
        <p:spPr>
          <a:xfrm>
            <a:off x="9903051" y="7204075"/>
            <a:ext cx="3223234"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32812733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1317" y="311150"/>
            <a:ext cx="12434968" cy="12954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91317" y="1739900"/>
            <a:ext cx="6104081" cy="72548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91317" y="2465389"/>
            <a:ext cx="6104081" cy="447833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020022" y="1739900"/>
            <a:ext cx="6106263" cy="72548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020022" y="2465389"/>
            <a:ext cx="6106263" cy="447833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91318" y="7204075"/>
            <a:ext cx="3223234" cy="414338"/>
          </a:xfrm>
          <a:prstGeom prst="rect">
            <a:avLst/>
          </a:prstGeom>
        </p:spPr>
        <p:txBody>
          <a:bodyPr/>
          <a:lstStyle/>
          <a:p>
            <a:fld id="{75FE0015-1377-4166-B25F-2E0551722364}" type="datetimeFigureOut">
              <a:rPr lang="en-US" smtClean="0"/>
              <a:t>5/5/2021</a:t>
            </a:fld>
            <a:endParaRPr lang="en-US"/>
          </a:p>
        </p:txBody>
      </p:sp>
      <p:sp>
        <p:nvSpPr>
          <p:cNvPr id="8" name="Footer Placeholder 7"/>
          <p:cNvSpPr>
            <a:spLocks noGrp="1"/>
          </p:cNvSpPr>
          <p:nvPr>
            <p:ph type="ftr" sz="quarter" idx="11"/>
          </p:nvPr>
        </p:nvSpPr>
        <p:spPr>
          <a:xfrm>
            <a:off x="4721451" y="7204075"/>
            <a:ext cx="4374701" cy="414338"/>
          </a:xfrm>
          <a:prstGeom prst="rect">
            <a:avLst/>
          </a:prstGeom>
        </p:spPr>
        <p:txBody>
          <a:bodyPr/>
          <a:lstStyle/>
          <a:p>
            <a:endParaRPr lang="en-US"/>
          </a:p>
        </p:txBody>
      </p:sp>
      <p:sp>
        <p:nvSpPr>
          <p:cNvPr id="9" name="Slide Number Placeholder 8"/>
          <p:cNvSpPr>
            <a:spLocks noGrp="1"/>
          </p:cNvSpPr>
          <p:nvPr>
            <p:ph type="sldNum" sz="quarter" idx="12"/>
          </p:nvPr>
        </p:nvSpPr>
        <p:spPr>
          <a:xfrm>
            <a:off x="9903051" y="7204075"/>
            <a:ext cx="3223234"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40401661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91317" y="311150"/>
            <a:ext cx="12434968" cy="12954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691318" y="7204075"/>
            <a:ext cx="3223234" cy="414338"/>
          </a:xfrm>
          <a:prstGeom prst="rect">
            <a:avLst/>
          </a:prstGeom>
        </p:spPr>
        <p:txBody>
          <a:bodyPr/>
          <a:lstStyle/>
          <a:p>
            <a:fld id="{75FE0015-1377-4166-B25F-2E0551722364}" type="datetimeFigureOut">
              <a:rPr lang="en-US" smtClean="0"/>
              <a:t>5/5/2021</a:t>
            </a:fld>
            <a:endParaRPr lang="en-US"/>
          </a:p>
        </p:txBody>
      </p:sp>
      <p:sp>
        <p:nvSpPr>
          <p:cNvPr id="4" name="Footer Placeholder 3"/>
          <p:cNvSpPr>
            <a:spLocks noGrp="1"/>
          </p:cNvSpPr>
          <p:nvPr>
            <p:ph type="ftr" sz="quarter" idx="11"/>
          </p:nvPr>
        </p:nvSpPr>
        <p:spPr>
          <a:xfrm>
            <a:off x="4721451" y="7204075"/>
            <a:ext cx="4374701" cy="414338"/>
          </a:xfrm>
          <a:prstGeom prst="rect">
            <a:avLst/>
          </a:prstGeom>
        </p:spPr>
        <p:txBody>
          <a:bodyPr/>
          <a:lstStyle/>
          <a:p>
            <a:endParaRPr lang="en-US"/>
          </a:p>
        </p:txBody>
      </p:sp>
      <p:sp>
        <p:nvSpPr>
          <p:cNvPr id="5" name="Slide Number Placeholder 4"/>
          <p:cNvSpPr>
            <a:spLocks noGrp="1"/>
          </p:cNvSpPr>
          <p:nvPr>
            <p:ph type="sldNum" sz="quarter" idx="12"/>
          </p:nvPr>
        </p:nvSpPr>
        <p:spPr>
          <a:xfrm>
            <a:off x="9903051" y="7204075"/>
            <a:ext cx="3223234"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23693776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1318" y="7204075"/>
            <a:ext cx="3223234" cy="414338"/>
          </a:xfrm>
          <a:prstGeom prst="rect">
            <a:avLst/>
          </a:prstGeom>
        </p:spPr>
        <p:txBody>
          <a:bodyPr/>
          <a:lstStyle/>
          <a:p>
            <a:fld id="{75FE0015-1377-4166-B25F-2E0551722364}" type="datetimeFigureOut">
              <a:rPr lang="en-US" smtClean="0"/>
              <a:t>5/5/2021</a:t>
            </a:fld>
            <a:endParaRPr lang="en-US" dirty="0"/>
          </a:p>
        </p:txBody>
      </p:sp>
      <p:sp>
        <p:nvSpPr>
          <p:cNvPr id="3" name="Footer Placeholder 2"/>
          <p:cNvSpPr>
            <a:spLocks noGrp="1"/>
          </p:cNvSpPr>
          <p:nvPr>
            <p:ph type="ftr" sz="quarter" idx="11"/>
          </p:nvPr>
        </p:nvSpPr>
        <p:spPr>
          <a:xfrm>
            <a:off x="4721451" y="7204075"/>
            <a:ext cx="4374701" cy="414338"/>
          </a:xfrm>
          <a:prstGeom prst="rect">
            <a:avLst/>
          </a:prstGeom>
        </p:spPr>
        <p:txBody>
          <a:bodyPr/>
          <a:lstStyle/>
          <a:p>
            <a:endParaRPr lang="en-US" dirty="0"/>
          </a:p>
        </p:txBody>
      </p:sp>
      <p:sp>
        <p:nvSpPr>
          <p:cNvPr id="4" name="Slide Number Placeholder 3"/>
          <p:cNvSpPr>
            <a:spLocks noGrp="1"/>
          </p:cNvSpPr>
          <p:nvPr>
            <p:ph type="sldNum" sz="quarter" idx="12"/>
          </p:nvPr>
        </p:nvSpPr>
        <p:spPr>
          <a:xfrm>
            <a:off x="9903051" y="7204075"/>
            <a:ext cx="3223234" cy="414338"/>
          </a:xfrm>
          <a:prstGeom prst="rect">
            <a:avLst/>
          </a:prstGeom>
        </p:spPr>
        <p:txBody>
          <a:bodyPr/>
          <a:lstStyle/>
          <a:p>
            <a:fld id="{CC490C45-6327-4CC1-946F-BD4AAED9A37D}" type="slidenum">
              <a:rPr lang="en-US" smtClean="0"/>
              <a:t>‹#›</a:t>
            </a:fld>
            <a:endParaRPr lang="en-US" dirty="0"/>
          </a:p>
        </p:txBody>
      </p:sp>
    </p:spTree>
    <p:extLst>
      <p:ext uri="{BB962C8B-B14F-4D97-AF65-F5344CB8AC3E}">
        <p14:creationId xmlns:p14="http://schemas.microsoft.com/office/powerpoint/2010/main" val="27344470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1317" y="309564"/>
            <a:ext cx="4544804" cy="1317625"/>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401863" y="309563"/>
            <a:ext cx="7724422" cy="66341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91317" y="1627189"/>
            <a:ext cx="4544804" cy="531653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1318" y="7204075"/>
            <a:ext cx="3223234" cy="414338"/>
          </a:xfrm>
          <a:prstGeom prst="rect">
            <a:avLst/>
          </a:prstGeom>
        </p:spPr>
        <p:txBody>
          <a:bodyPr/>
          <a:lstStyle/>
          <a:p>
            <a:fld id="{75FE0015-1377-4166-B25F-2E0551722364}" type="datetimeFigureOut">
              <a:rPr lang="en-US" smtClean="0"/>
              <a:t>5/5/2021</a:t>
            </a:fld>
            <a:endParaRPr lang="en-US" dirty="0"/>
          </a:p>
        </p:txBody>
      </p:sp>
      <p:sp>
        <p:nvSpPr>
          <p:cNvPr id="6" name="Footer Placeholder 5"/>
          <p:cNvSpPr>
            <a:spLocks noGrp="1"/>
          </p:cNvSpPr>
          <p:nvPr>
            <p:ph type="ftr" sz="quarter" idx="11"/>
          </p:nvPr>
        </p:nvSpPr>
        <p:spPr>
          <a:xfrm>
            <a:off x="4721451" y="7204075"/>
            <a:ext cx="4374701" cy="414338"/>
          </a:xfrm>
          <a:prstGeom prst="rect">
            <a:avLst/>
          </a:prstGeom>
        </p:spPr>
        <p:txBody>
          <a:bodyPr/>
          <a:lstStyle/>
          <a:p>
            <a:endParaRPr lang="en-US" dirty="0"/>
          </a:p>
        </p:txBody>
      </p:sp>
      <p:sp>
        <p:nvSpPr>
          <p:cNvPr id="7" name="Slide Number Placeholder 6"/>
          <p:cNvSpPr>
            <a:spLocks noGrp="1"/>
          </p:cNvSpPr>
          <p:nvPr>
            <p:ph type="sldNum" sz="quarter" idx="12"/>
          </p:nvPr>
        </p:nvSpPr>
        <p:spPr>
          <a:xfrm>
            <a:off x="9903051" y="7204075"/>
            <a:ext cx="3223234" cy="414338"/>
          </a:xfrm>
          <a:prstGeom prst="rect">
            <a:avLst/>
          </a:prstGeom>
        </p:spPr>
        <p:txBody>
          <a:bodyPr/>
          <a:lstStyle/>
          <a:p>
            <a:fld id="{CC490C45-6327-4CC1-946F-BD4AAED9A37D}" type="slidenum">
              <a:rPr lang="en-US" smtClean="0"/>
              <a:t>‹#›</a:t>
            </a:fld>
            <a:endParaRPr lang="en-US" dirty="0"/>
          </a:p>
        </p:txBody>
      </p:sp>
    </p:spTree>
    <p:extLst>
      <p:ext uri="{BB962C8B-B14F-4D97-AF65-F5344CB8AC3E}">
        <p14:creationId xmlns:p14="http://schemas.microsoft.com/office/powerpoint/2010/main" val="113904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0880" y="310896"/>
            <a:ext cx="12435840" cy="1295736"/>
          </a:xfrm>
          <a:prstGeom prst="rect">
            <a:avLst/>
          </a:prstGeom>
        </p:spPr>
        <p:txBody>
          <a:bodyPr/>
          <a:lstStyle/>
          <a:p>
            <a:r>
              <a:t>Click to edit Master title style</a:t>
            </a:r>
          </a:p>
        </p:txBody>
      </p:sp>
      <p:sp>
        <p:nvSpPr>
          <p:cNvPr id="3" name="Content Placeholder 2"/>
          <p:cNvSpPr>
            <a:spLocks noGrp="1"/>
          </p:cNvSpPr>
          <p:nvPr>
            <p:ph idx="1"/>
          </p:nvPr>
        </p:nvSpPr>
        <p:spPr>
          <a:xfrm>
            <a:off x="690880" y="1810970"/>
            <a:ext cx="12435840" cy="5106467"/>
          </a:xfrm>
          <a:prstGeom prst="rect">
            <a:avLst/>
          </a:prstGeom>
        </p:spPr>
        <p:txBody>
          <a:bodyPr/>
          <a:lstStyle/>
          <a:p>
            <a:pPr lvl="0"/>
            <a:r>
              <a:t>Click to edit Master text style</a:t>
            </a:r>
          </a:p>
          <a:p>
            <a:pPr lvl="1"/>
            <a:r>
              <a:t>Second Level</a:t>
            </a:r>
          </a:p>
          <a:p>
            <a:pPr lvl="2"/>
            <a:r>
              <a:t>Third Level</a:t>
            </a:r>
          </a:p>
          <a:p>
            <a:pPr lvl="3"/>
            <a:r>
              <a:t>Fourth Level</a:t>
            </a:r>
          </a:p>
          <a:p>
            <a:pPr lvl="4"/>
            <a:r>
              <a:t>Fifth Level</a:t>
            </a:r>
          </a:p>
        </p:txBody>
      </p:sp>
      <p:sp>
        <p:nvSpPr>
          <p:cNvPr id="4" name="Date Placeholder 3"/>
          <p:cNvSpPr>
            <a:spLocks noGrp="1"/>
          </p:cNvSpPr>
          <p:nvPr>
            <p:ph type="dt" sz="half" idx="10"/>
          </p:nvPr>
        </p:nvSpPr>
        <p:spPr>
          <a:xfrm>
            <a:off x="690880" y="7150608"/>
            <a:ext cx="3219501" cy="466344"/>
          </a:xfrm>
          <a:prstGeom prst="rect">
            <a:avLst/>
          </a:prstGeom>
        </p:spPr>
        <p:txBody>
          <a:bodyPr/>
          <a:lstStyle/>
          <a:p>
            <a:fld id="{73B76EB1-5B98-236C-EB52-70A72E2DA461}" type="datetimeFigureOut">
              <a:t>5/5/2021</a:t>
            </a:fld>
            <a:endParaRPr/>
          </a:p>
        </p:txBody>
      </p:sp>
      <p:sp>
        <p:nvSpPr>
          <p:cNvPr id="5" name="Footer Placeholder 4"/>
          <p:cNvSpPr>
            <a:spLocks noGrp="1"/>
          </p:cNvSpPr>
          <p:nvPr>
            <p:ph type="ftr" sz="quarter" idx="11"/>
          </p:nvPr>
        </p:nvSpPr>
        <p:spPr>
          <a:xfrm>
            <a:off x="4711802" y="7150608"/>
            <a:ext cx="4380179" cy="466344"/>
          </a:xfrm>
          <a:prstGeom prst="rect">
            <a:avLst/>
          </a:prstGeom>
        </p:spPr>
        <p:txBody>
          <a:bodyPr/>
          <a:lstStyle/>
          <a:p>
            <a:endParaRPr/>
          </a:p>
        </p:txBody>
      </p:sp>
      <p:sp>
        <p:nvSpPr>
          <p:cNvPr id="6" name="Slide Number Placeholder 5"/>
          <p:cNvSpPr>
            <a:spLocks noGrp="1"/>
          </p:cNvSpPr>
          <p:nvPr>
            <p:ph type="sldNum" sz="quarter" idx="12"/>
          </p:nvPr>
        </p:nvSpPr>
        <p:spPr>
          <a:xfrm>
            <a:off x="9893401" y="7150608"/>
            <a:ext cx="3233319" cy="466344"/>
          </a:xfrm>
          <a:prstGeom prst="rect">
            <a:avLst/>
          </a:prstGeom>
        </p:spPr>
        <p:txBody>
          <a:bodyPr/>
          <a:lstStyle/>
          <a:p>
            <a:fld id="{EA2DC822-727A-48AB-715C-7961ED8575C4}" type="slidenum">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08564" y="5440364"/>
            <a:ext cx="8291432" cy="642937"/>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708564" y="693739"/>
            <a:ext cx="8291432" cy="46640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708564" y="6083301"/>
            <a:ext cx="8291432" cy="9112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1318" y="7204075"/>
            <a:ext cx="3223234" cy="414338"/>
          </a:xfrm>
          <a:prstGeom prst="rect">
            <a:avLst/>
          </a:prstGeom>
        </p:spPr>
        <p:txBody>
          <a:bodyPr/>
          <a:lstStyle/>
          <a:p>
            <a:fld id="{75FE0015-1377-4166-B25F-2E0551722364}" type="datetimeFigureOut">
              <a:rPr lang="en-US" smtClean="0"/>
              <a:t>5/5/2021</a:t>
            </a:fld>
            <a:endParaRPr lang="en-US" dirty="0"/>
          </a:p>
        </p:txBody>
      </p:sp>
      <p:sp>
        <p:nvSpPr>
          <p:cNvPr id="6" name="Footer Placeholder 5"/>
          <p:cNvSpPr>
            <a:spLocks noGrp="1"/>
          </p:cNvSpPr>
          <p:nvPr>
            <p:ph type="ftr" sz="quarter" idx="11"/>
          </p:nvPr>
        </p:nvSpPr>
        <p:spPr>
          <a:xfrm>
            <a:off x="4721451" y="7204075"/>
            <a:ext cx="4374701" cy="414338"/>
          </a:xfrm>
          <a:prstGeom prst="rect">
            <a:avLst/>
          </a:prstGeom>
        </p:spPr>
        <p:txBody>
          <a:bodyPr/>
          <a:lstStyle/>
          <a:p>
            <a:endParaRPr lang="en-US" dirty="0"/>
          </a:p>
        </p:txBody>
      </p:sp>
      <p:sp>
        <p:nvSpPr>
          <p:cNvPr id="7" name="Slide Number Placeholder 6"/>
          <p:cNvSpPr>
            <a:spLocks noGrp="1"/>
          </p:cNvSpPr>
          <p:nvPr>
            <p:ph type="sldNum" sz="quarter" idx="12"/>
          </p:nvPr>
        </p:nvSpPr>
        <p:spPr>
          <a:xfrm>
            <a:off x="9903051" y="7204075"/>
            <a:ext cx="3223234" cy="414338"/>
          </a:xfrm>
          <a:prstGeom prst="rect">
            <a:avLst/>
          </a:prstGeom>
        </p:spPr>
        <p:txBody>
          <a:bodyPr/>
          <a:lstStyle/>
          <a:p>
            <a:fld id="{CC490C45-6327-4CC1-946F-BD4AAED9A37D}" type="slidenum">
              <a:rPr lang="en-US" smtClean="0"/>
              <a:t>‹#›</a:t>
            </a:fld>
            <a:endParaRPr lang="en-US" dirty="0"/>
          </a:p>
        </p:txBody>
      </p:sp>
    </p:spTree>
    <p:extLst>
      <p:ext uri="{BB962C8B-B14F-4D97-AF65-F5344CB8AC3E}">
        <p14:creationId xmlns:p14="http://schemas.microsoft.com/office/powerpoint/2010/main" val="15237575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91317" y="311150"/>
            <a:ext cx="12434968" cy="12954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91317" y="1812925"/>
            <a:ext cx="12434968" cy="51308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1318" y="7204075"/>
            <a:ext cx="3223234" cy="414338"/>
          </a:xfrm>
          <a:prstGeom prst="rect">
            <a:avLst/>
          </a:prstGeom>
        </p:spPr>
        <p:txBody>
          <a:bodyPr/>
          <a:lstStyle/>
          <a:p>
            <a:fld id="{75FE0015-1377-4166-B25F-2E0551722364}" type="datetimeFigureOut">
              <a:rPr lang="en-US" smtClean="0"/>
              <a:t>5/5/2021</a:t>
            </a:fld>
            <a:endParaRPr lang="en-US" dirty="0"/>
          </a:p>
        </p:txBody>
      </p:sp>
      <p:sp>
        <p:nvSpPr>
          <p:cNvPr id="5" name="Footer Placeholder 4"/>
          <p:cNvSpPr>
            <a:spLocks noGrp="1"/>
          </p:cNvSpPr>
          <p:nvPr>
            <p:ph type="ftr" sz="quarter" idx="11"/>
          </p:nvPr>
        </p:nvSpPr>
        <p:spPr>
          <a:xfrm>
            <a:off x="4721451" y="7204075"/>
            <a:ext cx="4374701" cy="414338"/>
          </a:xfrm>
          <a:prstGeom prst="rect">
            <a:avLst/>
          </a:prstGeom>
        </p:spPr>
        <p:txBody>
          <a:bodyPr/>
          <a:lstStyle/>
          <a:p>
            <a:endParaRPr lang="en-US" dirty="0"/>
          </a:p>
        </p:txBody>
      </p:sp>
      <p:sp>
        <p:nvSpPr>
          <p:cNvPr id="6" name="Slide Number Placeholder 5"/>
          <p:cNvSpPr>
            <a:spLocks noGrp="1"/>
          </p:cNvSpPr>
          <p:nvPr>
            <p:ph type="sldNum" sz="quarter" idx="12"/>
          </p:nvPr>
        </p:nvSpPr>
        <p:spPr>
          <a:xfrm>
            <a:off x="9903051" y="7204075"/>
            <a:ext cx="3223234" cy="414338"/>
          </a:xfrm>
          <a:prstGeom prst="rect">
            <a:avLst/>
          </a:prstGeom>
        </p:spPr>
        <p:txBody>
          <a:bodyPr/>
          <a:lstStyle/>
          <a:p>
            <a:fld id="{CC490C45-6327-4CC1-946F-BD4AAED9A37D}" type="slidenum">
              <a:rPr lang="en-US" smtClean="0"/>
              <a:t>‹#›</a:t>
            </a:fld>
            <a:endParaRPr lang="en-US" dirty="0"/>
          </a:p>
        </p:txBody>
      </p:sp>
    </p:spTree>
    <p:extLst>
      <p:ext uri="{BB962C8B-B14F-4D97-AF65-F5344CB8AC3E}">
        <p14:creationId xmlns:p14="http://schemas.microsoft.com/office/powerpoint/2010/main" val="21744093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18632" y="311151"/>
            <a:ext cx="3107652" cy="663257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91317" y="311151"/>
            <a:ext cx="9117958" cy="663257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1318" y="7204075"/>
            <a:ext cx="3223234" cy="414338"/>
          </a:xfrm>
          <a:prstGeom prst="rect">
            <a:avLst/>
          </a:prstGeom>
        </p:spPr>
        <p:txBody>
          <a:bodyPr/>
          <a:lstStyle/>
          <a:p>
            <a:fld id="{75FE0015-1377-4166-B25F-2E0551722364}" type="datetimeFigureOut">
              <a:rPr lang="en-US" smtClean="0"/>
              <a:t>5/5/2021</a:t>
            </a:fld>
            <a:endParaRPr lang="en-US" dirty="0"/>
          </a:p>
        </p:txBody>
      </p:sp>
      <p:sp>
        <p:nvSpPr>
          <p:cNvPr id="5" name="Footer Placeholder 4"/>
          <p:cNvSpPr>
            <a:spLocks noGrp="1"/>
          </p:cNvSpPr>
          <p:nvPr>
            <p:ph type="ftr" sz="quarter" idx="11"/>
          </p:nvPr>
        </p:nvSpPr>
        <p:spPr>
          <a:xfrm>
            <a:off x="4721451" y="7204075"/>
            <a:ext cx="4374701" cy="414338"/>
          </a:xfrm>
          <a:prstGeom prst="rect">
            <a:avLst/>
          </a:prstGeom>
        </p:spPr>
        <p:txBody>
          <a:bodyPr/>
          <a:lstStyle/>
          <a:p>
            <a:endParaRPr lang="en-US" dirty="0"/>
          </a:p>
        </p:txBody>
      </p:sp>
      <p:sp>
        <p:nvSpPr>
          <p:cNvPr id="6" name="Slide Number Placeholder 5"/>
          <p:cNvSpPr>
            <a:spLocks noGrp="1"/>
          </p:cNvSpPr>
          <p:nvPr>
            <p:ph type="sldNum" sz="quarter" idx="12"/>
          </p:nvPr>
        </p:nvSpPr>
        <p:spPr>
          <a:xfrm>
            <a:off x="9903051" y="7204075"/>
            <a:ext cx="3223234" cy="414338"/>
          </a:xfrm>
          <a:prstGeom prst="rect">
            <a:avLst/>
          </a:prstGeom>
        </p:spPr>
        <p:txBody>
          <a:bodyPr/>
          <a:lstStyle/>
          <a:p>
            <a:fld id="{CC490C45-6327-4CC1-946F-BD4AAED9A37D}" type="slidenum">
              <a:rPr lang="en-US" smtClean="0"/>
              <a:t>‹#›</a:t>
            </a:fld>
            <a:endParaRPr lang="en-US" dirty="0"/>
          </a:p>
        </p:txBody>
      </p:sp>
    </p:spTree>
    <p:extLst>
      <p:ext uri="{BB962C8B-B14F-4D97-AF65-F5344CB8AC3E}">
        <p14:creationId xmlns:p14="http://schemas.microsoft.com/office/powerpoint/2010/main" val="3389644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91438" y="4982307"/>
            <a:ext cx="11750198" cy="1604472"/>
          </a:xfrm>
          <a:prstGeom prst="rect">
            <a:avLst/>
          </a:prstGeom>
        </p:spPr>
        <p:txBody>
          <a:bodyPr anchor="t"/>
          <a:lstStyle>
            <a:lvl1pPr algn="l">
              <a:buNone/>
              <a:defRPr sz="4400" b="1" cap="all"/>
            </a:lvl1pPr>
          </a:lstStyle>
          <a:p>
            <a:r>
              <a:t>Click to edit Master title style</a:t>
            </a:r>
          </a:p>
        </p:txBody>
      </p:sp>
      <p:sp>
        <p:nvSpPr>
          <p:cNvPr id="3" name="Text Placeholder 2"/>
          <p:cNvSpPr>
            <a:spLocks noGrp="1"/>
          </p:cNvSpPr>
          <p:nvPr>
            <p:ph type="body" idx="1"/>
          </p:nvPr>
        </p:nvSpPr>
        <p:spPr>
          <a:xfrm>
            <a:off x="1091438" y="3264408"/>
            <a:ext cx="11750198" cy="1709929"/>
          </a:xfrm>
          <a:prstGeom prst="rect">
            <a:avLst/>
          </a:prstGeom>
        </p:spPr>
        <p:txBody>
          <a:bodyPr anchor="t"/>
          <a:lstStyle>
            <a:lvl1pPr marL="0" indent="0">
              <a:buNone/>
              <a:defRPr sz="4400">
                <a:solidFill>
                  <a:schemeClr val="tx1">
                    <a:tint val="75000"/>
                  </a:schemeClr>
                </a:solidFill>
              </a:defRPr>
            </a:lvl1pPr>
            <a:lvl2pPr marL="502919" indent="0">
              <a:buNone/>
              <a:defRPr sz="3960">
                <a:solidFill>
                  <a:schemeClr val="tx1">
                    <a:tint val="75000"/>
                  </a:schemeClr>
                </a:solidFill>
              </a:defRPr>
            </a:lvl2pPr>
            <a:lvl3pPr marL="1005839" indent="0">
              <a:buNone/>
              <a:defRPr sz="3520">
                <a:solidFill>
                  <a:schemeClr val="tx1">
                    <a:tint val="75000"/>
                  </a:schemeClr>
                </a:solidFill>
              </a:defRPr>
            </a:lvl3pPr>
            <a:lvl4pPr marL="1508006" indent="0">
              <a:buNone/>
              <a:defRPr sz="3079">
                <a:solidFill>
                  <a:schemeClr val="tx1">
                    <a:tint val="75000"/>
                  </a:schemeClr>
                </a:solidFill>
              </a:defRPr>
            </a:lvl4pPr>
            <a:lvl5pPr marL="2011679" indent="0">
              <a:buNone/>
              <a:defRPr sz="2640">
                <a:solidFill>
                  <a:schemeClr val="tx1">
                    <a:tint val="75000"/>
                  </a:schemeClr>
                </a:solidFill>
              </a:defRPr>
            </a:lvl5pPr>
            <a:lvl6pPr marL="2514600" indent="0">
              <a:buNone/>
              <a:defRPr sz="4400">
                <a:solidFill>
                  <a:schemeClr val="tx1">
                    <a:tint val="75000"/>
                  </a:schemeClr>
                </a:solidFill>
              </a:defRPr>
            </a:lvl6pPr>
            <a:lvl7pPr marL="3020540" indent="0">
              <a:buNone/>
              <a:defRPr sz="4400">
                <a:solidFill>
                  <a:schemeClr val="tx1">
                    <a:tint val="75000"/>
                  </a:schemeClr>
                </a:solidFill>
              </a:defRPr>
            </a:lvl7pPr>
            <a:lvl8pPr marL="3516923" indent="0">
              <a:buNone/>
              <a:defRPr sz="4400">
                <a:solidFill>
                  <a:schemeClr val="tx1">
                    <a:tint val="75000"/>
                  </a:schemeClr>
                </a:solidFill>
              </a:defRPr>
            </a:lvl8pPr>
            <a:lvl9pPr marL="4023359" indent="0">
              <a:buNone/>
              <a:defRPr sz="4400">
                <a:solidFill>
                  <a:schemeClr val="tx1">
                    <a:tint val="75000"/>
                  </a:schemeClr>
                </a:solidFill>
              </a:defRPr>
            </a:lvl9pPr>
          </a:lstStyle>
          <a:p>
            <a:pPr lvl="0"/>
            <a:r>
              <a:t>Click to edit Master text style</a:t>
            </a:r>
          </a:p>
        </p:txBody>
      </p:sp>
      <p:sp>
        <p:nvSpPr>
          <p:cNvPr id="4" name="Date Placeholder 3"/>
          <p:cNvSpPr>
            <a:spLocks noGrp="1"/>
          </p:cNvSpPr>
          <p:nvPr>
            <p:ph type="dt" sz="half" idx="10"/>
          </p:nvPr>
        </p:nvSpPr>
        <p:spPr>
          <a:xfrm>
            <a:off x="690880" y="7150608"/>
            <a:ext cx="3219501" cy="466344"/>
          </a:xfrm>
          <a:prstGeom prst="rect">
            <a:avLst/>
          </a:prstGeom>
        </p:spPr>
        <p:txBody>
          <a:bodyPr/>
          <a:lstStyle/>
          <a:p>
            <a:fld id="{64E4B82B-57D0-8072-992C-1B4E452ACA9B}" type="datetimeFigureOut">
              <a:t>5/5/2021</a:t>
            </a:fld>
            <a:endParaRPr/>
          </a:p>
        </p:txBody>
      </p:sp>
      <p:sp>
        <p:nvSpPr>
          <p:cNvPr id="5" name="Footer Placeholder 4"/>
          <p:cNvSpPr>
            <a:spLocks noGrp="1"/>
          </p:cNvSpPr>
          <p:nvPr>
            <p:ph type="ftr" sz="quarter" idx="11"/>
          </p:nvPr>
        </p:nvSpPr>
        <p:spPr>
          <a:xfrm>
            <a:off x="4711802" y="7150608"/>
            <a:ext cx="4380179" cy="466344"/>
          </a:xfrm>
          <a:prstGeom prst="rect">
            <a:avLst/>
          </a:prstGeom>
        </p:spPr>
        <p:txBody>
          <a:bodyPr/>
          <a:lstStyle/>
          <a:p>
            <a:endParaRPr/>
          </a:p>
        </p:txBody>
      </p:sp>
      <p:sp>
        <p:nvSpPr>
          <p:cNvPr id="6" name="Slide Number Placeholder 5"/>
          <p:cNvSpPr>
            <a:spLocks noGrp="1"/>
          </p:cNvSpPr>
          <p:nvPr>
            <p:ph type="sldNum" sz="quarter" idx="12"/>
          </p:nvPr>
        </p:nvSpPr>
        <p:spPr>
          <a:xfrm>
            <a:off x="9893401" y="7150608"/>
            <a:ext cx="3233319" cy="466344"/>
          </a:xfrm>
          <a:prstGeom prst="rect">
            <a:avLst/>
          </a:prstGeom>
        </p:spPr>
        <p:txBody>
          <a:bodyPr/>
          <a:lstStyle/>
          <a:p>
            <a:fld id="{3200CC31-016B-8163-4638-927EAD252E6E}"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90880" y="310896"/>
            <a:ext cx="12435840" cy="1295736"/>
          </a:xfrm>
          <a:prstGeom prst="rect">
            <a:avLst/>
          </a:prstGeom>
        </p:spPr>
        <p:txBody>
          <a:bodyPr/>
          <a:lstStyle/>
          <a:p>
            <a:r>
              <a:t>Click to edit Master title style</a:t>
            </a:r>
          </a:p>
        </p:txBody>
      </p:sp>
      <p:sp>
        <p:nvSpPr>
          <p:cNvPr id="3" name="Content Placeholder 2"/>
          <p:cNvSpPr>
            <a:spLocks noGrp="1"/>
          </p:cNvSpPr>
          <p:nvPr>
            <p:ph idx="1"/>
          </p:nvPr>
        </p:nvSpPr>
        <p:spPr>
          <a:xfrm>
            <a:off x="690880" y="1787652"/>
            <a:ext cx="6093561" cy="5129784"/>
          </a:xfrm>
          <a:prstGeom prst="rect">
            <a:avLst/>
          </a:prstGeom>
        </p:spPr>
        <p:txBody>
          <a:bodyPr/>
          <a:lstStyle/>
          <a:p>
            <a:pPr lvl="0"/>
            <a:r>
              <a:t>Click to edit Master text style</a:t>
            </a:r>
          </a:p>
          <a:p>
            <a:pPr lvl="1"/>
            <a:r>
              <a:t>Second Level</a:t>
            </a:r>
          </a:p>
          <a:p>
            <a:pPr lvl="2"/>
            <a:r>
              <a:t>Third Level</a:t>
            </a:r>
          </a:p>
          <a:p>
            <a:pPr lvl="3"/>
            <a:r>
              <a:t>Fourth Level</a:t>
            </a:r>
          </a:p>
          <a:p>
            <a:pPr lvl="4"/>
            <a:r>
              <a:t>Fifth Level</a:t>
            </a:r>
          </a:p>
        </p:txBody>
      </p:sp>
      <p:sp>
        <p:nvSpPr>
          <p:cNvPr id="4" name="Content Placeholder 3"/>
          <p:cNvSpPr>
            <a:spLocks noGrp="1"/>
          </p:cNvSpPr>
          <p:nvPr>
            <p:ph idx="2"/>
          </p:nvPr>
        </p:nvSpPr>
        <p:spPr>
          <a:xfrm>
            <a:off x="6908800" y="1787652"/>
            <a:ext cx="6217920" cy="5129784"/>
          </a:xfrm>
          <a:prstGeom prst="rect">
            <a:avLst/>
          </a:prstGeom>
        </p:spPr>
        <p:txBody>
          <a:bodyPr/>
          <a:lstStyle/>
          <a:p>
            <a:pPr lvl="0"/>
            <a:r>
              <a:t>Click to edit Master text style</a:t>
            </a:r>
          </a:p>
          <a:p>
            <a:pPr lvl="1"/>
            <a:r>
              <a:t>Second Level</a:t>
            </a:r>
          </a:p>
          <a:p>
            <a:pPr lvl="2"/>
            <a:r>
              <a:t>Third Level</a:t>
            </a:r>
          </a:p>
          <a:p>
            <a:pPr lvl="3"/>
            <a:r>
              <a:t>Fourth Level</a:t>
            </a:r>
          </a:p>
          <a:p>
            <a:pPr lvl="4"/>
            <a:r>
              <a:t>Fifth Level</a:t>
            </a:r>
          </a:p>
        </p:txBody>
      </p:sp>
      <p:sp>
        <p:nvSpPr>
          <p:cNvPr id="5" name="Date Placeholder 4"/>
          <p:cNvSpPr>
            <a:spLocks noGrp="1"/>
          </p:cNvSpPr>
          <p:nvPr>
            <p:ph type="dt" sz="half" idx="10"/>
          </p:nvPr>
        </p:nvSpPr>
        <p:spPr>
          <a:xfrm>
            <a:off x="690880" y="7150608"/>
            <a:ext cx="3219501" cy="466344"/>
          </a:xfrm>
          <a:prstGeom prst="rect">
            <a:avLst/>
          </a:prstGeom>
        </p:spPr>
        <p:txBody>
          <a:bodyPr/>
          <a:lstStyle/>
          <a:p>
            <a:fld id="{1916D0D4-B639-6689-C9A8-2B8D329A8571}" type="datetimeFigureOut">
              <a:t>5/5/2021</a:t>
            </a:fld>
            <a:endParaRPr/>
          </a:p>
        </p:txBody>
      </p:sp>
      <p:sp>
        <p:nvSpPr>
          <p:cNvPr id="6" name="Footer Placeholder 5"/>
          <p:cNvSpPr>
            <a:spLocks noGrp="1"/>
          </p:cNvSpPr>
          <p:nvPr>
            <p:ph type="ftr" sz="quarter" idx="11"/>
          </p:nvPr>
        </p:nvSpPr>
        <p:spPr>
          <a:xfrm>
            <a:off x="4711802" y="7150608"/>
            <a:ext cx="4380179" cy="466344"/>
          </a:xfrm>
          <a:prstGeom prst="rect">
            <a:avLst/>
          </a:prstGeom>
        </p:spPr>
        <p:txBody>
          <a:bodyPr/>
          <a:lstStyle/>
          <a:p>
            <a:endParaRPr/>
          </a:p>
        </p:txBody>
      </p:sp>
      <p:sp>
        <p:nvSpPr>
          <p:cNvPr id="7" name="Slide Number Placeholder 6"/>
          <p:cNvSpPr>
            <a:spLocks noGrp="1"/>
          </p:cNvSpPr>
          <p:nvPr>
            <p:ph type="sldNum" sz="quarter" idx="12"/>
          </p:nvPr>
        </p:nvSpPr>
        <p:spPr>
          <a:xfrm>
            <a:off x="9893401" y="7150608"/>
            <a:ext cx="3233319" cy="466344"/>
          </a:xfrm>
          <a:prstGeom prst="rect">
            <a:avLst/>
          </a:prstGeom>
        </p:spPr>
        <p:txBody>
          <a:bodyPr/>
          <a:lstStyle/>
          <a:p>
            <a:fld id="{B99AC28D-9A0A-4842-DCB2-119C86646724}"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ion">
    <p:spTree>
      <p:nvGrpSpPr>
        <p:cNvPr id="1" name=""/>
        <p:cNvGrpSpPr/>
        <p:nvPr/>
      </p:nvGrpSpPr>
      <p:grpSpPr>
        <a:xfrm>
          <a:off x="0" y="0"/>
          <a:ext cx="0" cy="0"/>
          <a:chOff x="0" y="0"/>
          <a:chExt cx="0" cy="0"/>
        </a:xfrm>
      </p:grpSpPr>
      <p:sp>
        <p:nvSpPr>
          <p:cNvPr id="2" name="Title 1"/>
          <p:cNvSpPr>
            <a:spLocks noGrp="1"/>
          </p:cNvSpPr>
          <p:nvPr>
            <p:ph type="title"/>
          </p:nvPr>
        </p:nvSpPr>
        <p:spPr>
          <a:xfrm>
            <a:off x="690880" y="310896"/>
            <a:ext cx="12435840" cy="1295736"/>
          </a:xfrm>
          <a:prstGeom prst="rect">
            <a:avLst/>
          </a:prstGeom>
        </p:spPr>
        <p:txBody>
          <a:bodyPr/>
          <a:lstStyle/>
          <a:p>
            <a:r>
              <a:t>Click to edit Master title style</a:t>
            </a:r>
          </a:p>
        </p:txBody>
      </p:sp>
      <p:sp>
        <p:nvSpPr>
          <p:cNvPr id="3" name="Text Placeholder 2"/>
          <p:cNvSpPr>
            <a:spLocks noGrp="1"/>
          </p:cNvSpPr>
          <p:nvPr>
            <p:ph type="body" idx="1"/>
          </p:nvPr>
        </p:nvSpPr>
        <p:spPr>
          <a:xfrm>
            <a:off x="690880" y="1584016"/>
            <a:ext cx="6104616" cy="880613"/>
          </a:xfrm>
          <a:prstGeom prst="rect">
            <a:avLst/>
          </a:prstGeom>
        </p:spPr>
        <p:txBody>
          <a:bodyPr anchor="b"/>
          <a:lstStyle>
            <a:lvl1pPr>
              <a:buNone/>
              <a:defRPr sz="3009" b="1"/>
            </a:lvl1pPr>
            <a:lvl2pPr marL="320">
              <a:buNone/>
              <a:defRPr sz="2376" b="1"/>
            </a:lvl2pPr>
            <a:lvl3pPr marL="160">
              <a:buNone/>
              <a:defRPr sz="2138" b="1"/>
            </a:lvl3pPr>
            <a:lvl4pPr marL="106">
              <a:buNone/>
              <a:defRPr sz="1979" b="1"/>
            </a:lvl4pPr>
            <a:lvl5pPr marL="80">
              <a:buNone/>
              <a:defRPr sz="1979" b="1"/>
            </a:lvl5pPr>
            <a:lvl6pPr marL="64">
              <a:buNone/>
              <a:defRPr sz="1979" b="1"/>
            </a:lvl6pPr>
            <a:lvl7pPr marL="53">
              <a:buNone/>
              <a:defRPr sz="1979" b="1"/>
            </a:lvl7pPr>
            <a:lvl8pPr marL="45">
              <a:buNone/>
              <a:defRPr sz="1979" b="1"/>
            </a:lvl8pPr>
            <a:lvl9pPr marL="40">
              <a:buNone/>
              <a:defRPr sz="1979" b="1"/>
            </a:lvl9pPr>
          </a:lstStyle>
          <a:p>
            <a:pPr lvl="0"/>
            <a:r>
              <a:t>Click to edit Master text style</a:t>
            </a:r>
          </a:p>
        </p:txBody>
      </p:sp>
      <p:sp>
        <p:nvSpPr>
          <p:cNvPr id="4" name="Text Placeholder 3"/>
          <p:cNvSpPr>
            <a:spLocks noGrp="1"/>
          </p:cNvSpPr>
          <p:nvPr>
            <p:ph type="body" idx="2"/>
          </p:nvPr>
        </p:nvSpPr>
        <p:spPr>
          <a:xfrm>
            <a:off x="7017959" y="1584016"/>
            <a:ext cx="6108761" cy="880613"/>
          </a:xfrm>
          <a:prstGeom prst="rect">
            <a:avLst/>
          </a:prstGeom>
        </p:spPr>
        <p:txBody>
          <a:bodyPr anchor="b"/>
          <a:lstStyle>
            <a:lvl1pPr>
              <a:buNone/>
              <a:defRPr sz="3009" b="1"/>
            </a:lvl1pPr>
            <a:lvl2pPr marL="320">
              <a:buNone/>
              <a:defRPr sz="2376" b="1"/>
            </a:lvl2pPr>
            <a:lvl3pPr marL="160">
              <a:buNone/>
              <a:defRPr sz="2138" b="1"/>
            </a:lvl3pPr>
            <a:lvl4pPr marL="106">
              <a:buNone/>
              <a:defRPr sz="1979" b="1"/>
            </a:lvl4pPr>
            <a:lvl5pPr marL="80">
              <a:buNone/>
              <a:defRPr sz="1979" b="1"/>
            </a:lvl5pPr>
            <a:lvl6pPr marL="64">
              <a:buNone/>
              <a:defRPr sz="1979" b="1"/>
            </a:lvl6pPr>
            <a:lvl7pPr marL="53">
              <a:buNone/>
              <a:defRPr sz="1979" b="1"/>
            </a:lvl7pPr>
            <a:lvl8pPr marL="45">
              <a:buNone/>
              <a:defRPr sz="1979" b="1"/>
            </a:lvl8pPr>
            <a:lvl9pPr marL="40">
              <a:buNone/>
              <a:defRPr sz="1979" b="1"/>
            </a:lvl9pPr>
          </a:lstStyle>
          <a:p>
            <a:pPr lvl="0"/>
            <a:r>
              <a:t>Click to edit Master text style</a:t>
            </a:r>
          </a:p>
        </p:txBody>
      </p:sp>
      <p:sp>
        <p:nvSpPr>
          <p:cNvPr id="5" name="Content Placeholder 4"/>
          <p:cNvSpPr>
            <a:spLocks noGrp="1"/>
          </p:cNvSpPr>
          <p:nvPr>
            <p:ph idx="3"/>
          </p:nvPr>
        </p:nvSpPr>
        <p:spPr>
          <a:xfrm>
            <a:off x="690880" y="2464629"/>
            <a:ext cx="6104616" cy="4477679"/>
          </a:xfrm>
          <a:prstGeom prst="rect">
            <a:avLst/>
          </a:prstGeom>
        </p:spPr>
        <p:txBody>
          <a:bodyPr/>
          <a:lstStyle>
            <a:lvl1pPr>
              <a:defRPr sz="3009"/>
            </a:lvl1pPr>
            <a:lvl2pPr>
              <a:defRPr sz="2376"/>
            </a:lvl2pPr>
            <a:lvl3pPr>
              <a:defRPr sz="2138"/>
            </a:lvl3pPr>
            <a:lvl4pPr>
              <a:defRPr sz="1979"/>
            </a:lvl4pPr>
            <a:lvl5pPr>
              <a:defRPr sz="1979"/>
            </a:lvl5pPr>
            <a:lvl6pPr>
              <a:defRPr sz="1979"/>
            </a:lvl6pPr>
            <a:lvl7pPr>
              <a:defRPr sz="1979"/>
            </a:lvl7pPr>
            <a:lvl8pPr>
              <a:defRPr sz="1979"/>
            </a:lvl8pPr>
            <a:lvl9pPr>
              <a:defRPr sz="1979"/>
            </a:lvl9pPr>
          </a:lstStyle>
          <a:p>
            <a:pPr lvl="0"/>
            <a:r>
              <a:t>Click to edit Master text style</a:t>
            </a:r>
          </a:p>
          <a:p>
            <a:pPr lvl="1"/>
            <a:r>
              <a:t>Second Level</a:t>
            </a:r>
          </a:p>
          <a:p>
            <a:pPr lvl="2"/>
            <a:r>
              <a:t>Third Level</a:t>
            </a:r>
          </a:p>
          <a:p>
            <a:pPr lvl="3"/>
            <a:r>
              <a:t>Fourth Level</a:t>
            </a:r>
          </a:p>
          <a:p>
            <a:pPr lvl="4"/>
            <a:r>
              <a:t>Fifth Level</a:t>
            </a:r>
          </a:p>
        </p:txBody>
      </p:sp>
      <p:sp>
        <p:nvSpPr>
          <p:cNvPr id="6" name="Content Placeholder 5"/>
          <p:cNvSpPr>
            <a:spLocks noGrp="1"/>
          </p:cNvSpPr>
          <p:nvPr>
            <p:ph idx="4"/>
          </p:nvPr>
        </p:nvSpPr>
        <p:spPr>
          <a:xfrm>
            <a:off x="7017959" y="2464629"/>
            <a:ext cx="6108761" cy="4477679"/>
          </a:xfrm>
          <a:prstGeom prst="rect">
            <a:avLst/>
          </a:prstGeom>
        </p:spPr>
        <p:txBody>
          <a:bodyPr/>
          <a:lstStyle>
            <a:lvl1pPr>
              <a:defRPr sz="3009"/>
            </a:lvl1pPr>
            <a:lvl2pPr>
              <a:defRPr sz="2376"/>
            </a:lvl2pPr>
            <a:lvl3pPr>
              <a:defRPr sz="2138"/>
            </a:lvl3pPr>
            <a:lvl4pPr>
              <a:defRPr sz="1979"/>
            </a:lvl4pPr>
            <a:lvl5pPr>
              <a:defRPr sz="1979"/>
            </a:lvl5pPr>
            <a:lvl6pPr>
              <a:defRPr sz="1979"/>
            </a:lvl6pPr>
            <a:lvl7pPr>
              <a:defRPr sz="1979"/>
            </a:lvl7pPr>
            <a:lvl8pPr>
              <a:defRPr sz="1979"/>
            </a:lvl8pPr>
            <a:lvl9pPr>
              <a:defRPr sz="1979"/>
            </a:lvl9pPr>
          </a:lstStyle>
          <a:p>
            <a:pPr lvl="0"/>
            <a:r>
              <a:t>Click to edit Master text style</a:t>
            </a:r>
          </a:p>
          <a:p>
            <a:pPr lvl="1"/>
            <a:r>
              <a:t>Second Level</a:t>
            </a:r>
          </a:p>
          <a:p>
            <a:pPr lvl="2"/>
            <a:r>
              <a:t>Third Level</a:t>
            </a:r>
          </a:p>
          <a:p>
            <a:pPr lvl="3"/>
            <a:r>
              <a:t>Fourth Level</a:t>
            </a:r>
          </a:p>
          <a:p>
            <a:pPr lvl="4"/>
            <a:r>
              <a:t>Fifth Level</a:t>
            </a:r>
          </a:p>
        </p:txBody>
      </p:sp>
      <p:sp>
        <p:nvSpPr>
          <p:cNvPr id="7" name="Date Placeholder 6"/>
          <p:cNvSpPr>
            <a:spLocks noGrp="1"/>
          </p:cNvSpPr>
          <p:nvPr>
            <p:ph type="dt" sz="half" idx="10"/>
          </p:nvPr>
        </p:nvSpPr>
        <p:spPr>
          <a:xfrm>
            <a:off x="690880" y="7150608"/>
            <a:ext cx="3219501" cy="466344"/>
          </a:xfrm>
          <a:prstGeom prst="rect">
            <a:avLst/>
          </a:prstGeom>
        </p:spPr>
        <p:txBody>
          <a:bodyPr/>
          <a:lstStyle/>
          <a:p>
            <a:fld id="{B4CEDA4E-0B79-1D94-734D-91757B75A795}" type="datetimeFigureOut">
              <a:t>5/5/2021</a:t>
            </a:fld>
            <a:endParaRPr/>
          </a:p>
        </p:txBody>
      </p:sp>
      <p:sp>
        <p:nvSpPr>
          <p:cNvPr id="8" name="Footer Placeholder 7"/>
          <p:cNvSpPr>
            <a:spLocks noGrp="1"/>
          </p:cNvSpPr>
          <p:nvPr>
            <p:ph type="ftr" sz="quarter" idx="11"/>
          </p:nvPr>
        </p:nvSpPr>
        <p:spPr>
          <a:xfrm>
            <a:off x="4711802" y="7150608"/>
            <a:ext cx="4380179" cy="466344"/>
          </a:xfrm>
          <a:prstGeom prst="rect">
            <a:avLst/>
          </a:prstGeom>
        </p:spPr>
        <p:txBody>
          <a:bodyPr/>
          <a:lstStyle/>
          <a:p>
            <a:endParaRPr/>
          </a:p>
        </p:txBody>
      </p:sp>
      <p:sp>
        <p:nvSpPr>
          <p:cNvPr id="9" name="Slide Number Placeholder 8"/>
          <p:cNvSpPr>
            <a:spLocks noGrp="1"/>
          </p:cNvSpPr>
          <p:nvPr>
            <p:ph type="sldNum" sz="quarter" idx="12"/>
          </p:nvPr>
        </p:nvSpPr>
        <p:spPr>
          <a:xfrm>
            <a:off x="9893401" y="7150608"/>
            <a:ext cx="3233319" cy="466344"/>
          </a:xfrm>
          <a:prstGeom prst="rect">
            <a:avLst/>
          </a:prstGeom>
        </p:spPr>
        <p:txBody>
          <a:bodyPr/>
          <a:lstStyle/>
          <a:p>
            <a:fld id="{0A19C7B7-B85E-251B-9040-1CC8AC01A930}"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90880" y="310896"/>
            <a:ext cx="12435840" cy="1295736"/>
          </a:xfrm>
          <a:prstGeom prst="rect">
            <a:avLst/>
          </a:prstGeom>
        </p:spPr>
        <p:txBody>
          <a:bodyPr anchor="b"/>
          <a:lstStyle/>
          <a:p>
            <a:r>
              <a:t>Click to edit Master title style</a:t>
            </a:r>
          </a:p>
        </p:txBody>
      </p:sp>
      <p:sp>
        <p:nvSpPr>
          <p:cNvPr id="3" name="Date Placeholder 2"/>
          <p:cNvSpPr>
            <a:spLocks noGrp="1"/>
          </p:cNvSpPr>
          <p:nvPr>
            <p:ph type="dt" sz="half" idx="10"/>
          </p:nvPr>
        </p:nvSpPr>
        <p:spPr>
          <a:xfrm>
            <a:off x="690880" y="7150608"/>
            <a:ext cx="3219501" cy="466344"/>
          </a:xfrm>
          <a:prstGeom prst="rect">
            <a:avLst/>
          </a:prstGeom>
        </p:spPr>
        <p:txBody>
          <a:bodyPr/>
          <a:lstStyle/>
          <a:p>
            <a:fld id="{295459CC-9BD2-632C-6848-41C24BDBB95C}" type="datetimeFigureOut">
              <a:t>5/5/2021</a:t>
            </a:fld>
            <a:endParaRPr/>
          </a:p>
        </p:txBody>
      </p:sp>
      <p:sp>
        <p:nvSpPr>
          <p:cNvPr id="4" name="Footer Placeholder 3"/>
          <p:cNvSpPr>
            <a:spLocks noGrp="1"/>
          </p:cNvSpPr>
          <p:nvPr>
            <p:ph type="ftr" sz="quarter" idx="11"/>
          </p:nvPr>
        </p:nvSpPr>
        <p:spPr>
          <a:xfrm>
            <a:off x="4711802" y="7150608"/>
            <a:ext cx="4380179" cy="466344"/>
          </a:xfrm>
          <a:prstGeom prst="rect">
            <a:avLst/>
          </a:prstGeom>
        </p:spPr>
        <p:txBody>
          <a:bodyPr/>
          <a:lstStyle/>
          <a:p>
            <a:endParaRPr/>
          </a:p>
        </p:txBody>
      </p:sp>
      <p:sp>
        <p:nvSpPr>
          <p:cNvPr id="5" name="Slide Number Placeholder 4"/>
          <p:cNvSpPr>
            <a:spLocks noGrp="1"/>
          </p:cNvSpPr>
          <p:nvPr>
            <p:ph type="sldNum" sz="quarter" idx="12"/>
          </p:nvPr>
        </p:nvSpPr>
        <p:spPr>
          <a:xfrm>
            <a:off x="9893401" y="7150608"/>
            <a:ext cx="3233319" cy="466344"/>
          </a:xfrm>
          <a:prstGeom prst="rect">
            <a:avLst/>
          </a:prstGeom>
        </p:spPr>
        <p:txBody>
          <a:bodyPr/>
          <a:lstStyle/>
          <a:p>
            <a:fld id="{3C338E01-613D-21D1-05D5-EC8CA5307E53}" type="slidenum">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0880" y="7150608"/>
            <a:ext cx="3219501" cy="466344"/>
          </a:xfrm>
          <a:prstGeom prst="rect">
            <a:avLst/>
          </a:prstGeom>
        </p:spPr>
        <p:txBody>
          <a:bodyPr/>
          <a:lstStyle/>
          <a:p>
            <a:fld id="{83AE6D0E-B823-0619-0C9A-7A2AAB0D9A18}" type="datetimeFigureOut">
              <a:t>5/5/2021</a:t>
            </a:fld>
            <a:endParaRPr/>
          </a:p>
        </p:txBody>
      </p:sp>
      <p:sp>
        <p:nvSpPr>
          <p:cNvPr id="3" name="Footer Placeholder 2"/>
          <p:cNvSpPr>
            <a:spLocks noGrp="1"/>
          </p:cNvSpPr>
          <p:nvPr>
            <p:ph type="ftr" sz="quarter" idx="11"/>
          </p:nvPr>
        </p:nvSpPr>
        <p:spPr>
          <a:xfrm>
            <a:off x="4711802" y="7150608"/>
            <a:ext cx="4380179" cy="466344"/>
          </a:xfrm>
          <a:prstGeom prst="rect">
            <a:avLst/>
          </a:prstGeom>
        </p:spPr>
        <p:txBody>
          <a:bodyPr/>
          <a:lstStyle/>
          <a:p>
            <a:endParaRPr/>
          </a:p>
        </p:txBody>
      </p:sp>
      <p:sp>
        <p:nvSpPr>
          <p:cNvPr id="4" name="Slide Number Placeholder 3"/>
          <p:cNvSpPr>
            <a:spLocks noGrp="1"/>
          </p:cNvSpPr>
          <p:nvPr>
            <p:ph type="sldNum" sz="quarter" idx="12"/>
          </p:nvPr>
        </p:nvSpPr>
        <p:spPr>
          <a:xfrm>
            <a:off x="9893401" y="7150608"/>
            <a:ext cx="3233319" cy="466344"/>
          </a:xfrm>
          <a:prstGeom prst="rect">
            <a:avLst/>
          </a:prstGeom>
        </p:spPr>
        <p:txBody>
          <a:bodyPr/>
          <a:lstStyle/>
          <a:p>
            <a:fld id="{E042E94D-A323-D1D6-B2EB-360B164E0323}" type="slidenum">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0880" y="309419"/>
            <a:ext cx="4545990" cy="1315012"/>
          </a:xfrm>
          <a:prstGeom prst="rect">
            <a:avLst/>
          </a:prstGeom>
        </p:spPr>
        <p:txBody>
          <a:bodyPr anchor="b"/>
          <a:lstStyle>
            <a:lvl1pPr algn="l">
              <a:defRPr sz="2138" b="1"/>
            </a:lvl1pPr>
          </a:lstStyle>
          <a:p>
            <a:r>
              <a:t>Click to edit Master title style</a:t>
            </a:r>
          </a:p>
        </p:txBody>
      </p:sp>
      <p:sp>
        <p:nvSpPr>
          <p:cNvPr id="3" name="Content Placeholder 2"/>
          <p:cNvSpPr>
            <a:spLocks noGrp="1"/>
          </p:cNvSpPr>
          <p:nvPr>
            <p:ph idx="1"/>
          </p:nvPr>
        </p:nvSpPr>
        <p:spPr>
          <a:xfrm>
            <a:off x="5401299" y="309420"/>
            <a:ext cx="7725421" cy="6608017"/>
          </a:xfrm>
          <a:prstGeom prst="rect">
            <a:avLst/>
          </a:prstGeom>
        </p:spPr>
        <p:txBody>
          <a:bodyPr/>
          <a:lstStyle>
            <a:lvl1pPr>
              <a:defRPr sz="3484"/>
            </a:lvl1pPr>
            <a:lvl2pPr>
              <a:defRPr sz="3009"/>
            </a:lvl2pPr>
            <a:lvl3pPr>
              <a:defRPr sz="2613"/>
            </a:lvl3pPr>
            <a:lvl4pPr>
              <a:defRPr sz="2138"/>
            </a:lvl4pPr>
            <a:lvl5pPr>
              <a:defRPr sz="2138"/>
            </a:lvl5pPr>
            <a:lvl6pPr>
              <a:defRPr sz="2138"/>
            </a:lvl6pPr>
            <a:lvl7pPr>
              <a:defRPr sz="2138"/>
            </a:lvl7pPr>
            <a:lvl8pPr>
              <a:defRPr sz="2138"/>
            </a:lvl8pPr>
            <a:lvl9pPr>
              <a:defRPr sz="2138"/>
            </a:lvl9pPr>
          </a:lstStyle>
          <a:p>
            <a:pPr lvl="0"/>
            <a:r>
              <a:t>Click to edit Master text style</a:t>
            </a:r>
          </a:p>
          <a:p>
            <a:pPr lvl="1"/>
            <a:r>
              <a:t>Second Level</a:t>
            </a:r>
          </a:p>
          <a:p>
            <a:pPr lvl="2"/>
            <a:r>
              <a:t>Third Level</a:t>
            </a:r>
          </a:p>
          <a:p>
            <a:pPr lvl="3"/>
            <a:r>
              <a:t>Fourth Level</a:t>
            </a:r>
          </a:p>
          <a:p>
            <a:pPr lvl="4"/>
            <a:r>
              <a:t>Fifth Level</a:t>
            </a:r>
          </a:p>
        </p:txBody>
      </p:sp>
      <p:sp>
        <p:nvSpPr>
          <p:cNvPr id="4" name="Text Placeholder 3"/>
          <p:cNvSpPr>
            <a:spLocks noGrp="1"/>
          </p:cNvSpPr>
          <p:nvPr>
            <p:ph type="body" idx="2"/>
          </p:nvPr>
        </p:nvSpPr>
        <p:spPr>
          <a:xfrm>
            <a:off x="690880" y="1624432"/>
            <a:ext cx="4544608" cy="5293005"/>
          </a:xfrm>
          <a:prstGeom prst="rect">
            <a:avLst/>
          </a:prstGeom>
        </p:spPr>
        <p:txBody>
          <a:bodyPr/>
          <a:lstStyle>
            <a:lvl1pPr marL="0" indent="0">
              <a:buNone/>
              <a:defRPr sz="1504"/>
            </a:lvl1pPr>
            <a:lvl2pPr marL="502919" indent="0">
              <a:buNone/>
              <a:defRPr sz="1267"/>
            </a:lvl2pPr>
            <a:lvl3pPr marL="1005839" indent="0">
              <a:buNone/>
              <a:defRPr sz="1092"/>
            </a:lvl3pPr>
            <a:lvl4pPr marL="1508006" indent="0">
              <a:buNone/>
              <a:defRPr sz="989"/>
            </a:lvl4pPr>
            <a:lvl5pPr marL="2011679" indent="0">
              <a:buNone/>
              <a:defRPr sz="989"/>
            </a:lvl5pPr>
            <a:lvl6pPr marL="2514600" indent="0">
              <a:buNone/>
              <a:defRPr sz="989"/>
            </a:lvl6pPr>
            <a:lvl7pPr marL="3020540" indent="0">
              <a:buNone/>
              <a:defRPr sz="989"/>
            </a:lvl7pPr>
            <a:lvl8pPr marL="3516923" indent="0">
              <a:buNone/>
              <a:defRPr sz="989"/>
            </a:lvl8pPr>
            <a:lvl9pPr marL="4023359" indent="0">
              <a:buNone/>
              <a:defRPr sz="989"/>
            </a:lvl9pPr>
          </a:lstStyle>
          <a:p>
            <a:pPr lvl="0"/>
            <a:r>
              <a:t>Click to edit Master text style</a:t>
            </a:r>
          </a:p>
        </p:txBody>
      </p:sp>
      <p:sp>
        <p:nvSpPr>
          <p:cNvPr id="5" name="Date Placeholder 4"/>
          <p:cNvSpPr>
            <a:spLocks noGrp="1"/>
          </p:cNvSpPr>
          <p:nvPr>
            <p:ph type="dt" sz="half" idx="10"/>
          </p:nvPr>
        </p:nvSpPr>
        <p:spPr>
          <a:xfrm>
            <a:off x="690880" y="7150608"/>
            <a:ext cx="3219501" cy="466344"/>
          </a:xfrm>
          <a:prstGeom prst="rect">
            <a:avLst/>
          </a:prstGeom>
        </p:spPr>
        <p:txBody>
          <a:bodyPr/>
          <a:lstStyle/>
          <a:p>
            <a:fld id="{29DE2B99-6D92-86E8-8355-B2158122969A}" type="datetimeFigureOut">
              <a:t>5/5/2021</a:t>
            </a:fld>
            <a:endParaRPr/>
          </a:p>
        </p:txBody>
      </p:sp>
      <p:sp>
        <p:nvSpPr>
          <p:cNvPr id="6" name="Footer Placeholder 5"/>
          <p:cNvSpPr>
            <a:spLocks noGrp="1"/>
          </p:cNvSpPr>
          <p:nvPr>
            <p:ph type="ftr" sz="quarter" idx="11"/>
          </p:nvPr>
        </p:nvSpPr>
        <p:spPr>
          <a:xfrm>
            <a:off x="4711802" y="7150608"/>
            <a:ext cx="4380179" cy="466344"/>
          </a:xfrm>
          <a:prstGeom prst="rect">
            <a:avLst/>
          </a:prstGeom>
        </p:spPr>
        <p:txBody>
          <a:bodyPr/>
          <a:lstStyle/>
          <a:p>
            <a:endParaRPr/>
          </a:p>
        </p:txBody>
      </p:sp>
      <p:sp>
        <p:nvSpPr>
          <p:cNvPr id="7" name="Slide Number Placeholder 6"/>
          <p:cNvSpPr>
            <a:spLocks noGrp="1"/>
          </p:cNvSpPr>
          <p:nvPr>
            <p:ph type="sldNum" sz="quarter" idx="12"/>
          </p:nvPr>
        </p:nvSpPr>
        <p:spPr>
          <a:xfrm>
            <a:off x="9893401" y="7150608"/>
            <a:ext cx="3233319" cy="466344"/>
          </a:xfrm>
          <a:prstGeom prst="rect">
            <a:avLst/>
          </a:prstGeom>
        </p:spPr>
        <p:txBody>
          <a:bodyPr/>
          <a:lstStyle/>
          <a:p>
            <a:fld id="{6A5C82ED-E2D8-9A04-6DAA-55D4585BBBB2}" type="slidenum">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08249" y="5440680"/>
            <a:ext cx="8290560" cy="621792"/>
          </a:xfrm>
          <a:prstGeom prst="rect">
            <a:avLst/>
          </a:prstGeom>
        </p:spPr>
        <p:txBody>
          <a:bodyPr anchor="b"/>
          <a:lstStyle>
            <a:lvl1pPr algn="l">
              <a:defRPr sz="2138" b="1"/>
            </a:lvl1pPr>
          </a:lstStyle>
          <a:p>
            <a:r>
              <a:t>Click to edit Master title style</a:t>
            </a:r>
          </a:p>
        </p:txBody>
      </p:sp>
      <p:sp>
        <p:nvSpPr>
          <p:cNvPr id="3" name="Vertical Title 2"/>
          <p:cNvSpPr>
            <a:spLocks noGrp="1"/>
          </p:cNvSpPr>
          <p:nvPr>
            <p:ph type="pic" idx="1"/>
          </p:nvPr>
        </p:nvSpPr>
        <p:spPr>
          <a:xfrm>
            <a:off x="2708249" y="691743"/>
            <a:ext cx="8290560" cy="4665772"/>
          </a:xfrm>
          <a:prstGeom prst="rect">
            <a:avLst/>
          </a:prstGeom>
        </p:spPr>
        <p:txBody>
          <a:bodyPr/>
          <a:lstStyle/>
          <a:p>
            <a:endParaRPr/>
          </a:p>
        </p:txBody>
      </p:sp>
      <p:sp>
        <p:nvSpPr>
          <p:cNvPr id="4" name="Text Placeholder 3"/>
          <p:cNvSpPr>
            <a:spLocks noGrp="1"/>
          </p:cNvSpPr>
          <p:nvPr>
            <p:ph type="body" idx="2"/>
          </p:nvPr>
        </p:nvSpPr>
        <p:spPr>
          <a:xfrm>
            <a:off x="2708249" y="6062472"/>
            <a:ext cx="8290560" cy="854964"/>
          </a:xfrm>
          <a:prstGeom prst="rect">
            <a:avLst/>
          </a:prstGeom>
        </p:spPr>
        <p:txBody>
          <a:bodyPr/>
          <a:lstStyle>
            <a:lvl1pPr marL="0" indent="0">
              <a:buNone/>
              <a:defRPr sz="1504"/>
            </a:lvl1pPr>
            <a:lvl2pPr marL="502919" indent="0">
              <a:buNone/>
              <a:defRPr sz="1267"/>
            </a:lvl2pPr>
            <a:lvl3pPr marL="1005839" indent="0">
              <a:buNone/>
              <a:defRPr sz="1092"/>
            </a:lvl3pPr>
            <a:lvl4pPr marL="1508006" indent="0">
              <a:buNone/>
              <a:defRPr sz="989"/>
            </a:lvl4pPr>
            <a:lvl5pPr marL="2011679" indent="0">
              <a:buNone/>
              <a:defRPr sz="989"/>
            </a:lvl5pPr>
            <a:lvl6pPr marL="2514600" indent="0">
              <a:buNone/>
              <a:defRPr sz="989"/>
            </a:lvl6pPr>
            <a:lvl7pPr marL="3020540" indent="0">
              <a:buNone/>
              <a:defRPr sz="989"/>
            </a:lvl7pPr>
            <a:lvl8pPr marL="3516923" indent="0">
              <a:buNone/>
              <a:defRPr sz="989"/>
            </a:lvl8pPr>
            <a:lvl9pPr marL="4023359" indent="0">
              <a:buNone/>
              <a:defRPr sz="989"/>
            </a:lvl9pPr>
          </a:lstStyle>
          <a:p>
            <a:pPr lvl="0"/>
            <a:r>
              <a:t>Click to edit Master text style</a:t>
            </a:r>
          </a:p>
        </p:txBody>
      </p:sp>
      <p:sp>
        <p:nvSpPr>
          <p:cNvPr id="5" name="Date Placeholder 4"/>
          <p:cNvSpPr>
            <a:spLocks noGrp="1"/>
          </p:cNvSpPr>
          <p:nvPr>
            <p:ph type="dt" sz="half" idx="10"/>
          </p:nvPr>
        </p:nvSpPr>
        <p:spPr>
          <a:xfrm>
            <a:off x="690880" y="7150608"/>
            <a:ext cx="3219501" cy="466344"/>
          </a:xfrm>
          <a:prstGeom prst="rect">
            <a:avLst/>
          </a:prstGeom>
        </p:spPr>
        <p:txBody>
          <a:bodyPr/>
          <a:lstStyle/>
          <a:p>
            <a:fld id="{34AD571D-796A-1105-A251-A2A998180E6E}" type="datetimeFigureOut">
              <a:t>5/5/2021</a:t>
            </a:fld>
            <a:endParaRPr/>
          </a:p>
        </p:txBody>
      </p:sp>
      <p:sp>
        <p:nvSpPr>
          <p:cNvPr id="6" name="Footer Placeholder 5"/>
          <p:cNvSpPr>
            <a:spLocks noGrp="1"/>
          </p:cNvSpPr>
          <p:nvPr>
            <p:ph type="ftr" sz="quarter" idx="11"/>
          </p:nvPr>
        </p:nvSpPr>
        <p:spPr>
          <a:xfrm>
            <a:off x="4711802" y="7150608"/>
            <a:ext cx="4380179" cy="466344"/>
          </a:xfrm>
          <a:prstGeom prst="rect">
            <a:avLst/>
          </a:prstGeom>
        </p:spPr>
        <p:txBody>
          <a:bodyPr/>
          <a:lstStyle/>
          <a:p>
            <a:endParaRPr/>
          </a:p>
        </p:txBody>
      </p:sp>
      <p:sp>
        <p:nvSpPr>
          <p:cNvPr id="7" name="Slide Number Placeholder 6"/>
          <p:cNvSpPr>
            <a:spLocks noGrp="1"/>
          </p:cNvSpPr>
          <p:nvPr>
            <p:ph type="sldNum" sz="quarter" idx="12"/>
          </p:nvPr>
        </p:nvSpPr>
        <p:spPr>
          <a:xfrm>
            <a:off x="9893401" y="7150608"/>
            <a:ext cx="3233319" cy="466344"/>
          </a:xfrm>
          <a:prstGeom prst="rect">
            <a:avLst/>
          </a:prstGeom>
        </p:spPr>
        <p:txBody>
          <a:bodyPr/>
          <a:lstStyle/>
          <a:p>
            <a:fld id="{A7AA550C-04B3-7067-B65C-9E08C5440950}"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6710349" y="1101724"/>
            <a:ext cx="6292958" cy="2662555"/>
          </a:xfrm>
          <a:prstGeom prst="rect">
            <a:avLst/>
          </a:prstGeom>
          <a:solidFill>
            <a:srgbClr val="00B0DA"/>
          </a:solidFill>
          <a:ln>
            <a:noFill/>
          </a:ln>
        </p:spPr>
        <p:style>
          <a:lnRef idx="2">
            <a:schemeClr val="accent1">
              <a:shade val="50000"/>
            </a:schemeClr>
          </a:lnRef>
          <a:fillRef idx="1">
            <a:schemeClr val="accent1"/>
          </a:fillRef>
          <a:effectRef idx="0">
            <a:schemeClr val="accent1"/>
          </a:effectRef>
          <a:fontRef idx="minor">
            <a:schemeClr val="lt1"/>
          </a:fontRef>
        </p:style>
        <p:txBody>
          <a:bodyPr lIns="101868" tIns="50933" rIns="101868" bIns="50933" anchor="ctr"/>
          <a:lstStyle/>
          <a:p>
            <a:pPr algn="ctr" defTabSz="1018681" fontAlgn="auto">
              <a:spcBef>
                <a:spcPts val="0"/>
              </a:spcBef>
              <a:spcAft>
                <a:spcPts val="0"/>
              </a:spcAft>
              <a:defRPr/>
            </a:pPr>
            <a:endParaRPr lang="en-IN" sz="1800"/>
          </a:p>
        </p:txBody>
      </p:sp>
      <p:cxnSp>
        <p:nvCxnSpPr>
          <p:cNvPr id="9" name="Straight Connector 8"/>
          <p:cNvCxnSpPr/>
          <p:nvPr userDrawn="1"/>
        </p:nvCxnSpPr>
        <p:spPr>
          <a:xfrm rot="5400000">
            <a:off x="1968092" y="5605872"/>
            <a:ext cx="3430587" cy="26170"/>
          </a:xfrm>
          <a:prstGeom prst="line">
            <a:avLst/>
          </a:prstGeom>
          <a:ln>
            <a:solidFill>
              <a:srgbClr val="949698"/>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10125493" y="3911601"/>
            <a:ext cx="23988" cy="3432175"/>
          </a:xfrm>
          <a:prstGeom prst="line">
            <a:avLst/>
          </a:prstGeom>
          <a:ln>
            <a:solidFill>
              <a:srgbClr val="949698"/>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643340" y="3894138"/>
            <a:ext cx="12554911" cy="17462"/>
          </a:xfrm>
          <a:prstGeom prst="line">
            <a:avLst/>
          </a:prstGeom>
          <a:ln w="6350">
            <a:solidFill>
              <a:srgbClr val="949698"/>
            </a:solidFill>
          </a:ln>
        </p:spPr>
        <p:style>
          <a:lnRef idx="1">
            <a:schemeClr val="accent1"/>
          </a:lnRef>
          <a:fillRef idx="0">
            <a:schemeClr val="accent1"/>
          </a:fillRef>
          <a:effectRef idx="0">
            <a:schemeClr val="accent1"/>
          </a:effectRef>
          <a:fontRef idx="minor">
            <a:schemeClr val="tx1"/>
          </a:fontRef>
        </p:style>
      </p:cxnSp>
      <p:sp>
        <p:nvSpPr>
          <p:cNvPr id="12" name="Rectangle 11"/>
          <p:cNvSpPr>
            <a:spLocks noChangeArrowheads="1"/>
          </p:cNvSpPr>
          <p:nvPr userDrawn="1"/>
        </p:nvSpPr>
        <p:spPr bwMode="black">
          <a:xfrm>
            <a:off x="11444881" y="7486650"/>
            <a:ext cx="1884218" cy="184150"/>
          </a:xfrm>
          <a:prstGeom prst="rect">
            <a:avLst/>
          </a:prstGeom>
          <a:noFill/>
          <a:ln w="9525">
            <a:noFill/>
            <a:miter lim="800000"/>
            <a:headEnd/>
            <a:tailEnd/>
          </a:ln>
        </p:spPr>
        <p:txBody>
          <a:bodyPr lIns="92075" tIns="46038" rIns="92075" bIns="46038"/>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r" defTabSz="1018681" eaLnBrk="1" fontAlgn="auto" hangingPunct="1">
              <a:spcBef>
                <a:spcPts val="0"/>
              </a:spcBef>
              <a:spcAft>
                <a:spcPts val="0"/>
              </a:spcAft>
              <a:defRPr/>
            </a:pPr>
            <a:r>
              <a:rPr lang="en-US" altLang="en-US" sz="800" dirty="0">
                <a:solidFill>
                  <a:srgbClr val="000000"/>
                </a:solidFill>
                <a:latin typeface="HelvNeue Light for IBM" pitchFamily="34" charset="0"/>
                <a:cs typeface="+mn-cs"/>
              </a:rPr>
              <a:t>© 2019 IBM Corporation</a:t>
            </a:r>
          </a:p>
        </p:txBody>
      </p:sp>
      <p:cxnSp>
        <p:nvCxnSpPr>
          <p:cNvPr id="13" name="Straight Connector 12"/>
          <p:cNvCxnSpPr/>
          <p:nvPr userDrawn="1"/>
        </p:nvCxnSpPr>
        <p:spPr>
          <a:xfrm>
            <a:off x="656424" y="925513"/>
            <a:ext cx="12552731" cy="19050"/>
          </a:xfrm>
          <a:prstGeom prst="line">
            <a:avLst/>
          </a:prstGeom>
          <a:ln w="6350">
            <a:solidFill>
              <a:srgbClr val="949698"/>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3644131" y="3957638"/>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15" name="Picture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bwMode="auto">
          <a:xfrm>
            <a:off x="643340" y="471487"/>
            <a:ext cx="935037" cy="350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6710348" y="1101725"/>
            <a:ext cx="6509711" cy="2641600"/>
          </a:xfrm>
          <a:prstGeom prst="rect">
            <a:avLst/>
          </a:prstGeom>
          <a:solidFill>
            <a:srgbClr val="00B0DA"/>
          </a:solidFill>
          <a:ln>
            <a:noFill/>
          </a:ln>
        </p:spPr>
        <p:style>
          <a:lnRef idx="2">
            <a:schemeClr val="accent1">
              <a:shade val="50000"/>
            </a:schemeClr>
          </a:lnRef>
          <a:fillRef idx="1">
            <a:schemeClr val="accent1"/>
          </a:fillRef>
          <a:effectRef idx="0">
            <a:schemeClr val="accent1"/>
          </a:effectRef>
          <a:fontRef idx="minor">
            <a:schemeClr val="lt1"/>
          </a:fontRef>
        </p:style>
        <p:txBody>
          <a:bodyPr lIns="101868" tIns="50933" rIns="101868" bIns="50933" anchor="ctr"/>
          <a:lstStyle/>
          <a:p>
            <a:pPr algn="ctr" defTabSz="1018681" fontAlgn="auto">
              <a:spcBef>
                <a:spcPts val="0"/>
              </a:spcBef>
              <a:spcAft>
                <a:spcPts val="0"/>
              </a:spcAft>
              <a:defRPr/>
            </a:pPr>
            <a:endParaRPr lang="en-IN" sz="1800"/>
          </a:p>
        </p:txBody>
      </p:sp>
      <p:pic>
        <p:nvPicPr>
          <p:cNvPr id="8" name="Picture 8" descr="IBMCloud_8bar_Blue6.eps"/>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78233" y="457201"/>
            <a:ext cx="1284495"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rot="5400000">
            <a:off x="1968092" y="5605872"/>
            <a:ext cx="3430587" cy="26170"/>
          </a:xfrm>
          <a:prstGeom prst="line">
            <a:avLst/>
          </a:prstGeom>
          <a:ln>
            <a:solidFill>
              <a:srgbClr val="949698"/>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10125493" y="3911601"/>
            <a:ext cx="23988" cy="3432175"/>
          </a:xfrm>
          <a:prstGeom prst="line">
            <a:avLst/>
          </a:prstGeom>
          <a:ln>
            <a:solidFill>
              <a:srgbClr val="949698"/>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643340" y="3894138"/>
            <a:ext cx="12554911" cy="17462"/>
          </a:xfrm>
          <a:prstGeom prst="line">
            <a:avLst/>
          </a:prstGeom>
          <a:ln w="6350">
            <a:solidFill>
              <a:srgbClr val="949698"/>
            </a:solidFill>
          </a:ln>
        </p:spPr>
        <p:style>
          <a:lnRef idx="1">
            <a:schemeClr val="accent1"/>
          </a:lnRef>
          <a:fillRef idx="0">
            <a:schemeClr val="accent1"/>
          </a:fillRef>
          <a:effectRef idx="0">
            <a:schemeClr val="accent1"/>
          </a:effectRef>
          <a:fontRef idx="minor">
            <a:schemeClr val="tx1"/>
          </a:fontRef>
        </p:style>
      </p:cxnSp>
      <p:sp>
        <p:nvSpPr>
          <p:cNvPr id="12" name="Rectangle 11"/>
          <p:cNvSpPr>
            <a:spLocks noChangeArrowheads="1"/>
          </p:cNvSpPr>
          <p:nvPr userDrawn="1"/>
        </p:nvSpPr>
        <p:spPr bwMode="black">
          <a:xfrm>
            <a:off x="11444881" y="7486650"/>
            <a:ext cx="1884218" cy="184150"/>
          </a:xfrm>
          <a:prstGeom prst="rect">
            <a:avLst/>
          </a:prstGeom>
          <a:noFill/>
          <a:ln w="9525">
            <a:noFill/>
            <a:miter lim="800000"/>
            <a:headEnd/>
            <a:tailEnd/>
          </a:ln>
        </p:spPr>
        <p:txBody>
          <a:bodyPr lIns="92075" tIns="46038" rIns="92075" bIns="46038"/>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r" defTabSz="1018681" eaLnBrk="1" fontAlgn="auto" hangingPunct="1">
              <a:spcBef>
                <a:spcPts val="0"/>
              </a:spcBef>
              <a:spcAft>
                <a:spcPts val="0"/>
              </a:spcAft>
              <a:defRPr/>
            </a:pPr>
            <a:r>
              <a:rPr lang="en-US" altLang="en-US" sz="800" dirty="0">
                <a:solidFill>
                  <a:srgbClr val="000000"/>
                </a:solidFill>
                <a:latin typeface="HelvNeue Light for IBM" pitchFamily="34" charset="0"/>
                <a:cs typeface="+mn-cs"/>
              </a:rPr>
              <a:t>© 2021 IBM Corporation</a:t>
            </a:r>
          </a:p>
        </p:txBody>
      </p:sp>
      <p:cxnSp>
        <p:nvCxnSpPr>
          <p:cNvPr id="13" name="Straight Connector 12"/>
          <p:cNvCxnSpPr/>
          <p:nvPr userDrawn="1"/>
        </p:nvCxnSpPr>
        <p:spPr>
          <a:xfrm>
            <a:off x="656424" y="925513"/>
            <a:ext cx="12552731" cy="19050"/>
          </a:xfrm>
          <a:prstGeom prst="line">
            <a:avLst/>
          </a:prstGeom>
          <a:ln w="6350">
            <a:solidFill>
              <a:srgbClr val="949698"/>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3644131" y="3957638"/>
            <a:ext cx="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53315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13" Type="http://schemas.openxmlformats.org/officeDocument/2006/relationships/image" Target="../media/image7.jpg"/><Relationship Id="rId3" Type="http://schemas.openxmlformats.org/officeDocument/2006/relationships/hyperlink" Target="http://www.dilipbuildcon.com/wps/portal/dbl/home" TargetMode="External"/><Relationship Id="rId7" Type="http://schemas.openxmlformats.org/officeDocument/2006/relationships/hyperlink" Target="https://www.linkedin.com/shareArticle?mini=true&amp;url=https%3A//ibm.co/2Liieu6&amp;title=Dilip%20Buildcon%20Limited%3A%20Fueling%20India%E2%80%99s%20growth%20with%20integrated,%20cost-efficient%20management%20for%20major%20infrastructure%20projects&amp;summary=&amp;source=" TargetMode="External"/><Relationship Id="rId12"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11" Type="http://schemas.openxmlformats.org/officeDocument/2006/relationships/hyperlink" Target="https://www.ibm.com/case-studies/dilip-buildcon-limited-ibm-services-sap" TargetMode="External"/><Relationship Id="rId5" Type="http://schemas.openxmlformats.org/officeDocument/2006/relationships/hyperlink" Target="https://twitter.com/intent/tweet?text=Fueling%20India%E2%80%99s%20growth%3A%20learn%20how%20infrastructure-builder%20%40dilipbuildcon%20drives%20$7m%20in%20annual%20savings%20with%20%23IBMServices%20and%20%40SAP%3A%20https%3A//ibm.co/2Liieu6" TargetMode="External"/><Relationship Id="rId10" Type="http://schemas.openxmlformats.org/officeDocument/2006/relationships/image" Target="../media/image5.jpeg"/><Relationship Id="rId4" Type="http://schemas.openxmlformats.org/officeDocument/2006/relationships/hyperlink" Target="https://www.ibm.com/services/cloud/enterprise-application-management" TargetMode="External"/><Relationship Id="rId9" Type="http://schemas.openxmlformats.org/officeDocument/2006/relationships/hyperlink" Target="https://www.facebook.com/sharer/sharer.php?u=https%3A//ibm.co/2Liieu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p:nvPr/>
        </p:nvSpPr>
        <p:spPr>
          <a:xfrm>
            <a:off x="7052801" y="1241800"/>
            <a:ext cx="4928578" cy="1035675"/>
          </a:xfrm>
          <a:prstGeom prst="rect">
            <a:avLst/>
          </a:prstGeom>
          <a:noFill/>
          <a:ln>
            <a:noFill/>
          </a:ln>
        </p:spPr>
        <p:txBody>
          <a:bodyPr wrap="square" lIns="0" tIns="0" rIns="0" bIns="0" anchor="t"/>
          <a:lstStyle/>
          <a:p>
            <a:pPr>
              <a:spcAft>
                <a:spcPts val="400"/>
              </a:spcAft>
              <a:defRPr lang="en-US"/>
            </a:pPr>
            <a:r>
              <a:rPr sz="1400" b="1" dirty="0">
                <a:solidFill>
                  <a:srgbClr val="FFFFFF"/>
                </a:solidFill>
                <a:latin typeface="IBM Plex Sans" panose="020B0503050203000203" pitchFamily="34" charset="0"/>
                <a:ea typeface="Lubalin Demi for IBM" charset="77"/>
                <a:cs typeface="Arial" panose="020B0604020202020204" pitchFamily="34" charset="0"/>
              </a:rPr>
              <a:t>Business challenge</a:t>
            </a:r>
          </a:p>
          <a:p>
            <a:pPr>
              <a:spcAft>
                <a:spcPts val="500"/>
              </a:spcAft>
              <a:defRPr lang="en-US"/>
            </a:pPr>
            <a:r>
              <a:rPr lang="en-GB" sz="1400" dirty="0">
                <a:latin typeface="IBM Plex Sans" panose="020B0503050203000203" pitchFamily="34" charset="0"/>
                <a:ea typeface="HelvNeue Light for IBM" charset="77"/>
                <a:cs typeface="Arial" panose="020B0604020202020204" pitchFamily="34" charset="0"/>
              </a:rPr>
              <a:t>To minimize risk as it ramped up capital-intensive infrastructure projects, Dilip </a:t>
            </a:r>
            <a:r>
              <a:rPr lang="en-GB" sz="1400" dirty="0" err="1">
                <a:latin typeface="IBM Plex Sans" panose="020B0503050203000203" pitchFamily="34" charset="0"/>
                <a:ea typeface="HelvNeue Light for IBM" charset="77"/>
                <a:cs typeface="Arial" panose="020B0604020202020204" pitchFamily="34" charset="0"/>
              </a:rPr>
              <a:t>Buildcon</a:t>
            </a:r>
            <a:r>
              <a:rPr lang="en-GB" sz="1400" dirty="0">
                <a:latin typeface="IBM Plex Sans" panose="020B0503050203000203" pitchFamily="34" charset="0"/>
                <a:ea typeface="HelvNeue Light for IBM" charset="77"/>
                <a:cs typeface="Arial" panose="020B0604020202020204" pitchFamily="34" charset="0"/>
              </a:rPr>
              <a:t> targeted tighter control over costs—but siloed ways of working made it difficult to identify efficiencies. </a:t>
            </a:r>
          </a:p>
        </p:txBody>
      </p:sp>
      <p:sp>
        <p:nvSpPr>
          <p:cNvPr id="5" name="TextBox 5"/>
          <p:cNvSpPr txBox="1"/>
          <p:nvPr/>
        </p:nvSpPr>
        <p:spPr>
          <a:xfrm>
            <a:off x="7052801" y="2530190"/>
            <a:ext cx="4928578" cy="1189548"/>
          </a:xfrm>
          <a:prstGeom prst="rect">
            <a:avLst/>
          </a:prstGeom>
          <a:noFill/>
          <a:ln>
            <a:noFill/>
          </a:ln>
        </p:spPr>
        <p:txBody>
          <a:bodyPr wrap="square" lIns="0" tIns="0" rIns="0" bIns="0" anchor="t"/>
          <a:lstStyle/>
          <a:p>
            <a:pPr>
              <a:spcAft>
                <a:spcPts val="400"/>
              </a:spcAft>
              <a:defRPr lang="en-US"/>
            </a:pPr>
            <a:r>
              <a:rPr sz="1400" b="1" dirty="0">
                <a:solidFill>
                  <a:srgbClr val="FFFFFF"/>
                </a:solidFill>
                <a:latin typeface="IBM Plex Sans" panose="020B0503050203000203" pitchFamily="34" charset="0"/>
                <a:ea typeface="Lubalin Demi for IBM" charset="77"/>
                <a:cs typeface="Arial" panose="020B0604020202020204" pitchFamily="34" charset="0"/>
              </a:rPr>
              <a:t>Transformation</a:t>
            </a:r>
          </a:p>
          <a:p>
            <a:pPr>
              <a:spcAft>
                <a:spcPts val="500"/>
              </a:spcAft>
              <a:defRPr lang="en-US"/>
            </a:pPr>
            <a:r>
              <a:rPr lang="en-GB" sz="1400" dirty="0">
                <a:latin typeface="IBM Plex Sans" panose="020B0503050203000203" pitchFamily="34" charset="0"/>
                <a:ea typeface="HelvNeue Light for IBM" charset="77"/>
                <a:cs typeface="Arial" panose="020B0604020202020204" pitchFamily="34" charset="0"/>
              </a:rPr>
              <a:t>Working with IBM®, Dilip </a:t>
            </a:r>
            <a:r>
              <a:rPr lang="en-GB" sz="1400" dirty="0" err="1">
                <a:latin typeface="IBM Plex Sans" panose="020B0503050203000203" pitchFamily="34" charset="0"/>
                <a:ea typeface="HelvNeue Light for IBM" charset="77"/>
                <a:cs typeface="Arial" panose="020B0604020202020204" pitchFamily="34" charset="0"/>
              </a:rPr>
              <a:t>Buildcon</a:t>
            </a:r>
            <a:r>
              <a:rPr lang="en-GB" sz="1400" dirty="0">
                <a:latin typeface="IBM Plex Sans" panose="020B0503050203000203" pitchFamily="34" charset="0"/>
                <a:ea typeface="HelvNeue Light for IBM" charset="77"/>
                <a:cs typeface="Arial" panose="020B0604020202020204" pitchFamily="34" charset="0"/>
              </a:rPr>
              <a:t> deployed integrated, standardized workflows, powered by SAP S/4HANA applications running on a managed IBM Cloud™. </a:t>
            </a:r>
          </a:p>
        </p:txBody>
      </p:sp>
      <p:sp>
        <p:nvSpPr>
          <p:cNvPr id="13" name="TextBox 12"/>
          <p:cNvSpPr txBox="1"/>
          <p:nvPr/>
        </p:nvSpPr>
        <p:spPr>
          <a:xfrm>
            <a:off x="4981902" y="465865"/>
            <a:ext cx="3731173" cy="523220"/>
          </a:xfrm>
          <a:prstGeom prst="rect">
            <a:avLst/>
          </a:prstGeom>
          <a:noFill/>
        </p:spPr>
        <p:txBody>
          <a:bodyPr wrap="square" rtlCol="0">
            <a:spAutoFit/>
          </a:bodyPr>
          <a:lstStyle/>
          <a:p>
            <a:pPr algn="ctr"/>
            <a:r>
              <a:rPr lang="en-GB" sz="1400" dirty="0">
                <a:latin typeface="IBM Plex Sans" panose="020B0503050203000203" pitchFamily="34" charset="0"/>
                <a:cs typeface="Arial" panose="020B0604020202020204" pitchFamily="34" charset="0"/>
              </a:rPr>
              <a:t>Construction / Architecture / Engineering </a:t>
            </a:r>
          </a:p>
          <a:p>
            <a:pPr algn="ctr"/>
            <a:endParaRPr lang="en-GB" sz="1400" dirty="0">
              <a:latin typeface="IBM Plex Sans" panose="020B0503050203000203" pitchFamily="34" charset="0"/>
              <a:cs typeface="Arial" panose="020B0604020202020204" pitchFamily="34" charset="0"/>
            </a:endParaRPr>
          </a:p>
        </p:txBody>
      </p:sp>
      <p:sp>
        <p:nvSpPr>
          <p:cNvPr id="27" name="TextBox 3"/>
          <p:cNvSpPr txBox="1"/>
          <p:nvPr/>
        </p:nvSpPr>
        <p:spPr>
          <a:xfrm>
            <a:off x="3936043" y="4053023"/>
            <a:ext cx="5991728" cy="1782570"/>
          </a:xfrm>
          <a:prstGeom prst="rect">
            <a:avLst/>
          </a:prstGeom>
          <a:noFill/>
          <a:ln>
            <a:noFill/>
          </a:ln>
        </p:spPr>
        <p:txBody>
          <a:bodyPr wrap="square" lIns="0" tIns="0" rIns="0" bIns="0" anchor="t"/>
          <a:lstStyle/>
          <a:p>
            <a:pPr>
              <a:spcAft>
                <a:spcPts val="800"/>
              </a:spcAft>
              <a:defRPr lang="en-US"/>
            </a:pPr>
            <a:r>
              <a:rPr lang="en-US" sz="2800" b="1" dirty="0">
                <a:solidFill>
                  <a:srgbClr val="00639C"/>
                </a:solidFill>
                <a:latin typeface="IBM Plex Sans" panose="020B0503050203000203" pitchFamily="34" charset="0"/>
                <a:ea typeface="Lubalin Demi for IBM" charset="77"/>
                <a:cs typeface="Arial" panose="020B0604020202020204" pitchFamily="34" charset="0"/>
              </a:rPr>
              <a:t>Dilip </a:t>
            </a:r>
            <a:r>
              <a:rPr lang="en-US" sz="2800" b="1" dirty="0" err="1">
                <a:solidFill>
                  <a:srgbClr val="00639C"/>
                </a:solidFill>
                <a:latin typeface="IBM Plex Sans" panose="020B0503050203000203" pitchFamily="34" charset="0"/>
                <a:ea typeface="Lubalin Demi for IBM" charset="77"/>
                <a:cs typeface="Arial" panose="020B0604020202020204" pitchFamily="34" charset="0"/>
              </a:rPr>
              <a:t>Buildcon</a:t>
            </a:r>
            <a:r>
              <a:rPr lang="en-US" sz="2800" b="1" dirty="0">
                <a:solidFill>
                  <a:srgbClr val="00639C"/>
                </a:solidFill>
                <a:latin typeface="IBM Plex Sans" panose="020B0503050203000203" pitchFamily="34" charset="0"/>
                <a:ea typeface="Lubalin Demi for IBM" charset="77"/>
                <a:cs typeface="Arial" panose="020B0604020202020204" pitchFamily="34" charset="0"/>
              </a:rPr>
              <a:t> Limited</a:t>
            </a:r>
          </a:p>
          <a:p>
            <a:pPr>
              <a:spcAft>
                <a:spcPts val="1500"/>
              </a:spcAft>
              <a:defRPr lang="en-US"/>
            </a:pPr>
            <a:r>
              <a:rPr lang="en-GB" sz="2400" b="1" dirty="0" err="1">
                <a:solidFill>
                  <a:srgbClr val="00AFD8"/>
                </a:solidFill>
                <a:latin typeface="IBM Plex Sans" panose="020B0503050203000203" pitchFamily="34" charset="0"/>
                <a:ea typeface="Lubalin Demi for IBM" charset="77"/>
                <a:cs typeface="Arial" panose="020B0604020202020204" pitchFamily="34" charset="0"/>
              </a:rPr>
              <a:t>Fueling</a:t>
            </a:r>
            <a:r>
              <a:rPr lang="en-GB" sz="2400" b="1" dirty="0">
                <a:solidFill>
                  <a:srgbClr val="00AFD8"/>
                </a:solidFill>
                <a:latin typeface="IBM Plex Sans" panose="020B0503050203000203" pitchFamily="34" charset="0"/>
                <a:ea typeface="Lubalin Demi for IBM" charset="77"/>
                <a:cs typeface="Arial" panose="020B0604020202020204" pitchFamily="34" charset="0"/>
              </a:rPr>
              <a:t> India’s growth with integrated, cost-efficient management for major infrastructure projects</a:t>
            </a:r>
          </a:p>
        </p:txBody>
      </p:sp>
      <p:sp>
        <p:nvSpPr>
          <p:cNvPr id="28" name="TextBox 8"/>
          <p:cNvSpPr txBox="1"/>
          <p:nvPr/>
        </p:nvSpPr>
        <p:spPr>
          <a:xfrm>
            <a:off x="3948400" y="6102479"/>
            <a:ext cx="5861100" cy="1096710"/>
          </a:xfrm>
          <a:prstGeom prst="rect">
            <a:avLst/>
          </a:prstGeom>
          <a:noFill/>
          <a:ln>
            <a:noFill/>
          </a:ln>
        </p:spPr>
        <p:txBody>
          <a:bodyPr wrap="square" lIns="0" tIns="0" rIns="0" bIns="0" anchor="t"/>
          <a:lstStyle/>
          <a:p>
            <a:pPr>
              <a:spcAft>
                <a:spcPts val="900"/>
              </a:spcAft>
              <a:defRPr lang="en-US"/>
            </a:pPr>
            <a:r>
              <a:rPr lang="en-GB" sz="1100" dirty="0">
                <a:solidFill>
                  <a:srgbClr val="59595B"/>
                </a:solidFill>
                <a:latin typeface="IBM Plex Sans" panose="020B0503050203000203" pitchFamily="34" charset="0"/>
                <a:ea typeface="HelvNeue Light for IBM" charset="77"/>
                <a:cs typeface="Arial" panose="020B0604020202020204" pitchFamily="34" charset="0"/>
              </a:rPr>
              <a:t>Founded in 1987 and headquartered in Bhopal, India, </a:t>
            </a:r>
            <a:r>
              <a:rPr lang="en-GB" sz="1100" dirty="0">
                <a:solidFill>
                  <a:srgbClr val="59595B"/>
                </a:solidFill>
                <a:latin typeface="IBM Plex Sans" panose="020B0503050203000203" pitchFamily="34" charset="0"/>
                <a:ea typeface="HelvNeue Light for IBM" charset="77"/>
                <a:cs typeface="Arial" panose="020B0604020202020204" pitchFamily="34" charset="0"/>
                <a:hlinkClick r:id="rId3"/>
              </a:rPr>
              <a:t>Dilip </a:t>
            </a:r>
            <a:r>
              <a:rPr lang="en-GB" sz="1100" dirty="0" err="1">
                <a:solidFill>
                  <a:srgbClr val="59595B"/>
                </a:solidFill>
                <a:latin typeface="IBM Plex Sans" panose="020B0503050203000203" pitchFamily="34" charset="0"/>
                <a:ea typeface="HelvNeue Light for IBM" charset="77"/>
                <a:cs typeface="Arial" panose="020B0604020202020204" pitchFamily="34" charset="0"/>
                <a:hlinkClick r:id="rId3"/>
              </a:rPr>
              <a:t>Buildcon</a:t>
            </a:r>
            <a:r>
              <a:rPr lang="en-GB" sz="1100" dirty="0">
                <a:solidFill>
                  <a:srgbClr val="59595B"/>
                </a:solidFill>
                <a:latin typeface="IBM Plex Sans" panose="020B0503050203000203" pitchFamily="34" charset="0"/>
                <a:ea typeface="HelvNeue Light for IBM" charset="77"/>
                <a:cs typeface="Arial" panose="020B0604020202020204" pitchFamily="34" charset="0"/>
                <a:hlinkClick r:id="rId3"/>
              </a:rPr>
              <a:t> Limited </a:t>
            </a:r>
            <a:r>
              <a:rPr lang="en-GB" sz="1100" dirty="0">
                <a:solidFill>
                  <a:srgbClr val="59595B"/>
                </a:solidFill>
                <a:latin typeface="IBM Plex Sans" panose="020B0503050203000203" pitchFamily="34" charset="0"/>
                <a:ea typeface="HelvNeue Light for IBM" charset="77"/>
                <a:cs typeface="Arial" panose="020B0604020202020204" pitchFamily="34" charset="0"/>
              </a:rPr>
              <a:t>has grown to become the largest builder of roads in the country. With operations in roads and highways, urban development, mining and irrigation, Dilip </a:t>
            </a:r>
            <a:r>
              <a:rPr lang="en-GB" sz="1100" dirty="0" err="1">
                <a:solidFill>
                  <a:srgbClr val="59595B"/>
                </a:solidFill>
                <a:latin typeface="IBM Plex Sans" panose="020B0503050203000203" pitchFamily="34" charset="0"/>
                <a:ea typeface="HelvNeue Light for IBM" charset="77"/>
                <a:cs typeface="Arial" panose="020B0604020202020204" pitchFamily="34" charset="0"/>
              </a:rPr>
              <a:t>Buildcon</a:t>
            </a:r>
            <a:r>
              <a:rPr lang="en-GB" sz="1100" dirty="0">
                <a:solidFill>
                  <a:srgbClr val="59595B"/>
                </a:solidFill>
                <a:latin typeface="IBM Plex Sans" panose="020B0503050203000203" pitchFamily="34" charset="0"/>
                <a:ea typeface="HelvNeue Light for IBM" charset="77"/>
                <a:cs typeface="Arial" panose="020B0604020202020204" pitchFamily="34" charset="0"/>
              </a:rPr>
              <a:t> Limited employs more than 35,000 people.</a:t>
            </a:r>
          </a:p>
        </p:txBody>
      </p:sp>
      <p:sp>
        <p:nvSpPr>
          <p:cNvPr id="29" name="TextBox 8"/>
          <p:cNvSpPr txBox="1"/>
          <p:nvPr/>
        </p:nvSpPr>
        <p:spPr>
          <a:xfrm>
            <a:off x="10322442" y="4039354"/>
            <a:ext cx="2879144" cy="2467321"/>
          </a:xfrm>
          <a:prstGeom prst="rect">
            <a:avLst/>
          </a:prstGeom>
          <a:solidFill>
            <a:srgbClr val="00AFD9"/>
          </a:solidFill>
          <a:ln>
            <a:noFill/>
          </a:ln>
        </p:spPr>
        <p:txBody>
          <a:bodyPr wrap="square" lIns="101600" tIns="101600" rIns="101600" bIns="101600" anchor="t"/>
          <a:lstStyle/>
          <a:p>
            <a:pPr>
              <a:lnSpc>
                <a:spcPts val="1000"/>
              </a:lnSpc>
              <a:spcAft>
                <a:spcPts val="400"/>
              </a:spcAft>
              <a:defRPr lang="en-US"/>
            </a:pPr>
            <a:endParaRPr lang="en-GB" sz="2000" b="1" dirty="0">
              <a:solidFill>
                <a:srgbClr val="FFFFFF"/>
              </a:solidFill>
              <a:latin typeface="IBM Plex Sans" panose="020B0503050203000203" pitchFamily="34" charset="0"/>
              <a:ea typeface="Lubalin Demi for IBM" charset="77"/>
              <a:cs typeface="Arial" panose="020B0604020202020204" pitchFamily="34" charset="0"/>
            </a:endParaRPr>
          </a:p>
          <a:p>
            <a:pPr>
              <a:lnSpc>
                <a:spcPts val="1000"/>
              </a:lnSpc>
              <a:spcAft>
                <a:spcPts val="400"/>
              </a:spcAft>
              <a:defRPr lang="en-US"/>
            </a:pPr>
            <a:r>
              <a:rPr lang="en-US" sz="2000" b="1" dirty="0">
                <a:solidFill>
                  <a:srgbClr val="FFFFFF"/>
                </a:solidFill>
                <a:latin typeface="IBM Plex Sans" panose="020B0503050203000203" pitchFamily="34" charset="0"/>
                <a:ea typeface="Lubalin Demi for IBM" charset="77"/>
                <a:cs typeface="Arial" panose="020B0604020202020204" pitchFamily="34" charset="0"/>
              </a:rPr>
              <a:t> </a:t>
            </a:r>
          </a:p>
          <a:p>
            <a:pPr>
              <a:lnSpc>
                <a:spcPts val="1000"/>
              </a:lnSpc>
              <a:spcAft>
                <a:spcPts val="400"/>
              </a:spcAft>
              <a:defRPr lang="en-US"/>
            </a:pPr>
            <a:endParaRPr lang="en-US" sz="2000" b="1">
              <a:solidFill>
                <a:srgbClr val="FFFFFF"/>
              </a:solidFill>
              <a:latin typeface="IBM Plex Sans" panose="020B0503050203000203" pitchFamily="34" charset="0"/>
              <a:ea typeface="Lubalin Demi for IBM" charset="77"/>
              <a:cs typeface="Arial" panose="020B0604020202020204" pitchFamily="34" charset="0"/>
            </a:endParaRPr>
          </a:p>
          <a:p>
            <a:pPr>
              <a:lnSpc>
                <a:spcPts val="1000"/>
              </a:lnSpc>
              <a:spcAft>
                <a:spcPts val="400"/>
              </a:spcAft>
              <a:defRPr lang="en-US"/>
            </a:pPr>
            <a:endParaRPr lang="en-US" sz="2000" dirty="0">
              <a:solidFill>
                <a:srgbClr val="FFFFFF"/>
              </a:solidFill>
              <a:latin typeface="IBM Plex Sans" panose="020B0503050203000203" pitchFamily="34" charset="0"/>
              <a:ea typeface="Lubalin Demi for IBM" charset="77"/>
              <a:cs typeface="Lubalin Demi for IBM" charset="77"/>
            </a:endParaRPr>
          </a:p>
          <a:p>
            <a:pPr>
              <a:spcAft>
                <a:spcPts val="200"/>
              </a:spcAft>
              <a:buClr>
                <a:schemeClr val="bg1"/>
              </a:buClr>
              <a:buSzPct val="100000"/>
              <a:tabLst>
                <a:tab pos="88900" algn="l"/>
              </a:tabLst>
              <a:defRPr/>
            </a:pPr>
            <a:r>
              <a:rPr lang="en-US" sz="1400" dirty="0">
                <a:latin typeface="IBM Plex Sans" panose="020B0503050203000203" pitchFamily="34" charset="0"/>
                <a:ea typeface="HelvNeue Light for IBM" charset="77"/>
                <a:cs typeface="Arial" panose="020B0604020202020204" pitchFamily="34" charset="0"/>
                <a:hlinkClick r:id="rId4"/>
              </a:rPr>
              <a:t>Learn how to unlock the full value of your ERP system on any cloud.</a:t>
            </a:r>
            <a:endParaRPr lang="en-US" sz="1400" dirty="0">
              <a:latin typeface="IBM Plex Sans" panose="020B0503050203000203" pitchFamily="34" charset="0"/>
              <a:ea typeface="HelvNeue Light for IBM" charset="77"/>
              <a:cs typeface="Arial" panose="020B0604020202020204" pitchFamily="34" charset="0"/>
            </a:endParaRPr>
          </a:p>
        </p:txBody>
      </p:sp>
      <p:sp>
        <p:nvSpPr>
          <p:cNvPr id="31" name="TextBox 1"/>
          <p:cNvSpPr txBox="1">
            <a:spLocks noChangeArrowheads="1"/>
          </p:cNvSpPr>
          <p:nvPr/>
        </p:nvSpPr>
        <p:spPr bwMode="auto">
          <a:xfrm>
            <a:off x="10322442" y="6506675"/>
            <a:ext cx="16589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defTabSz="1017588"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defTabSz="1017588"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defTabSz="1017588"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defTabSz="1017588"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en-US" altLang="en-US" sz="1400" b="1" dirty="0">
                <a:solidFill>
                  <a:srgbClr val="00639C"/>
                </a:solidFill>
                <a:latin typeface="IBM Plex Sans" panose="020B0503050203000203" pitchFamily="34" charset="0"/>
              </a:rPr>
              <a:t>Share this</a:t>
            </a:r>
            <a:endParaRPr lang="en-IN" altLang="en-US" sz="1400" dirty="0">
              <a:latin typeface="IBM Plex Sans" panose="020B0503050203000203" pitchFamily="34" charset="0"/>
            </a:endParaRPr>
          </a:p>
        </p:txBody>
      </p:sp>
      <p:pic>
        <p:nvPicPr>
          <p:cNvPr id="33" name="Picture 32">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421365" y="6943588"/>
            <a:ext cx="255600" cy="255600"/>
          </a:xfrm>
          <a:prstGeom prst="rect">
            <a:avLst/>
          </a:prstGeom>
        </p:spPr>
      </p:pic>
      <p:pic>
        <p:nvPicPr>
          <p:cNvPr id="34" name="Picture 33">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750283" y="6943588"/>
            <a:ext cx="255600" cy="255600"/>
          </a:xfrm>
          <a:prstGeom prst="rect">
            <a:avLst/>
          </a:prstGeom>
        </p:spPr>
      </p:pic>
      <p:pic>
        <p:nvPicPr>
          <p:cNvPr id="36" name="Picture 35">
            <a:hlinkClick r:id="rId9"/>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067331" y="6943588"/>
            <a:ext cx="257400" cy="255600"/>
          </a:xfrm>
          <a:prstGeom prst="rect">
            <a:avLst/>
          </a:prstGeom>
        </p:spPr>
      </p:pic>
      <p:graphicFrame>
        <p:nvGraphicFramePr>
          <p:cNvPr id="38" name="Table 10"/>
          <p:cNvGraphicFramePr/>
          <p:nvPr>
            <p:extLst>
              <p:ext uri="{D42A27DB-BD31-4B8C-83A1-F6EECF244321}">
                <p14:modId xmlns:p14="http://schemas.microsoft.com/office/powerpoint/2010/main" val="2747130740"/>
              </p:ext>
            </p:extLst>
          </p:nvPr>
        </p:nvGraphicFramePr>
        <p:xfrm>
          <a:off x="874058" y="4192287"/>
          <a:ext cx="2667313" cy="3068320"/>
        </p:xfrm>
        <a:graphic>
          <a:graphicData uri="http://schemas.openxmlformats.org/drawingml/2006/table">
            <a:tbl>
              <a:tblPr/>
              <a:tblGrid>
                <a:gridCol w="2667313">
                  <a:extLst>
                    <a:ext uri="{9D8B030D-6E8A-4147-A177-3AD203B41FA5}">
                      <a16:colId xmlns:a16="http://schemas.microsoft.com/office/drawing/2014/main" val="20000"/>
                    </a:ext>
                  </a:extLst>
                </a:gridCol>
              </a:tblGrid>
              <a:tr h="241300">
                <a:tc>
                  <a:txBody>
                    <a:bodyPr/>
                    <a:lstStyle/>
                    <a:p>
                      <a:pPr marL="0" marR="50800" lvl="0" indent="50800">
                        <a:lnSpc>
                          <a:spcPct val="100000"/>
                        </a:lnSpc>
                        <a:spcBef>
                          <a:spcPts val="400"/>
                        </a:spcBef>
                        <a:spcAft>
                          <a:spcPts val="600"/>
                        </a:spcAft>
                        <a:defRPr lang="en-US"/>
                      </a:pPr>
                      <a:r>
                        <a:rPr sz="2000" b="1" dirty="0">
                          <a:solidFill>
                            <a:srgbClr val="00639C"/>
                          </a:solidFill>
                          <a:latin typeface="IBM Plex Sans" panose="020B0503050203000203" pitchFamily="34" charset="0"/>
                          <a:ea typeface="Lubalin Demi for IBM" charset="77"/>
                          <a:cs typeface="Arial" panose="020B0604020202020204" pitchFamily="34" charset="0"/>
                        </a:rPr>
                        <a:t>Business benefits:</a:t>
                      </a:r>
                    </a:p>
                  </a:txBody>
                  <a:tcPr marL="0" marR="0" marT="0" marB="0">
                    <a:lnL w="0" cmpd="sng">
                      <a:noFill/>
                      <a:prstDash val="solid"/>
                    </a:lnL>
                    <a:lnR w="0" cmpd="sng">
                      <a:noFill/>
                      <a:prstDash val="solid"/>
                    </a:lnR>
                    <a:lnT w="0" cmpd="sng">
                      <a:noFill/>
                      <a:prstDash val="solid"/>
                    </a:lnT>
                    <a:lnB w="12700" cmpd="sng">
                      <a:noFill/>
                      <a:prstDash val="solid"/>
                    </a:lnB>
                  </a:tcPr>
                </a:tc>
                <a:extLst>
                  <a:ext uri="{0D108BD9-81ED-4DB2-BD59-A6C34878D82A}">
                    <a16:rowId xmlns:a16="http://schemas.microsoft.com/office/drawing/2014/main" val="10000"/>
                  </a:ext>
                </a:extLst>
              </a:tr>
              <a:tr h="177800">
                <a:tc>
                  <a:txBody>
                    <a:bodyPr/>
                    <a:lstStyle/>
                    <a:p>
                      <a:pPr marL="50800" marR="50800" lvl="0" indent="0">
                        <a:lnSpc>
                          <a:spcPct val="100000"/>
                        </a:lnSpc>
                        <a:spcAft>
                          <a:spcPts val="600"/>
                        </a:spcAft>
                        <a:defRPr lang="en-US"/>
                      </a:pPr>
                      <a:r>
                        <a:rPr lang="en-US" sz="2000" b="1" dirty="0">
                          <a:solidFill>
                            <a:srgbClr val="00AFD8"/>
                          </a:solidFill>
                          <a:latin typeface="IBM Plex Sans" panose="020B0503050203000203" pitchFamily="34" charset="0"/>
                          <a:ea typeface="HelvNeue Bold for IBM" charset="77"/>
                          <a:cs typeface="Arial" panose="020B0604020202020204" pitchFamily="34" charset="0"/>
                        </a:rPr>
                        <a:t>Decreased</a:t>
                      </a:r>
                    </a:p>
                  </a:txBody>
                  <a:tcPr marL="0" marR="0" marT="0" marB="0">
                    <a:lnL w="12700" cmpd="sng">
                      <a:noFill/>
                      <a:prstDash val="solid"/>
                    </a:lnL>
                    <a:lnR w="0" cmpd="sng">
                      <a:noFill/>
                      <a:prstDash val="solid"/>
                    </a:lnR>
                    <a:lnT w="12700" cmpd="sng">
                      <a:noFill/>
                      <a:prstDash val="solid"/>
                    </a:lnT>
                    <a:lnB w="12700" cmpd="sng">
                      <a:noFill/>
                      <a:prstDash val="solid"/>
                    </a:lnB>
                  </a:tcPr>
                </a:tc>
                <a:extLst>
                  <a:ext uri="{0D108BD9-81ED-4DB2-BD59-A6C34878D82A}">
                    <a16:rowId xmlns:a16="http://schemas.microsoft.com/office/drawing/2014/main" val="10001"/>
                  </a:ext>
                </a:extLst>
              </a:tr>
              <a:tr h="521320">
                <a:tc>
                  <a:txBody>
                    <a:bodyPr/>
                    <a:lstStyle/>
                    <a:p>
                      <a:pPr marL="50800" marR="50800" lvl="0" indent="0">
                        <a:lnSpc>
                          <a:spcPct val="100000"/>
                        </a:lnSpc>
                        <a:spcAft>
                          <a:spcPts val="400"/>
                        </a:spcAft>
                        <a:defRPr lang="en-US"/>
                      </a:pPr>
                      <a:r>
                        <a:rPr lang="en-GB" sz="1400" dirty="0">
                          <a:solidFill>
                            <a:srgbClr val="59595B"/>
                          </a:solidFill>
                          <a:latin typeface="IBM Plex Sans" panose="020B0503050203000203" pitchFamily="34" charset="0"/>
                          <a:ea typeface="HelvNeue Light for IBM" charset="77"/>
                          <a:cs typeface="Arial" panose="020B0604020202020204" pitchFamily="34" charset="0"/>
                        </a:rPr>
                        <a:t>costs, delivering USD7m in annual savings</a:t>
                      </a:r>
                      <a:br>
                        <a:rPr lang="en-GB" sz="1000" dirty="0">
                          <a:solidFill>
                            <a:srgbClr val="59595B"/>
                          </a:solidFill>
                          <a:latin typeface="IBM Plex Sans" panose="020B0503050203000203" pitchFamily="34" charset="0"/>
                          <a:ea typeface="HelvNeue Light for IBM" charset="77"/>
                          <a:cs typeface="Arial" panose="020B0604020202020204" pitchFamily="34" charset="0"/>
                        </a:rPr>
                      </a:br>
                      <a:endParaRPr lang="en-GB" sz="1000" dirty="0">
                        <a:solidFill>
                          <a:srgbClr val="59595B"/>
                        </a:solidFill>
                        <a:latin typeface="IBM Plex Sans" panose="020B0503050203000203" pitchFamily="34" charset="0"/>
                        <a:ea typeface="HelvNeue Light for IBM" charset="77"/>
                        <a:cs typeface="Arial" panose="020B0604020202020204" pitchFamily="34" charset="0"/>
                      </a:endParaRPr>
                    </a:p>
                  </a:txBody>
                  <a:tcPr marL="0" marR="0" marT="0" marB="0">
                    <a:lnL w="12700" cmpd="sng">
                      <a:noFill/>
                      <a:prstDash val="solid"/>
                    </a:lnL>
                    <a:lnR w="0" cmpd="sng">
                      <a:noFill/>
                      <a:prstDash val="solid"/>
                    </a:lnR>
                    <a:lnT w="12700" cmpd="sng">
                      <a:noFill/>
                      <a:prstDash val="solid"/>
                    </a:lnT>
                    <a:lnB w="12700" cmpd="sng">
                      <a:noFill/>
                      <a:prstDash val="solid"/>
                    </a:lnB>
                  </a:tcPr>
                </a:tc>
                <a:extLst>
                  <a:ext uri="{0D108BD9-81ED-4DB2-BD59-A6C34878D82A}">
                    <a16:rowId xmlns:a16="http://schemas.microsoft.com/office/drawing/2014/main" val="10002"/>
                  </a:ext>
                </a:extLst>
              </a:tr>
              <a:tr h="161452">
                <a:tc>
                  <a:txBody>
                    <a:bodyPr/>
                    <a:lstStyle/>
                    <a:p>
                      <a:pPr marL="50800" marR="50800" lvl="0" indent="0">
                        <a:lnSpc>
                          <a:spcPct val="100000"/>
                        </a:lnSpc>
                        <a:spcAft>
                          <a:spcPts val="600"/>
                        </a:spcAft>
                        <a:defRPr lang="en-US"/>
                      </a:pPr>
                      <a:r>
                        <a:rPr lang="en-US" sz="2000" b="1" dirty="0">
                          <a:solidFill>
                            <a:srgbClr val="00AFD8"/>
                          </a:solidFill>
                          <a:latin typeface="IBM Plex Sans" panose="020B0503050203000203" pitchFamily="34" charset="0"/>
                          <a:ea typeface="HelvNeue Bold for IBM" charset="77"/>
                          <a:cs typeface="Arial" panose="020B0604020202020204" pitchFamily="34" charset="0"/>
                        </a:rPr>
                        <a:t>5% reduction</a:t>
                      </a:r>
                    </a:p>
                  </a:txBody>
                  <a:tcPr marL="0" marR="0" marT="0" marB="0">
                    <a:lnL w="12700" cmpd="sng">
                      <a:noFill/>
                      <a:prstDash val="solid"/>
                    </a:lnL>
                    <a:lnR w="0" cmpd="sng">
                      <a:noFill/>
                      <a:prstDash val="solid"/>
                    </a:lnR>
                    <a:lnT w="12700" cmpd="sng">
                      <a:noFill/>
                      <a:prstDash val="solid"/>
                    </a:lnT>
                    <a:lnB w="12700" cmpd="sng">
                      <a:noFill/>
                      <a:prstDash val="solid"/>
                    </a:lnB>
                  </a:tcPr>
                </a:tc>
                <a:extLst>
                  <a:ext uri="{0D108BD9-81ED-4DB2-BD59-A6C34878D82A}">
                    <a16:rowId xmlns:a16="http://schemas.microsoft.com/office/drawing/2014/main" val="10003"/>
                  </a:ext>
                </a:extLst>
              </a:tr>
              <a:tr h="558628">
                <a:tc>
                  <a:txBody>
                    <a:bodyPr/>
                    <a:lstStyle/>
                    <a:p>
                      <a:pPr marL="50800" marR="50800" lvl="0" indent="0">
                        <a:lnSpc>
                          <a:spcPct val="100000"/>
                        </a:lnSpc>
                        <a:spcAft>
                          <a:spcPts val="400"/>
                        </a:spcAft>
                        <a:defRPr lang="en-US"/>
                      </a:pPr>
                      <a:r>
                        <a:rPr lang="en-GB" sz="1400" dirty="0">
                          <a:solidFill>
                            <a:srgbClr val="59595B"/>
                          </a:solidFill>
                          <a:latin typeface="IBM Plex Sans" panose="020B0503050203000203" pitchFamily="34" charset="0"/>
                          <a:ea typeface="HelvNeue Light for IBM" charset="77"/>
                          <a:cs typeface="Arial" panose="020B0604020202020204" pitchFamily="34" charset="0"/>
                        </a:rPr>
                        <a:t>in working capital, increasing liquidity and reducing risk</a:t>
                      </a:r>
                      <a:br>
                        <a:rPr lang="en-GB" sz="1000" dirty="0">
                          <a:solidFill>
                            <a:srgbClr val="59595B"/>
                          </a:solidFill>
                          <a:latin typeface="IBM Plex Sans" panose="020B0503050203000203" pitchFamily="34" charset="0"/>
                          <a:ea typeface="HelvNeue Light for IBM" charset="77"/>
                          <a:cs typeface="Arial" panose="020B0604020202020204" pitchFamily="34" charset="0"/>
                        </a:rPr>
                      </a:br>
                      <a:endParaRPr lang="en-GB" sz="1000" dirty="0">
                        <a:solidFill>
                          <a:srgbClr val="59595B"/>
                        </a:solidFill>
                        <a:latin typeface="IBM Plex Sans" panose="020B0503050203000203" pitchFamily="34" charset="0"/>
                        <a:ea typeface="HelvNeue Light for IBM" charset="77"/>
                        <a:cs typeface="Arial" panose="020B0604020202020204" pitchFamily="34" charset="0"/>
                      </a:endParaRPr>
                    </a:p>
                  </a:txBody>
                  <a:tcPr marL="0" marR="0" marT="0" marB="0">
                    <a:lnL w="12700" cmpd="sng">
                      <a:noFill/>
                      <a:prstDash val="solid"/>
                    </a:lnL>
                    <a:lnR w="0" cmpd="sng">
                      <a:noFill/>
                      <a:prstDash val="solid"/>
                    </a:lnR>
                    <a:lnT w="12700" cmpd="sng">
                      <a:noFill/>
                      <a:prstDash val="solid"/>
                    </a:lnT>
                    <a:lnB w="12700" cmpd="sng">
                      <a:noFill/>
                      <a:prstDash val="solid"/>
                    </a:lnB>
                  </a:tcPr>
                </a:tc>
                <a:extLst>
                  <a:ext uri="{0D108BD9-81ED-4DB2-BD59-A6C34878D82A}">
                    <a16:rowId xmlns:a16="http://schemas.microsoft.com/office/drawing/2014/main" val="10004"/>
                  </a:ext>
                </a:extLst>
              </a:tr>
              <a:tr h="144016">
                <a:tc>
                  <a:txBody>
                    <a:bodyPr/>
                    <a:lstStyle/>
                    <a:p>
                      <a:pPr marL="50800" marR="50800" lvl="0" indent="0">
                        <a:lnSpc>
                          <a:spcPct val="100000"/>
                        </a:lnSpc>
                        <a:spcAft>
                          <a:spcPts val="600"/>
                        </a:spcAft>
                        <a:defRPr lang="en-US"/>
                      </a:pPr>
                      <a:r>
                        <a:rPr lang="en-US" sz="2000" b="1" dirty="0">
                          <a:solidFill>
                            <a:srgbClr val="00AFD8"/>
                          </a:solidFill>
                          <a:latin typeface="IBM Plex Sans" panose="020B0503050203000203" pitchFamily="34" charset="0"/>
                          <a:ea typeface="HelvNeue Bold for IBM" charset="77"/>
                          <a:cs typeface="Arial" panose="020B0604020202020204" pitchFamily="34" charset="0"/>
                        </a:rPr>
                        <a:t>Up to 50% faster</a:t>
                      </a:r>
                    </a:p>
                  </a:txBody>
                  <a:tcPr marL="0" marR="0" marT="0" marB="0">
                    <a:lnL w="12700" cmpd="sng">
                      <a:noFill/>
                      <a:prstDash val="solid"/>
                    </a:lnL>
                    <a:lnR w="0" cmpd="sng">
                      <a:noFill/>
                      <a:prstDash val="solid"/>
                    </a:lnR>
                    <a:lnT w="12700" cmpd="sng">
                      <a:noFill/>
                      <a:prstDash val="solid"/>
                    </a:lnT>
                    <a:lnB w="12700" cmpd="sng">
                      <a:noFill/>
                      <a:prstDash val="solid"/>
                    </a:lnB>
                  </a:tcPr>
                </a:tc>
                <a:extLst>
                  <a:ext uri="{0D108BD9-81ED-4DB2-BD59-A6C34878D82A}">
                    <a16:rowId xmlns:a16="http://schemas.microsoft.com/office/drawing/2014/main" val="10005"/>
                  </a:ext>
                </a:extLst>
              </a:tr>
              <a:tr h="444500">
                <a:tc>
                  <a:txBody>
                    <a:bodyPr/>
                    <a:lstStyle/>
                    <a:p>
                      <a:pPr marL="50800" marR="50800" lvl="0" indent="0">
                        <a:lnSpc>
                          <a:spcPct val="100000"/>
                        </a:lnSpc>
                        <a:spcAft>
                          <a:spcPts val="400"/>
                        </a:spcAft>
                        <a:defRPr lang="en-US"/>
                      </a:pPr>
                      <a:r>
                        <a:rPr lang="en-GB" sz="1400" dirty="0">
                          <a:solidFill>
                            <a:srgbClr val="59595B"/>
                          </a:solidFill>
                          <a:latin typeface="IBM Plex Sans" panose="020B0503050203000203" pitchFamily="34" charset="0"/>
                          <a:ea typeface="HelvNeue Light for IBM" charset="77"/>
                          <a:cs typeface="Arial" panose="020B0604020202020204" pitchFamily="34" charset="0"/>
                        </a:rPr>
                        <a:t>solution deployment thanks to IBM accelerators </a:t>
                      </a:r>
                    </a:p>
                    <a:p>
                      <a:pPr marL="50800" marR="50800" lvl="0" indent="0">
                        <a:lnSpc>
                          <a:spcPct val="100000"/>
                        </a:lnSpc>
                        <a:spcAft>
                          <a:spcPts val="400"/>
                        </a:spcAft>
                        <a:defRPr lang="en-US"/>
                      </a:pPr>
                      <a:endParaRPr lang="en-GB" sz="1400" dirty="0">
                        <a:solidFill>
                          <a:srgbClr val="59595B"/>
                        </a:solidFill>
                        <a:latin typeface="IBM Plex Sans" panose="020B0503050203000203" pitchFamily="34" charset="0"/>
                        <a:ea typeface="HelvNeue Light for IBM" charset="77"/>
                        <a:cs typeface="Arial" panose="020B0604020202020204" pitchFamily="34" charset="0"/>
                      </a:endParaRPr>
                    </a:p>
                  </a:txBody>
                  <a:tcPr marL="0" marR="0" marT="0" marB="0">
                    <a:lnL w="12700" cmpd="sng">
                      <a:noFill/>
                      <a:prstDash val="solid"/>
                    </a:lnL>
                    <a:lnR w="0" cmpd="sng">
                      <a:noFill/>
                      <a:prstDash val="solid"/>
                    </a:lnR>
                    <a:lnT w="12700" cmpd="sng">
                      <a:noFill/>
                      <a:prstDash val="solid"/>
                    </a:lnT>
                    <a:lnB w="12700" cmpd="sng">
                      <a:noFill/>
                      <a:prstDash val="solid"/>
                    </a:lnB>
                  </a:tcPr>
                </a:tc>
                <a:extLst>
                  <a:ext uri="{0D108BD9-81ED-4DB2-BD59-A6C34878D82A}">
                    <a16:rowId xmlns:a16="http://schemas.microsoft.com/office/drawing/2014/main" val="10006"/>
                  </a:ext>
                </a:extLst>
              </a:tr>
            </a:tbl>
          </a:graphicData>
        </a:graphic>
      </p:graphicFrame>
      <p:sp>
        <p:nvSpPr>
          <p:cNvPr id="21" name="TextBox 6"/>
          <p:cNvSpPr txBox="1">
            <a:spLocks noChangeArrowheads="1"/>
          </p:cNvSpPr>
          <p:nvPr/>
        </p:nvSpPr>
        <p:spPr bwMode="auto">
          <a:xfrm>
            <a:off x="874057" y="2998876"/>
            <a:ext cx="5792785" cy="768468"/>
          </a:xfrm>
          <a:prstGeom prst="rect">
            <a:avLst/>
          </a:prstGeom>
          <a:solidFill>
            <a:schemeClr val="bg1">
              <a:alpha val="9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tIns="54000" rIns="54000" bIns="54000"/>
          <a:lstStyle>
            <a:lvl1pPr marL="47625" indent="-57150">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a:spcAft>
                <a:spcPts val="825"/>
              </a:spcAft>
            </a:pPr>
            <a:r>
              <a:rPr lang="en-GB" altLang="en-US" sz="1100" i="1" dirty="0">
                <a:solidFill>
                  <a:srgbClr val="00639C"/>
                </a:solidFill>
                <a:latin typeface="IBM Plex Sans" panose="020B0503050203000203" pitchFamily="34" charset="0"/>
                <a:ea typeface="Lubalin Demi Italic for IBM"/>
                <a:cs typeface="Arial" panose="020B0604020202020204" pitchFamily="34" charset="0"/>
              </a:rPr>
              <a:t>“It gives me satisfaction and pride to have realized our dream of bringing technology into what we do best, and also to have partnered with the best global players—IBM and SAP—in this area.”</a:t>
            </a:r>
          </a:p>
          <a:p>
            <a:pPr>
              <a:lnSpc>
                <a:spcPts val="975"/>
              </a:lnSpc>
              <a:spcAft>
                <a:spcPts val="825"/>
              </a:spcAft>
            </a:pPr>
            <a:r>
              <a:rPr lang="en-GB" altLang="en-US" sz="1100" dirty="0">
                <a:solidFill>
                  <a:srgbClr val="00AFD8"/>
                </a:solidFill>
                <a:latin typeface="IBM Plex Sans" panose="020B0503050203000203" pitchFamily="34" charset="0"/>
                <a:ea typeface="Lubalin Demi Italic for IBM"/>
                <a:cs typeface="Arial" panose="020B0604020202020204" pitchFamily="34" charset="0"/>
              </a:rPr>
              <a:t>—Devendra Jain, Executive Director and Chief Executive Officer, Dilip </a:t>
            </a:r>
            <a:r>
              <a:rPr lang="en-GB" altLang="en-US" sz="1100" dirty="0" err="1">
                <a:solidFill>
                  <a:srgbClr val="00AFD8"/>
                </a:solidFill>
                <a:latin typeface="IBM Plex Sans" panose="020B0503050203000203" pitchFamily="34" charset="0"/>
                <a:ea typeface="Lubalin Demi Italic for IBM"/>
                <a:cs typeface="Arial" panose="020B0604020202020204" pitchFamily="34" charset="0"/>
              </a:rPr>
              <a:t>Buildcon</a:t>
            </a:r>
            <a:r>
              <a:rPr lang="en-GB" altLang="en-US" sz="1100" dirty="0">
                <a:solidFill>
                  <a:srgbClr val="00AFD8"/>
                </a:solidFill>
                <a:latin typeface="IBM Plex Sans" panose="020B0503050203000203" pitchFamily="34" charset="0"/>
                <a:ea typeface="Lubalin Demi Italic for IBM"/>
                <a:cs typeface="Arial" panose="020B0604020202020204" pitchFamily="34" charset="0"/>
              </a:rPr>
              <a:t> Limited</a:t>
            </a:r>
          </a:p>
          <a:p>
            <a:pPr>
              <a:lnSpc>
                <a:spcPts val="975"/>
              </a:lnSpc>
              <a:spcAft>
                <a:spcPts val="825"/>
              </a:spcAft>
            </a:pPr>
            <a:endParaRPr lang="en-GB" altLang="en-US" sz="1100" dirty="0">
              <a:solidFill>
                <a:srgbClr val="00AFD8"/>
              </a:solidFill>
              <a:latin typeface="IBM Plex Sans" panose="020B0503050203000203" pitchFamily="34" charset="0"/>
              <a:ea typeface="HelvNeue Light for IBM" panose="020B0403020202020204" pitchFamily="34" charset="0"/>
              <a:cs typeface="Arial" panose="020B0604020202020204" pitchFamily="34" charset="0"/>
            </a:endParaRPr>
          </a:p>
        </p:txBody>
      </p:sp>
      <p:sp>
        <p:nvSpPr>
          <p:cNvPr id="22" name="TextBox 1"/>
          <p:cNvSpPr txBox="1">
            <a:spLocks noChangeArrowheads="1"/>
          </p:cNvSpPr>
          <p:nvPr/>
        </p:nvSpPr>
        <p:spPr bwMode="auto">
          <a:xfrm>
            <a:off x="874057" y="7202351"/>
            <a:ext cx="199343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60000"/>
              </a:spcBef>
              <a:buChar char="•"/>
              <a:defRPr sz="3200">
                <a:solidFill>
                  <a:schemeClr val="bg2"/>
                </a:solidFill>
                <a:latin typeface="Arial" panose="020B0604020202020204" pitchFamily="34" charset="0"/>
                <a:ea typeface="Arial Unicode MS" panose="020B0604020202020204" pitchFamily="34" charset="-128"/>
                <a:cs typeface="Arial" panose="020B0604020202020204" pitchFamily="34" charset="0"/>
              </a:defRPr>
            </a:lvl1pPr>
            <a:lvl2pPr marL="742950" indent="-285750">
              <a:spcBef>
                <a:spcPct val="40000"/>
              </a:spcBef>
              <a:buClr>
                <a:srgbClr val="1562AE"/>
              </a:buClr>
              <a:buFont typeface="Arial" panose="020B0604020202020204" pitchFamily="34" charset="0"/>
              <a:buChar char="•"/>
              <a:defRPr sz="2800">
                <a:solidFill>
                  <a:schemeClr val="bg2"/>
                </a:solidFill>
                <a:latin typeface="Arial" panose="020B0604020202020204" pitchFamily="34" charset="0"/>
                <a:ea typeface="Arial Unicode MS" panose="020B0604020202020204" pitchFamily="34" charset="-128"/>
                <a:cs typeface="Arial" panose="020B0604020202020204" pitchFamily="34" charset="0"/>
              </a:defRPr>
            </a:lvl2pPr>
            <a:lvl3pPr marL="1143000" indent="-228600">
              <a:buClr>
                <a:srgbClr val="1562AE"/>
              </a:buClr>
              <a:buFont typeface="Univers" panose="020B0603020202030204" pitchFamily="34" charset="0"/>
              <a:buChar char="–"/>
              <a:defRPr sz="1600">
                <a:solidFill>
                  <a:schemeClr val="bg2"/>
                </a:solidFill>
                <a:latin typeface="Arial" panose="020B0604020202020204" pitchFamily="34" charset="0"/>
                <a:ea typeface="Arial Unicode MS" panose="020B0604020202020204" pitchFamily="34" charset="-128"/>
                <a:cs typeface="Arial" panose="020B0604020202020204" pitchFamily="34" charset="0"/>
              </a:defRPr>
            </a:lvl3pPr>
            <a:lvl4pPr marL="1600200" indent="-228600">
              <a:buClr>
                <a:srgbClr val="1562AE"/>
              </a:buClr>
              <a:buFont typeface="Wingdings" panose="05000000000000000000" pitchFamily="2" charset="2"/>
              <a:buChar char="Ø"/>
              <a:defRPr sz="1600">
                <a:solidFill>
                  <a:schemeClr val="bg2"/>
                </a:solidFill>
                <a:latin typeface="Arial" panose="020B0604020202020204" pitchFamily="34" charset="0"/>
                <a:ea typeface="Arial Unicode MS" panose="020B0604020202020204" pitchFamily="34" charset="-128"/>
                <a:cs typeface="Arial" panose="020B0604020202020204" pitchFamily="34" charset="0"/>
              </a:defRPr>
            </a:lvl4pPr>
            <a:lvl5pPr marL="2057400" indent="-228600">
              <a:buClr>
                <a:srgbClr val="1562AE"/>
              </a:buClr>
              <a:buChar char="•"/>
              <a:defRPr sz="1400">
                <a:solidFill>
                  <a:schemeClr val="bg2"/>
                </a:solidFill>
                <a:latin typeface="Arial" panose="020B0604020202020204" pitchFamily="34" charset="0"/>
                <a:ea typeface="Arial Unicode MS" panose="020B0604020202020204" pitchFamily="34" charset="-128"/>
                <a:cs typeface="Arial" panose="020B0604020202020204" pitchFamily="34" charset="0"/>
              </a:defRPr>
            </a:lvl5pPr>
            <a:lvl6pPr marL="2514600" indent="-228600" eaLnBrk="0" fontAlgn="base" hangingPunct="0">
              <a:spcBef>
                <a:spcPct val="0"/>
              </a:spcBef>
              <a:spcAft>
                <a:spcPct val="0"/>
              </a:spcAft>
              <a:buClr>
                <a:srgbClr val="1562AE"/>
              </a:buClr>
              <a:buChar char="•"/>
              <a:defRPr sz="1400">
                <a:solidFill>
                  <a:schemeClr val="bg2"/>
                </a:solidFill>
                <a:latin typeface="Arial" panose="020B0604020202020204" pitchFamily="34" charset="0"/>
                <a:ea typeface="Arial Unicode MS" panose="020B0604020202020204" pitchFamily="34" charset="-128"/>
                <a:cs typeface="Arial" panose="020B0604020202020204" pitchFamily="34" charset="0"/>
              </a:defRPr>
            </a:lvl6pPr>
            <a:lvl7pPr marL="2971800" indent="-228600" eaLnBrk="0" fontAlgn="base" hangingPunct="0">
              <a:spcBef>
                <a:spcPct val="0"/>
              </a:spcBef>
              <a:spcAft>
                <a:spcPct val="0"/>
              </a:spcAft>
              <a:buClr>
                <a:srgbClr val="1562AE"/>
              </a:buClr>
              <a:buChar char="•"/>
              <a:defRPr sz="1400">
                <a:solidFill>
                  <a:schemeClr val="bg2"/>
                </a:solidFill>
                <a:latin typeface="Arial" panose="020B0604020202020204" pitchFamily="34" charset="0"/>
                <a:ea typeface="Arial Unicode MS" panose="020B0604020202020204" pitchFamily="34" charset="-128"/>
                <a:cs typeface="Arial" panose="020B0604020202020204" pitchFamily="34" charset="0"/>
              </a:defRPr>
            </a:lvl7pPr>
            <a:lvl8pPr marL="3429000" indent="-228600" eaLnBrk="0" fontAlgn="base" hangingPunct="0">
              <a:spcBef>
                <a:spcPct val="0"/>
              </a:spcBef>
              <a:spcAft>
                <a:spcPct val="0"/>
              </a:spcAft>
              <a:buClr>
                <a:srgbClr val="1562AE"/>
              </a:buClr>
              <a:buChar char="•"/>
              <a:defRPr sz="1400">
                <a:solidFill>
                  <a:schemeClr val="bg2"/>
                </a:solidFill>
                <a:latin typeface="Arial" panose="020B0604020202020204" pitchFamily="34" charset="0"/>
                <a:ea typeface="Arial Unicode MS" panose="020B0604020202020204" pitchFamily="34" charset="-128"/>
                <a:cs typeface="Arial" panose="020B0604020202020204" pitchFamily="34" charset="0"/>
              </a:defRPr>
            </a:lvl8pPr>
            <a:lvl9pPr marL="3886200" indent="-228600" eaLnBrk="0" fontAlgn="base" hangingPunct="0">
              <a:spcBef>
                <a:spcPct val="0"/>
              </a:spcBef>
              <a:spcAft>
                <a:spcPct val="0"/>
              </a:spcAft>
              <a:buClr>
                <a:srgbClr val="1562AE"/>
              </a:buClr>
              <a:buChar char="•"/>
              <a:defRPr sz="1400">
                <a:solidFill>
                  <a:schemeClr val="bg2"/>
                </a:solidFill>
                <a:latin typeface="Arial" panose="020B0604020202020204" pitchFamily="34" charset="0"/>
                <a:ea typeface="Arial Unicode MS" panose="020B0604020202020204" pitchFamily="34" charset="-128"/>
                <a:cs typeface="Arial" panose="020B0604020202020204" pitchFamily="34" charset="0"/>
              </a:defRPr>
            </a:lvl9pPr>
          </a:lstStyle>
          <a:p>
            <a:pPr eaLnBrk="1" hangingPunct="1">
              <a:spcBef>
                <a:spcPct val="0"/>
              </a:spcBef>
              <a:buFontTx/>
              <a:buNone/>
              <a:defRPr/>
            </a:pPr>
            <a:r>
              <a:rPr lang="en-US" altLang="en-US" sz="1000" dirty="0">
                <a:solidFill>
                  <a:schemeClr val="bg1">
                    <a:lumMod val="50000"/>
                  </a:schemeClr>
                </a:solidFill>
                <a:latin typeface="IBM Plex Sans" panose="020B0503050203000203" pitchFamily="34" charset="0"/>
                <a:hlinkClick r:id="rId11"/>
              </a:rPr>
              <a:t>Link</a:t>
            </a:r>
            <a:endParaRPr lang="en-IN" altLang="en-US" sz="1000" dirty="0">
              <a:solidFill>
                <a:schemeClr val="bg1">
                  <a:lumMod val="50000"/>
                </a:schemeClr>
              </a:solidFill>
              <a:latin typeface="IBM Plex Sans" panose="020B0503050203000203" pitchFamily="34" charset="0"/>
            </a:endParaRPr>
          </a:p>
        </p:txBody>
      </p:sp>
      <p:pic>
        <p:nvPicPr>
          <p:cNvPr id="23" name="Picture 22">
            <a:extLst>
              <a:ext uri="{FF2B5EF4-FFF2-40B4-BE49-F238E27FC236}">
                <a16:creationId xmlns:a16="http://schemas.microsoft.com/office/drawing/2014/main" id="{D2604DA7-5689-426A-9D64-8AA6FEE298A8}"/>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1860134" y="170681"/>
            <a:ext cx="1214305" cy="691183"/>
          </a:xfrm>
          <a:prstGeom prst="rect">
            <a:avLst/>
          </a:prstGeom>
        </p:spPr>
      </p:pic>
      <p:pic>
        <p:nvPicPr>
          <p:cNvPr id="19" name="Picture 18">
            <a:extLst>
              <a:ext uri="{FF2B5EF4-FFF2-40B4-BE49-F238E27FC236}">
                <a16:creationId xmlns:a16="http://schemas.microsoft.com/office/drawing/2014/main" id="{3AD92842-F61A-4898-A025-AAA1CA64D686}"/>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82473" y="1123897"/>
            <a:ext cx="5783580" cy="188366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TotalTime>
  <Words>436</Words>
  <Application>Microsoft Office PowerPoint</Application>
  <PresentationFormat>Custom</PresentationFormat>
  <Paragraphs>43</Paragraphs>
  <Slides>1</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vt:i4>
      </vt:variant>
    </vt:vector>
  </HeadingPairs>
  <TitlesOfParts>
    <vt:vector size="8" baseType="lpstr">
      <vt:lpstr>Arial</vt:lpstr>
      <vt:lpstr>Calibri</vt:lpstr>
      <vt:lpstr>HelvNeue Light for IBM</vt:lpstr>
      <vt:lpstr>IBM Plex Mono</vt:lpstr>
      <vt:lpstr>IBM Plex Sans</vt:lpstr>
      <vt:lpstr>Office Theme</vt:lpstr>
      <vt:lpstr>Custom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Edward</dc:creator>
  <cp:lastModifiedBy>Josh Rosenblatt</cp:lastModifiedBy>
  <cp:revision>68</cp:revision>
  <dcterms:modified xsi:type="dcterms:W3CDTF">2021-05-05T19:50:05Z</dcterms:modified>
</cp:coreProperties>
</file>