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24" r:id="rId1"/>
    <p:sldMasterId id="2147483891" r:id="rId2"/>
  </p:sldMasterIdLst>
  <p:notesMasterIdLst>
    <p:notesMasterId r:id="rId14"/>
  </p:notesMasterIdLst>
  <p:handoutMasterIdLst>
    <p:handoutMasterId r:id="rId15"/>
  </p:handoutMasterIdLst>
  <p:sldIdLst>
    <p:sldId id="402" r:id="rId3"/>
    <p:sldId id="417" r:id="rId4"/>
    <p:sldId id="418" r:id="rId5"/>
    <p:sldId id="420" r:id="rId6"/>
    <p:sldId id="421" r:id="rId7"/>
    <p:sldId id="422" r:id="rId8"/>
    <p:sldId id="423" r:id="rId9"/>
    <p:sldId id="425" r:id="rId10"/>
    <p:sldId id="426" r:id="rId11"/>
    <p:sldId id="399" r:id="rId12"/>
    <p:sldId id="307" r:id="rId13"/>
  </p:sldIdLst>
  <p:sldSz cx="9144000" cy="5143500" type="screen16x9"/>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4BB41DF-BB5E-C52F-09C2-E9C0B0B6E5D3}" name="Jax Shawley" initials="JS" userId="S::jax@uk.ibm.com::e04a4d22-e9b4-4ab2-ae87-448dabeb3bb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Zachary Anderson" initials="ZA" lastIdx="25" clrIdx="0">
    <p:extLst>
      <p:ext uri="{19B8F6BF-5375-455C-9EA6-DF929625EA0E}">
        <p15:presenceInfo xmlns:p15="http://schemas.microsoft.com/office/powerpoint/2012/main" userId="S::zanderson@vsapartners.com::b6da4b55-2f36-4779-ba8b-606d779a32e3" providerId="AD"/>
      </p:ext>
    </p:extLst>
  </p:cmAuthor>
  <p:cmAuthor id="2" name="Liz Sadler" initials="LS" lastIdx="40" clrIdx="1">
    <p:extLst>
      <p:ext uri="{19B8F6BF-5375-455C-9EA6-DF929625EA0E}">
        <p15:presenceInfo xmlns:p15="http://schemas.microsoft.com/office/powerpoint/2012/main" userId="Liz Sadl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D9C"/>
    <a:srgbClr val="0F62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49"/>
    <p:restoredTop sz="92381" autoAdjust="0"/>
  </p:normalViewPr>
  <p:slideViewPr>
    <p:cSldViewPr snapToGrid="0" snapToObjects="1">
      <p:cViewPr>
        <p:scale>
          <a:sx n="100" d="100"/>
          <a:sy n="100" d="100"/>
        </p:scale>
        <p:origin x="536" y="120"/>
      </p:cViewPr>
      <p:guideLst>
        <p:guide orient="horz" pos="1620"/>
        <p:guide pos="2880"/>
      </p:guideLst>
    </p:cSldViewPr>
  </p:slideViewPr>
  <p:outlineViewPr>
    <p:cViewPr>
      <p:scale>
        <a:sx n="33" d="100"/>
        <a:sy n="33" d="100"/>
      </p:scale>
      <p:origin x="0" y="-23176"/>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8" d="100"/>
          <a:sy n="88" d="100"/>
        </p:scale>
        <p:origin x="3872" y="17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8/10/relationships/authors" Targe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219456" y="8705088"/>
            <a:ext cx="338328" cy="228600"/>
          </a:xfrm>
          <a:prstGeom prst="rect">
            <a:avLst/>
          </a:prstGeom>
        </p:spPr>
        <p:txBody>
          <a:bodyPr vert="horz" lIns="0" tIns="0" rIns="0" bIns="0" rtlCol="0" anchor="b"/>
          <a:lstStyle>
            <a:lvl1pPr algn="r">
              <a:defRPr sz="1200"/>
            </a:lvl1pPr>
          </a:lstStyle>
          <a:p>
            <a:pPr algn="l"/>
            <a:fld id="{614B4878-71CB-8F40-B9DD-F26F1F6CA014}" type="slidenum">
              <a:rPr lang="en-US" sz="600" smtClean="0">
                <a:solidFill>
                  <a:schemeClr val="bg1"/>
                </a:solidFill>
                <a:latin typeface="IBM Plex Sans" panose="020B0503050203000203" pitchFamily="34" charset="0"/>
                <a:ea typeface="IBM Plex Sans" charset="0"/>
                <a:cs typeface="IBM Plex Sans" charset="0"/>
              </a:rPr>
              <a:pPr algn="l"/>
              <a:t>‹#›</a:t>
            </a:fld>
            <a:endParaRPr lang="en-US" sz="600" dirty="0">
              <a:solidFill>
                <a:schemeClr val="bg1"/>
              </a:solidFill>
              <a:latin typeface="IBM Plex Sans" panose="020B0503050203000203" pitchFamily="34" charset="0"/>
              <a:ea typeface="IBM Plex Sans" charset="0"/>
              <a:cs typeface="IBM Plex Sans" charset="0"/>
            </a:endParaRPr>
          </a:p>
        </p:txBody>
      </p:sp>
      <p:sp>
        <p:nvSpPr>
          <p:cNvPr id="4" name="Footer Placeholder 3"/>
          <p:cNvSpPr>
            <a:spLocks noGrp="1"/>
          </p:cNvSpPr>
          <p:nvPr>
            <p:ph type="ftr" sz="quarter" idx="2"/>
          </p:nvPr>
        </p:nvSpPr>
        <p:spPr>
          <a:xfrm>
            <a:off x="630936" y="8705088"/>
            <a:ext cx="3657600" cy="228600"/>
          </a:xfrm>
          <a:prstGeom prst="rect">
            <a:avLst/>
          </a:prstGeom>
        </p:spPr>
        <p:txBody>
          <a:bodyPr vert="horz" lIns="0" tIns="0" rIns="0" bIns="0" rtlCol="0" anchor="b"/>
          <a:lstStyle>
            <a:lvl1pPr algn="l">
              <a:defRPr sz="1200"/>
            </a:lvl1pPr>
          </a:lstStyle>
          <a:p>
            <a:r>
              <a:rPr lang="en-US" sz="600" dirty="0">
                <a:solidFill>
                  <a:schemeClr val="bg1"/>
                </a:solidFill>
                <a:latin typeface="IBM Plex Sans" panose="020B0503050203000203" pitchFamily="34" charset="0"/>
                <a:ea typeface="IBM Plex Sans" charset="0"/>
                <a:cs typeface="IBM Plex Sans" charset="0"/>
              </a:rPr>
              <a:t>Group Name / DOC ID / Month XX, 2020 / © 2020 IBM Corporation</a:t>
            </a:r>
          </a:p>
        </p:txBody>
      </p:sp>
    </p:spTree>
    <p:extLst>
      <p:ext uri="{BB962C8B-B14F-4D97-AF65-F5344CB8AC3E}">
        <p14:creationId xmlns:p14="http://schemas.microsoft.com/office/powerpoint/2010/main" val="44802781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822450" y="228600"/>
            <a:ext cx="3213100" cy="1807369"/>
          </a:xfrm>
          <a:prstGeom prst="rect">
            <a:avLst/>
          </a:prstGeom>
          <a:noFill/>
          <a:ln w="12700">
            <a:solidFill>
              <a:prstClr val="black"/>
            </a:solidFill>
          </a:ln>
        </p:spPr>
        <p:txBody>
          <a:bodyPr vert="horz" lIns="91440" tIns="45720" rIns="91440" bIns="45720" rtlCol="0" anchor="ctr"/>
          <a:lstStyle/>
          <a:p>
            <a:endParaRPr lang="en-US" dirty="0"/>
          </a:p>
        </p:txBody>
      </p:sp>
      <p:sp>
        <p:nvSpPr>
          <p:cNvPr id="8" name="Notes Placeholder 7">
            <a:extLst>
              <a:ext uri="{FF2B5EF4-FFF2-40B4-BE49-F238E27FC236}">
                <a16:creationId xmlns:a16="http://schemas.microsoft.com/office/drawing/2014/main" id="{6ABF5568-9620-E34F-9423-054ABD0598F2}"/>
              </a:ext>
            </a:extLst>
          </p:cNvPr>
          <p:cNvSpPr>
            <a:spLocks noGrp="1"/>
          </p:cNvSpPr>
          <p:nvPr>
            <p:ph type="body" sz="quarter" idx="3"/>
          </p:nvPr>
        </p:nvSpPr>
        <p:spPr>
          <a:xfrm>
            <a:off x="219456" y="2247900"/>
            <a:ext cx="6419088" cy="6159500"/>
          </a:xfrm>
          <a:prstGeom prst="rect">
            <a:avLst/>
          </a:prstGeom>
        </p:spPr>
        <p:txBody>
          <a:bodyPr vert="horz" lIns="0" tIns="0" rIns="0" bIns="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marL="803275" marR="0" lvl="4" indent="-171450" algn="l" defTabSz="914400" rtl="0" eaLnBrk="1" fontAlgn="base" latinLnBrk="0" hangingPunct="1">
              <a:lnSpc>
                <a:spcPct val="100000"/>
              </a:lnSpc>
              <a:spcBef>
                <a:spcPts val="600"/>
              </a:spcBef>
              <a:spcAft>
                <a:spcPct val="0"/>
              </a:spcAft>
              <a:buClr>
                <a:srgbClr val="000000"/>
              </a:buClr>
              <a:buSzTx/>
              <a:buFont typeface="IBM Plex Sans" charset="-120"/>
              <a:buChar char="»"/>
              <a:tabLst/>
              <a:defRPr/>
            </a:pPr>
            <a:r>
              <a:rPr kumimoji="0" lang="en-US" sz="1000" b="0" i="0" u="none" strike="noStrike" kern="1200" cap="none" spc="0" normalizeH="0" baseline="0" noProof="0" dirty="0">
                <a:ln>
                  <a:noFill/>
                </a:ln>
                <a:solidFill>
                  <a:srgbClr val="000000"/>
                </a:solidFill>
                <a:effectLst/>
                <a:uLnTx/>
                <a:uFillTx/>
                <a:latin typeface="IBM Plex Sans" panose="020B0503050203000203" pitchFamily="34" charset="0"/>
                <a:ea typeface="+mn-ea"/>
                <a:cs typeface="+mn-cs"/>
              </a:rPr>
              <a:t>Fifth level</a:t>
            </a:r>
          </a:p>
        </p:txBody>
      </p:sp>
      <p:sp>
        <p:nvSpPr>
          <p:cNvPr id="7" name="Slide Number Placeholder 6"/>
          <p:cNvSpPr>
            <a:spLocks noGrp="1"/>
          </p:cNvSpPr>
          <p:nvPr>
            <p:ph type="sldNum" sz="quarter" idx="5"/>
          </p:nvPr>
        </p:nvSpPr>
        <p:spPr>
          <a:xfrm>
            <a:off x="219456" y="8705088"/>
            <a:ext cx="338328" cy="228600"/>
          </a:xfrm>
          <a:prstGeom prst="rect">
            <a:avLst/>
          </a:prstGeom>
        </p:spPr>
        <p:txBody>
          <a:bodyPr vert="horz" lIns="0" tIns="0" rIns="0" bIns="0" rtlCol="0" anchor="b"/>
          <a:lstStyle>
            <a:lvl1pPr algn="l">
              <a:defRPr sz="600" b="0" i="0">
                <a:solidFill>
                  <a:schemeClr val="bg1"/>
                </a:solidFill>
                <a:latin typeface="IBM Plex Sans" panose="020B0503050203000203" pitchFamily="34" charset="0"/>
                <a:ea typeface="IBM Plex Sans" panose="020B0503050203000203" pitchFamily="34" charset="0"/>
                <a:cs typeface="IBM Plex Sans" panose="020B0503050203000203" pitchFamily="34" charset="0"/>
              </a:defRPr>
            </a:lvl1pPr>
          </a:lstStyle>
          <a:p>
            <a:fld id="{6E2E38B8-B0B4-AD41-AC6E-B781F46A9FD3}" type="slidenum">
              <a:rPr lang="en-US" smtClean="0"/>
              <a:pPr/>
              <a:t>‹#›</a:t>
            </a:fld>
            <a:endParaRPr lang="en-US" dirty="0"/>
          </a:p>
        </p:txBody>
      </p:sp>
      <p:sp>
        <p:nvSpPr>
          <p:cNvPr id="6" name="Footer Placeholder 5"/>
          <p:cNvSpPr>
            <a:spLocks noGrp="1"/>
          </p:cNvSpPr>
          <p:nvPr>
            <p:ph type="ftr" sz="quarter" idx="4"/>
          </p:nvPr>
        </p:nvSpPr>
        <p:spPr>
          <a:xfrm>
            <a:off x="630936" y="8705088"/>
            <a:ext cx="3657600" cy="228600"/>
          </a:xfrm>
          <a:prstGeom prst="rect">
            <a:avLst/>
          </a:prstGeom>
        </p:spPr>
        <p:txBody>
          <a:bodyPr vert="horz" lIns="0" tIns="0" rIns="0" bIns="0" rtlCol="0" anchor="b"/>
          <a:lstStyle>
            <a:lvl1pPr algn="l">
              <a:defRPr sz="600" b="0" i="0">
                <a:solidFill>
                  <a:schemeClr val="bg1"/>
                </a:solidFill>
                <a:latin typeface="IBM Plex Sans" panose="020B0503050203000203" pitchFamily="34" charset="0"/>
                <a:ea typeface="IBM Plex Sans" panose="020B0503050203000203" pitchFamily="34" charset="0"/>
                <a:cs typeface="IBM Plex Sans" panose="020B0503050203000203" pitchFamily="34" charset="0"/>
              </a:defRPr>
            </a:lvl1pPr>
          </a:lstStyle>
          <a:p>
            <a:r>
              <a:rPr lang="en-US" dirty="0"/>
              <a:t>Group Name / DOC ID / Month XX, 2020 / © 2020 IBM Corporation</a:t>
            </a:r>
          </a:p>
        </p:txBody>
      </p:sp>
    </p:spTree>
    <p:extLst>
      <p:ext uri="{BB962C8B-B14F-4D97-AF65-F5344CB8AC3E}">
        <p14:creationId xmlns:p14="http://schemas.microsoft.com/office/powerpoint/2010/main" val="791598581"/>
      </p:ext>
    </p:extLst>
  </p:cSld>
  <p:clrMap bg1="lt1" tx1="dk1" bg2="lt2" tx2="dk2" accent1="accent1" accent2="accent2" accent3="accent3" accent4="accent4" accent5="accent5" accent6="accent6" hlink="hlink" folHlink="folHlink"/>
  <p:hf hdr="0" dt="0"/>
  <p:notesStyle>
    <a:lvl1pPr marL="0" algn="l" defTabSz="914400" rtl="0" eaLnBrk="1" latinLnBrk="0" hangingPunct="1">
      <a:spcBef>
        <a:spcPts val="600"/>
      </a:spcBef>
      <a:defRPr sz="1000" b="0" i="0" kern="1200">
        <a:solidFill>
          <a:schemeClr val="bg1"/>
        </a:solidFill>
        <a:latin typeface="IBM Plex Sans" panose="020B0503050203000203" pitchFamily="34" charset="0"/>
        <a:ea typeface="+mn-ea"/>
        <a:cs typeface="+mn-cs"/>
      </a:defRPr>
    </a:lvl1pPr>
    <a:lvl2pPr marL="174625" indent="-169863" algn="l" defTabSz="914400" rtl="0" eaLnBrk="1" latinLnBrk="0" hangingPunct="1">
      <a:spcBef>
        <a:spcPts val="600"/>
      </a:spcBef>
      <a:buFont typeface="IBM Plex Sans"/>
      <a:buChar char="–"/>
      <a:tabLst/>
      <a:defRPr sz="1000" b="0" i="0" kern="1200">
        <a:solidFill>
          <a:schemeClr val="bg1"/>
        </a:solidFill>
        <a:latin typeface="IBM Plex Sans" panose="020B0503050203000203" pitchFamily="34" charset="0"/>
        <a:ea typeface="+mn-ea"/>
        <a:cs typeface="+mn-cs"/>
      </a:defRPr>
    </a:lvl2pPr>
    <a:lvl3pPr marL="347472" indent="-173736" algn="l" defTabSz="914400" rtl="0" eaLnBrk="1" latinLnBrk="0" hangingPunct="1">
      <a:spcBef>
        <a:spcPts val="600"/>
      </a:spcBef>
      <a:buFont typeface="Arial" panose="020B0604020202020204" pitchFamily="34" charset="0"/>
      <a:buChar char="•"/>
      <a:tabLst/>
      <a:defRPr sz="1000" b="0" i="0" kern="1200">
        <a:solidFill>
          <a:schemeClr val="bg1"/>
        </a:solidFill>
        <a:latin typeface="IBM Plex Sans" panose="020B0503050203000203" pitchFamily="34" charset="0"/>
        <a:ea typeface="+mn-ea"/>
        <a:cs typeface="+mn-cs"/>
      </a:defRPr>
    </a:lvl3pPr>
    <a:lvl4pPr marL="630936" indent="-173736" algn="l" defTabSz="914400" rtl="0" eaLnBrk="1" latinLnBrk="0" hangingPunct="1">
      <a:spcBef>
        <a:spcPts val="600"/>
      </a:spcBef>
      <a:buFont typeface="IBM Plex Sans"/>
      <a:buChar char="–"/>
      <a:tabLst/>
      <a:defRPr sz="1000" b="0" i="0" kern="1200">
        <a:solidFill>
          <a:schemeClr val="bg1"/>
        </a:solidFill>
        <a:latin typeface="IBM Plex Sans" panose="020B0503050203000203" pitchFamily="34" charset="0"/>
        <a:ea typeface="+mn-ea"/>
        <a:cs typeface="+mn-cs"/>
      </a:defRPr>
    </a:lvl4pPr>
    <a:lvl5pPr marL="174625" marR="0" indent="-169863" algn="l" defTabSz="914400" rtl="0" eaLnBrk="1" fontAlgn="base" latinLnBrk="0" hangingPunct="1">
      <a:lnSpc>
        <a:spcPct val="100000"/>
      </a:lnSpc>
      <a:spcBef>
        <a:spcPts val="600"/>
      </a:spcBef>
      <a:spcAft>
        <a:spcPct val="0"/>
      </a:spcAft>
      <a:buClr>
        <a:srgbClr val="000000"/>
      </a:buClr>
      <a:buSzTx/>
      <a:buFont typeface="IBM Plex Sans" charset="-120"/>
      <a:buChar char="»"/>
      <a:tabLst/>
      <a:defRPr sz="1000" b="0" i="0" kern="1200">
        <a:solidFill>
          <a:schemeClr val="bg1"/>
        </a:solidFill>
        <a:latin typeface="IBM Plex Sans" panose="020B050305020300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22450" y="228600"/>
            <a:ext cx="3213100" cy="1808163"/>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6E2E38B8-B0B4-AD41-AC6E-B781F46A9FD3}" type="slidenum">
              <a:rPr lang="en-US" smtClean="0"/>
              <a:pPr/>
              <a:t>2</a:t>
            </a:fld>
            <a:endParaRPr lang="en-US" dirty="0"/>
          </a:p>
        </p:txBody>
      </p:sp>
      <p:sp>
        <p:nvSpPr>
          <p:cNvPr id="5" name="Footer Placeholder 4"/>
          <p:cNvSpPr>
            <a:spLocks noGrp="1"/>
          </p:cNvSpPr>
          <p:nvPr>
            <p:ph type="ftr" sz="quarter" idx="4"/>
          </p:nvPr>
        </p:nvSpPr>
        <p:spPr/>
        <p:txBody>
          <a:bodyPr/>
          <a:lstStyle/>
          <a:p>
            <a:r>
              <a:rPr lang="en-US" dirty="0"/>
              <a:t>Group Name / DOC ID / Month XX, 2020 / © 2020 IBM Corporation</a:t>
            </a:r>
          </a:p>
        </p:txBody>
      </p:sp>
    </p:spTree>
    <p:extLst>
      <p:ext uri="{BB962C8B-B14F-4D97-AF65-F5344CB8AC3E}">
        <p14:creationId xmlns:p14="http://schemas.microsoft.com/office/powerpoint/2010/main" val="26607402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3646932"/>
          </a:xfrm>
        </p:spPr>
        <p:txBody>
          <a:bodyPr/>
          <a:lstStyle>
            <a:lvl1pPr>
              <a:defRPr>
                <a:solidFill>
                  <a:schemeClr val="bg1"/>
                </a:solidFill>
              </a:defRPr>
            </a:lvl1pPr>
          </a:lstStyle>
          <a:p>
            <a:r>
              <a:rPr lang="en-US"/>
              <a:t>Click to edit Master title style</a:t>
            </a:r>
            <a:endParaRPr lang="en-US" dirty="0"/>
          </a:p>
        </p:txBody>
      </p:sp>
      <p:sp>
        <p:nvSpPr>
          <p:cNvPr id="3" name="Footer Placeholder"/>
          <p:cNvSpPr>
            <a:spLocks noGrp="1"/>
          </p:cNvSpPr>
          <p:nvPr>
            <p:ph type="ftr" sz="quarter" idx="10"/>
          </p:nvPr>
        </p:nvSpPr>
        <p:spPr/>
        <p:txBody>
          <a:bodyPr/>
          <a:lstStyle/>
          <a:p>
            <a:r>
              <a:rPr lang="en-US" dirty="0"/>
              <a:t>CICS TX solution brief © 2022 IBM Corporation</a:t>
            </a:r>
          </a:p>
        </p:txBody>
      </p:sp>
      <p:pic>
        <p:nvPicPr>
          <p:cNvPr id="7" name="Picture" descr="IBM 8-bar logo"/>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8393812" y="4693077"/>
            <a:ext cx="521589" cy="206791"/>
          </a:xfrm>
          <a:prstGeom prst="rect">
            <a:avLst/>
          </a:prstGeom>
        </p:spPr>
      </p:pic>
      <p:sp>
        <p:nvSpPr>
          <p:cNvPr id="6" name="Text Placeholder 5">
            <a:extLst>
              <a:ext uri="{FF2B5EF4-FFF2-40B4-BE49-F238E27FC236}">
                <a16:creationId xmlns:a16="http://schemas.microsoft.com/office/drawing/2014/main" id="{2A65946F-E7E3-6C45-B3FF-9807143D5A3E}"/>
              </a:ext>
            </a:extLst>
          </p:cNvPr>
          <p:cNvSpPr>
            <a:spLocks noGrp="1"/>
          </p:cNvSpPr>
          <p:nvPr>
            <p:ph type="body" sz="quarter" idx="11"/>
          </p:nvPr>
        </p:nvSpPr>
        <p:spPr>
          <a:xfrm>
            <a:off x="210312" y="4033996"/>
            <a:ext cx="4142232" cy="461803"/>
          </a:xfrm>
        </p:spPr>
        <p:txBody>
          <a:bodyPr/>
          <a:lstStyle>
            <a:lvl1pPr>
              <a:defRPr sz="1600"/>
            </a:lvl1pPr>
          </a:lstStyle>
          <a:p>
            <a:pPr lvl="0"/>
            <a:r>
              <a:rPr lang="en-US"/>
              <a:t>Click to edit Master text styles</a:t>
            </a:r>
          </a:p>
        </p:txBody>
      </p:sp>
    </p:spTree>
    <p:extLst>
      <p:ext uri="{BB962C8B-B14F-4D97-AF65-F5344CB8AC3E}">
        <p14:creationId xmlns:p14="http://schemas.microsoft.com/office/powerpoint/2010/main" val="2120460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text (two columns, different text sizes)">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4672"/>
          </a:xfrm>
        </p:spPr>
        <p:txBody>
          <a:bodyPr/>
          <a:lstStyle/>
          <a:p>
            <a:r>
              <a:rPr lang="en-US"/>
              <a:t>Click to edit Master title style</a:t>
            </a:r>
            <a:endParaRPr lang="en-US" dirty="0"/>
          </a:p>
        </p:txBody>
      </p:sp>
      <p:sp>
        <p:nvSpPr>
          <p:cNvPr id="7" name="Content Placeholder"/>
          <p:cNvSpPr>
            <a:spLocks noGrp="1"/>
          </p:cNvSpPr>
          <p:nvPr>
            <p:ph sz="quarter" idx="13"/>
          </p:nvPr>
        </p:nvSpPr>
        <p:spPr>
          <a:xfrm>
            <a:off x="210312" y="1216152"/>
            <a:ext cx="4142232" cy="3279648"/>
          </a:xfrm>
        </p:spPr>
        <p:txBody>
          <a:bodyPr/>
          <a:lstStyle>
            <a:lvl1pPr>
              <a:defRPr sz="2400"/>
            </a:lvl1pPr>
          </a:lstStyle>
          <a:p>
            <a:pPr lvl="0"/>
            <a:r>
              <a:rPr lang="en-US"/>
              <a:t>Click to edit Master text styles</a:t>
            </a:r>
          </a:p>
        </p:txBody>
      </p:sp>
      <p:sp>
        <p:nvSpPr>
          <p:cNvPr id="6" name="Text Placeholder"/>
          <p:cNvSpPr>
            <a:spLocks noGrp="1"/>
          </p:cNvSpPr>
          <p:nvPr>
            <p:ph type="body" sz="quarter" idx="12"/>
          </p:nvPr>
        </p:nvSpPr>
        <p:spPr>
          <a:xfrm>
            <a:off x="4791456" y="1243584"/>
            <a:ext cx="4123944" cy="3252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253502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text (four columns)">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4672"/>
          </a:xfrm>
        </p:spPr>
        <p:txBody>
          <a:bodyPr/>
          <a:lstStyle/>
          <a:p>
            <a:r>
              <a:rPr lang="en-US"/>
              <a:t>Click to edit Master title style</a:t>
            </a:r>
            <a:endParaRPr lang="en-US" dirty="0"/>
          </a:p>
        </p:txBody>
      </p:sp>
      <p:sp>
        <p:nvSpPr>
          <p:cNvPr id="6" name="Text Placeholder 1"/>
          <p:cNvSpPr>
            <a:spLocks noGrp="1"/>
          </p:cNvSpPr>
          <p:nvPr>
            <p:ph type="body" sz="quarter" idx="12"/>
          </p:nvPr>
        </p:nvSpPr>
        <p:spPr>
          <a:xfrm>
            <a:off x="219456" y="1243584"/>
            <a:ext cx="1837944" cy="3252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2"/>
          <p:cNvSpPr>
            <a:spLocks noGrp="1"/>
          </p:cNvSpPr>
          <p:nvPr>
            <p:ph type="body" sz="quarter" idx="13"/>
          </p:nvPr>
        </p:nvSpPr>
        <p:spPr>
          <a:xfrm>
            <a:off x="2505456" y="1243584"/>
            <a:ext cx="1837944" cy="3252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3"/>
          <p:cNvSpPr>
            <a:spLocks noGrp="1"/>
          </p:cNvSpPr>
          <p:nvPr>
            <p:ph type="body" sz="quarter" idx="14"/>
          </p:nvPr>
        </p:nvSpPr>
        <p:spPr>
          <a:xfrm>
            <a:off x="4791456" y="1243584"/>
            <a:ext cx="1837944" cy="3252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4"/>
          <p:cNvSpPr>
            <a:spLocks noGrp="1"/>
          </p:cNvSpPr>
          <p:nvPr>
            <p:ph type="body" sz="quarter" idx="15"/>
          </p:nvPr>
        </p:nvSpPr>
        <p:spPr>
          <a:xfrm>
            <a:off x="7077456" y="1243584"/>
            <a:ext cx="1837944" cy="3252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230125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text, half-image">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4672"/>
          </a:xfrm>
        </p:spPr>
        <p:txBody>
          <a:bodyPr/>
          <a:lstStyle/>
          <a:p>
            <a:r>
              <a:rPr lang="en-US"/>
              <a:t>Click to edit Master title style</a:t>
            </a:r>
            <a:endParaRPr lang="en-US" dirty="0"/>
          </a:p>
        </p:txBody>
      </p:sp>
      <p:sp>
        <p:nvSpPr>
          <p:cNvPr id="8" name="Text Placeholder"/>
          <p:cNvSpPr>
            <a:spLocks noGrp="1"/>
          </p:cNvSpPr>
          <p:nvPr>
            <p:ph type="body" sz="quarter" idx="13"/>
          </p:nvPr>
        </p:nvSpPr>
        <p:spPr>
          <a:xfrm>
            <a:off x="219456" y="1243584"/>
            <a:ext cx="4123944" cy="3252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Picture Placeholder"/>
          <p:cNvSpPr>
            <a:spLocks noGrp="1"/>
          </p:cNvSpPr>
          <p:nvPr>
            <p:ph type="pic" sz="quarter" idx="14"/>
          </p:nvPr>
        </p:nvSpPr>
        <p:spPr>
          <a:xfrm>
            <a:off x="4572000" y="0"/>
            <a:ext cx="4572000" cy="5143500"/>
          </a:xfrm>
        </p:spPr>
        <p:txBody>
          <a:bodyPr lIns="91440" tIns="91440" rIns="91440" bIns="91440"/>
          <a:lstStyle/>
          <a:p>
            <a:r>
              <a:rPr lang="en-US" dirty="0"/>
              <a:t>Click icon to add picture</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288799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text (two narrow columns)">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4294632"/>
          </a:xfrm>
        </p:spPr>
        <p:txBody>
          <a:bodyPr/>
          <a:lstStyle/>
          <a:p>
            <a:r>
              <a:rPr lang="en-US"/>
              <a:t>Click to edit Master title style</a:t>
            </a:r>
            <a:endParaRPr lang="en-US" dirty="0"/>
          </a:p>
        </p:txBody>
      </p:sp>
      <p:sp>
        <p:nvSpPr>
          <p:cNvPr id="6" name="Text Placeholder 1"/>
          <p:cNvSpPr>
            <a:spLocks noGrp="1"/>
          </p:cNvSpPr>
          <p:nvPr>
            <p:ph type="body" sz="quarter" idx="12"/>
          </p:nvPr>
        </p:nvSpPr>
        <p:spPr>
          <a:xfrm>
            <a:off x="4791456" y="201168"/>
            <a:ext cx="1837944" cy="4294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2"/>
          <p:cNvSpPr>
            <a:spLocks noGrp="1"/>
          </p:cNvSpPr>
          <p:nvPr>
            <p:ph type="body" sz="quarter" idx="13"/>
          </p:nvPr>
        </p:nvSpPr>
        <p:spPr>
          <a:xfrm>
            <a:off x="7077456" y="201168"/>
            <a:ext cx="1837944" cy="4294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7873974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text (split background)">
    <p:spTree>
      <p:nvGrpSpPr>
        <p:cNvPr id="1" name=""/>
        <p:cNvGrpSpPr/>
        <p:nvPr/>
      </p:nvGrpSpPr>
      <p:grpSpPr>
        <a:xfrm>
          <a:off x="0" y="0"/>
          <a:ext cx="0" cy="0"/>
          <a:chOff x="0" y="0"/>
          <a:chExt cx="0" cy="0"/>
        </a:xfrm>
      </p:grpSpPr>
      <p:sp>
        <p:nvSpPr>
          <p:cNvPr id="2" name="Title"/>
          <p:cNvSpPr>
            <a:spLocks noGrp="1"/>
          </p:cNvSpPr>
          <p:nvPr>
            <p:ph type="title"/>
          </p:nvPr>
        </p:nvSpPr>
        <p:spPr>
          <a:xfrm>
            <a:off x="210313" y="201168"/>
            <a:ext cx="4142164" cy="4294632"/>
          </a:xfrm>
        </p:spPr>
        <p:txBody>
          <a:bodyPr/>
          <a:lstStyle>
            <a:lvl1pPr>
              <a:defRPr>
                <a:latin typeface="IBM Plex Sans" panose="020B0503050203000203" pitchFamily="34" charset="0"/>
              </a:defRPr>
            </a:lvl1pPr>
          </a:lstStyle>
          <a:p>
            <a:r>
              <a:rPr lang="en-US"/>
              <a:t>Click to edit Master title style</a:t>
            </a:r>
            <a:endParaRPr lang="en-US" dirty="0"/>
          </a:p>
        </p:txBody>
      </p:sp>
      <p:sp>
        <p:nvSpPr>
          <p:cNvPr id="7" name="Cool gray 10 rectangle">
            <a:extLst>
              <a:ext uri="{FF2B5EF4-FFF2-40B4-BE49-F238E27FC236}">
                <a16:creationId xmlns:a16="http://schemas.microsoft.com/office/drawing/2014/main" id="{838ABCAC-D266-7244-9068-DAD3FE4E7CA7}"/>
              </a:ext>
              <a:ext uri="{C183D7F6-B498-43B3-948B-1728B52AA6E4}">
                <adec:decorative xmlns:adec="http://schemas.microsoft.com/office/drawing/2017/decorative" val="1"/>
              </a:ext>
            </a:extLst>
          </p:cNvPr>
          <p:cNvSpPr/>
          <p:nvPr userDrawn="1"/>
        </p:nvSpPr>
        <p:spPr>
          <a:xfrm>
            <a:off x="4572000" y="0"/>
            <a:ext cx="4572000" cy="5143500"/>
          </a:xfrm>
          <a:prstGeom prst="rect">
            <a:avLst/>
          </a:prstGeom>
          <a:solidFill>
            <a:srgbClr val="F3F3F3"/>
          </a:solidFill>
        </p:spPr>
        <p:txBody>
          <a:bodyPr wrap="square" lIns="0" tIns="0" rIns="0" bIns="0" rtlCol="0" anchor="ctr">
            <a:noAutofit/>
          </a:bodyPr>
          <a:lstStyle/>
          <a:p>
            <a:pPr algn="ctr"/>
            <a:endParaRPr lang="en-US" sz="1200" b="0" i="0" dirty="0">
              <a:solidFill>
                <a:srgbClr val="FFFFFF"/>
              </a:solidFill>
              <a:latin typeface="IBM Plex Sans" panose="020B0503050203000203" pitchFamily="34" charset="0"/>
              <a:cs typeface="Arial"/>
            </a:endParaRPr>
          </a:p>
        </p:txBody>
      </p:sp>
      <p:sp>
        <p:nvSpPr>
          <p:cNvPr id="6" name="Text Placeholder"/>
          <p:cNvSpPr>
            <a:spLocks noGrp="1"/>
          </p:cNvSpPr>
          <p:nvPr>
            <p:ph type="body" sz="quarter" idx="12"/>
          </p:nvPr>
        </p:nvSpPr>
        <p:spPr>
          <a:xfrm>
            <a:off x="4791456" y="201168"/>
            <a:ext cx="4123944" cy="4294632"/>
          </a:xfrm>
        </p:spPr>
        <p:txBody>
          <a:bodyPr/>
          <a:lstStyle>
            <a:lvl1pPr>
              <a:defRPr>
                <a:solidFill>
                  <a:schemeClr val="tx1"/>
                </a:solidFill>
                <a:latin typeface="IBM Plex Sans" panose="020B0503050203000203" pitchFamily="34" charset="0"/>
              </a:defRPr>
            </a:lvl1pPr>
            <a:lvl2pPr>
              <a:buClr>
                <a:schemeClr val="tx1"/>
              </a:buClr>
              <a:defRPr>
                <a:solidFill>
                  <a:schemeClr val="tx1"/>
                </a:solidFill>
                <a:latin typeface="IBM Plex Sans" panose="020B0503050203000203" pitchFamily="34" charset="0"/>
              </a:defRPr>
            </a:lvl2pPr>
            <a:lvl3pPr>
              <a:buClr>
                <a:schemeClr val="tx1"/>
              </a:buClr>
              <a:defRPr>
                <a:solidFill>
                  <a:schemeClr val="tx1"/>
                </a:solidFill>
                <a:latin typeface="IBM Plex Sans" panose="020B0503050203000203" pitchFamily="34" charset="0"/>
              </a:defRPr>
            </a:lvl3pPr>
            <a:lvl4pPr>
              <a:buClr>
                <a:schemeClr val="tx1"/>
              </a:buClr>
              <a:defRPr>
                <a:solidFill>
                  <a:schemeClr val="tx1"/>
                </a:solidFill>
                <a:latin typeface="IBM Plex Sans" panose="020B0503050203000203" pitchFamily="34" charset="0"/>
              </a:defRPr>
            </a:lvl4pPr>
            <a:lvl5pPr>
              <a:buClr>
                <a:schemeClr val="tx1"/>
              </a:buClr>
              <a:defRPr>
                <a:solidFill>
                  <a:schemeClr val="tx1"/>
                </a:solidFill>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p:cNvSpPr>
            <a:spLocks noGrp="1"/>
          </p:cNvSpPr>
          <p:nvPr>
            <p:ph type="ftr" sz="quarter" idx="10"/>
          </p:nvPr>
        </p:nvSpPr>
        <p:spPr/>
        <p:txBody>
          <a:bodyPr/>
          <a:lstStyle>
            <a:lvl1pPr>
              <a:defRPr>
                <a:latin typeface="IBM Plex Sans" panose="020B0503050203000203" pitchFamily="34" charset="0"/>
              </a:defRPr>
            </a:lvl1pPr>
          </a:lstStyle>
          <a:p>
            <a:r>
              <a:rPr lang="en-US" dirty="0"/>
              <a:t>CICS TX solution brief © 2022 IBM Corporation</a:t>
            </a:r>
          </a:p>
        </p:txBody>
      </p:sp>
      <p:sp>
        <p:nvSpPr>
          <p:cNvPr id="4" name="Slide Number Placeholder"/>
          <p:cNvSpPr>
            <a:spLocks noGrp="1"/>
          </p:cNvSpPr>
          <p:nvPr>
            <p:ph type="sldNum" sz="quarter" idx="11"/>
          </p:nvPr>
        </p:nvSpPr>
        <p:spPr/>
        <p:txBody>
          <a:bodyPr/>
          <a:lstStyle>
            <a:lvl1pPr>
              <a:defRPr>
                <a:solidFill>
                  <a:schemeClr val="tx1"/>
                </a:solidFill>
                <a:latin typeface="IBM Plex Sans" panose="020B0503050203000203" pitchFamily="34" charset="0"/>
              </a:defRPr>
            </a:lvl1p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0528780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image">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4294632"/>
          </a:xfrm>
        </p:spPr>
        <p:txBody>
          <a:bodyPr/>
          <a:lstStyle/>
          <a:p>
            <a:r>
              <a:rPr lang="en-US"/>
              <a:t>Click to edit Master title style</a:t>
            </a:r>
            <a:endParaRPr lang="en-US" dirty="0"/>
          </a:p>
        </p:txBody>
      </p:sp>
      <p:sp>
        <p:nvSpPr>
          <p:cNvPr id="7" name="Picture Placeholder"/>
          <p:cNvSpPr>
            <a:spLocks noGrp="1"/>
          </p:cNvSpPr>
          <p:nvPr>
            <p:ph type="pic" sz="quarter" idx="14"/>
          </p:nvPr>
        </p:nvSpPr>
        <p:spPr>
          <a:xfrm>
            <a:off x="4572000" y="0"/>
            <a:ext cx="4572000" cy="5143500"/>
          </a:xfrm>
        </p:spPr>
        <p:txBody>
          <a:bodyPr lIns="91440" tIns="91440" rIns="91440" bIns="91440"/>
          <a:lstStyle/>
          <a:p>
            <a:r>
              <a:rPr lang="en-US" dirty="0"/>
              <a:t>Click icon to add picture</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5560303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half-blank area">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4294632"/>
          </a:xfrm>
        </p:spPr>
        <p:txBody>
          <a:bodyPr/>
          <a:lstStyle/>
          <a:p>
            <a:r>
              <a:rPr lang="en-US"/>
              <a:t>Click to edit Master title style</a:t>
            </a:r>
            <a:endParaRPr lang="en-US" dirty="0"/>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1257127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blank">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4672"/>
          </a:xfrm>
        </p:spPr>
        <p:txBody>
          <a:bodyPr/>
          <a:lstStyle/>
          <a:p>
            <a:r>
              <a:rPr lang="en-US"/>
              <a:t>Click to edit Master title style</a:t>
            </a:r>
            <a:endParaRPr lang="en-US" dirty="0"/>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8805212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sight, text, boxes">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4672"/>
          </a:xfrm>
        </p:spPr>
        <p:txBody>
          <a:bodyPr/>
          <a:lstStyle/>
          <a:p>
            <a:r>
              <a:rPr lang="en-US"/>
              <a:t>Click to edit Master title style</a:t>
            </a:r>
            <a:endParaRPr lang="en-US" dirty="0"/>
          </a:p>
        </p:txBody>
      </p:sp>
      <p:sp>
        <p:nvSpPr>
          <p:cNvPr id="8" name="Text Placeholder"/>
          <p:cNvSpPr>
            <a:spLocks noGrp="1"/>
          </p:cNvSpPr>
          <p:nvPr>
            <p:ph type="body" sz="quarter" idx="13"/>
          </p:nvPr>
        </p:nvSpPr>
        <p:spPr>
          <a:xfrm>
            <a:off x="219456" y="1243584"/>
            <a:ext cx="4123944" cy="3252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1"/>
          <p:cNvSpPr>
            <a:spLocks noGrp="1"/>
          </p:cNvSpPr>
          <p:nvPr>
            <p:ph sz="quarter" idx="17"/>
          </p:nvPr>
        </p:nvSpPr>
        <p:spPr>
          <a:xfrm>
            <a:off x="4572000" y="0"/>
            <a:ext cx="2286000" cy="2571750"/>
          </a:xfrm>
          <a:solidFill>
            <a:schemeClr val="accent2"/>
          </a:solidFill>
          <a:ln>
            <a:noFill/>
          </a:ln>
        </p:spPr>
        <p:txBody>
          <a:bodyPr lIns="219456" tIns="201168" rIns="228600" bIns="228600"/>
          <a:lstStyle>
            <a:lvl1pPr>
              <a:defRPr>
                <a:solidFill>
                  <a:schemeClr val="bg1"/>
                </a:solidFill>
              </a:defRPr>
            </a:lvl1pPr>
          </a:lstStyle>
          <a:p>
            <a:pPr lvl="0"/>
            <a:r>
              <a:rPr lang="en-US"/>
              <a:t>Click to edit Master text styles</a:t>
            </a:r>
          </a:p>
        </p:txBody>
      </p:sp>
      <p:sp>
        <p:nvSpPr>
          <p:cNvPr id="10" name="Content Placeholder 2"/>
          <p:cNvSpPr>
            <a:spLocks noGrp="1"/>
          </p:cNvSpPr>
          <p:nvPr>
            <p:ph sz="quarter" idx="18"/>
          </p:nvPr>
        </p:nvSpPr>
        <p:spPr>
          <a:xfrm>
            <a:off x="6858000" y="0"/>
            <a:ext cx="2286000" cy="2571750"/>
          </a:xfrm>
          <a:solidFill>
            <a:srgbClr val="061F80"/>
          </a:solidFill>
          <a:ln>
            <a:noFill/>
          </a:ln>
        </p:spPr>
        <p:txBody>
          <a:bodyPr lIns="219456" tIns="201168" rIns="228600" bIns="228600"/>
          <a:lstStyle>
            <a:lvl1pPr>
              <a:defRPr>
                <a:solidFill>
                  <a:schemeClr val="bg1"/>
                </a:solidFill>
              </a:defRPr>
            </a:lvl1pPr>
          </a:lstStyle>
          <a:p>
            <a:pPr lvl="0"/>
            <a:r>
              <a:rPr lang="en-US"/>
              <a:t>Click to edit Master text styles</a:t>
            </a:r>
          </a:p>
        </p:txBody>
      </p:sp>
      <p:sp>
        <p:nvSpPr>
          <p:cNvPr id="12" name="Content Placeholder 3"/>
          <p:cNvSpPr>
            <a:spLocks noGrp="1"/>
          </p:cNvSpPr>
          <p:nvPr>
            <p:ph sz="quarter" idx="19"/>
          </p:nvPr>
        </p:nvSpPr>
        <p:spPr>
          <a:xfrm>
            <a:off x="4572000" y="2570163"/>
            <a:ext cx="4572000" cy="2573337"/>
          </a:xfrm>
          <a:solidFill>
            <a:srgbClr val="0530AD"/>
          </a:solidFill>
          <a:ln>
            <a:noFill/>
          </a:ln>
        </p:spPr>
        <p:txBody>
          <a:bodyPr lIns="219456" tIns="201168" rIns="228600" bIns="228600"/>
          <a:lstStyle>
            <a:lvl1pPr>
              <a:defRPr>
                <a:solidFill>
                  <a:schemeClr val="bg1"/>
                </a:solidFill>
              </a:defRPr>
            </a:lvl1pPr>
          </a:lstStyle>
          <a:p>
            <a:pPr lvl="0"/>
            <a:r>
              <a:rPr lang="en-US"/>
              <a:t>Click to edit Master text styles</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lvl1pPr>
              <a:defRPr>
                <a:solidFill>
                  <a:schemeClr val="bg1"/>
                </a:solidFill>
              </a:defRPr>
            </a:lvl1p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372901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oxes (3 med, 2 small)">
    <p:spTree>
      <p:nvGrpSpPr>
        <p:cNvPr id="1" name=""/>
        <p:cNvGrpSpPr/>
        <p:nvPr/>
      </p:nvGrpSpPr>
      <p:grpSpPr>
        <a:xfrm>
          <a:off x="0" y="0"/>
          <a:ext cx="0" cy="0"/>
          <a:chOff x="0" y="0"/>
          <a:chExt cx="0" cy="0"/>
        </a:xfrm>
      </p:grpSpPr>
      <p:sp>
        <p:nvSpPr>
          <p:cNvPr id="2" name="Title"/>
          <p:cNvSpPr>
            <a:spLocks noGrp="1"/>
          </p:cNvSpPr>
          <p:nvPr>
            <p:ph type="title"/>
          </p:nvPr>
        </p:nvSpPr>
        <p:spPr>
          <a:xfrm>
            <a:off x="0" y="-1"/>
            <a:ext cx="4572000" cy="2571751"/>
          </a:xfrm>
          <a:solidFill>
            <a:srgbClr val="0530AD"/>
          </a:solidFill>
        </p:spPr>
        <p:txBody>
          <a:bodyPr lIns="210312" tIns="201168" rIns="228600" bIns="228600"/>
          <a:lstStyle>
            <a:lvl1pPr>
              <a:defRPr>
                <a:solidFill>
                  <a:schemeClr val="bg1"/>
                </a:solidFill>
              </a:defRPr>
            </a:lvl1pPr>
          </a:lstStyle>
          <a:p>
            <a:r>
              <a:rPr lang="en-US"/>
              <a:t>Click to edit Master title style</a:t>
            </a:r>
            <a:endParaRPr lang="en-US" dirty="0"/>
          </a:p>
        </p:txBody>
      </p:sp>
      <p:sp>
        <p:nvSpPr>
          <p:cNvPr id="6" name="Content Placeholder 1"/>
          <p:cNvSpPr>
            <a:spLocks noGrp="1"/>
          </p:cNvSpPr>
          <p:nvPr>
            <p:ph sz="quarter" idx="17"/>
          </p:nvPr>
        </p:nvSpPr>
        <p:spPr>
          <a:xfrm>
            <a:off x="4572000" y="0"/>
            <a:ext cx="2286000" cy="2571750"/>
          </a:xfrm>
          <a:solidFill>
            <a:schemeClr val="accent2"/>
          </a:solidFill>
          <a:ln>
            <a:noFill/>
          </a:ln>
        </p:spPr>
        <p:txBody>
          <a:bodyPr lIns="219456" tIns="201168" rIns="228600" bIns="228600"/>
          <a:lstStyle>
            <a:lvl1pPr>
              <a:defRPr>
                <a:solidFill>
                  <a:schemeClr val="bg1"/>
                </a:solidFill>
              </a:defRPr>
            </a:lvl1pPr>
          </a:lstStyle>
          <a:p>
            <a:pPr lvl="0"/>
            <a:r>
              <a:rPr lang="en-US"/>
              <a:t>Click to edit Master text styles</a:t>
            </a:r>
          </a:p>
        </p:txBody>
      </p:sp>
      <p:sp>
        <p:nvSpPr>
          <p:cNvPr id="11" name="Content Placeholder 2"/>
          <p:cNvSpPr>
            <a:spLocks noGrp="1"/>
          </p:cNvSpPr>
          <p:nvPr>
            <p:ph sz="quarter" idx="18"/>
          </p:nvPr>
        </p:nvSpPr>
        <p:spPr>
          <a:xfrm>
            <a:off x="6858000" y="0"/>
            <a:ext cx="2286000" cy="2571750"/>
          </a:xfrm>
          <a:solidFill>
            <a:srgbClr val="061F80"/>
          </a:solidFill>
          <a:ln>
            <a:noFill/>
          </a:ln>
        </p:spPr>
        <p:txBody>
          <a:bodyPr lIns="219456" tIns="201168" rIns="228600" bIns="228600"/>
          <a:lstStyle>
            <a:lvl1pPr>
              <a:defRPr>
                <a:solidFill>
                  <a:schemeClr val="bg1"/>
                </a:solidFill>
              </a:defRPr>
            </a:lvl1pPr>
          </a:lstStyle>
          <a:p>
            <a:pPr lvl="0"/>
            <a:r>
              <a:rPr lang="en-US"/>
              <a:t>Click to edit Master text styles</a:t>
            </a:r>
          </a:p>
        </p:txBody>
      </p:sp>
      <p:sp>
        <p:nvSpPr>
          <p:cNvPr id="7" name="Content Placeholder 3"/>
          <p:cNvSpPr>
            <a:spLocks noGrp="1"/>
          </p:cNvSpPr>
          <p:nvPr>
            <p:ph sz="quarter" idx="20"/>
          </p:nvPr>
        </p:nvSpPr>
        <p:spPr>
          <a:xfrm>
            <a:off x="0" y="2570163"/>
            <a:ext cx="4572000" cy="2573337"/>
          </a:xfrm>
          <a:solidFill>
            <a:schemeClr val="tx1"/>
          </a:solidFill>
        </p:spPr>
        <p:txBody>
          <a:bodyPr lIns="219456" tIns="201168" rIns="228600" bIns="228600"/>
          <a:lstStyle>
            <a:lvl1pPr>
              <a:defRPr>
                <a:solidFill>
                  <a:schemeClr val="bg1"/>
                </a:solidFill>
              </a:defRPr>
            </a:lvl1pPr>
          </a:lstStyle>
          <a:p>
            <a:pPr lvl="0"/>
            <a:r>
              <a:rPr lang="en-US"/>
              <a:t>Click to edit Master text styles</a:t>
            </a:r>
          </a:p>
        </p:txBody>
      </p:sp>
      <p:sp>
        <p:nvSpPr>
          <p:cNvPr id="14" name="Content Placeholder 4"/>
          <p:cNvSpPr>
            <a:spLocks noGrp="1"/>
          </p:cNvSpPr>
          <p:nvPr>
            <p:ph sz="quarter" idx="19"/>
          </p:nvPr>
        </p:nvSpPr>
        <p:spPr>
          <a:xfrm>
            <a:off x="4572000" y="2570163"/>
            <a:ext cx="4572000" cy="2573337"/>
          </a:xfrm>
          <a:solidFill>
            <a:srgbClr val="0530AD"/>
          </a:solidFill>
          <a:ln>
            <a:noFill/>
          </a:ln>
        </p:spPr>
        <p:txBody>
          <a:bodyPr lIns="219456" tIns="201168" rIns="228600" bIns="228600"/>
          <a:lstStyle>
            <a:lvl1pPr>
              <a:defRPr>
                <a:solidFill>
                  <a:schemeClr val="bg1"/>
                </a:solidFill>
              </a:defRPr>
            </a:lvl1pPr>
          </a:lstStyle>
          <a:p>
            <a:pPr lvl="0"/>
            <a:r>
              <a:rPr lang="en-US"/>
              <a:t>Click to edit Master text styles</a:t>
            </a:r>
          </a:p>
        </p:txBody>
      </p:sp>
      <p:sp>
        <p:nvSpPr>
          <p:cNvPr id="3" name="Footer Placeholder"/>
          <p:cNvSpPr>
            <a:spLocks noGrp="1"/>
          </p:cNvSpPr>
          <p:nvPr>
            <p:ph type="ftr" sz="quarter" idx="10"/>
          </p:nvPr>
        </p:nvSpPr>
        <p:spPr/>
        <p:txBody>
          <a:bodyPr/>
          <a:lstStyle>
            <a:lvl1pPr>
              <a:defRPr>
                <a:solidFill>
                  <a:schemeClr val="bg1"/>
                </a:solidFill>
              </a:defRPr>
            </a:lvl1pPr>
          </a:lstStyle>
          <a:p>
            <a:r>
              <a:rPr lang="en-US" dirty="0"/>
              <a:t>CICS TX solution brief © 2022 IBM Corporation</a:t>
            </a:r>
          </a:p>
        </p:txBody>
      </p:sp>
      <p:sp>
        <p:nvSpPr>
          <p:cNvPr id="4" name="Slide Number Placeholder"/>
          <p:cNvSpPr>
            <a:spLocks noGrp="1"/>
          </p:cNvSpPr>
          <p:nvPr>
            <p:ph type="sldNum" sz="quarter" idx="11"/>
          </p:nvPr>
        </p:nvSpPr>
        <p:spPr/>
        <p:txBody>
          <a:bodyPr/>
          <a:lstStyle>
            <a:lvl1pPr>
              <a:defRPr>
                <a:solidFill>
                  <a:schemeClr val="bg1"/>
                </a:solidFill>
              </a:defRPr>
            </a:lvl1p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328735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Click to edit Master title style</a:t>
            </a:r>
            <a:endParaRPr lang="en-US" dirty="0"/>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8653611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oxes (1 large, 4 small)">
    <p:spTree>
      <p:nvGrpSpPr>
        <p:cNvPr id="1" name=""/>
        <p:cNvGrpSpPr/>
        <p:nvPr/>
      </p:nvGrpSpPr>
      <p:grpSpPr>
        <a:xfrm>
          <a:off x="0" y="0"/>
          <a:ext cx="0" cy="0"/>
          <a:chOff x="0" y="0"/>
          <a:chExt cx="0" cy="0"/>
        </a:xfrm>
      </p:grpSpPr>
      <p:sp>
        <p:nvSpPr>
          <p:cNvPr id="2" name="Title"/>
          <p:cNvSpPr>
            <a:spLocks noGrp="1"/>
          </p:cNvSpPr>
          <p:nvPr>
            <p:ph type="title"/>
          </p:nvPr>
        </p:nvSpPr>
        <p:spPr>
          <a:xfrm>
            <a:off x="0" y="-1"/>
            <a:ext cx="9144000" cy="2569463"/>
          </a:xfrm>
          <a:noFill/>
        </p:spPr>
        <p:txBody>
          <a:bodyPr lIns="182880" tIns="164592" rIns="228600" bIns="228600"/>
          <a:lstStyle>
            <a:lvl1pPr>
              <a:defRPr sz="4800"/>
            </a:lvl1pPr>
          </a:lstStyle>
          <a:p>
            <a:r>
              <a:rPr lang="en-US"/>
              <a:t>Click to edit Master title style</a:t>
            </a:r>
            <a:endParaRPr lang="en-US" dirty="0"/>
          </a:p>
        </p:txBody>
      </p:sp>
      <p:sp>
        <p:nvSpPr>
          <p:cNvPr id="7" name="Content Placeholder 1"/>
          <p:cNvSpPr>
            <a:spLocks noGrp="1"/>
          </p:cNvSpPr>
          <p:nvPr>
            <p:ph sz="quarter" idx="20"/>
          </p:nvPr>
        </p:nvSpPr>
        <p:spPr>
          <a:xfrm>
            <a:off x="0" y="2570163"/>
            <a:ext cx="2286000" cy="2573337"/>
          </a:xfrm>
          <a:solidFill>
            <a:srgbClr val="061F80"/>
          </a:solidFill>
        </p:spPr>
        <p:txBody>
          <a:bodyPr lIns="219456" tIns="201168" rIns="228600" bIns="228600"/>
          <a:lstStyle>
            <a:lvl1pPr>
              <a:defRPr>
                <a:solidFill>
                  <a:schemeClr val="bg1"/>
                </a:solidFill>
              </a:defRPr>
            </a:lvl1pPr>
          </a:lstStyle>
          <a:p>
            <a:pPr lvl="0"/>
            <a:r>
              <a:rPr lang="en-US"/>
              <a:t>Click to edit Master text styles</a:t>
            </a:r>
          </a:p>
        </p:txBody>
      </p:sp>
      <p:sp>
        <p:nvSpPr>
          <p:cNvPr id="14" name="Content Placeholder 2"/>
          <p:cNvSpPr>
            <a:spLocks noGrp="1"/>
          </p:cNvSpPr>
          <p:nvPr>
            <p:ph sz="quarter" idx="19"/>
          </p:nvPr>
        </p:nvSpPr>
        <p:spPr>
          <a:xfrm>
            <a:off x="2286001" y="2570163"/>
            <a:ext cx="2286000" cy="2573337"/>
          </a:xfrm>
          <a:solidFill>
            <a:srgbClr val="054ADA"/>
          </a:solidFill>
          <a:ln>
            <a:noFill/>
          </a:ln>
        </p:spPr>
        <p:txBody>
          <a:bodyPr lIns="219456" tIns="201168" rIns="228600" bIns="228600"/>
          <a:lstStyle>
            <a:lvl1pPr>
              <a:defRPr>
                <a:solidFill>
                  <a:schemeClr val="bg1"/>
                </a:solidFill>
              </a:defRPr>
            </a:lvl1pPr>
          </a:lstStyle>
          <a:p>
            <a:pPr lvl="0"/>
            <a:r>
              <a:rPr lang="en-US"/>
              <a:t>Click to edit Master text styles</a:t>
            </a:r>
          </a:p>
        </p:txBody>
      </p:sp>
      <p:sp>
        <p:nvSpPr>
          <p:cNvPr id="6" name="Content Placeholder 3"/>
          <p:cNvSpPr>
            <a:spLocks noGrp="1"/>
          </p:cNvSpPr>
          <p:nvPr>
            <p:ph sz="quarter" idx="17"/>
          </p:nvPr>
        </p:nvSpPr>
        <p:spPr>
          <a:xfrm>
            <a:off x="4572000" y="2570162"/>
            <a:ext cx="2286000" cy="2573338"/>
          </a:xfrm>
          <a:solidFill>
            <a:schemeClr val="accent2"/>
          </a:solidFill>
          <a:ln>
            <a:noFill/>
          </a:ln>
        </p:spPr>
        <p:txBody>
          <a:bodyPr lIns="219456" tIns="201168" rIns="228600" bIns="228600"/>
          <a:lstStyle>
            <a:lvl1pPr>
              <a:defRPr>
                <a:solidFill>
                  <a:schemeClr val="bg1"/>
                </a:solidFill>
              </a:defRPr>
            </a:lvl1pPr>
          </a:lstStyle>
          <a:p>
            <a:pPr lvl="0"/>
            <a:r>
              <a:rPr lang="en-US"/>
              <a:t>Click to edit Master text styles</a:t>
            </a:r>
          </a:p>
        </p:txBody>
      </p:sp>
      <p:sp>
        <p:nvSpPr>
          <p:cNvPr id="11" name="Content Placeholder 4"/>
          <p:cNvSpPr>
            <a:spLocks noGrp="1"/>
          </p:cNvSpPr>
          <p:nvPr>
            <p:ph sz="quarter" idx="18"/>
          </p:nvPr>
        </p:nvSpPr>
        <p:spPr>
          <a:xfrm>
            <a:off x="6858000" y="2570162"/>
            <a:ext cx="2286000" cy="2573338"/>
          </a:xfrm>
          <a:solidFill>
            <a:srgbClr val="6EA6FF"/>
          </a:solidFill>
          <a:ln>
            <a:noFill/>
          </a:ln>
        </p:spPr>
        <p:txBody>
          <a:bodyPr lIns="219456" tIns="201168" rIns="228600" bIns="228600"/>
          <a:lstStyle>
            <a:lvl1pPr>
              <a:defRPr>
                <a:solidFill>
                  <a:schemeClr val="tx1"/>
                </a:solidFill>
              </a:defRPr>
            </a:lvl1pPr>
          </a:lstStyle>
          <a:p>
            <a:pPr lvl="0"/>
            <a:r>
              <a:rPr lang="en-US"/>
              <a:t>Click to edit Master text styles</a:t>
            </a:r>
          </a:p>
        </p:txBody>
      </p:sp>
      <p:sp>
        <p:nvSpPr>
          <p:cNvPr id="3" name="Footer Placeholder"/>
          <p:cNvSpPr>
            <a:spLocks noGrp="1"/>
          </p:cNvSpPr>
          <p:nvPr>
            <p:ph type="ftr" sz="quarter" idx="10"/>
          </p:nvPr>
        </p:nvSpPr>
        <p:spPr/>
        <p:txBody>
          <a:bodyPr/>
          <a:lstStyle>
            <a:lvl1pPr>
              <a:defRPr>
                <a:solidFill>
                  <a:schemeClr val="bg1"/>
                </a:solidFill>
              </a:defRPr>
            </a:lvl1pPr>
          </a:lstStyle>
          <a:p>
            <a:r>
              <a:rPr lang="en-US" dirty="0"/>
              <a:t>CICS TX solution brief © 2022 IBM Corporation</a:t>
            </a:r>
          </a:p>
        </p:txBody>
      </p:sp>
      <p:sp>
        <p:nvSpPr>
          <p:cNvPr id="4" name="Slide Number Placeholder"/>
          <p:cNvSpPr>
            <a:spLocks noGrp="1"/>
          </p:cNvSpPr>
          <p:nvPr>
            <p:ph type="sldNum" sz="quarter" idx="11"/>
          </p:nvPr>
        </p:nvSpPr>
        <p:spPr/>
        <p:txBody>
          <a:bodyPr/>
          <a:lstStyle>
            <a:lvl1pPr>
              <a:defRPr>
                <a:solidFill>
                  <a:schemeClr val="tx1"/>
                </a:solidFill>
              </a:defRPr>
            </a:lvl1p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0629819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black box) over image(s)">
    <p:spTree>
      <p:nvGrpSpPr>
        <p:cNvPr id="1" name=""/>
        <p:cNvGrpSpPr/>
        <p:nvPr/>
      </p:nvGrpSpPr>
      <p:grpSpPr>
        <a:xfrm>
          <a:off x="0" y="0"/>
          <a:ext cx="0" cy="0"/>
          <a:chOff x="0" y="0"/>
          <a:chExt cx="0" cy="0"/>
        </a:xfrm>
      </p:grpSpPr>
      <p:sp>
        <p:nvSpPr>
          <p:cNvPr id="2" name="Title"/>
          <p:cNvSpPr>
            <a:spLocks noGrp="1"/>
          </p:cNvSpPr>
          <p:nvPr>
            <p:ph type="title"/>
          </p:nvPr>
        </p:nvSpPr>
        <p:spPr>
          <a:xfrm>
            <a:off x="0" y="0"/>
            <a:ext cx="9144000" cy="1276350"/>
          </a:xfrm>
          <a:solidFill>
            <a:schemeClr val="tx1"/>
          </a:solidFill>
        </p:spPr>
        <p:txBody>
          <a:bodyPr lIns="210312" tIns="201168" rIns="228600" bIns="228600"/>
          <a:lstStyle>
            <a:lvl1pPr>
              <a:defRPr>
                <a:solidFill>
                  <a:schemeClr val="bg1"/>
                </a:solidFill>
              </a:defRPr>
            </a:lvl1pPr>
          </a:lstStyle>
          <a:p>
            <a:r>
              <a:rPr lang="en-US"/>
              <a:t>Click to edit Master title style</a:t>
            </a:r>
            <a:endParaRPr lang="en-US" dirty="0"/>
          </a:p>
        </p:txBody>
      </p:sp>
      <p:sp>
        <p:nvSpPr>
          <p:cNvPr id="6" name="Picture Placeholder"/>
          <p:cNvSpPr>
            <a:spLocks noGrp="1"/>
          </p:cNvSpPr>
          <p:nvPr>
            <p:ph type="pic" sz="quarter" idx="12"/>
          </p:nvPr>
        </p:nvSpPr>
        <p:spPr>
          <a:xfrm>
            <a:off x="0" y="1276350"/>
            <a:ext cx="9144000" cy="3867150"/>
          </a:xfrm>
        </p:spPr>
        <p:txBody>
          <a:bodyPr lIns="91440" tIns="91440" rIns="91440" bIns="91440"/>
          <a:lstStyle/>
          <a:p>
            <a:r>
              <a:rPr lang="en-US" dirty="0"/>
              <a:t>Click icon to add picture</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0454109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 (black box) over image(s)">
    <p:spTree>
      <p:nvGrpSpPr>
        <p:cNvPr id="1" name=""/>
        <p:cNvGrpSpPr/>
        <p:nvPr/>
      </p:nvGrpSpPr>
      <p:grpSpPr>
        <a:xfrm>
          <a:off x="0" y="0"/>
          <a:ext cx="0" cy="0"/>
          <a:chOff x="0" y="0"/>
          <a:chExt cx="0" cy="0"/>
        </a:xfrm>
      </p:grpSpPr>
      <p:sp>
        <p:nvSpPr>
          <p:cNvPr id="9" name="Picture Placeholder"/>
          <p:cNvSpPr>
            <a:spLocks noGrp="1"/>
          </p:cNvSpPr>
          <p:nvPr>
            <p:ph type="pic" sz="quarter" idx="14"/>
          </p:nvPr>
        </p:nvSpPr>
        <p:spPr>
          <a:xfrm>
            <a:off x="0" y="0"/>
            <a:ext cx="9144000" cy="5148072"/>
          </a:xfrm>
        </p:spPr>
        <p:txBody>
          <a:bodyPr lIns="91440" tIns="91440" rIns="91440" bIns="91440"/>
          <a:lstStyle/>
          <a:p>
            <a:r>
              <a:rPr lang="en-US" dirty="0"/>
              <a:t>Click icon to add picture</a:t>
            </a:r>
          </a:p>
        </p:txBody>
      </p:sp>
      <p:sp>
        <p:nvSpPr>
          <p:cNvPr id="6" name="Text Placeholder"/>
          <p:cNvSpPr>
            <a:spLocks noGrp="1"/>
          </p:cNvSpPr>
          <p:nvPr>
            <p:ph type="body" sz="quarter" idx="12"/>
          </p:nvPr>
        </p:nvSpPr>
        <p:spPr>
          <a:xfrm>
            <a:off x="-3" y="2571750"/>
            <a:ext cx="2286003" cy="2571750"/>
          </a:xfrm>
          <a:solidFill>
            <a:schemeClr val="tx1"/>
          </a:solidFill>
        </p:spPr>
        <p:txBody>
          <a:bodyPr lIns="219456" tIns="201168" rIns="228600" bIns="228600"/>
          <a:lstStyle>
            <a:lvl1pPr>
              <a:buClr>
                <a:schemeClr val="bg1"/>
              </a:buClr>
              <a:defRPr>
                <a:solidFill>
                  <a:schemeClr val="bg1"/>
                </a:solidFill>
              </a:defRPr>
            </a:lvl1pPr>
            <a:lvl2pPr>
              <a:buClr>
                <a:schemeClr val="bg1"/>
              </a:buClr>
              <a:defRPr sz="1000">
                <a:solidFill>
                  <a:schemeClr val="bg1"/>
                </a:solidFill>
              </a:defRPr>
            </a:lvl2pPr>
            <a:lvl3pPr>
              <a:buClr>
                <a:schemeClr val="bg1"/>
              </a:buClr>
              <a:defRPr sz="1000">
                <a:solidFill>
                  <a:schemeClr val="bg1"/>
                </a:solidFill>
              </a:defRPr>
            </a:lvl3pPr>
            <a:lvl4pPr>
              <a:buClr>
                <a:schemeClr val="bg1"/>
              </a:buClr>
              <a:defRPr sz="1000">
                <a:solidFill>
                  <a:schemeClr val="bg1"/>
                </a:solidFill>
              </a:defRPr>
            </a:lvl4pPr>
            <a:lvl5pPr>
              <a:buClr>
                <a:schemeClr val="bg1"/>
              </a:buClr>
              <a:defRPr sz="10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
        <p:nvSpPr>
          <p:cNvPr id="7" name="Title" hidden="1">
            <a:extLst>
              <a:ext uri="{FF2B5EF4-FFF2-40B4-BE49-F238E27FC236}">
                <a16:creationId xmlns:a16="http://schemas.microsoft.com/office/drawing/2014/main" id="{0C4F1C52-4E00-9B42-8B21-690C46B2CCFA}"/>
              </a:ext>
            </a:extLst>
          </p:cNvPr>
          <p:cNvSpPr>
            <a:spLocks noGrp="1"/>
          </p:cNvSpPr>
          <p:nvPr>
            <p:ph type="title" idx="4294967295"/>
          </p:nvPr>
        </p:nvSpPr>
        <p:spPr>
          <a:xfrm>
            <a:off x="228666" y="201613"/>
            <a:ext cx="4143375" cy="4294187"/>
          </a:xfrm>
        </p:spPr>
        <p:txBody>
          <a:bodyPr/>
          <a:lstStyle/>
          <a:p>
            <a:r>
              <a:rPr lang="en-US"/>
              <a:t>Click to edit Master title style</a:t>
            </a:r>
            <a:endParaRPr lang="en-US" dirty="0"/>
          </a:p>
        </p:txBody>
      </p:sp>
    </p:spTree>
    <p:extLst>
      <p:ext uri="{BB962C8B-B14F-4D97-AF65-F5344CB8AC3E}">
        <p14:creationId xmlns:p14="http://schemas.microsoft.com/office/powerpoint/2010/main" val="19983287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oxes (4 tall)">
    <p:spTree>
      <p:nvGrpSpPr>
        <p:cNvPr id="1" name=""/>
        <p:cNvGrpSpPr/>
        <p:nvPr/>
      </p:nvGrpSpPr>
      <p:grpSpPr>
        <a:xfrm>
          <a:off x="0" y="0"/>
          <a:ext cx="0" cy="0"/>
          <a:chOff x="0" y="0"/>
          <a:chExt cx="0" cy="0"/>
        </a:xfrm>
      </p:grpSpPr>
      <p:sp>
        <p:nvSpPr>
          <p:cNvPr id="11" name="Content Placeholder 1"/>
          <p:cNvSpPr>
            <a:spLocks noGrp="1"/>
          </p:cNvSpPr>
          <p:nvPr>
            <p:ph sz="quarter" idx="12"/>
          </p:nvPr>
        </p:nvSpPr>
        <p:spPr>
          <a:xfrm>
            <a:off x="0" y="0"/>
            <a:ext cx="2286000" cy="5148072"/>
          </a:xfrm>
          <a:solidFill>
            <a:srgbClr val="061F80"/>
          </a:solidFill>
        </p:spPr>
        <p:txBody>
          <a:bodyPr lIns="219456" tIns="201168" rIns="228600" bIns="228600"/>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p:cNvSpPr>
            <a:spLocks noGrp="1"/>
          </p:cNvSpPr>
          <p:nvPr>
            <p:ph sz="quarter" idx="13"/>
          </p:nvPr>
        </p:nvSpPr>
        <p:spPr>
          <a:xfrm>
            <a:off x="2286000" y="0"/>
            <a:ext cx="2286000" cy="5148072"/>
          </a:xfrm>
          <a:solidFill>
            <a:srgbClr val="054ADA"/>
          </a:solidFill>
        </p:spPr>
        <p:txBody>
          <a:bodyPr lIns="219456" tIns="201168" rIns="228600" bIns="228600"/>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quarter" idx="14"/>
          </p:nvPr>
        </p:nvSpPr>
        <p:spPr>
          <a:xfrm>
            <a:off x="4572000" y="0"/>
            <a:ext cx="2286000" cy="5148072"/>
          </a:xfrm>
          <a:solidFill>
            <a:schemeClr val="accent2"/>
          </a:solidFill>
        </p:spPr>
        <p:txBody>
          <a:bodyPr lIns="219456" tIns="201168" rIns="228600" bIns="228600"/>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Content Placeholder 4"/>
          <p:cNvSpPr>
            <a:spLocks noGrp="1"/>
          </p:cNvSpPr>
          <p:nvPr>
            <p:ph sz="quarter" idx="15"/>
          </p:nvPr>
        </p:nvSpPr>
        <p:spPr>
          <a:xfrm>
            <a:off x="6858000" y="0"/>
            <a:ext cx="2286000" cy="5148072"/>
          </a:xfrm>
          <a:solidFill>
            <a:srgbClr val="6EA6FF"/>
          </a:solidFill>
        </p:spPr>
        <p:txBody>
          <a:bodyPr lIns="219456" tIns="201168" rIns="228600" bIns="228600"/>
          <a:lstStyle>
            <a:lvl1pP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p:cNvSpPr>
            <a:spLocks noGrp="1"/>
          </p:cNvSpPr>
          <p:nvPr>
            <p:ph type="ftr" sz="quarter" idx="10"/>
          </p:nvPr>
        </p:nvSpPr>
        <p:spPr/>
        <p:txBody>
          <a:bodyPr/>
          <a:lstStyle>
            <a:lvl1pPr>
              <a:defRPr>
                <a:solidFill>
                  <a:schemeClr val="bg1"/>
                </a:solidFill>
              </a:defRPr>
            </a:lvl1pPr>
          </a:lstStyle>
          <a:p>
            <a:r>
              <a:rPr lang="en-US" dirty="0"/>
              <a:t>CICS TX solution brief © 2022 IBM Corporation</a:t>
            </a:r>
          </a:p>
        </p:txBody>
      </p:sp>
      <p:sp>
        <p:nvSpPr>
          <p:cNvPr id="4" name="Slide Number Placeholde"/>
          <p:cNvSpPr>
            <a:spLocks noGrp="1"/>
          </p:cNvSpPr>
          <p:nvPr>
            <p:ph type="sldNum" sz="quarter" idx="11"/>
          </p:nvPr>
        </p:nvSpPr>
        <p:spPr/>
        <p:txBody>
          <a:bodyPr/>
          <a:lstStyle>
            <a:lvl1pPr>
              <a:defRPr>
                <a:solidFill>
                  <a:schemeClr val="tx1"/>
                </a:solidFill>
              </a:defRPr>
            </a:lvl1p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2185565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text (1/4), content (3/4)">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4672"/>
          </a:xfrm>
        </p:spPr>
        <p:txBody>
          <a:bodyPr/>
          <a:lstStyle/>
          <a:p>
            <a:r>
              <a:rPr lang="en-US"/>
              <a:t>Click to edit Master title style</a:t>
            </a:r>
            <a:endParaRPr lang="en-US" dirty="0"/>
          </a:p>
        </p:txBody>
      </p:sp>
      <p:sp>
        <p:nvSpPr>
          <p:cNvPr id="6" name="Text Placeholder"/>
          <p:cNvSpPr>
            <a:spLocks noGrp="1"/>
          </p:cNvSpPr>
          <p:nvPr>
            <p:ph type="body" sz="quarter" idx="12"/>
          </p:nvPr>
        </p:nvSpPr>
        <p:spPr>
          <a:xfrm>
            <a:off x="219456" y="1243584"/>
            <a:ext cx="1837944" cy="3252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p:cNvSpPr>
            <a:spLocks noGrp="1"/>
          </p:cNvSpPr>
          <p:nvPr>
            <p:ph sz="quarter" idx="13"/>
          </p:nvPr>
        </p:nvSpPr>
        <p:spPr>
          <a:xfrm>
            <a:off x="2514600" y="1243584"/>
            <a:ext cx="6400800" cy="3252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974951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text (1/4), blank (3/4)">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4672"/>
          </a:xfrm>
        </p:spPr>
        <p:txBody>
          <a:bodyPr/>
          <a:lstStyle/>
          <a:p>
            <a:r>
              <a:rPr lang="en-US"/>
              <a:t>Click to edit Master title style</a:t>
            </a:r>
          </a:p>
        </p:txBody>
      </p:sp>
      <p:sp>
        <p:nvSpPr>
          <p:cNvPr id="6" name="Text Placeholder"/>
          <p:cNvSpPr>
            <a:spLocks noGrp="1"/>
          </p:cNvSpPr>
          <p:nvPr>
            <p:ph type="body" sz="quarter" idx="12"/>
          </p:nvPr>
        </p:nvSpPr>
        <p:spPr>
          <a:xfrm>
            <a:off x="219456" y="1243584"/>
            <a:ext cx="1837944" cy="3252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5049240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ase study 1: title, text (two columns), half-image">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4672"/>
          </a:xfrm>
        </p:spPr>
        <p:txBody>
          <a:bodyPr/>
          <a:lstStyle/>
          <a:p>
            <a:r>
              <a:rPr lang="en-US"/>
              <a:t>Click to edit Master title style</a:t>
            </a:r>
            <a:endParaRPr lang="en-US" dirty="0"/>
          </a:p>
        </p:txBody>
      </p:sp>
      <p:sp>
        <p:nvSpPr>
          <p:cNvPr id="8" name="Text Placeholder 1"/>
          <p:cNvSpPr>
            <a:spLocks noGrp="1"/>
          </p:cNvSpPr>
          <p:nvPr>
            <p:ph type="body" sz="quarter" idx="13"/>
          </p:nvPr>
        </p:nvSpPr>
        <p:spPr>
          <a:xfrm>
            <a:off x="219456" y="1243584"/>
            <a:ext cx="1837944" cy="3252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2"/>
          <p:cNvSpPr>
            <a:spLocks noGrp="1"/>
          </p:cNvSpPr>
          <p:nvPr>
            <p:ph type="body" sz="quarter" idx="15"/>
          </p:nvPr>
        </p:nvSpPr>
        <p:spPr>
          <a:xfrm>
            <a:off x="2505456" y="1261208"/>
            <a:ext cx="1837944" cy="3234591"/>
          </a:xfrm>
        </p:spPr>
        <p:txBody>
          <a:bodyPr/>
          <a:lstStyle>
            <a:lvl1pPr>
              <a:spcBef>
                <a:spcPts val="300"/>
              </a:spcBef>
              <a:defRPr sz="1000"/>
            </a:lvl1pPr>
            <a:lvl2pPr>
              <a:spcBef>
                <a:spcPts val="300"/>
              </a:spcBef>
              <a:defRPr sz="1000"/>
            </a:lvl2pPr>
            <a:lvl3pPr>
              <a:spcBef>
                <a:spcPts val="300"/>
              </a:spcBef>
              <a:defRPr sz="1000"/>
            </a:lvl3pPr>
            <a:lvl4pPr>
              <a:spcBef>
                <a:spcPts val="300"/>
              </a:spcBef>
              <a:defRPr sz="1000"/>
            </a:lvl4pPr>
            <a:lvl5pPr>
              <a:spcBef>
                <a:spcPts val="300"/>
              </a:spcBef>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Picture Placeholder"/>
          <p:cNvSpPr>
            <a:spLocks noGrp="1"/>
          </p:cNvSpPr>
          <p:nvPr>
            <p:ph type="pic" sz="quarter" idx="14"/>
          </p:nvPr>
        </p:nvSpPr>
        <p:spPr>
          <a:xfrm>
            <a:off x="4572000" y="0"/>
            <a:ext cx="4572000" cy="5143500"/>
          </a:xfrm>
        </p:spPr>
        <p:txBody>
          <a:bodyPr lIns="91440" tIns="91440" rIns="91440" bIns="91440"/>
          <a:lstStyle/>
          <a:p>
            <a:r>
              <a:rPr lang="en-US" dirty="0"/>
              <a:t>Click icon to add picture</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9056531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ase study 2: title, text (2/4), quote (2/4)">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4672"/>
          </a:xfrm>
        </p:spPr>
        <p:txBody>
          <a:bodyPr/>
          <a:lstStyle/>
          <a:p>
            <a:r>
              <a:rPr lang="en-US"/>
              <a:t>Click to edit Master title style</a:t>
            </a:r>
          </a:p>
        </p:txBody>
      </p:sp>
      <p:sp>
        <p:nvSpPr>
          <p:cNvPr id="6" name="Text Placeholder 1"/>
          <p:cNvSpPr>
            <a:spLocks noGrp="1"/>
          </p:cNvSpPr>
          <p:nvPr>
            <p:ph type="body" sz="quarter" idx="12"/>
          </p:nvPr>
        </p:nvSpPr>
        <p:spPr>
          <a:xfrm>
            <a:off x="219456" y="1243584"/>
            <a:ext cx="1837944" cy="3252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 2"/>
          <p:cNvSpPr>
            <a:spLocks noGrp="1"/>
          </p:cNvSpPr>
          <p:nvPr>
            <p:ph type="body" sz="quarter" idx="13"/>
          </p:nvPr>
        </p:nvSpPr>
        <p:spPr>
          <a:xfrm>
            <a:off x="2505456" y="1261208"/>
            <a:ext cx="1837944" cy="3234591"/>
          </a:xfrm>
        </p:spPr>
        <p:txBody>
          <a:bodyPr/>
          <a:lstStyle>
            <a:lvl1pPr>
              <a:spcBef>
                <a:spcPts val="300"/>
              </a:spcBef>
              <a:defRPr sz="1000"/>
            </a:lvl1pPr>
            <a:lvl2pPr>
              <a:spcBef>
                <a:spcPts val="300"/>
              </a:spcBef>
              <a:defRPr sz="1000"/>
            </a:lvl2pPr>
            <a:lvl3pPr>
              <a:spcBef>
                <a:spcPts val="300"/>
              </a:spcBef>
              <a:defRPr sz="1000"/>
            </a:lvl3pPr>
            <a:lvl4pPr>
              <a:spcBef>
                <a:spcPts val="300"/>
              </a:spcBef>
              <a:defRPr sz="1000"/>
            </a:lvl4pPr>
            <a:lvl5pPr>
              <a:spcBef>
                <a:spcPts val="300"/>
              </a:spcBef>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3"/>
          <p:cNvSpPr>
            <a:spLocks noGrp="1"/>
          </p:cNvSpPr>
          <p:nvPr>
            <p:ph type="body" sz="quarter" idx="14"/>
          </p:nvPr>
        </p:nvSpPr>
        <p:spPr>
          <a:xfrm>
            <a:off x="4773168" y="1216152"/>
            <a:ext cx="4142232" cy="3279648"/>
          </a:xfrm>
        </p:spPr>
        <p:txBody>
          <a:bodyPr/>
          <a:lstStyle>
            <a:lvl1pPr>
              <a:defRPr sz="24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4026953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6" name="Text Placeholder"/>
          <p:cNvSpPr>
            <a:spLocks noGrp="1"/>
          </p:cNvSpPr>
          <p:nvPr>
            <p:ph type="body" sz="quarter" idx="12"/>
          </p:nvPr>
        </p:nvSpPr>
        <p:spPr>
          <a:xfrm>
            <a:off x="219456" y="201168"/>
            <a:ext cx="1837944" cy="4294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able Placeholder"/>
          <p:cNvSpPr>
            <a:spLocks noGrp="1"/>
          </p:cNvSpPr>
          <p:nvPr>
            <p:ph type="tbl" sz="quarter" idx="13"/>
          </p:nvPr>
        </p:nvSpPr>
        <p:spPr>
          <a:xfrm>
            <a:off x="2505457" y="201168"/>
            <a:ext cx="6409876" cy="4294632"/>
          </a:xfrm>
        </p:spPr>
        <p:txBody>
          <a:bodyPr lIns="0" tIns="0" rIns="91440" bIns="91440"/>
          <a:lstStyle/>
          <a:p>
            <a:r>
              <a:rPr lang="en-US" dirty="0"/>
              <a:t>Click icon to add table</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4062750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ank (with footer)">
    <p:spTree>
      <p:nvGrpSpPr>
        <p:cNvPr id="1" name=""/>
        <p:cNvGrpSpPr/>
        <p:nvPr/>
      </p:nvGrpSpPr>
      <p:grpSpPr>
        <a:xfrm>
          <a:off x="0" y="0"/>
          <a:ext cx="0" cy="0"/>
          <a:chOff x="0" y="0"/>
          <a:chExt cx="0" cy="0"/>
        </a:xfrm>
      </p:grpSpPr>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994160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with page contents)">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0100"/>
          </a:xfrm>
        </p:spPr>
        <p:txBody>
          <a:bodyPr/>
          <a:lstStyle/>
          <a:p>
            <a:r>
              <a:rPr lang="en-US"/>
              <a:t>Click to edit Master title style</a:t>
            </a:r>
            <a:endParaRPr lang="en-US" dirty="0"/>
          </a:p>
        </p:txBody>
      </p:sp>
      <p:sp>
        <p:nvSpPr>
          <p:cNvPr id="8" name="Text Placeholder 1"/>
          <p:cNvSpPr>
            <a:spLocks noGrp="1"/>
          </p:cNvSpPr>
          <p:nvPr>
            <p:ph type="body" sz="quarter" idx="13"/>
          </p:nvPr>
        </p:nvSpPr>
        <p:spPr>
          <a:xfrm>
            <a:off x="219456" y="1243584"/>
            <a:ext cx="4123944" cy="3252216"/>
          </a:xfrm>
        </p:spPr>
        <p:txBody>
          <a:bodyPr/>
          <a:lstStyle>
            <a:lvl1pPr>
              <a:spcBef>
                <a:spcPts val="0"/>
              </a:spcBef>
              <a:defRPr/>
            </a:lvl1pPr>
            <a:lvl2pPr marL="0" indent="0">
              <a:spcBef>
                <a:spcPts val="0"/>
              </a:spcBef>
              <a:buNone/>
              <a:defRPr/>
            </a:lvl2pPr>
            <a:lvl3pPr marL="0" indent="0">
              <a:spcBef>
                <a:spcPts val="0"/>
              </a:spcBef>
              <a:buNone/>
              <a:tabLst/>
              <a:defRPr/>
            </a:lvl3pPr>
            <a:lvl4pPr marL="0" indent="0">
              <a:spcBef>
                <a:spcPts val="0"/>
              </a:spcBef>
              <a:buNone/>
              <a:tabLst/>
              <a:defRPr/>
            </a:lvl4pPr>
            <a:lvl5pPr marL="0" indent="0">
              <a:spcBef>
                <a:spcPts val="0"/>
              </a:spcBef>
              <a:buNone/>
              <a:tabLs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2"/>
          <p:cNvSpPr>
            <a:spLocks noGrp="1"/>
          </p:cNvSpPr>
          <p:nvPr>
            <p:ph type="body" sz="quarter" idx="12"/>
          </p:nvPr>
        </p:nvSpPr>
        <p:spPr>
          <a:xfrm>
            <a:off x="4791456" y="1243584"/>
            <a:ext cx="4123944" cy="3252216"/>
          </a:xfrm>
        </p:spPr>
        <p:txBody>
          <a:bodyPr/>
          <a:lstStyle>
            <a:lvl1pPr>
              <a:spcBef>
                <a:spcPts val="0"/>
              </a:spcBef>
              <a:defRPr/>
            </a:lvl1pPr>
            <a:lvl2pPr marL="0" indent="0">
              <a:spcBef>
                <a:spcPts val="0"/>
              </a:spcBef>
              <a:buNone/>
              <a:defRPr/>
            </a:lvl2pPr>
            <a:lvl3pPr marL="0" indent="0">
              <a:spcBef>
                <a:spcPts val="0"/>
              </a:spcBef>
              <a:buNone/>
              <a:tabLst/>
              <a:defRPr/>
            </a:lvl3pPr>
            <a:lvl4pPr marL="0" indent="0">
              <a:spcBef>
                <a:spcPts val="0"/>
              </a:spcBef>
              <a:buNone/>
              <a:tabLst/>
              <a:defRPr/>
            </a:lvl4pPr>
            <a:lvl5pPr marL="0" indent="0">
              <a:spcBef>
                <a:spcPts val="0"/>
              </a:spcBef>
              <a:buNone/>
              <a:tabLs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60202374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lank (no 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9558566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33088" cy="804672"/>
          </a:xfrm>
        </p:spPr>
        <p:txBody>
          <a:bodyPr/>
          <a:lstStyle/>
          <a:p>
            <a:r>
              <a:rPr lang="en-US"/>
              <a:t>Click to edit Master title style</a:t>
            </a:r>
            <a:endParaRPr lang="en-US" dirty="0"/>
          </a:p>
        </p:txBody>
      </p:sp>
      <p:sp>
        <p:nvSpPr>
          <p:cNvPr id="8" name="Text Placeholder 1"/>
          <p:cNvSpPr>
            <a:spLocks noGrp="1"/>
          </p:cNvSpPr>
          <p:nvPr>
            <p:ph type="body" sz="quarter" idx="13"/>
          </p:nvPr>
        </p:nvSpPr>
        <p:spPr>
          <a:xfrm>
            <a:off x="219456" y="1261873"/>
            <a:ext cx="4123944" cy="1309877"/>
          </a:xfrm>
        </p:spPr>
        <p:txBody>
          <a:bodyPr/>
          <a:lstStyle>
            <a:lvl1pPr>
              <a:spcBef>
                <a:spcPts val="0"/>
              </a:spcBef>
              <a:defRPr sz="1000"/>
            </a:lvl1pPr>
            <a:lvl2pPr marL="0" indent="0">
              <a:spcBef>
                <a:spcPts val="0"/>
              </a:spcBef>
              <a:buNone/>
              <a:defRPr/>
            </a:lvl2pPr>
            <a:lvl3pPr marL="201615" indent="0">
              <a:buNone/>
              <a:defRPr/>
            </a:lvl3pPr>
            <a:lvl4pPr marL="434981" indent="0">
              <a:buNone/>
              <a:defRPr/>
            </a:lvl4pPr>
            <a:lvl5pPr marL="631833" indent="0">
              <a:buNone/>
              <a:defRPr/>
            </a:lvl5pPr>
          </a:lstStyle>
          <a:p>
            <a:pPr lvl="0"/>
            <a:r>
              <a:rPr lang="en-US"/>
              <a:t>Click to edit Master text styles</a:t>
            </a:r>
          </a:p>
        </p:txBody>
      </p:sp>
      <p:sp>
        <p:nvSpPr>
          <p:cNvPr id="6" name="Text Placeholder 2">
            <a:extLst>
              <a:ext uri="{FF2B5EF4-FFF2-40B4-BE49-F238E27FC236}">
                <a16:creationId xmlns:a16="http://schemas.microsoft.com/office/drawing/2014/main" id="{1B66D531-042B-494C-8702-5C43B76E6584}"/>
              </a:ext>
            </a:extLst>
          </p:cNvPr>
          <p:cNvSpPr>
            <a:spLocks noGrp="1"/>
          </p:cNvSpPr>
          <p:nvPr>
            <p:ph type="body" sz="quarter" idx="14"/>
          </p:nvPr>
        </p:nvSpPr>
        <p:spPr>
          <a:xfrm>
            <a:off x="223658" y="3205697"/>
            <a:ext cx="6405743" cy="1309876"/>
          </a:xfrm>
        </p:spPr>
        <p:txBody>
          <a:bodyPr anchor="b"/>
          <a:lstStyle>
            <a:lvl1pPr>
              <a:spcBef>
                <a:spcPts val="300"/>
              </a:spcBef>
              <a:defRPr sz="600"/>
            </a:lvl1pPr>
            <a:lvl2pPr>
              <a:defRPr sz="600"/>
            </a:lvl2pPr>
            <a:lvl3pPr>
              <a:defRPr sz="600"/>
            </a:lvl3pPr>
            <a:lvl4pPr>
              <a:defRPr sz="600"/>
            </a:lvl4pPr>
            <a:lvl5pPr>
              <a:defRPr sz="600"/>
            </a:lvl5pPr>
          </a:lstStyle>
          <a:p>
            <a:pPr lvl="0"/>
            <a:r>
              <a:rPr lang="en-US"/>
              <a:t>Click to edit Master text styles</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0685180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ibm sign-off">
    <p:spTree>
      <p:nvGrpSpPr>
        <p:cNvPr id="1" name=""/>
        <p:cNvGrpSpPr/>
        <p:nvPr/>
      </p:nvGrpSpPr>
      <p:grpSpPr>
        <a:xfrm>
          <a:off x="0" y="0"/>
          <a:ext cx="0" cy="0"/>
          <a:chOff x="0" y="0"/>
          <a:chExt cx="0" cy="0"/>
        </a:xfrm>
      </p:grpSpPr>
      <p:pic>
        <p:nvPicPr>
          <p:cNvPr id="6" name="Picture" descr="IBM 8-bar logo"/>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3925954" y="2315617"/>
            <a:ext cx="1292095" cy="512269"/>
          </a:xfrm>
          <a:prstGeom prst="rect">
            <a:avLst/>
          </a:prstGeom>
        </p:spPr>
      </p:pic>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577396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Footer Placeholder"/>
          <p:cNvSpPr>
            <a:spLocks noGrp="1"/>
          </p:cNvSpPr>
          <p:nvPr>
            <p:ph type="ftr" sz="quarter" idx="10"/>
          </p:nvPr>
        </p:nvSpPr>
        <p:spPr/>
        <p:txBody>
          <a:bodyPr/>
          <a:lstStyle/>
          <a:p>
            <a:r>
              <a:rPr lang="en-US" dirty="0"/>
              <a:t>CICS TX solution brief © 2022 IBM Corporation</a:t>
            </a:r>
          </a:p>
        </p:txBody>
      </p:sp>
      <p:pic>
        <p:nvPicPr>
          <p:cNvPr id="6" name="Picture"/>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8393812" y="4692553"/>
            <a:ext cx="521589" cy="208108"/>
          </a:xfrm>
          <a:prstGeom prst="rect">
            <a:avLst/>
          </a:prstGeom>
        </p:spPr>
      </p:pic>
    </p:spTree>
    <p:extLst>
      <p:ext uri="{BB962C8B-B14F-4D97-AF65-F5344CB8AC3E}">
        <p14:creationId xmlns:p14="http://schemas.microsoft.com/office/powerpoint/2010/main" val="179450474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dirty="0"/>
              <a:t>Click to edit Master title style</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6700742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divider (with page contents)">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0100"/>
          </a:xfrm>
        </p:spPr>
        <p:txBody>
          <a:bodyPr/>
          <a:lstStyle/>
          <a:p>
            <a:r>
              <a:rPr lang="en-US" dirty="0"/>
              <a:t>Click to edit Master title style</a:t>
            </a:r>
          </a:p>
        </p:txBody>
      </p:sp>
      <p:sp>
        <p:nvSpPr>
          <p:cNvPr id="8" name="Text Placeholder 1"/>
          <p:cNvSpPr>
            <a:spLocks noGrp="1"/>
          </p:cNvSpPr>
          <p:nvPr>
            <p:ph type="body" sz="quarter" idx="13"/>
          </p:nvPr>
        </p:nvSpPr>
        <p:spPr>
          <a:xfrm>
            <a:off x="219456" y="1243584"/>
            <a:ext cx="4123944" cy="3252216"/>
          </a:xfrm>
        </p:spPr>
        <p:txBody>
          <a:bodyPr/>
          <a:lstStyle>
            <a:lvl1pPr>
              <a:spcBef>
                <a:spcPts val="0"/>
              </a:spcBef>
              <a:defRPr/>
            </a:lvl1pPr>
            <a:lvl2pPr marL="0" indent="0">
              <a:spcBef>
                <a:spcPts val="0"/>
              </a:spcBef>
              <a:buNone/>
              <a:defRPr/>
            </a:lvl2pPr>
            <a:lvl3pPr marL="201615" indent="0">
              <a:buNone/>
              <a:defRPr/>
            </a:lvl3pPr>
            <a:lvl4pPr marL="434981" indent="0">
              <a:buNone/>
              <a:defRPr/>
            </a:lvl4pPr>
            <a:lvl5pPr marL="631833" indent="0">
              <a:buNone/>
              <a:defRPr/>
            </a:lvl5pPr>
          </a:lstStyle>
          <a:p>
            <a:pPr lvl="0"/>
            <a:r>
              <a:rPr lang="en-US" dirty="0"/>
              <a:t>Click to edit Master text styles</a:t>
            </a:r>
          </a:p>
          <a:p>
            <a:pPr lvl="1"/>
            <a:r>
              <a:rPr lang="en-US" dirty="0"/>
              <a:t>Second level</a:t>
            </a:r>
          </a:p>
          <a:p>
            <a:pPr lvl="1"/>
            <a:r>
              <a:rPr lang="en-US" dirty="0"/>
              <a:t>Third level</a:t>
            </a:r>
          </a:p>
          <a:p>
            <a:pPr lvl="1"/>
            <a:r>
              <a:rPr lang="en-US" dirty="0"/>
              <a:t>Fourth level</a:t>
            </a:r>
          </a:p>
          <a:p>
            <a:pPr lvl="1"/>
            <a:r>
              <a:rPr lang="en-US" dirty="0"/>
              <a:t>Fifth level</a:t>
            </a:r>
          </a:p>
        </p:txBody>
      </p:sp>
      <p:sp>
        <p:nvSpPr>
          <p:cNvPr id="6" name="Text Placeholder 2"/>
          <p:cNvSpPr>
            <a:spLocks noGrp="1"/>
          </p:cNvSpPr>
          <p:nvPr>
            <p:ph type="body" sz="quarter" idx="12"/>
          </p:nvPr>
        </p:nvSpPr>
        <p:spPr>
          <a:xfrm>
            <a:off x="4791456" y="1243584"/>
            <a:ext cx="4123944" cy="3252216"/>
          </a:xfrm>
        </p:spPr>
        <p:txBody>
          <a:bodyPr/>
          <a:lstStyle>
            <a:lvl1pPr>
              <a:spcBef>
                <a:spcPts val="0"/>
              </a:spcBef>
              <a:defRPr/>
            </a:lvl1pPr>
            <a:lvl2pPr marL="0" indent="0">
              <a:spcBef>
                <a:spcPts val="0"/>
              </a:spcBef>
              <a:buNone/>
              <a:defRPr/>
            </a:lvl2pPr>
            <a:lvl3pPr marL="201615" indent="0">
              <a:buNone/>
              <a:defRPr/>
            </a:lvl3pPr>
            <a:lvl4pPr marL="434981" indent="0">
              <a:buNone/>
              <a:defRPr/>
            </a:lvl4pPr>
            <a:lvl5pPr marL="631833" indent="0">
              <a:buNone/>
              <a:defRPr/>
            </a:lvl5pPr>
          </a:lstStyle>
          <a:p>
            <a:pPr lvl="0"/>
            <a:r>
              <a:rPr lang="en-US" dirty="0"/>
              <a:t>Click to edit Master text styles</a:t>
            </a:r>
          </a:p>
          <a:p>
            <a:pPr lvl="0"/>
            <a:r>
              <a:rPr lang="en-US" dirty="0"/>
              <a:t>Second level</a:t>
            </a:r>
          </a:p>
          <a:p>
            <a:pPr lvl="1"/>
            <a:r>
              <a:rPr lang="en-US" dirty="0"/>
              <a:t>Third level</a:t>
            </a:r>
          </a:p>
          <a:p>
            <a:pPr lvl="1"/>
            <a:r>
              <a:rPr lang="en-US" dirty="0"/>
              <a:t>Fourth level</a:t>
            </a:r>
          </a:p>
          <a:p>
            <a:pPr lvl="1"/>
            <a:r>
              <a:rPr lang="en-US" dirty="0"/>
              <a:t>Fifth level</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58539067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fact, number">
    <p:spTree>
      <p:nvGrpSpPr>
        <p:cNvPr id="1" name=""/>
        <p:cNvGrpSpPr/>
        <p:nvPr/>
      </p:nvGrpSpPr>
      <p:grpSpPr>
        <a:xfrm>
          <a:off x="0" y="0"/>
          <a:ext cx="0" cy="0"/>
          <a:chOff x="0" y="0"/>
          <a:chExt cx="0" cy="0"/>
        </a:xfrm>
      </p:grpSpPr>
      <p:sp>
        <p:nvSpPr>
          <p:cNvPr id="2" name="Title"/>
          <p:cNvSpPr>
            <a:spLocks noGrp="1"/>
          </p:cNvSpPr>
          <p:nvPr>
            <p:ph type="title"/>
          </p:nvPr>
        </p:nvSpPr>
        <p:spPr>
          <a:xfrm>
            <a:off x="219456" y="219456"/>
            <a:ext cx="4133088" cy="804672"/>
          </a:xfrm>
        </p:spPr>
        <p:txBody>
          <a:bodyPr/>
          <a:lstStyle>
            <a:lvl1pPr>
              <a:defRPr sz="1600"/>
            </a:lvl1pPr>
          </a:lstStyle>
          <a:p>
            <a:r>
              <a:rPr lang="en-US" dirty="0"/>
              <a:t>Click to edit Master title style</a:t>
            </a:r>
          </a:p>
        </p:txBody>
      </p:sp>
      <p:sp>
        <p:nvSpPr>
          <p:cNvPr id="6" name="Text Placeholder"/>
          <p:cNvSpPr>
            <a:spLocks noGrp="1"/>
          </p:cNvSpPr>
          <p:nvPr>
            <p:ph type="body" sz="quarter" idx="12"/>
          </p:nvPr>
        </p:nvSpPr>
        <p:spPr>
          <a:xfrm>
            <a:off x="137160" y="1133856"/>
            <a:ext cx="4206240" cy="3361944"/>
          </a:xfrm>
        </p:spPr>
        <p:txBody>
          <a:bodyPr/>
          <a:lstStyle>
            <a:lvl1pPr>
              <a:lnSpc>
                <a:spcPct val="90000"/>
              </a:lnSpc>
              <a:defRPr sz="9600" b="1"/>
            </a:lvl1pPr>
          </a:lstStyle>
          <a:p>
            <a:pPr lvl="0"/>
            <a:r>
              <a:rPr lang="en-US" dirty="0"/>
              <a:t>Click to edit Master text styles</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57260512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fact, number, half-image (bleeds)">
    <p:spTree>
      <p:nvGrpSpPr>
        <p:cNvPr id="1" name=""/>
        <p:cNvGrpSpPr/>
        <p:nvPr/>
      </p:nvGrpSpPr>
      <p:grpSpPr>
        <a:xfrm>
          <a:off x="0" y="0"/>
          <a:ext cx="0" cy="0"/>
          <a:chOff x="0" y="0"/>
          <a:chExt cx="0" cy="0"/>
        </a:xfrm>
      </p:grpSpPr>
      <p:sp>
        <p:nvSpPr>
          <p:cNvPr id="2" name="Title"/>
          <p:cNvSpPr>
            <a:spLocks noGrp="1"/>
          </p:cNvSpPr>
          <p:nvPr>
            <p:ph type="title"/>
          </p:nvPr>
        </p:nvSpPr>
        <p:spPr>
          <a:xfrm>
            <a:off x="219456" y="219456"/>
            <a:ext cx="4133088" cy="804672"/>
          </a:xfrm>
        </p:spPr>
        <p:txBody>
          <a:bodyPr/>
          <a:lstStyle>
            <a:lvl1pPr>
              <a:defRPr sz="1600"/>
            </a:lvl1pPr>
          </a:lstStyle>
          <a:p>
            <a:r>
              <a:rPr lang="en-US" dirty="0"/>
              <a:t>Click to edit Master title style</a:t>
            </a:r>
          </a:p>
        </p:txBody>
      </p:sp>
      <p:sp>
        <p:nvSpPr>
          <p:cNvPr id="6" name="Text Placeholder"/>
          <p:cNvSpPr>
            <a:spLocks noGrp="1"/>
          </p:cNvSpPr>
          <p:nvPr>
            <p:ph type="body" sz="quarter" idx="12"/>
          </p:nvPr>
        </p:nvSpPr>
        <p:spPr>
          <a:xfrm>
            <a:off x="137160" y="1133856"/>
            <a:ext cx="4206240" cy="3361944"/>
          </a:xfrm>
        </p:spPr>
        <p:txBody>
          <a:bodyPr/>
          <a:lstStyle>
            <a:lvl1pPr>
              <a:lnSpc>
                <a:spcPct val="90000"/>
              </a:lnSpc>
              <a:defRPr sz="9600" b="1"/>
            </a:lvl1pPr>
          </a:lstStyle>
          <a:p>
            <a:pPr lvl="0"/>
            <a:r>
              <a:rPr lang="en-US" dirty="0"/>
              <a:t>Click to edit Master text styles</a:t>
            </a:r>
          </a:p>
        </p:txBody>
      </p:sp>
      <p:sp>
        <p:nvSpPr>
          <p:cNvPr id="7" name="Picture Placeholder"/>
          <p:cNvSpPr>
            <a:spLocks noGrp="1"/>
          </p:cNvSpPr>
          <p:nvPr>
            <p:ph type="pic" sz="quarter" idx="13"/>
          </p:nvPr>
        </p:nvSpPr>
        <p:spPr>
          <a:xfrm>
            <a:off x="4572000" y="0"/>
            <a:ext cx="4572000" cy="5143500"/>
          </a:xfrm>
        </p:spPr>
        <p:txBody>
          <a:bodyPr lIns="91440" tIns="91440" rIns="91440" bIns="91440"/>
          <a:lstStyle>
            <a:lvl1pPr>
              <a:defRPr baseline="0"/>
            </a:lvl1pPr>
          </a:lstStyle>
          <a:p>
            <a:r>
              <a:rPr lang="en-US" dirty="0"/>
              <a:t>Drag picture to placeholder or click icon to add</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51315477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big text">
    <p:spTree>
      <p:nvGrpSpPr>
        <p:cNvPr id="1" name=""/>
        <p:cNvGrpSpPr/>
        <p:nvPr/>
      </p:nvGrpSpPr>
      <p:grpSpPr>
        <a:xfrm>
          <a:off x="0" y="0"/>
          <a:ext cx="0" cy="0"/>
          <a:chOff x="0" y="0"/>
          <a:chExt cx="0" cy="0"/>
        </a:xfrm>
      </p:grpSpPr>
      <p:sp>
        <p:nvSpPr>
          <p:cNvPr id="2" name="Title"/>
          <p:cNvSpPr>
            <a:spLocks noGrp="1"/>
          </p:cNvSpPr>
          <p:nvPr>
            <p:ph type="title"/>
          </p:nvPr>
        </p:nvSpPr>
        <p:spPr>
          <a:xfrm>
            <a:off x="137161" y="91440"/>
            <a:ext cx="8778172" cy="4404360"/>
          </a:xfrm>
        </p:spPr>
        <p:txBody>
          <a:bodyPr/>
          <a:lstStyle>
            <a:lvl1pPr>
              <a:defRPr sz="9600" b="1"/>
            </a:lvl1pPr>
          </a:lstStyle>
          <a:p>
            <a:r>
              <a:rPr lang="en-US" dirty="0"/>
              <a:t>Click to edit Master title style</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45127635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p:cNvSpPr>
            <a:spLocks noGrp="1"/>
          </p:cNvSpPr>
          <p:nvPr>
            <p:ph type="title"/>
          </p:nvPr>
        </p:nvSpPr>
        <p:spPr>
          <a:xfrm>
            <a:off x="210313" y="201168"/>
            <a:ext cx="5562535" cy="4294632"/>
          </a:xfrm>
        </p:spPr>
        <p:txBody>
          <a:bodyPr/>
          <a:lstStyle/>
          <a:p>
            <a:r>
              <a:rPr lang="en-US" dirty="0"/>
              <a:t>Click to edit Master title style</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52374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act, number">
    <p:spTree>
      <p:nvGrpSpPr>
        <p:cNvPr id="1" name=""/>
        <p:cNvGrpSpPr/>
        <p:nvPr/>
      </p:nvGrpSpPr>
      <p:grpSpPr>
        <a:xfrm>
          <a:off x="0" y="0"/>
          <a:ext cx="0" cy="0"/>
          <a:chOff x="0" y="0"/>
          <a:chExt cx="0" cy="0"/>
        </a:xfrm>
      </p:grpSpPr>
      <p:sp>
        <p:nvSpPr>
          <p:cNvPr id="2" name="Title"/>
          <p:cNvSpPr>
            <a:spLocks noGrp="1"/>
          </p:cNvSpPr>
          <p:nvPr>
            <p:ph type="title"/>
          </p:nvPr>
        </p:nvSpPr>
        <p:spPr>
          <a:xfrm>
            <a:off x="219456" y="219456"/>
            <a:ext cx="4133088" cy="804672"/>
          </a:xfrm>
        </p:spPr>
        <p:txBody>
          <a:bodyPr/>
          <a:lstStyle>
            <a:lvl1pPr>
              <a:defRPr sz="1600"/>
            </a:lvl1pPr>
          </a:lstStyle>
          <a:p>
            <a:r>
              <a:rPr lang="en-US"/>
              <a:t>Click to edit Master title style</a:t>
            </a:r>
            <a:endParaRPr lang="en-US" dirty="0"/>
          </a:p>
        </p:txBody>
      </p:sp>
      <p:sp>
        <p:nvSpPr>
          <p:cNvPr id="6" name="Text Placeholder"/>
          <p:cNvSpPr>
            <a:spLocks noGrp="1"/>
          </p:cNvSpPr>
          <p:nvPr>
            <p:ph type="body" sz="quarter" idx="12"/>
          </p:nvPr>
        </p:nvSpPr>
        <p:spPr>
          <a:xfrm>
            <a:off x="137160" y="1133856"/>
            <a:ext cx="4206240" cy="3361944"/>
          </a:xfrm>
        </p:spPr>
        <p:txBody>
          <a:bodyPr/>
          <a:lstStyle>
            <a:lvl1pPr>
              <a:lnSpc>
                <a:spcPct val="90000"/>
              </a:lnSpc>
              <a:defRPr sz="9600" b="1" i="0">
                <a:latin typeface="IBM Plex Sans" panose="020B0503050203000203" pitchFamily="34" charset="0"/>
              </a:defRPr>
            </a:lvl1pPr>
          </a:lstStyle>
          <a:p>
            <a:pPr lvl="0"/>
            <a:r>
              <a:rPr lang="en-US"/>
              <a:t>Click to edit Master text styles</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06575948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text">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4294632"/>
          </a:xfrm>
        </p:spPr>
        <p:txBody>
          <a:bodyPr/>
          <a:lstStyle/>
          <a:p>
            <a:r>
              <a:rPr lang="en-US"/>
              <a:t>Click </a:t>
            </a:r>
            <a:r>
              <a:rPr lang="en-US" dirty="0"/>
              <a:t>to edit Master title style</a:t>
            </a:r>
          </a:p>
        </p:txBody>
      </p:sp>
      <p:sp>
        <p:nvSpPr>
          <p:cNvPr id="6" name="Text Placeholder"/>
          <p:cNvSpPr>
            <a:spLocks noGrp="1"/>
          </p:cNvSpPr>
          <p:nvPr>
            <p:ph type="body" sz="quarter" idx="12"/>
          </p:nvPr>
        </p:nvSpPr>
        <p:spPr>
          <a:xfrm>
            <a:off x="4791456" y="201168"/>
            <a:ext cx="4123944" cy="42946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45813012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text (two columns)">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4672"/>
          </a:xfrm>
        </p:spPr>
        <p:txBody>
          <a:bodyPr/>
          <a:lstStyle/>
          <a:p>
            <a:r>
              <a:rPr lang="en-US" dirty="0"/>
              <a:t>Click to edit Master title style</a:t>
            </a:r>
          </a:p>
        </p:txBody>
      </p:sp>
      <p:sp>
        <p:nvSpPr>
          <p:cNvPr id="8" name="Text Placeholder 1"/>
          <p:cNvSpPr>
            <a:spLocks noGrp="1"/>
          </p:cNvSpPr>
          <p:nvPr>
            <p:ph type="body" sz="quarter" idx="13"/>
          </p:nvPr>
        </p:nvSpPr>
        <p:spPr>
          <a:xfrm>
            <a:off x="219456" y="1243584"/>
            <a:ext cx="4123944"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2"/>
          <p:cNvSpPr>
            <a:spLocks noGrp="1"/>
          </p:cNvSpPr>
          <p:nvPr>
            <p:ph type="body" sz="quarter" idx="12"/>
          </p:nvPr>
        </p:nvSpPr>
        <p:spPr>
          <a:xfrm>
            <a:off x="4791457" y="1243584"/>
            <a:ext cx="4123876"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54375219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text (two columns) half gray, half white">
    <p:spTree>
      <p:nvGrpSpPr>
        <p:cNvPr id="1" name=""/>
        <p:cNvGrpSpPr/>
        <p:nvPr/>
      </p:nvGrpSpPr>
      <p:grpSpPr>
        <a:xfrm>
          <a:off x="0" y="0"/>
          <a:ext cx="0" cy="0"/>
          <a:chOff x="0" y="0"/>
          <a:chExt cx="0" cy="0"/>
        </a:xfrm>
      </p:grpSpPr>
      <p:sp>
        <p:nvSpPr>
          <p:cNvPr id="7" name="Black rectangle">
            <a:extLst>
              <a:ext uri="{FF2B5EF4-FFF2-40B4-BE49-F238E27FC236}">
                <a16:creationId xmlns:a16="http://schemas.microsoft.com/office/drawing/2014/main" id="{A1C45B7E-DF3C-6A47-A9E5-ED84821CEBAF}"/>
              </a:ext>
              <a:ext uri="{C183D7F6-B498-43B3-948B-1728B52AA6E4}">
                <adec:decorative xmlns:adec="http://schemas.microsoft.com/office/drawing/2017/decorative" val="1"/>
              </a:ext>
            </a:extLst>
          </p:cNvPr>
          <p:cNvSpPr/>
          <p:nvPr userDrawn="1"/>
        </p:nvSpPr>
        <p:spPr>
          <a:xfrm>
            <a:off x="4572000" y="0"/>
            <a:ext cx="4572000" cy="5143500"/>
          </a:xfrm>
          <a:prstGeom prst="rect">
            <a:avLst/>
          </a:prstGeom>
          <a:solidFill>
            <a:schemeClr val="bg1"/>
          </a:solidFill>
        </p:spPr>
        <p:txBody>
          <a:bodyPr wrap="square" lIns="0" tIns="0" rIns="0" bIns="0" rtlCol="0" anchor="ctr">
            <a:noAutofit/>
          </a:bodyPr>
          <a:lstStyle/>
          <a:p>
            <a:pPr algn="ctr"/>
            <a:endParaRPr lang="en-US" sz="1200" b="0" i="0" dirty="0">
              <a:solidFill>
                <a:srgbClr val="FFFFFF"/>
              </a:solidFill>
              <a:latin typeface="IBM Plex Sans" panose="020B0503050203000203" pitchFamily="34" charset="0"/>
              <a:cs typeface="Arial"/>
            </a:endParaRPr>
          </a:p>
        </p:txBody>
      </p:sp>
      <p:sp>
        <p:nvSpPr>
          <p:cNvPr id="2" name="Title"/>
          <p:cNvSpPr>
            <a:spLocks noGrp="1"/>
          </p:cNvSpPr>
          <p:nvPr>
            <p:ph type="title"/>
          </p:nvPr>
        </p:nvSpPr>
        <p:spPr>
          <a:xfrm>
            <a:off x="210312" y="201168"/>
            <a:ext cx="4142232" cy="804672"/>
          </a:xfrm>
        </p:spPr>
        <p:txBody>
          <a:bodyPr/>
          <a:lstStyle/>
          <a:p>
            <a:r>
              <a:rPr lang="en-US" dirty="0"/>
              <a:t>Click to edit Master title style</a:t>
            </a:r>
          </a:p>
        </p:txBody>
      </p:sp>
      <p:sp>
        <p:nvSpPr>
          <p:cNvPr id="8" name="Text Placeholder 1"/>
          <p:cNvSpPr>
            <a:spLocks noGrp="1"/>
          </p:cNvSpPr>
          <p:nvPr>
            <p:ph type="body" sz="quarter" idx="13"/>
          </p:nvPr>
        </p:nvSpPr>
        <p:spPr>
          <a:xfrm>
            <a:off x="219456" y="1243584"/>
            <a:ext cx="4123944"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2"/>
          <p:cNvSpPr>
            <a:spLocks noGrp="1"/>
          </p:cNvSpPr>
          <p:nvPr>
            <p:ph type="body" sz="quarter" idx="12"/>
          </p:nvPr>
        </p:nvSpPr>
        <p:spPr>
          <a:xfrm>
            <a:off x="4791457" y="1243584"/>
            <a:ext cx="4123876"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287710297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emplate overview (two columns)">
    <p:bg>
      <p:bgPr>
        <a:solidFill>
          <a:srgbClr val="E0E0E0"/>
        </a:solidFill>
        <a:effectLst/>
      </p:bgPr>
    </p:bg>
    <p:spTree>
      <p:nvGrpSpPr>
        <p:cNvPr id="1" name=""/>
        <p:cNvGrpSpPr/>
        <p:nvPr/>
      </p:nvGrpSpPr>
      <p:grpSpPr>
        <a:xfrm>
          <a:off x="0" y="0"/>
          <a:ext cx="0" cy="0"/>
          <a:chOff x="0" y="0"/>
          <a:chExt cx="0" cy="0"/>
        </a:xfrm>
      </p:grpSpPr>
      <p:sp>
        <p:nvSpPr>
          <p:cNvPr id="9" name="Google Shape;255;p4">
            <a:extLst>
              <a:ext uri="{FF2B5EF4-FFF2-40B4-BE49-F238E27FC236}">
                <a16:creationId xmlns:a16="http://schemas.microsoft.com/office/drawing/2014/main" id="{2062A6F8-E0C4-254E-B433-60E4A50A0D39}"/>
              </a:ext>
            </a:extLst>
          </p:cNvPr>
          <p:cNvSpPr txBox="1"/>
          <p:nvPr userDrawn="1"/>
        </p:nvSpPr>
        <p:spPr>
          <a:xfrm>
            <a:off x="4800601" y="-5"/>
            <a:ext cx="4337342" cy="384300"/>
          </a:xfrm>
          <a:prstGeom prst="rect">
            <a:avLst/>
          </a:prstGeom>
          <a:solidFill>
            <a:srgbClr val="D4BBFF"/>
          </a:solidFill>
          <a:ln>
            <a:noFill/>
          </a:ln>
        </p:spPr>
        <p:txBody>
          <a:bodyPr spcFirstLastPara="1" wrap="square" lIns="228600" tIns="18288" rIns="228600" bIns="0" anchor="ctr" anchorCtr="0">
            <a:noAutofit/>
          </a:bodyPr>
          <a:lstStyle/>
          <a:p>
            <a:pPr algn="r"/>
            <a:r>
              <a:rPr lang="en-US" sz="800" dirty="0">
                <a:solidFill>
                  <a:srgbClr val="491D8B"/>
                </a:solidFill>
                <a:latin typeface="IBM Plex Sans" charset="0"/>
                <a:ea typeface="IBM Plex Sans" charset="0"/>
                <a:cs typeface="IBM Plex Sans" charset="0"/>
              </a:rPr>
              <a:t>This slide provides guidance ONLY and should be deleted prior to distribution.</a:t>
            </a:r>
          </a:p>
        </p:txBody>
      </p:sp>
      <p:sp>
        <p:nvSpPr>
          <p:cNvPr id="10" name="Rectangle 9">
            <a:extLst>
              <a:ext uri="{FF2B5EF4-FFF2-40B4-BE49-F238E27FC236}">
                <a16:creationId xmlns:a16="http://schemas.microsoft.com/office/drawing/2014/main" id="{D9976E3B-1C5C-D346-AA6A-221F81652EDF}"/>
              </a:ext>
            </a:extLst>
          </p:cNvPr>
          <p:cNvSpPr/>
          <p:nvPr userDrawn="1"/>
        </p:nvSpPr>
        <p:spPr>
          <a:xfrm>
            <a:off x="42389" y="38044"/>
            <a:ext cx="9053165" cy="5054740"/>
          </a:xfrm>
          <a:prstGeom prst="rect">
            <a:avLst/>
          </a:prstGeom>
          <a:noFill/>
          <a:ln w="101600">
            <a:solidFill>
              <a:srgbClr val="D4BB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cNvSpPr>
            <a:spLocks noGrp="1"/>
          </p:cNvSpPr>
          <p:nvPr>
            <p:ph type="title"/>
          </p:nvPr>
        </p:nvSpPr>
        <p:spPr>
          <a:xfrm>
            <a:off x="210312" y="612758"/>
            <a:ext cx="4142232" cy="630826"/>
          </a:xfrm>
        </p:spPr>
        <p:txBody>
          <a:bodyPr/>
          <a:lstStyle>
            <a:lvl1pPr>
              <a:defRPr sz="2000"/>
            </a:lvl1pPr>
          </a:lstStyle>
          <a:p>
            <a:r>
              <a:rPr lang="en-US" dirty="0"/>
              <a:t>Click to edit Master title style</a:t>
            </a:r>
          </a:p>
        </p:txBody>
      </p:sp>
      <p:sp>
        <p:nvSpPr>
          <p:cNvPr id="8" name="Text Placeholder 1"/>
          <p:cNvSpPr>
            <a:spLocks noGrp="1"/>
          </p:cNvSpPr>
          <p:nvPr>
            <p:ph type="body" sz="quarter" idx="13"/>
          </p:nvPr>
        </p:nvSpPr>
        <p:spPr>
          <a:xfrm>
            <a:off x="219456" y="1243584"/>
            <a:ext cx="4123944"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2"/>
          <p:cNvSpPr>
            <a:spLocks noGrp="1"/>
          </p:cNvSpPr>
          <p:nvPr>
            <p:ph type="body" sz="quarter" idx="12"/>
          </p:nvPr>
        </p:nvSpPr>
        <p:spPr>
          <a:xfrm>
            <a:off x="4791457" y="1243584"/>
            <a:ext cx="4123876"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266363438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emplate overview (two columns) 1/2 gray, 1/2 white">
    <p:bg>
      <p:bgPr>
        <a:solidFill>
          <a:srgbClr val="E0E0E0"/>
        </a:solidFill>
        <a:effectLst/>
      </p:bgPr>
    </p:bg>
    <p:spTree>
      <p:nvGrpSpPr>
        <p:cNvPr id="1" name=""/>
        <p:cNvGrpSpPr/>
        <p:nvPr/>
      </p:nvGrpSpPr>
      <p:grpSpPr>
        <a:xfrm>
          <a:off x="0" y="0"/>
          <a:ext cx="0" cy="0"/>
          <a:chOff x="0" y="0"/>
          <a:chExt cx="0" cy="0"/>
        </a:xfrm>
      </p:grpSpPr>
      <p:sp>
        <p:nvSpPr>
          <p:cNvPr id="7" name="Black rectangle">
            <a:extLst>
              <a:ext uri="{FF2B5EF4-FFF2-40B4-BE49-F238E27FC236}">
                <a16:creationId xmlns:a16="http://schemas.microsoft.com/office/drawing/2014/main" id="{A1C45B7E-DF3C-6A47-A9E5-ED84821CEBAF}"/>
              </a:ext>
              <a:ext uri="{C183D7F6-B498-43B3-948B-1728B52AA6E4}">
                <adec:decorative xmlns:adec="http://schemas.microsoft.com/office/drawing/2017/decorative" val="1"/>
              </a:ext>
            </a:extLst>
          </p:cNvPr>
          <p:cNvSpPr/>
          <p:nvPr userDrawn="1"/>
        </p:nvSpPr>
        <p:spPr>
          <a:xfrm>
            <a:off x="4572000" y="0"/>
            <a:ext cx="4572000" cy="5143500"/>
          </a:xfrm>
          <a:prstGeom prst="rect">
            <a:avLst/>
          </a:prstGeom>
          <a:solidFill>
            <a:schemeClr val="bg1"/>
          </a:solidFill>
        </p:spPr>
        <p:txBody>
          <a:bodyPr wrap="square" lIns="0" tIns="0" rIns="0" bIns="0" rtlCol="0" anchor="ctr">
            <a:noAutofit/>
          </a:bodyPr>
          <a:lstStyle/>
          <a:p>
            <a:pPr algn="ctr"/>
            <a:endParaRPr lang="en-US" sz="1200" b="0" i="0" dirty="0">
              <a:solidFill>
                <a:srgbClr val="FFFFFF"/>
              </a:solidFill>
              <a:latin typeface="IBM Plex Sans" panose="020B0503050203000203" pitchFamily="34" charset="0"/>
              <a:cs typeface="Arial"/>
            </a:endParaRPr>
          </a:p>
        </p:txBody>
      </p:sp>
      <p:sp>
        <p:nvSpPr>
          <p:cNvPr id="2" name="Title"/>
          <p:cNvSpPr>
            <a:spLocks noGrp="1"/>
          </p:cNvSpPr>
          <p:nvPr>
            <p:ph type="title"/>
          </p:nvPr>
        </p:nvSpPr>
        <p:spPr>
          <a:xfrm>
            <a:off x="210312" y="612648"/>
            <a:ext cx="4142232" cy="630936"/>
          </a:xfrm>
        </p:spPr>
        <p:txBody>
          <a:bodyPr/>
          <a:lstStyle>
            <a:lvl1pPr>
              <a:defRPr sz="2000"/>
            </a:lvl1pPr>
          </a:lstStyle>
          <a:p>
            <a:r>
              <a:rPr lang="en-US" dirty="0"/>
              <a:t>Click to edit Master title style</a:t>
            </a:r>
          </a:p>
        </p:txBody>
      </p:sp>
      <p:sp>
        <p:nvSpPr>
          <p:cNvPr id="8" name="Text Placeholder 1"/>
          <p:cNvSpPr>
            <a:spLocks noGrp="1"/>
          </p:cNvSpPr>
          <p:nvPr>
            <p:ph type="body" sz="quarter" idx="13"/>
          </p:nvPr>
        </p:nvSpPr>
        <p:spPr>
          <a:xfrm>
            <a:off x="219456" y="1243584"/>
            <a:ext cx="4123944"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2"/>
          <p:cNvSpPr>
            <a:spLocks noGrp="1"/>
          </p:cNvSpPr>
          <p:nvPr>
            <p:ph type="body" sz="quarter" idx="12"/>
          </p:nvPr>
        </p:nvSpPr>
        <p:spPr>
          <a:xfrm>
            <a:off x="4791457" y="1243584"/>
            <a:ext cx="4123876"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
        <p:nvSpPr>
          <p:cNvPr id="9" name="Google Shape;255;p4">
            <a:extLst>
              <a:ext uri="{FF2B5EF4-FFF2-40B4-BE49-F238E27FC236}">
                <a16:creationId xmlns:a16="http://schemas.microsoft.com/office/drawing/2014/main" id="{5F7541A0-F221-1A4C-ACE7-2F8BE2968F34}"/>
              </a:ext>
            </a:extLst>
          </p:cNvPr>
          <p:cNvSpPr txBox="1"/>
          <p:nvPr userDrawn="1"/>
        </p:nvSpPr>
        <p:spPr>
          <a:xfrm>
            <a:off x="4800601" y="-5"/>
            <a:ext cx="4337342" cy="384300"/>
          </a:xfrm>
          <a:prstGeom prst="rect">
            <a:avLst/>
          </a:prstGeom>
          <a:solidFill>
            <a:srgbClr val="D4BBFF"/>
          </a:solidFill>
          <a:ln>
            <a:noFill/>
          </a:ln>
        </p:spPr>
        <p:txBody>
          <a:bodyPr spcFirstLastPara="1" wrap="square" lIns="228600" tIns="18288" rIns="228600" bIns="0" anchor="ctr" anchorCtr="0">
            <a:noAutofit/>
          </a:bodyPr>
          <a:lstStyle/>
          <a:p>
            <a:pPr algn="r"/>
            <a:r>
              <a:rPr lang="en-US" sz="800" dirty="0">
                <a:solidFill>
                  <a:srgbClr val="491D8B"/>
                </a:solidFill>
                <a:latin typeface="IBM Plex Sans" charset="0"/>
                <a:ea typeface="IBM Plex Sans" charset="0"/>
                <a:cs typeface="IBM Plex Sans" charset="0"/>
              </a:rPr>
              <a:t>This slide provides guidance ONLY and should be deleted prior to distribution.</a:t>
            </a:r>
          </a:p>
        </p:txBody>
      </p:sp>
      <p:sp>
        <p:nvSpPr>
          <p:cNvPr id="10" name="Rectangle 9">
            <a:extLst>
              <a:ext uri="{FF2B5EF4-FFF2-40B4-BE49-F238E27FC236}">
                <a16:creationId xmlns:a16="http://schemas.microsoft.com/office/drawing/2014/main" id="{B6A4C51A-CA0D-6244-A3D5-9757B8D79828}"/>
              </a:ext>
            </a:extLst>
          </p:cNvPr>
          <p:cNvSpPr/>
          <p:nvPr userDrawn="1"/>
        </p:nvSpPr>
        <p:spPr>
          <a:xfrm>
            <a:off x="42389" y="38044"/>
            <a:ext cx="9053165" cy="5054740"/>
          </a:xfrm>
          <a:prstGeom prst="rect">
            <a:avLst/>
          </a:prstGeom>
          <a:noFill/>
          <a:ln w="101600">
            <a:solidFill>
              <a:srgbClr val="D4BB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6098689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text (four columns) dk gray">
    <p:bg>
      <p:bgPr>
        <a:solidFill>
          <a:srgbClr val="E0E0E0"/>
        </a:solidFill>
        <a:effectLst/>
      </p:bgPr>
    </p:bg>
    <p:spTree>
      <p:nvGrpSpPr>
        <p:cNvPr id="1" name=""/>
        <p:cNvGrpSpPr/>
        <p:nvPr/>
      </p:nvGrpSpPr>
      <p:grpSpPr>
        <a:xfrm>
          <a:off x="0" y="0"/>
          <a:ext cx="0" cy="0"/>
          <a:chOff x="0" y="0"/>
          <a:chExt cx="0" cy="0"/>
        </a:xfrm>
      </p:grpSpPr>
      <p:sp>
        <p:nvSpPr>
          <p:cNvPr id="9" name="Google Shape;255;p4">
            <a:extLst>
              <a:ext uri="{FF2B5EF4-FFF2-40B4-BE49-F238E27FC236}">
                <a16:creationId xmlns:a16="http://schemas.microsoft.com/office/drawing/2014/main" id="{E3DDF5B9-4025-FC41-AB11-D52FFD64D986}"/>
              </a:ext>
            </a:extLst>
          </p:cNvPr>
          <p:cNvSpPr txBox="1"/>
          <p:nvPr userDrawn="1"/>
        </p:nvSpPr>
        <p:spPr>
          <a:xfrm>
            <a:off x="4800601" y="-5"/>
            <a:ext cx="4337342" cy="384300"/>
          </a:xfrm>
          <a:prstGeom prst="rect">
            <a:avLst/>
          </a:prstGeom>
          <a:solidFill>
            <a:srgbClr val="D4BBFF"/>
          </a:solidFill>
          <a:ln>
            <a:noFill/>
          </a:ln>
        </p:spPr>
        <p:txBody>
          <a:bodyPr spcFirstLastPara="1" wrap="square" lIns="228600" tIns="18288" rIns="228600" bIns="0" anchor="ctr" anchorCtr="0">
            <a:noAutofit/>
          </a:bodyPr>
          <a:lstStyle/>
          <a:p>
            <a:pPr algn="r"/>
            <a:r>
              <a:rPr lang="en-US" sz="800" dirty="0">
                <a:solidFill>
                  <a:srgbClr val="491D8B"/>
                </a:solidFill>
                <a:latin typeface="IBM Plex Sans" charset="0"/>
                <a:ea typeface="IBM Plex Sans" charset="0"/>
                <a:cs typeface="IBM Plex Sans" charset="0"/>
              </a:rPr>
              <a:t>This slide provides guidance ONLY and should be deleted prior to distribution.</a:t>
            </a:r>
          </a:p>
        </p:txBody>
      </p:sp>
      <p:sp>
        <p:nvSpPr>
          <p:cNvPr id="11" name="Rectangle 10">
            <a:extLst>
              <a:ext uri="{FF2B5EF4-FFF2-40B4-BE49-F238E27FC236}">
                <a16:creationId xmlns:a16="http://schemas.microsoft.com/office/drawing/2014/main" id="{35AB4994-AB8B-5241-9B6D-834144A620F1}"/>
              </a:ext>
            </a:extLst>
          </p:cNvPr>
          <p:cNvSpPr/>
          <p:nvPr userDrawn="1"/>
        </p:nvSpPr>
        <p:spPr>
          <a:xfrm>
            <a:off x="42389" y="38044"/>
            <a:ext cx="9053165" cy="5054740"/>
          </a:xfrm>
          <a:prstGeom prst="rect">
            <a:avLst/>
          </a:prstGeom>
          <a:noFill/>
          <a:ln w="101600">
            <a:solidFill>
              <a:srgbClr val="D4BB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cNvSpPr>
            <a:spLocks noGrp="1"/>
          </p:cNvSpPr>
          <p:nvPr>
            <p:ph type="title"/>
          </p:nvPr>
        </p:nvSpPr>
        <p:spPr>
          <a:xfrm>
            <a:off x="210312" y="612648"/>
            <a:ext cx="4142232" cy="630936"/>
          </a:xfrm>
        </p:spPr>
        <p:txBody>
          <a:bodyPr/>
          <a:lstStyle>
            <a:lvl1pPr>
              <a:defRPr sz="2000"/>
            </a:lvl1pPr>
          </a:lstStyle>
          <a:p>
            <a:r>
              <a:rPr lang="en-US" dirty="0"/>
              <a:t>Click to edit Master title style</a:t>
            </a:r>
          </a:p>
        </p:txBody>
      </p:sp>
      <p:sp>
        <p:nvSpPr>
          <p:cNvPr id="6" name="Text Placeholder 1"/>
          <p:cNvSpPr>
            <a:spLocks noGrp="1"/>
          </p:cNvSpPr>
          <p:nvPr>
            <p:ph type="body" sz="quarter" idx="12"/>
          </p:nvPr>
        </p:nvSpPr>
        <p:spPr>
          <a:xfrm>
            <a:off x="219456" y="1243584"/>
            <a:ext cx="1837944"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
          <p:cNvSpPr>
            <a:spLocks noGrp="1"/>
          </p:cNvSpPr>
          <p:nvPr>
            <p:ph type="body" sz="quarter" idx="13"/>
          </p:nvPr>
        </p:nvSpPr>
        <p:spPr>
          <a:xfrm>
            <a:off x="2505456" y="1243584"/>
            <a:ext cx="1837944"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3"/>
          <p:cNvSpPr>
            <a:spLocks noGrp="1"/>
          </p:cNvSpPr>
          <p:nvPr>
            <p:ph type="body" sz="quarter" idx="14"/>
          </p:nvPr>
        </p:nvSpPr>
        <p:spPr>
          <a:xfrm>
            <a:off x="4791456" y="1243584"/>
            <a:ext cx="1837944"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15"/>
          </p:nvPr>
        </p:nvSpPr>
        <p:spPr>
          <a:xfrm>
            <a:off x="7077456" y="1243584"/>
            <a:ext cx="1837944"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8634588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le, text (two columns, different text sizes)">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4672"/>
          </a:xfrm>
        </p:spPr>
        <p:txBody>
          <a:bodyPr/>
          <a:lstStyle/>
          <a:p>
            <a:r>
              <a:rPr lang="en-US" dirty="0"/>
              <a:t>Click to edit Master title style</a:t>
            </a:r>
          </a:p>
        </p:txBody>
      </p:sp>
      <p:sp>
        <p:nvSpPr>
          <p:cNvPr id="7" name="Content Placeholder"/>
          <p:cNvSpPr>
            <a:spLocks noGrp="1"/>
          </p:cNvSpPr>
          <p:nvPr>
            <p:ph sz="quarter" idx="13"/>
          </p:nvPr>
        </p:nvSpPr>
        <p:spPr>
          <a:xfrm>
            <a:off x="210312" y="1216152"/>
            <a:ext cx="4142232" cy="3279648"/>
          </a:xfrm>
        </p:spPr>
        <p:txBody>
          <a:bodyPr/>
          <a:lstStyle>
            <a:lvl1pPr>
              <a:defRPr sz="2400"/>
            </a:lvl1pPr>
          </a:lstStyle>
          <a:p>
            <a:pPr lvl="0"/>
            <a:r>
              <a:rPr lang="en-US" dirty="0"/>
              <a:t>Click to edit Master text styles</a:t>
            </a:r>
          </a:p>
        </p:txBody>
      </p:sp>
      <p:sp>
        <p:nvSpPr>
          <p:cNvPr id="6" name="Text Placeholder"/>
          <p:cNvSpPr>
            <a:spLocks noGrp="1"/>
          </p:cNvSpPr>
          <p:nvPr>
            <p:ph type="body" sz="quarter" idx="12"/>
          </p:nvPr>
        </p:nvSpPr>
        <p:spPr>
          <a:xfrm>
            <a:off x="4791456" y="1243584"/>
            <a:ext cx="4123944"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38578560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text (four columns)">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4672"/>
          </a:xfrm>
        </p:spPr>
        <p:txBody>
          <a:bodyPr/>
          <a:lstStyle/>
          <a:p>
            <a:r>
              <a:rPr lang="en-US" dirty="0"/>
              <a:t>Click to edit Master title style</a:t>
            </a:r>
          </a:p>
        </p:txBody>
      </p:sp>
      <p:sp>
        <p:nvSpPr>
          <p:cNvPr id="6" name="Text Placeholder 1"/>
          <p:cNvSpPr>
            <a:spLocks noGrp="1"/>
          </p:cNvSpPr>
          <p:nvPr>
            <p:ph type="body" sz="quarter" idx="12"/>
          </p:nvPr>
        </p:nvSpPr>
        <p:spPr>
          <a:xfrm>
            <a:off x="219456" y="1243584"/>
            <a:ext cx="1837944"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
          <p:cNvSpPr>
            <a:spLocks noGrp="1"/>
          </p:cNvSpPr>
          <p:nvPr>
            <p:ph type="body" sz="quarter" idx="13"/>
          </p:nvPr>
        </p:nvSpPr>
        <p:spPr>
          <a:xfrm>
            <a:off x="2505456" y="1243584"/>
            <a:ext cx="1837944"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3"/>
          <p:cNvSpPr>
            <a:spLocks noGrp="1"/>
          </p:cNvSpPr>
          <p:nvPr>
            <p:ph type="body" sz="quarter" idx="14"/>
          </p:nvPr>
        </p:nvSpPr>
        <p:spPr>
          <a:xfrm>
            <a:off x="4791456" y="1243584"/>
            <a:ext cx="1837944"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15"/>
          </p:nvPr>
        </p:nvSpPr>
        <p:spPr>
          <a:xfrm>
            <a:off x="7077456" y="1243584"/>
            <a:ext cx="1837944"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2726821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text, half-image">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4672"/>
          </a:xfrm>
        </p:spPr>
        <p:txBody>
          <a:bodyPr/>
          <a:lstStyle/>
          <a:p>
            <a:r>
              <a:rPr lang="en-US" dirty="0"/>
              <a:t>Click to edit Master title style</a:t>
            </a:r>
          </a:p>
        </p:txBody>
      </p:sp>
      <p:sp>
        <p:nvSpPr>
          <p:cNvPr id="8" name="Text Placeholder"/>
          <p:cNvSpPr>
            <a:spLocks noGrp="1"/>
          </p:cNvSpPr>
          <p:nvPr>
            <p:ph type="body" sz="quarter" idx="13"/>
          </p:nvPr>
        </p:nvSpPr>
        <p:spPr>
          <a:xfrm>
            <a:off x="219456" y="1243584"/>
            <a:ext cx="4123944"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Placeholder"/>
          <p:cNvSpPr>
            <a:spLocks noGrp="1"/>
          </p:cNvSpPr>
          <p:nvPr>
            <p:ph type="pic" sz="quarter" idx="14"/>
          </p:nvPr>
        </p:nvSpPr>
        <p:spPr>
          <a:xfrm>
            <a:off x="4572000" y="0"/>
            <a:ext cx="4572000" cy="5143500"/>
          </a:xfrm>
        </p:spPr>
        <p:txBody>
          <a:bodyPr lIns="91440" tIns="91440" rIns="91440" bIns="91440"/>
          <a:lstStyle/>
          <a:p>
            <a:r>
              <a:rPr lang="en-US" dirty="0"/>
              <a:t>Drag picture to placeholder or click icon to add</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36057417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itle, text (two narrow columns)">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4294632"/>
          </a:xfrm>
        </p:spPr>
        <p:txBody>
          <a:bodyPr/>
          <a:lstStyle/>
          <a:p>
            <a:r>
              <a:rPr lang="en-US" dirty="0"/>
              <a:t>Click to edit Master title style</a:t>
            </a:r>
          </a:p>
        </p:txBody>
      </p:sp>
      <p:sp>
        <p:nvSpPr>
          <p:cNvPr id="6" name="Text Placeholder 1"/>
          <p:cNvSpPr>
            <a:spLocks noGrp="1"/>
          </p:cNvSpPr>
          <p:nvPr>
            <p:ph type="body" sz="quarter" idx="12"/>
          </p:nvPr>
        </p:nvSpPr>
        <p:spPr>
          <a:xfrm>
            <a:off x="4791456" y="201168"/>
            <a:ext cx="1837944" cy="42946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2"/>
          <p:cNvSpPr>
            <a:spLocks noGrp="1"/>
          </p:cNvSpPr>
          <p:nvPr>
            <p:ph type="body" sz="quarter" idx="13"/>
          </p:nvPr>
        </p:nvSpPr>
        <p:spPr>
          <a:xfrm>
            <a:off x="7077456" y="201168"/>
            <a:ext cx="1837944" cy="42946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2468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act, number, half-image (bleeds)">
    <p:spTree>
      <p:nvGrpSpPr>
        <p:cNvPr id="1" name=""/>
        <p:cNvGrpSpPr/>
        <p:nvPr/>
      </p:nvGrpSpPr>
      <p:grpSpPr>
        <a:xfrm>
          <a:off x="0" y="0"/>
          <a:ext cx="0" cy="0"/>
          <a:chOff x="0" y="0"/>
          <a:chExt cx="0" cy="0"/>
        </a:xfrm>
      </p:grpSpPr>
      <p:sp>
        <p:nvSpPr>
          <p:cNvPr id="2" name="Title"/>
          <p:cNvSpPr>
            <a:spLocks noGrp="1"/>
          </p:cNvSpPr>
          <p:nvPr>
            <p:ph type="title"/>
          </p:nvPr>
        </p:nvSpPr>
        <p:spPr>
          <a:xfrm>
            <a:off x="219456" y="219456"/>
            <a:ext cx="4133088" cy="804672"/>
          </a:xfrm>
        </p:spPr>
        <p:txBody>
          <a:bodyPr/>
          <a:lstStyle>
            <a:lvl1pPr>
              <a:defRPr sz="1600"/>
            </a:lvl1pPr>
          </a:lstStyle>
          <a:p>
            <a:r>
              <a:rPr lang="en-US"/>
              <a:t>Click to edit Master title style</a:t>
            </a:r>
            <a:endParaRPr lang="en-US" dirty="0"/>
          </a:p>
        </p:txBody>
      </p:sp>
      <p:sp>
        <p:nvSpPr>
          <p:cNvPr id="6" name="Text Placeholder"/>
          <p:cNvSpPr>
            <a:spLocks noGrp="1"/>
          </p:cNvSpPr>
          <p:nvPr>
            <p:ph type="body" sz="quarter" idx="12"/>
          </p:nvPr>
        </p:nvSpPr>
        <p:spPr>
          <a:xfrm>
            <a:off x="137160" y="1133856"/>
            <a:ext cx="4206240" cy="3361944"/>
          </a:xfrm>
        </p:spPr>
        <p:txBody>
          <a:bodyPr/>
          <a:lstStyle>
            <a:lvl1pPr>
              <a:lnSpc>
                <a:spcPct val="90000"/>
              </a:lnSpc>
              <a:defRPr sz="9600" b="1" i="0">
                <a:latin typeface="IBM Plex Sans" panose="020B0503050203000203" pitchFamily="34" charset="0"/>
              </a:defRPr>
            </a:lvl1pPr>
          </a:lstStyle>
          <a:p>
            <a:pPr lvl="0"/>
            <a:r>
              <a:rPr lang="en-US"/>
              <a:t>Click to edit Master text styles</a:t>
            </a:r>
          </a:p>
        </p:txBody>
      </p:sp>
      <p:sp>
        <p:nvSpPr>
          <p:cNvPr id="7" name="Picture Placeholder">
            <a:extLst>
              <a:ext uri="{C183D7F6-B498-43B3-948B-1728B52AA6E4}">
                <adec:decorative xmlns:adec="http://schemas.microsoft.com/office/drawing/2017/decorative" val="1"/>
              </a:ext>
            </a:extLst>
          </p:cNvPr>
          <p:cNvSpPr>
            <a:spLocks noGrp="1"/>
          </p:cNvSpPr>
          <p:nvPr>
            <p:ph type="pic" sz="quarter" idx="13"/>
          </p:nvPr>
        </p:nvSpPr>
        <p:spPr>
          <a:xfrm>
            <a:off x="4572000" y="0"/>
            <a:ext cx="4572000" cy="5143500"/>
          </a:xfrm>
        </p:spPr>
        <p:txBody>
          <a:bodyPr lIns="91440" tIns="91440" rIns="91440" bIns="91440"/>
          <a:lstStyle>
            <a:lvl1pPr>
              <a:defRPr baseline="0"/>
            </a:lvl1pPr>
          </a:lstStyle>
          <a:p>
            <a:r>
              <a:rPr lang="en-US" dirty="0"/>
              <a:t>Click icon to add picture</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76812810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boxes on top (1 large, 4 small)">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36C59BD-28B7-7849-B0F4-43C94C24638C}"/>
              </a:ext>
            </a:extLst>
          </p:cNvPr>
          <p:cNvSpPr/>
          <p:nvPr userDrawn="1"/>
        </p:nvSpPr>
        <p:spPr bwMode="auto">
          <a:xfrm>
            <a:off x="-8023" y="1"/>
            <a:ext cx="4808623" cy="2571749"/>
          </a:xfrm>
          <a:prstGeom prst="rect">
            <a:avLst/>
          </a:prstGeom>
          <a:solidFill>
            <a:schemeClr val="accent1"/>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90000"/>
              </a:lnSpc>
              <a:spcBef>
                <a:spcPct val="0"/>
              </a:spcBef>
              <a:spcAft>
                <a:spcPct val="0"/>
              </a:spcAft>
              <a:buClrTx/>
              <a:buSzTx/>
              <a:buFontTx/>
              <a:buNone/>
              <a:tabLst/>
            </a:pPr>
            <a:endParaRPr kumimoji="0" lang="en-US" sz="1400" b="0" i="0" u="none" strike="noStrike" cap="none" normalizeH="0" baseline="0" dirty="0">
              <a:ln>
                <a:noFill/>
              </a:ln>
              <a:solidFill>
                <a:schemeClr val="bg1"/>
              </a:solidFill>
              <a:effectLst/>
              <a:latin typeface="IBM Plex Sans" panose="020B0503050203000203" pitchFamily="34" charset="0"/>
            </a:endParaRPr>
          </a:p>
        </p:txBody>
      </p:sp>
      <p:sp>
        <p:nvSpPr>
          <p:cNvPr id="16" name="Rectangle 15">
            <a:extLst>
              <a:ext uri="{FF2B5EF4-FFF2-40B4-BE49-F238E27FC236}">
                <a16:creationId xmlns:a16="http://schemas.microsoft.com/office/drawing/2014/main" id="{21F1A503-123E-8843-AC44-AEA16548C300}"/>
              </a:ext>
            </a:extLst>
          </p:cNvPr>
          <p:cNvSpPr/>
          <p:nvPr userDrawn="1"/>
        </p:nvSpPr>
        <p:spPr bwMode="auto">
          <a:xfrm>
            <a:off x="6858000" y="1"/>
            <a:ext cx="2286000" cy="2571749"/>
          </a:xfrm>
          <a:prstGeom prst="rect">
            <a:avLst/>
          </a:prstGeom>
          <a:solidFill>
            <a:schemeClr val="tx1"/>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90000"/>
              </a:lnSpc>
              <a:spcBef>
                <a:spcPct val="0"/>
              </a:spcBef>
              <a:spcAft>
                <a:spcPct val="0"/>
              </a:spcAft>
              <a:buClrTx/>
              <a:buSzTx/>
              <a:buFontTx/>
              <a:buNone/>
              <a:tabLst/>
            </a:pPr>
            <a:endParaRPr kumimoji="0" lang="en-US" sz="1400" b="0" i="0" u="none" strike="noStrike" cap="none" normalizeH="0" baseline="0" dirty="0">
              <a:ln>
                <a:noFill/>
              </a:ln>
              <a:solidFill>
                <a:schemeClr val="bg1"/>
              </a:solidFill>
              <a:effectLst/>
              <a:latin typeface="IBM Plex Sans" panose="020B0503050203000203" pitchFamily="34" charset="0"/>
            </a:endParaRPr>
          </a:p>
        </p:txBody>
      </p:sp>
      <p:sp>
        <p:nvSpPr>
          <p:cNvPr id="15" name="Rectangle 14">
            <a:extLst>
              <a:ext uri="{FF2B5EF4-FFF2-40B4-BE49-F238E27FC236}">
                <a16:creationId xmlns:a16="http://schemas.microsoft.com/office/drawing/2014/main" id="{E1AF02F9-2C0E-3645-90E2-F7E8F35257DA}"/>
              </a:ext>
            </a:extLst>
          </p:cNvPr>
          <p:cNvSpPr/>
          <p:nvPr userDrawn="1"/>
        </p:nvSpPr>
        <p:spPr bwMode="auto">
          <a:xfrm>
            <a:off x="4572000" y="0"/>
            <a:ext cx="2286000" cy="2571749"/>
          </a:xfrm>
          <a:prstGeom prst="rect">
            <a:avLst/>
          </a:prstGeom>
          <a:solidFill>
            <a:schemeClr val="accent2"/>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90000"/>
              </a:lnSpc>
              <a:spcBef>
                <a:spcPct val="0"/>
              </a:spcBef>
              <a:spcAft>
                <a:spcPct val="0"/>
              </a:spcAft>
              <a:buClrTx/>
              <a:buSzTx/>
              <a:buFontTx/>
              <a:buNone/>
              <a:tabLst/>
            </a:pPr>
            <a:endParaRPr kumimoji="0" lang="en-US" sz="1400" b="0" i="0" u="none" strike="noStrike" cap="none" normalizeH="0" baseline="0" dirty="0">
              <a:ln>
                <a:noFill/>
              </a:ln>
              <a:solidFill>
                <a:schemeClr val="bg1"/>
              </a:solidFill>
              <a:effectLst/>
              <a:latin typeface="IBM Plex Sans" panose="020B0503050203000203" pitchFamily="34" charset="0"/>
            </a:endParaRPr>
          </a:p>
        </p:txBody>
      </p:sp>
      <p:sp>
        <p:nvSpPr>
          <p:cNvPr id="3" name="Footer Placeholder"/>
          <p:cNvSpPr>
            <a:spLocks noGrp="1"/>
          </p:cNvSpPr>
          <p:nvPr>
            <p:ph type="ftr" sz="quarter" idx="10"/>
          </p:nvPr>
        </p:nvSpPr>
        <p:spPr>
          <a:xfrm>
            <a:off x="228666" y="4787900"/>
            <a:ext cx="4114735" cy="166687"/>
          </a:xfrm>
        </p:spPr>
        <p:txBody>
          <a:bodyPr/>
          <a:lstStyle>
            <a:lvl1pPr>
              <a:defRPr>
                <a:solidFill>
                  <a:schemeClr val="tx1"/>
                </a:solidFill>
              </a:defRPr>
            </a:lvl1pPr>
          </a:lstStyle>
          <a:p>
            <a:r>
              <a:rPr lang="en-US" dirty="0"/>
              <a:t>CICS TX solution brief © 2022 IBM Corporation</a:t>
            </a:r>
          </a:p>
        </p:txBody>
      </p:sp>
      <p:sp>
        <p:nvSpPr>
          <p:cNvPr id="4" name="Slide Number Placeholder"/>
          <p:cNvSpPr>
            <a:spLocks noGrp="1"/>
          </p:cNvSpPr>
          <p:nvPr>
            <p:ph type="sldNum" sz="quarter" idx="11"/>
          </p:nvPr>
        </p:nvSpPr>
        <p:spPr/>
        <p:txBody>
          <a:bodyPr/>
          <a:lstStyle>
            <a:lvl1pPr>
              <a:defRPr>
                <a:solidFill>
                  <a:schemeClr val="tx1"/>
                </a:solidFill>
              </a:defRPr>
            </a:lvl1pPr>
          </a:lstStyle>
          <a:p>
            <a:fld id="{59395FB3-9C97-154F-86B2-7E381B951268}" type="slidenum">
              <a:rPr lang="en-US" smtClean="0"/>
              <a:pPr/>
              <a:t>‹#›</a:t>
            </a:fld>
            <a:endParaRPr lang="en-US" dirty="0"/>
          </a:p>
        </p:txBody>
      </p:sp>
      <p:sp>
        <p:nvSpPr>
          <p:cNvPr id="11" name="Picture Placeholder 5">
            <a:extLst>
              <a:ext uri="{FF2B5EF4-FFF2-40B4-BE49-F238E27FC236}">
                <a16:creationId xmlns:a16="http://schemas.microsoft.com/office/drawing/2014/main" id="{D453127C-1FAD-8C4C-A249-C20C86DC72BD}"/>
              </a:ext>
            </a:extLst>
          </p:cNvPr>
          <p:cNvSpPr>
            <a:spLocks noGrp="1"/>
          </p:cNvSpPr>
          <p:nvPr>
            <p:ph type="pic" sz="quarter" idx="22" hasCustomPrompt="1"/>
          </p:nvPr>
        </p:nvSpPr>
        <p:spPr>
          <a:xfrm>
            <a:off x="4572000" y="-3969"/>
            <a:ext cx="2286000" cy="1289050"/>
          </a:xfrm>
          <a:solidFill>
            <a:schemeClr val="bg2"/>
          </a:solidFill>
        </p:spPr>
        <p:txBody>
          <a:bodyPr anchor="ctr"/>
          <a:lstStyle>
            <a:lvl1pPr marL="0" marR="0" indent="0" algn="ctr" defTabSz="914400" rtl="0" eaLnBrk="1" fontAlgn="base" latinLnBrk="0" hangingPunct="1">
              <a:lnSpc>
                <a:spcPct val="100000"/>
              </a:lnSpc>
              <a:spcBef>
                <a:spcPts val="1100"/>
              </a:spcBef>
              <a:spcAft>
                <a:spcPct val="0"/>
              </a:spcAft>
              <a:buClr>
                <a:schemeClr val="tx1"/>
              </a:buClr>
              <a:buSzPct val="90000"/>
              <a:buFont typeface="IBM Plex Sans" pitchFamily="2" charset="2"/>
              <a:buNone/>
              <a:tabLst/>
              <a:defRPr sz="800">
                <a:solidFill>
                  <a:schemeClr val="bg1"/>
                </a:solidFill>
              </a:defRPr>
            </a:lvl1pPr>
          </a:lstStyle>
          <a:p>
            <a:pPr marL="0" marR="0" lvl="0" indent="0" algn="l" defTabSz="914400" rtl="0" eaLnBrk="1" fontAlgn="base" latinLnBrk="0" hangingPunct="1">
              <a:lnSpc>
                <a:spcPct val="100000"/>
              </a:lnSpc>
              <a:spcBef>
                <a:spcPts val="1100"/>
              </a:spcBef>
              <a:spcAft>
                <a:spcPct val="0"/>
              </a:spcAft>
              <a:buClr>
                <a:schemeClr val="tx1"/>
              </a:buClr>
              <a:buSzPct val="90000"/>
              <a:buFont typeface="IBM Plex Sans" pitchFamily="2" charset="2"/>
              <a:buNone/>
              <a:tabLst/>
              <a:defRPr/>
            </a:pPr>
            <a:r>
              <a:rPr lang="en-US" sz="800" b="0" i="0" u="none" strike="noStrike" cap="none" dirty="0">
                <a:solidFill>
                  <a:srgbClr val="FFFFFF"/>
                </a:solidFill>
                <a:latin typeface="IBM Plex Sans"/>
                <a:ea typeface="IBM Plex Sans"/>
                <a:cs typeface="IBM Plex Sans"/>
                <a:sym typeface="IBM Plex Sans"/>
              </a:rPr>
              <a:t>Place brand image here, sized at a 16:9 ratio</a:t>
            </a:r>
            <a:endParaRPr lang="en-US" sz="3200" b="0" i="0" u="none" strike="noStrike" cap="none" dirty="0">
              <a:solidFill>
                <a:srgbClr val="000000"/>
              </a:solidFill>
              <a:latin typeface="Arial"/>
              <a:ea typeface="Arial"/>
              <a:cs typeface="Arial"/>
              <a:sym typeface="Arial"/>
            </a:endParaRPr>
          </a:p>
          <a:p>
            <a:endParaRPr lang="en-US" dirty="0"/>
          </a:p>
        </p:txBody>
      </p:sp>
    </p:spTree>
    <p:extLst>
      <p:ext uri="{BB962C8B-B14F-4D97-AF65-F5344CB8AC3E}">
        <p14:creationId xmlns:p14="http://schemas.microsoft.com/office/powerpoint/2010/main" val="417114847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itle, text (split background)">
    <p:spTree>
      <p:nvGrpSpPr>
        <p:cNvPr id="1" name=""/>
        <p:cNvGrpSpPr/>
        <p:nvPr/>
      </p:nvGrpSpPr>
      <p:grpSpPr>
        <a:xfrm>
          <a:off x="0" y="0"/>
          <a:ext cx="0" cy="0"/>
          <a:chOff x="0" y="0"/>
          <a:chExt cx="0" cy="0"/>
        </a:xfrm>
      </p:grpSpPr>
      <p:sp>
        <p:nvSpPr>
          <p:cNvPr id="2" name="Title"/>
          <p:cNvSpPr>
            <a:spLocks noGrp="1"/>
          </p:cNvSpPr>
          <p:nvPr>
            <p:ph type="title"/>
          </p:nvPr>
        </p:nvSpPr>
        <p:spPr>
          <a:xfrm>
            <a:off x="210313" y="201168"/>
            <a:ext cx="4142164" cy="4294632"/>
          </a:xfrm>
        </p:spPr>
        <p:txBody>
          <a:bodyPr/>
          <a:lstStyle/>
          <a:p>
            <a:r>
              <a:rPr lang="en-US" dirty="0"/>
              <a:t>Click to edit Master title style</a:t>
            </a:r>
          </a:p>
        </p:txBody>
      </p:sp>
      <p:sp>
        <p:nvSpPr>
          <p:cNvPr id="7" name="Black rectangle">
            <a:extLst>
              <a:ext uri="{FF2B5EF4-FFF2-40B4-BE49-F238E27FC236}">
                <a16:creationId xmlns:a16="http://schemas.microsoft.com/office/drawing/2014/main" id="{612CE115-19C6-174D-97D1-85AD78D8BEA7}"/>
              </a:ext>
              <a:ext uri="{C183D7F6-B498-43B3-948B-1728B52AA6E4}">
                <adec:decorative xmlns:adec="http://schemas.microsoft.com/office/drawing/2017/decorative" val="1"/>
              </a:ext>
            </a:extLst>
          </p:cNvPr>
          <p:cNvSpPr/>
          <p:nvPr userDrawn="1"/>
        </p:nvSpPr>
        <p:spPr>
          <a:xfrm>
            <a:off x="4572000" y="0"/>
            <a:ext cx="4572000" cy="5143500"/>
          </a:xfrm>
          <a:prstGeom prst="rect">
            <a:avLst/>
          </a:prstGeom>
          <a:solidFill>
            <a:schemeClr val="tx1"/>
          </a:solidFill>
        </p:spPr>
        <p:txBody>
          <a:bodyPr wrap="square" lIns="0" tIns="0" rIns="0" bIns="0" rtlCol="0" anchor="ctr">
            <a:noAutofit/>
          </a:bodyPr>
          <a:lstStyle/>
          <a:p>
            <a:pPr algn="ctr"/>
            <a:endParaRPr lang="en-US" sz="1200" b="0" i="0" dirty="0">
              <a:solidFill>
                <a:srgbClr val="FFFFFF"/>
              </a:solidFill>
              <a:latin typeface="IBM Plex Sans" panose="020B0503050203000203" pitchFamily="34" charset="0"/>
              <a:cs typeface="Arial"/>
            </a:endParaRPr>
          </a:p>
        </p:txBody>
      </p:sp>
      <p:sp>
        <p:nvSpPr>
          <p:cNvPr id="6" name="Text Placeholder"/>
          <p:cNvSpPr>
            <a:spLocks noGrp="1"/>
          </p:cNvSpPr>
          <p:nvPr>
            <p:ph type="body" sz="quarter" idx="12"/>
          </p:nvPr>
        </p:nvSpPr>
        <p:spPr>
          <a:xfrm>
            <a:off x="4791456" y="201168"/>
            <a:ext cx="4123944" cy="4294632"/>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lvl1pPr>
              <a:defRPr>
                <a:solidFill>
                  <a:schemeClr val="bg1"/>
                </a:solidFill>
              </a:defRPr>
            </a:lvl1p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4464113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itle, image">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4294632"/>
          </a:xfrm>
        </p:spPr>
        <p:txBody>
          <a:bodyPr/>
          <a:lstStyle/>
          <a:p>
            <a:r>
              <a:rPr lang="en-US" dirty="0"/>
              <a:t>Click to edit Master title style</a:t>
            </a:r>
          </a:p>
        </p:txBody>
      </p:sp>
      <p:sp>
        <p:nvSpPr>
          <p:cNvPr id="7" name="Picture Placeholder"/>
          <p:cNvSpPr>
            <a:spLocks noGrp="1"/>
          </p:cNvSpPr>
          <p:nvPr>
            <p:ph type="pic" sz="quarter" idx="14"/>
          </p:nvPr>
        </p:nvSpPr>
        <p:spPr>
          <a:xfrm>
            <a:off x="4572000" y="0"/>
            <a:ext cx="4572000" cy="5143500"/>
          </a:xfrm>
        </p:spPr>
        <p:txBody>
          <a:bodyPr lIns="91440" tIns="91440" rIns="91440" bIns="91440"/>
          <a:lstStyle/>
          <a:p>
            <a:r>
              <a:rPr lang="en-US" dirty="0"/>
              <a:t>Drag picture to placeholder or click icon to add</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90446870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le, half-blank area">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4294632"/>
          </a:xfrm>
        </p:spPr>
        <p:txBody>
          <a:bodyPr/>
          <a:lstStyle/>
          <a:p>
            <a:r>
              <a:rPr lang="en-US" dirty="0"/>
              <a:t>Click to edit Master title style</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80372318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blank">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4672"/>
          </a:xfrm>
        </p:spPr>
        <p:txBody>
          <a:bodyPr/>
          <a:lstStyle/>
          <a:p>
            <a:r>
              <a:rPr lang="en-US" dirty="0"/>
              <a:t>Click to edit Master title style</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7361747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insight, text, boxes">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4672"/>
          </a:xfrm>
        </p:spPr>
        <p:txBody>
          <a:bodyPr/>
          <a:lstStyle/>
          <a:p>
            <a:r>
              <a:rPr lang="en-US" dirty="0"/>
              <a:t>Click to edit Master title style</a:t>
            </a:r>
          </a:p>
        </p:txBody>
      </p:sp>
      <p:sp>
        <p:nvSpPr>
          <p:cNvPr id="8" name="Text Placeholder"/>
          <p:cNvSpPr>
            <a:spLocks noGrp="1"/>
          </p:cNvSpPr>
          <p:nvPr>
            <p:ph type="body" sz="quarter" idx="13"/>
          </p:nvPr>
        </p:nvSpPr>
        <p:spPr>
          <a:xfrm>
            <a:off x="219456" y="1243584"/>
            <a:ext cx="4123944"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1"/>
          <p:cNvSpPr>
            <a:spLocks noGrp="1"/>
          </p:cNvSpPr>
          <p:nvPr>
            <p:ph sz="quarter" idx="17"/>
          </p:nvPr>
        </p:nvSpPr>
        <p:spPr>
          <a:xfrm>
            <a:off x="4572000" y="0"/>
            <a:ext cx="2286000" cy="2571750"/>
          </a:xfrm>
          <a:solidFill>
            <a:schemeClr val="accent2"/>
          </a:solidFill>
          <a:ln>
            <a:noFill/>
          </a:ln>
        </p:spPr>
        <p:txBody>
          <a:bodyPr lIns="219456" tIns="201168" rIns="228600" bIns="228600"/>
          <a:lstStyle>
            <a:lvl1pPr>
              <a:defRPr>
                <a:solidFill>
                  <a:schemeClr val="bg1"/>
                </a:solidFill>
              </a:defRPr>
            </a:lvl1pPr>
          </a:lstStyle>
          <a:p>
            <a:pPr lvl="0"/>
            <a:r>
              <a:rPr lang="en-US" dirty="0"/>
              <a:t>Click to edit Master text styles</a:t>
            </a:r>
          </a:p>
        </p:txBody>
      </p:sp>
      <p:sp>
        <p:nvSpPr>
          <p:cNvPr id="10" name="Content Placeholder 2"/>
          <p:cNvSpPr>
            <a:spLocks noGrp="1"/>
          </p:cNvSpPr>
          <p:nvPr>
            <p:ph sz="quarter" idx="18"/>
          </p:nvPr>
        </p:nvSpPr>
        <p:spPr>
          <a:xfrm>
            <a:off x="6858000" y="0"/>
            <a:ext cx="2286000" cy="2571750"/>
          </a:xfrm>
          <a:solidFill>
            <a:srgbClr val="061F80"/>
          </a:solidFill>
          <a:ln>
            <a:noFill/>
          </a:ln>
        </p:spPr>
        <p:txBody>
          <a:bodyPr lIns="219456" tIns="201168" rIns="228600" bIns="228600"/>
          <a:lstStyle>
            <a:lvl1pPr>
              <a:defRPr>
                <a:solidFill>
                  <a:schemeClr val="bg1"/>
                </a:solidFill>
              </a:defRPr>
            </a:lvl1pPr>
          </a:lstStyle>
          <a:p>
            <a:pPr lvl="0"/>
            <a:r>
              <a:rPr lang="en-US" dirty="0"/>
              <a:t>Click to edit Master text styles</a:t>
            </a:r>
          </a:p>
        </p:txBody>
      </p:sp>
      <p:sp>
        <p:nvSpPr>
          <p:cNvPr id="12" name="Content Placeholder 3"/>
          <p:cNvSpPr>
            <a:spLocks noGrp="1"/>
          </p:cNvSpPr>
          <p:nvPr>
            <p:ph sz="quarter" idx="19"/>
          </p:nvPr>
        </p:nvSpPr>
        <p:spPr>
          <a:xfrm>
            <a:off x="4572000" y="2570163"/>
            <a:ext cx="4572000" cy="2573337"/>
          </a:xfrm>
          <a:solidFill>
            <a:srgbClr val="0530AD"/>
          </a:solidFill>
          <a:ln>
            <a:noFill/>
          </a:ln>
        </p:spPr>
        <p:txBody>
          <a:bodyPr lIns="219456" tIns="201168" rIns="228600" bIns="228600"/>
          <a:lstStyle>
            <a:lvl1pPr>
              <a:defRPr>
                <a:solidFill>
                  <a:schemeClr val="bg1"/>
                </a:solidFill>
              </a:defRPr>
            </a:lvl1pPr>
          </a:lstStyle>
          <a:p>
            <a:pPr lvl="0"/>
            <a:r>
              <a:rPr lang="en-US" dirty="0"/>
              <a:t>Click to edit Master text styles</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lvl1pPr>
              <a:defRPr>
                <a:solidFill>
                  <a:schemeClr val="bg1"/>
                </a:solidFill>
              </a:defRPr>
            </a:lvl1p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78280836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boxes (3 med, 2 small)">
    <p:spTree>
      <p:nvGrpSpPr>
        <p:cNvPr id="1" name=""/>
        <p:cNvGrpSpPr/>
        <p:nvPr/>
      </p:nvGrpSpPr>
      <p:grpSpPr>
        <a:xfrm>
          <a:off x="0" y="0"/>
          <a:ext cx="0" cy="0"/>
          <a:chOff x="0" y="0"/>
          <a:chExt cx="0" cy="0"/>
        </a:xfrm>
      </p:grpSpPr>
      <p:sp>
        <p:nvSpPr>
          <p:cNvPr id="2" name="Title"/>
          <p:cNvSpPr>
            <a:spLocks noGrp="1"/>
          </p:cNvSpPr>
          <p:nvPr>
            <p:ph type="title"/>
          </p:nvPr>
        </p:nvSpPr>
        <p:spPr>
          <a:xfrm>
            <a:off x="0" y="-1"/>
            <a:ext cx="4572000" cy="2571751"/>
          </a:xfrm>
          <a:solidFill>
            <a:srgbClr val="0530AD"/>
          </a:solidFill>
        </p:spPr>
        <p:txBody>
          <a:bodyPr lIns="210312" tIns="201168" rIns="228600" bIns="228600"/>
          <a:lstStyle>
            <a:lvl1pPr>
              <a:defRPr>
                <a:solidFill>
                  <a:schemeClr val="bg1"/>
                </a:solidFill>
              </a:defRPr>
            </a:lvl1pPr>
          </a:lstStyle>
          <a:p>
            <a:r>
              <a:rPr lang="en-US" dirty="0"/>
              <a:t>Click to edit Master title style</a:t>
            </a:r>
          </a:p>
        </p:txBody>
      </p:sp>
      <p:sp>
        <p:nvSpPr>
          <p:cNvPr id="6" name="Content Placeholder 1"/>
          <p:cNvSpPr>
            <a:spLocks noGrp="1"/>
          </p:cNvSpPr>
          <p:nvPr>
            <p:ph sz="quarter" idx="17"/>
          </p:nvPr>
        </p:nvSpPr>
        <p:spPr>
          <a:xfrm>
            <a:off x="4572000" y="0"/>
            <a:ext cx="2286000" cy="2571750"/>
          </a:xfrm>
          <a:solidFill>
            <a:schemeClr val="accent2"/>
          </a:solidFill>
          <a:ln>
            <a:noFill/>
          </a:ln>
        </p:spPr>
        <p:txBody>
          <a:bodyPr lIns="219456" tIns="201168" rIns="228600" bIns="228600"/>
          <a:lstStyle>
            <a:lvl1pPr>
              <a:defRPr>
                <a:solidFill>
                  <a:schemeClr val="bg1"/>
                </a:solidFill>
              </a:defRPr>
            </a:lvl1pPr>
          </a:lstStyle>
          <a:p>
            <a:pPr lvl="0"/>
            <a:r>
              <a:rPr lang="en-US" dirty="0"/>
              <a:t>Click to edit Master text styles</a:t>
            </a:r>
          </a:p>
        </p:txBody>
      </p:sp>
      <p:sp>
        <p:nvSpPr>
          <p:cNvPr id="11" name="Content Placeholder 2"/>
          <p:cNvSpPr>
            <a:spLocks noGrp="1"/>
          </p:cNvSpPr>
          <p:nvPr>
            <p:ph sz="quarter" idx="18"/>
          </p:nvPr>
        </p:nvSpPr>
        <p:spPr>
          <a:xfrm>
            <a:off x="6858000" y="0"/>
            <a:ext cx="2286000" cy="2571750"/>
          </a:xfrm>
          <a:solidFill>
            <a:srgbClr val="061F80"/>
          </a:solidFill>
          <a:ln>
            <a:noFill/>
          </a:ln>
        </p:spPr>
        <p:txBody>
          <a:bodyPr lIns="219456" tIns="201168" rIns="228600" bIns="228600"/>
          <a:lstStyle>
            <a:lvl1pPr>
              <a:defRPr>
                <a:solidFill>
                  <a:schemeClr val="bg1"/>
                </a:solidFill>
              </a:defRPr>
            </a:lvl1pPr>
          </a:lstStyle>
          <a:p>
            <a:pPr lvl="0"/>
            <a:r>
              <a:rPr lang="en-US" dirty="0"/>
              <a:t>Click to edit Master text styles</a:t>
            </a:r>
          </a:p>
        </p:txBody>
      </p:sp>
      <p:sp>
        <p:nvSpPr>
          <p:cNvPr id="7" name="Content Placeholder 3"/>
          <p:cNvSpPr>
            <a:spLocks noGrp="1"/>
          </p:cNvSpPr>
          <p:nvPr>
            <p:ph sz="quarter" idx="20"/>
          </p:nvPr>
        </p:nvSpPr>
        <p:spPr>
          <a:xfrm>
            <a:off x="0" y="2570163"/>
            <a:ext cx="4572000" cy="2573337"/>
          </a:xfrm>
          <a:solidFill>
            <a:schemeClr val="tx1"/>
          </a:solidFill>
        </p:spPr>
        <p:txBody>
          <a:bodyPr lIns="219456" tIns="201168" rIns="228600" bIns="228600"/>
          <a:lstStyle>
            <a:lvl1pPr>
              <a:defRPr>
                <a:solidFill>
                  <a:schemeClr val="bg1"/>
                </a:solidFill>
              </a:defRPr>
            </a:lvl1pPr>
          </a:lstStyle>
          <a:p>
            <a:pPr lvl="0"/>
            <a:r>
              <a:rPr lang="en-US" dirty="0"/>
              <a:t>Click to edit Master text styles</a:t>
            </a:r>
          </a:p>
        </p:txBody>
      </p:sp>
      <p:sp>
        <p:nvSpPr>
          <p:cNvPr id="14" name="Content Placeholder 4"/>
          <p:cNvSpPr>
            <a:spLocks noGrp="1"/>
          </p:cNvSpPr>
          <p:nvPr>
            <p:ph sz="quarter" idx="19"/>
          </p:nvPr>
        </p:nvSpPr>
        <p:spPr>
          <a:xfrm>
            <a:off x="4572000" y="2570163"/>
            <a:ext cx="4572000" cy="2573337"/>
          </a:xfrm>
          <a:solidFill>
            <a:srgbClr val="0530AD"/>
          </a:solidFill>
          <a:ln>
            <a:noFill/>
          </a:ln>
        </p:spPr>
        <p:txBody>
          <a:bodyPr lIns="219456" tIns="201168" rIns="228600" bIns="228600"/>
          <a:lstStyle>
            <a:lvl1pPr>
              <a:defRPr>
                <a:solidFill>
                  <a:schemeClr val="bg1"/>
                </a:solidFill>
              </a:defRPr>
            </a:lvl1pPr>
          </a:lstStyle>
          <a:p>
            <a:pPr lvl="0"/>
            <a:r>
              <a:rPr lang="en-US" dirty="0"/>
              <a:t>Click to edit Master text styles</a:t>
            </a:r>
          </a:p>
        </p:txBody>
      </p:sp>
      <p:sp>
        <p:nvSpPr>
          <p:cNvPr id="3" name="Footer Placeholder"/>
          <p:cNvSpPr>
            <a:spLocks noGrp="1"/>
          </p:cNvSpPr>
          <p:nvPr>
            <p:ph type="ftr" sz="quarter" idx="10"/>
          </p:nvPr>
        </p:nvSpPr>
        <p:spPr/>
        <p:txBody>
          <a:bodyPr/>
          <a:lstStyle>
            <a:lvl1pPr>
              <a:defRPr>
                <a:solidFill>
                  <a:schemeClr val="bg1"/>
                </a:solidFill>
              </a:defRPr>
            </a:lvl1pPr>
          </a:lstStyle>
          <a:p>
            <a:r>
              <a:rPr lang="en-US" dirty="0"/>
              <a:t>CICS TX solution brief © 2022 IBM Corporation</a:t>
            </a:r>
          </a:p>
        </p:txBody>
      </p:sp>
      <p:sp>
        <p:nvSpPr>
          <p:cNvPr id="4" name="Slide Number Placeholder"/>
          <p:cNvSpPr>
            <a:spLocks noGrp="1"/>
          </p:cNvSpPr>
          <p:nvPr>
            <p:ph type="sldNum" sz="quarter" idx="11"/>
          </p:nvPr>
        </p:nvSpPr>
        <p:spPr/>
        <p:txBody>
          <a:bodyPr/>
          <a:lstStyle>
            <a:lvl1pPr>
              <a:defRPr>
                <a:solidFill>
                  <a:schemeClr val="bg1"/>
                </a:solidFill>
              </a:defRPr>
            </a:lvl1p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33277394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boxes (1 large, 4 small)">
    <p:spTree>
      <p:nvGrpSpPr>
        <p:cNvPr id="1" name=""/>
        <p:cNvGrpSpPr/>
        <p:nvPr/>
      </p:nvGrpSpPr>
      <p:grpSpPr>
        <a:xfrm>
          <a:off x="0" y="0"/>
          <a:ext cx="0" cy="0"/>
          <a:chOff x="0" y="0"/>
          <a:chExt cx="0" cy="0"/>
        </a:xfrm>
      </p:grpSpPr>
      <p:sp>
        <p:nvSpPr>
          <p:cNvPr id="2" name="Title"/>
          <p:cNvSpPr>
            <a:spLocks noGrp="1"/>
          </p:cNvSpPr>
          <p:nvPr>
            <p:ph type="title"/>
          </p:nvPr>
        </p:nvSpPr>
        <p:spPr>
          <a:xfrm>
            <a:off x="0" y="-1"/>
            <a:ext cx="9144000" cy="2569463"/>
          </a:xfrm>
          <a:noFill/>
        </p:spPr>
        <p:txBody>
          <a:bodyPr lIns="182880" tIns="164592" rIns="228600" bIns="228600"/>
          <a:lstStyle>
            <a:lvl1pPr>
              <a:defRPr sz="4800"/>
            </a:lvl1pPr>
          </a:lstStyle>
          <a:p>
            <a:r>
              <a:rPr lang="en-US" dirty="0"/>
              <a:t>Click to edit Master title style</a:t>
            </a:r>
          </a:p>
        </p:txBody>
      </p:sp>
      <p:sp>
        <p:nvSpPr>
          <p:cNvPr id="13" name="Content Placeholder 1"/>
          <p:cNvSpPr>
            <a:spLocks noGrp="1"/>
          </p:cNvSpPr>
          <p:nvPr>
            <p:ph sz="quarter" idx="20"/>
          </p:nvPr>
        </p:nvSpPr>
        <p:spPr>
          <a:xfrm>
            <a:off x="0" y="2570163"/>
            <a:ext cx="2286000" cy="2573337"/>
          </a:xfrm>
          <a:solidFill>
            <a:srgbClr val="061F80"/>
          </a:solidFill>
        </p:spPr>
        <p:txBody>
          <a:bodyPr lIns="219456" tIns="201168" rIns="228600" bIns="228600"/>
          <a:lstStyle>
            <a:lvl1pPr>
              <a:defRPr>
                <a:solidFill>
                  <a:schemeClr val="bg1"/>
                </a:solidFill>
              </a:defRPr>
            </a:lvl1pPr>
          </a:lstStyle>
          <a:p>
            <a:pPr lvl="0"/>
            <a:r>
              <a:rPr lang="en-US"/>
              <a:t>Click to edit Master text styles</a:t>
            </a:r>
          </a:p>
        </p:txBody>
      </p:sp>
      <p:sp>
        <p:nvSpPr>
          <p:cNvPr id="12" name="Content Placeholder 2"/>
          <p:cNvSpPr>
            <a:spLocks noGrp="1"/>
          </p:cNvSpPr>
          <p:nvPr>
            <p:ph sz="quarter" idx="19"/>
          </p:nvPr>
        </p:nvSpPr>
        <p:spPr>
          <a:xfrm>
            <a:off x="2286001" y="2570163"/>
            <a:ext cx="2286000" cy="2573337"/>
          </a:xfrm>
          <a:solidFill>
            <a:srgbClr val="054ADA"/>
          </a:solidFill>
          <a:ln>
            <a:noFill/>
          </a:ln>
        </p:spPr>
        <p:txBody>
          <a:bodyPr lIns="219456" tIns="201168" rIns="228600" bIns="228600"/>
          <a:lstStyle>
            <a:lvl1pPr>
              <a:defRPr>
                <a:solidFill>
                  <a:schemeClr val="bg1"/>
                </a:solidFill>
              </a:defRPr>
            </a:lvl1pPr>
          </a:lstStyle>
          <a:p>
            <a:pPr lvl="0"/>
            <a:r>
              <a:rPr lang="en-US"/>
              <a:t>Click to edit Master text styles</a:t>
            </a:r>
          </a:p>
        </p:txBody>
      </p:sp>
      <p:sp>
        <p:nvSpPr>
          <p:cNvPr id="9" name="Content Placeholder 3"/>
          <p:cNvSpPr>
            <a:spLocks noGrp="1"/>
          </p:cNvSpPr>
          <p:nvPr>
            <p:ph sz="quarter" idx="17"/>
          </p:nvPr>
        </p:nvSpPr>
        <p:spPr>
          <a:xfrm>
            <a:off x="4572000" y="2570162"/>
            <a:ext cx="2286000" cy="2573338"/>
          </a:xfrm>
          <a:solidFill>
            <a:schemeClr val="accent2"/>
          </a:solidFill>
          <a:ln>
            <a:noFill/>
          </a:ln>
        </p:spPr>
        <p:txBody>
          <a:bodyPr lIns="219456" tIns="201168" rIns="228600" bIns="228600"/>
          <a:lstStyle>
            <a:lvl1pPr>
              <a:defRPr>
                <a:solidFill>
                  <a:schemeClr val="bg1"/>
                </a:solidFill>
              </a:defRPr>
            </a:lvl1pPr>
          </a:lstStyle>
          <a:p>
            <a:pPr lvl="0"/>
            <a:r>
              <a:rPr lang="en-US"/>
              <a:t>Click to edit Master text styles</a:t>
            </a:r>
          </a:p>
        </p:txBody>
      </p:sp>
      <p:sp>
        <p:nvSpPr>
          <p:cNvPr id="10" name="Content Placeholder 4"/>
          <p:cNvSpPr>
            <a:spLocks noGrp="1"/>
          </p:cNvSpPr>
          <p:nvPr>
            <p:ph sz="quarter" idx="18"/>
          </p:nvPr>
        </p:nvSpPr>
        <p:spPr>
          <a:xfrm>
            <a:off x="6858000" y="2570162"/>
            <a:ext cx="2286000" cy="2573338"/>
          </a:xfrm>
          <a:solidFill>
            <a:srgbClr val="6EA6FF"/>
          </a:solidFill>
          <a:ln>
            <a:noFill/>
          </a:ln>
        </p:spPr>
        <p:txBody>
          <a:bodyPr lIns="219456" tIns="201168" rIns="228600" bIns="228600"/>
          <a:lstStyle>
            <a:lvl1pPr>
              <a:defRPr>
                <a:solidFill>
                  <a:schemeClr val="tx1"/>
                </a:solidFill>
              </a:defRPr>
            </a:lvl1pPr>
          </a:lstStyle>
          <a:p>
            <a:pPr lvl="0"/>
            <a:r>
              <a:rPr lang="en-US" dirty="0"/>
              <a:t>Click to edit Master text styles</a:t>
            </a:r>
          </a:p>
        </p:txBody>
      </p:sp>
      <p:sp>
        <p:nvSpPr>
          <p:cNvPr id="3" name="Footer Placeholder"/>
          <p:cNvSpPr>
            <a:spLocks noGrp="1"/>
          </p:cNvSpPr>
          <p:nvPr>
            <p:ph type="ftr" sz="quarter" idx="10"/>
          </p:nvPr>
        </p:nvSpPr>
        <p:spPr/>
        <p:txBody>
          <a:bodyPr/>
          <a:lstStyle>
            <a:lvl1pPr>
              <a:defRPr>
                <a:solidFill>
                  <a:schemeClr val="bg1"/>
                </a:solidFill>
              </a:defRPr>
            </a:lvl1pPr>
          </a:lstStyle>
          <a:p>
            <a:r>
              <a:rPr lang="en-US" dirty="0"/>
              <a:t>CICS TX solution brief © 2022 IBM Corporation</a:t>
            </a:r>
          </a:p>
        </p:txBody>
      </p:sp>
      <p:sp>
        <p:nvSpPr>
          <p:cNvPr id="4" name="Slide Number Placeholder"/>
          <p:cNvSpPr>
            <a:spLocks noGrp="1"/>
          </p:cNvSpPr>
          <p:nvPr>
            <p:ph type="sldNum" sz="quarter" idx="11"/>
          </p:nvPr>
        </p:nvSpPr>
        <p:spPr/>
        <p:txBody>
          <a:bodyPr/>
          <a:lstStyle>
            <a:lvl1pPr>
              <a:defRPr>
                <a:solidFill>
                  <a:schemeClr val="tx1"/>
                </a:solidFill>
              </a:defRPr>
            </a:lvl1p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91381556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itle (black box) over image(s)">
    <p:spTree>
      <p:nvGrpSpPr>
        <p:cNvPr id="1" name=""/>
        <p:cNvGrpSpPr/>
        <p:nvPr/>
      </p:nvGrpSpPr>
      <p:grpSpPr>
        <a:xfrm>
          <a:off x="0" y="0"/>
          <a:ext cx="0" cy="0"/>
          <a:chOff x="0" y="0"/>
          <a:chExt cx="0" cy="0"/>
        </a:xfrm>
      </p:grpSpPr>
      <p:sp>
        <p:nvSpPr>
          <p:cNvPr id="2" name="Title"/>
          <p:cNvSpPr>
            <a:spLocks noGrp="1"/>
          </p:cNvSpPr>
          <p:nvPr>
            <p:ph type="title"/>
          </p:nvPr>
        </p:nvSpPr>
        <p:spPr>
          <a:xfrm>
            <a:off x="0" y="0"/>
            <a:ext cx="9144000" cy="1276350"/>
          </a:xfrm>
          <a:solidFill>
            <a:schemeClr val="tx2"/>
          </a:solidFill>
        </p:spPr>
        <p:txBody>
          <a:bodyPr lIns="210312" tIns="201168" rIns="228600" bIns="228600"/>
          <a:lstStyle>
            <a:lvl1pPr>
              <a:defRPr>
                <a:solidFill>
                  <a:schemeClr val="tx1"/>
                </a:solidFill>
              </a:defRPr>
            </a:lvl1pPr>
          </a:lstStyle>
          <a:p>
            <a:r>
              <a:rPr lang="en-US" dirty="0"/>
              <a:t>Click to edit Master title style</a:t>
            </a:r>
          </a:p>
        </p:txBody>
      </p:sp>
      <p:sp>
        <p:nvSpPr>
          <p:cNvPr id="6" name="Picture Placeholder"/>
          <p:cNvSpPr>
            <a:spLocks noGrp="1"/>
          </p:cNvSpPr>
          <p:nvPr>
            <p:ph type="pic" sz="quarter" idx="12"/>
          </p:nvPr>
        </p:nvSpPr>
        <p:spPr>
          <a:xfrm>
            <a:off x="0" y="1276350"/>
            <a:ext cx="9144000" cy="3867150"/>
          </a:xfrm>
        </p:spPr>
        <p:txBody>
          <a:bodyPr lIns="91440" tIns="91440" rIns="91440" bIns="91440"/>
          <a:lstStyle/>
          <a:p>
            <a:r>
              <a:rPr lang="en-US" dirty="0"/>
              <a:t>Drag picture to placeholder or click icon to add</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69242506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ext (black box) over image(s)">
    <p:spTree>
      <p:nvGrpSpPr>
        <p:cNvPr id="1" name=""/>
        <p:cNvGrpSpPr/>
        <p:nvPr/>
      </p:nvGrpSpPr>
      <p:grpSpPr>
        <a:xfrm>
          <a:off x="0" y="0"/>
          <a:ext cx="0" cy="0"/>
          <a:chOff x="0" y="0"/>
          <a:chExt cx="0" cy="0"/>
        </a:xfrm>
      </p:grpSpPr>
      <p:sp>
        <p:nvSpPr>
          <p:cNvPr id="9" name="Picture Placeholder"/>
          <p:cNvSpPr>
            <a:spLocks noGrp="1"/>
          </p:cNvSpPr>
          <p:nvPr>
            <p:ph type="pic" sz="quarter" idx="14"/>
          </p:nvPr>
        </p:nvSpPr>
        <p:spPr>
          <a:xfrm>
            <a:off x="0" y="0"/>
            <a:ext cx="9144000" cy="5148072"/>
          </a:xfrm>
        </p:spPr>
        <p:txBody>
          <a:bodyPr lIns="91440" tIns="91440" rIns="91440" bIns="91440"/>
          <a:lstStyle/>
          <a:p>
            <a:r>
              <a:rPr lang="en-US" dirty="0"/>
              <a:t>Drag picture to placeholder or click icon to add</a:t>
            </a:r>
          </a:p>
        </p:txBody>
      </p:sp>
      <p:sp>
        <p:nvSpPr>
          <p:cNvPr id="6" name="Text Placeholder"/>
          <p:cNvSpPr>
            <a:spLocks noGrp="1"/>
          </p:cNvSpPr>
          <p:nvPr>
            <p:ph type="body" sz="quarter" idx="12"/>
          </p:nvPr>
        </p:nvSpPr>
        <p:spPr>
          <a:xfrm>
            <a:off x="-3" y="2571750"/>
            <a:ext cx="2286003" cy="2571750"/>
          </a:xfrm>
          <a:solidFill>
            <a:schemeClr val="tx2"/>
          </a:solidFill>
        </p:spPr>
        <p:txBody>
          <a:bodyPr lIns="219456" tIns="201168" rIns="228600" bIns="228600"/>
          <a:lstStyle>
            <a:lvl1pPr>
              <a:buClr>
                <a:schemeClr val="tx1"/>
              </a:buClr>
              <a:defRPr>
                <a:solidFill>
                  <a:schemeClr val="tx1"/>
                </a:solidFill>
              </a:defRPr>
            </a:lvl1pPr>
            <a:lvl2pPr>
              <a:buClr>
                <a:schemeClr val="tx1"/>
              </a:buClr>
              <a:defRPr sz="1000">
                <a:solidFill>
                  <a:schemeClr val="tx1"/>
                </a:solidFill>
              </a:defRPr>
            </a:lvl2pPr>
            <a:lvl3pPr>
              <a:buClr>
                <a:schemeClr val="tx1"/>
              </a:buClr>
              <a:defRPr sz="1000">
                <a:solidFill>
                  <a:schemeClr val="tx1"/>
                </a:solidFill>
              </a:defRPr>
            </a:lvl3pPr>
            <a:lvl4pPr>
              <a:buClr>
                <a:schemeClr val="tx1"/>
              </a:buClr>
              <a:defRPr sz="1000">
                <a:solidFill>
                  <a:schemeClr val="tx1"/>
                </a:solidFill>
              </a:defRPr>
            </a:lvl4pPr>
            <a:lvl5pPr>
              <a:buClr>
                <a:schemeClr val="tx1"/>
              </a:buClr>
              <a:defRPr sz="10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931879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g text">
    <p:spTree>
      <p:nvGrpSpPr>
        <p:cNvPr id="1" name=""/>
        <p:cNvGrpSpPr/>
        <p:nvPr/>
      </p:nvGrpSpPr>
      <p:grpSpPr>
        <a:xfrm>
          <a:off x="0" y="0"/>
          <a:ext cx="0" cy="0"/>
          <a:chOff x="0" y="0"/>
          <a:chExt cx="0" cy="0"/>
        </a:xfrm>
      </p:grpSpPr>
      <p:sp>
        <p:nvSpPr>
          <p:cNvPr id="2" name="Title"/>
          <p:cNvSpPr>
            <a:spLocks noGrp="1"/>
          </p:cNvSpPr>
          <p:nvPr>
            <p:ph type="title"/>
          </p:nvPr>
        </p:nvSpPr>
        <p:spPr>
          <a:xfrm>
            <a:off x="137161" y="91440"/>
            <a:ext cx="8778172" cy="4404360"/>
          </a:xfrm>
        </p:spPr>
        <p:txBody>
          <a:bodyPr/>
          <a:lstStyle>
            <a:lvl1pPr>
              <a:defRPr sz="9600" b="1" i="0">
                <a:latin typeface="IBM Plex Sans" panose="020B0503050203000203" pitchFamily="34" charset="0"/>
              </a:defRPr>
            </a:lvl1pPr>
          </a:lstStyle>
          <a:p>
            <a:r>
              <a:rPr lang="en-US"/>
              <a:t>Click to edit Master title style</a:t>
            </a:r>
            <a:endParaRPr lang="en-US" dirty="0"/>
          </a:p>
        </p:txBody>
      </p:sp>
      <p:sp>
        <p:nvSpPr>
          <p:cNvPr id="3" name="Footer Placeholder"/>
          <p:cNvSpPr>
            <a:spLocks noGrp="1"/>
          </p:cNvSpPr>
          <p:nvPr>
            <p:ph type="ftr" sz="quarter" idx="10"/>
          </p:nvPr>
        </p:nvSpPr>
        <p:spPr/>
        <p:txBody>
          <a:bodyPr/>
          <a:lstStyle>
            <a:lvl1pPr>
              <a:defRPr>
                <a:latin typeface="IBM Plex Sans" panose="020B0503050203000203" pitchFamily="34" charset="0"/>
              </a:defRPr>
            </a:lvl1pPr>
          </a:lstStyle>
          <a:p>
            <a:r>
              <a:rPr lang="en-US" dirty="0"/>
              <a:t>CICS TX solution brief © 2022 IBM Corporation</a:t>
            </a:r>
          </a:p>
        </p:txBody>
      </p:sp>
      <p:sp>
        <p:nvSpPr>
          <p:cNvPr id="4" name="Slide Number Placeholder"/>
          <p:cNvSpPr>
            <a:spLocks noGrp="1"/>
          </p:cNvSpPr>
          <p:nvPr>
            <p:ph type="sldNum" sz="quarter" idx="11"/>
          </p:nvPr>
        </p:nvSpPr>
        <p:spPr/>
        <p:txBody>
          <a:bodyPr/>
          <a:lstStyle>
            <a:lvl1pPr>
              <a:defRPr>
                <a:latin typeface="IBM Plex Sans" panose="020B0503050203000203" pitchFamily="34" charset="0"/>
              </a:defRPr>
            </a:lvl1p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20112377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boxes (4 tall)">
    <p:spTree>
      <p:nvGrpSpPr>
        <p:cNvPr id="1" name=""/>
        <p:cNvGrpSpPr/>
        <p:nvPr/>
      </p:nvGrpSpPr>
      <p:grpSpPr>
        <a:xfrm>
          <a:off x="0" y="0"/>
          <a:ext cx="0" cy="0"/>
          <a:chOff x="0" y="0"/>
          <a:chExt cx="0" cy="0"/>
        </a:xfrm>
      </p:grpSpPr>
      <p:sp>
        <p:nvSpPr>
          <p:cNvPr id="11" name="Content Placeholder 1"/>
          <p:cNvSpPr>
            <a:spLocks noGrp="1"/>
          </p:cNvSpPr>
          <p:nvPr>
            <p:ph sz="quarter" idx="12"/>
          </p:nvPr>
        </p:nvSpPr>
        <p:spPr>
          <a:xfrm>
            <a:off x="0" y="0"/>
            <a:ext cx="2286000" cy="5148072"/>
          </a:xfrm>
          <a:solidFill>
            <a:schemeClr val="accent2"/>
          </a:solidFill>
        </p:spPr>
        <p:txBody>
          <a:bodyPr lIns="219456" tIns="201168" rIns="228600" bIns="228600"/>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sz="quarter" idx="13"/>
          </p:nvPr>
        </p:nvSpPr>
        <p:spPr>
          <a:xfrm>
            <a:off x="2286000" y="0"/>
            <a:ext cx="2286000" cy="5148072"/>
          </a:xfrm>
          <a:solidFill>
            <a:srgbClr val="054ADA"/>
          </a:solidFill>
        </p:spPr>
        <p:txBody>
          <a:bodyPr lIns="219456" tIns="201168" rIns="228600" bIns="228600"/>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3"/>
          <p:cNvSpPr>
            <a:spLocks noGrp="1"/>
          </p:cNvSpPr>
          <p:nvPr>
            <p:ph sz="quarter" idx="14"/>
          </p:nvPr>
        </p:nvSpPr>
        <p:spPr>
          <a:xfrm>
            <a:off x="4572000" y="0"/>
            <a:ext cx="2286000" cy="5148072"/>
          </a:xfrm>
          <a:solidFill>
            <a:srgbClr val="0530AD"/>
          </a:solidFill>
        </p:spPr>
        <p:txBody>
          <a:bodyPr lIns="219456" tIns="201168" rIns="228600" bIns="228600"/>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4"/>
          <p:cNvSpPr>
            <a:spLocks noGrp="1"/>
          </p:cNvSpPr>
          <p:nvPr>
            <p:ph sz="quarter" idx="15"/>
          </p:nvPr>
        </p:nvSpPr>
        <p:spPr>
          <a:xfrm>
            <a:off x="6858000" y="0"/>
            <a:ext cx="2286000" cy="5148072"/>
          </a:xfrm>
          <a:solidFill>
            <a:srgbClr val="061F80"/>
          </a:solidFill>
        </p:spPr>
        <p:txBody>
          <a:bodyPr lIns="219456" tIns="201168" rIns="228600" bIns="228600"/>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p:cNvSpPr>
            <a:spLocks noGrp="1"/>
          </p:cNvSpPr>
          <p:nvPr>
            <p:ph type="ftr" sz="quarter" idx="10"/>
          </p:nvPr>
        </p:nvSpPr>
        <p:spPr/>
        <p:txBody>
          <a:bodyPr/>
          <a:lstStyle>
            <a:lvl1pPr>
              <a:defRPr>
                <a:solidFill>
                  <a:schemeClr val="bg1"/>
                </a:solidFill>
              </a:defRPr>
            </a:lvl1pPr>
          </a:lstStyle>
          <a:p>
            <a:r>
              <a:rPr lang="en-US" dirty="0"/>
              <a:t>CICS TX solution brief © 2022 IBM Corporation</a:t>
            </a:r>
          </a:p>
        </p:txBody>
      </p:sp>
      <p:sp>
        <p:nvSpPr>
          <p:cNvPr id="4" name="Slide Number Placeholder"/>
          <p:cNvSpPr>
            <a:spLocks noGrp="1"/>
          </p:cNvSpPr>
          <p:nvPr>
            <p:ph type="sldNum" sz="quarter" idx="11"/>
          </p:nvPr>
        </p:nvSpPr>
        <p:spPr/>
        <p:txBody>
          <a:bodyPr/>
          <a:lstStyle>
            <a:lvl1pPr>
              <a:defRPr>
                <a:solidFill>
                  <a:schemeClr val="bg1"/>
                </a:solidFill>
              </a:defRPr>
            </a:lvl1p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68642608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itle, text (1/4), content (3/4)">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4672"/>
          </a:xfrm>
        </p:spPr>
        <p:txBody>
          <a:bodyPr/>
          <a:lstStyle/>
          <a:p>
            <a:r>
              <a:rPr lang="en-US" dirty="0"/>
              <a:t>Click to edit Master title style</a:t>
            </a:r>
          </a:p>
        </p:txBody>
      </p:sp>
      <p:sp>
        <p:nvSpPr>
          <p:cNvPr id="6" name="Text Placeholder"/>
          <p:cNvSpPr>
            <a:spLocks noGrp="1"/>
          </p:cNvSpPr>
          <p:nvPr>
            <p:ph type="body" sz="quarter" idx="12"/>
          </p:nvPr>
        </p:nvSpPr>
        <p:spPr>
          <a:xfrm>
            <a:off x="219456" y="1243584"/>
            <a:ext cx="1837944"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p:cNvSpPr>
            <a:spLocks noGrp="1"/>
          </p:cNvSpPr>
          <p:nvPr>
            <p:ph sz="quarter" idx="13"/>
          </p:nvPr>
        </p:nvSpPr>
        <p:spPr>
          <a:xfrm>
            <a:off x="2514600" y="1243584"/>
            <a:ext cx="6400800"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03605913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tle, text (1/4), blank (3/4)">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4672"/>
          </a:xfrm>
        </p:spPr>
        <p:txBody>
          <a:bodyPr/>
          <a:lstStyle/>
          <a:p>
            <a:r>
              <a:rPr lang="en-US"/>
              <a:t>Click to edit Master title style</a:t>
            </a:r>
          </a:p>
        </p:txBody>
      </p:sp>
      <p:sp>
        <p:nvSpPr>
          <p:cNvPr id="6" name="Text Placeholder"/>
          <p:cNvSpPr>
            <a:spLocks noGrp="1"/>
          </p:cNvSpPr>
          <p:nvPr>
            <p:ph type="body" sz="quarter" idx="12"/>
          </p:nvPr>
        </p:nvSpPr>
        <p:spPr>
          <a:xfrm>
            <a:off x="219456" y="1243584"/>
            <a:ext cx="1837944"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58988199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case study 1: title, text (two columns), half-image">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4672"/>
          </a:xfrm>
        </p:spPr>
        <p:txBody>
          <a:bodyPr/>
          <a:lstStyle/>
          <a:p>
            <a:r>
              <a:rPr lang="en-US" dirty="0"/>
              <a:t>Click to edit Master title style</a:t>
            </a:r>
          </a:p>
        </p:txBody>
      </p:sp>
      <p:sp>
        <p:nvSpPr>
          <p:cNvPr id="8" name="Text Placeholder 1"/>
          <p:cNvSpPr>
            <a:spLocks noGrp="1"/>
          </p:cNvSpPr>
          <p:nvPr>
            <p:ph type="body" sz="quarter" idx="13"/>
          </p:nvPr>
        </p:nvSpPr>
        <p:spPr>
          <a:xfrm>
            <a:off x="219456" y="1243584"/>
            <a:ext cx="1837944"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2"/>
          <p:cNvSpPr>
            <a:spLocks noGrp="1"/>
          </p:cNvSpPr>
          <p:nvPr>
            <p:ph type="body" sz="quarter" idx="15"/>
          </p:nvPr>
        </p:nvSpPr>
        <p:spPr>
          <a:xfrm>
            <a:off x="2505456" y="1259626"/>
            <a:ext cx="1837944" cy="3252216"/>
          </a:xfrm>
        </p:spPr>
        <p:txBody>
          <a:bodyPr/>
          <a:lstStyle>
            <a:lvl1pPr>
              <a:spcBef>
                <a:spcPts val="300"/>
              </a:spcBef>
              <a:defRPr sz="1400"/>
            </a:lvl1pPr>
            <a:lvl2pPr>
              <a:spcBef>
                <a:spcPts val="1100"/>
              </a:spcBef>
              <a:defRPr sz="1400"/>
            </a:lvl2pPr>
            <a:lvl3pPr>
              <a:spcBef>
                <a:spcPts val="1100"/>
              </a:spcBef>
              <a:defRPr sz="1400"/>
            </a:lvl3pPr>
            <a:lvl4pPr>
              <a:spcBef>
                <a:spcPts val="1100"/>
              </a:spcBef>
              <a:defRPr sz="1400"/>
            </a:lvl4pPr>
            <a:lvl5pPr>
              <a:spcBef>
                <a:spcPts val="1100"/>
              </a:spcBef>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Placeholder"/>
          <p:cNvSpPr>
            <a:spLocks noGrp="1"/>
          </p:cNvSpPr>
          <p:nvPr>
            <p:ph type="pic" sz="quarter" idx="14"/>
          </p:nvPr>
        </p:nvSpPr>
        <p:spPr>
          <a:xfrm>
            <a:off x="4572000" y="0"/>
            <a:ext cx="4572000" cy="5143500"/>
          </a:xfrm>
        </p:spPr>
        <p:txBody>
          <a:bodyPr lIns="91440" tIns="91440" rIns="91440" bIns="91440"/>
          <a:lstStyle/>
          <a:p>
            <a:r>
              <a:rPr lang="en-US" dirty="0"/>
              <a:t>Drag picture to placeholder or click icon to add</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6645278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case study 2: title, text (2/4), quote (2/4)">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4672"/>
          </a:xfrm>
        </p:spPr>
        <p:txBody>
          <a:bodyPr/>
          <a:lstStyle/>
          <a:p>
            <a:r>
              <a:rPr lang="en-US"/>
              <a:t>Click to edit Master title style</a:t>
            </a:r>
          </a:p>
        </p:txBody>
      </p:sp>
      <p:sp>
        <p:nvSpPr>
          <p:cNvPr id="6" name="Text Placeholder 1"/>
          <p:cNvSpPr>
            <a:spLocks noGrp="1"/>
          </p:cNvSpPr>
          <p:nvPr>
            <p:ph type="body" sz="quarter" idx="12"/>
          </p:nvPr>
        </p:nvSpPr>
        <p:spPr>
          <a:xfrm>
            <a:off x="219456" y="1243584"/>
            <a:ext cx="1837944" cy="325221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
          <p:cNvSpPr>
            <a:spLocks noGrp="1"/>
          </p:cNvSpPr>
          <p:nvPr>
            <p:ph type="body" sz="quarter" idx="13"/>
          </p:nvPr>
        </p:nvSpPr>
        <p:spPr>
          <a:xfrm>
            <a:off x="2505456" y="1262634"/>
            <a:ext cx="1837944" cy="3252216"/>
          </a:xfrm>
        </p:spPr>
        <p:txBody>
          <a:bodyPr/>
          <a:lstStyle>
            <a:lvl1pPr>
              <a:spcBef>
                <a:spcPts val="300"/>
              </a:spcBef>
              <a:defRPr sz="1000"/>
            </a:lvl1pPr>
            <a:lvl2pPr>
              <a:spcBef>
                <a:spcPts val="300"/>
              </a:spcBef>
              <a:defRPr sz="1000"/>
            </a:lvl2pPr>
            <a:lvl3pPr>
              <a:spcBef>
                <a:spcPts val="300"/>
              </a:spcBef>
              <a:defRPr sz="1000"/>
            </a:lvl3pPr>
            <a:lvl4pPr>
              <a:spcBef>
                <a:spcPts val="300"/>
              </a:spcBef>
              <a:defRPr sz="1000"/>
            </a:lvl4pPr>
            <a:lvl5pPr>
              <a:spcBef>
                <a:spcPts val="300"/>
              </a:spcBef>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3"/>
          <p:cNvSpPr>
            <a:spLocks noGrp="1"/>
          </p:cNvSpPr>
          <p:nvPr>
            <p:ph type="body" sz="quarter" idx="14"/>
          </p:nvPr>
        </p:nvSpPr>
        <p:spPr>
          <a:xfrm>
            <a:off x="4773168" y="1216152"/>
            <a:ext cx="4142232" cy="3279648"/>
          </a:xfrm>
        </p:spPr>
        <p:txBody>
          <a:bodyPr/>
          <a:lstStyle>
            <a:lvl1pPr>
              <a:defRPr sz="24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60946756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6" name="Text Placeholder"/>
          <p:cNvSpPr>
            <a:spLocks noGrp="1"/>
          </p:cNvSpPr>
          <p:nvPr>
            <p:ph type="body" sz="quarter" idx="12"/>
          </p:nvPr>
        </p:nvSpPr>
        <p:spPr>
          <a:xfrm>
            <a:off x="219456" y="201168"/>
            <a:ext cx="1837944" cy="42946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able Placeholder"/>
          <p:cNvSpPr>
            <a:spLocks noGrp="1"/>
          </p:cNvSpPr>
          <p:nvPr>
            <p:ph type="tbl" sz="quarter" idx="13"/>
          </p:nvPr>
        </p:nvSpPr>
        <p:spPr>
          <a:xfrm>
            <a:off x="2505457" y="201168"/>
            <a:ext cx="6409876" cy="4294632"/>
          </a:xfrm>
        </p:spPr>
        <p:txBody>
          <a:bodyPr lIns="0" tIns="0" rIns="91440" bIns="91440"/>
          <a:lstStyle/>
          <a:p>
            <a:r>
              <a:rPr lang="en-US" dirty="0"/>
              <a:t>Click icon to add table</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211072089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blank (with footer)">
    <p:spTree>
      <p:nvGrpSpPr>
        <p:cNvPr id="1" name=""/>
        <p:cNvGrpSpPr/>
        <p:nvPr/>
      </p:nvGrpSpPr>
      <p:grpSpPr>
        <a:xfrm>
          <a:off x="0" y="0"/>
          <a:ext cx="0" cy="0"/>
          <a:chOff x="0" y="0"/>
          <a:chExt cx="0" cy="0"/>
        </a:xfrm>
      </p:grpSpPr>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83690248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1_blank (with footer)">
    <p:spTree>
      <p:nvGrpSpPr>
        <p:cNvPr id="1" name=""/>
        <p:cNvGrpSpPr/>
        <p:nvPr/>
      </p:nvGrpSpPr>
      <p:grpSpPr>
        <a:xfrm>
          <a:off x="0" y="0"/>
          <a:ext cx="0" cy="0"/>
          <a:chOff x="0" y="0"/>
          <a:chExt cx="0" cy="0"/>
        </a:xfrm>
      </p:grpSpPr>
      <p:sp>
        <p:nvSpPr>
          <p:cNvPr id="5" name="Google Shape;777;g9c78883515_0_277">
            <a:extLst>
              <a:ext uri="{FF2B5EF4-FFF2-40B4-BE49-F238E27FC236}">
                <a16:creationId xmlns:a16="http://schemas.microsoft.com/office/drawing/2014/main" id="{296B8C55-D784-7A45-BE43-A28F54468627}"/>
              </a:ext>
            </a:extLst>
          </p:cNvPr>
          <p:cNvSpPr txBox="1"/>
          <p:nvPr userDrawn="1"/>
        </p:nvSpPr>
        <p:spPr>
          <a:xfrm>
            <a:off x="0" y="0"/>
            <a:ext cx="2286000" cy="5143500"/>
          </a:xfrm>
          <a:prstGeom prst="rect">
            <a:avLst/>
          </a:prstGeom>
          <a:solidFill>
            <a:srgbClr val="002D9C"/>
          </a:solidFill>
          <a:ln>
            <a:noFill/>
          </a:ln>
        </p:spPr>
        <p:txBody>
          <a:bodyPr spcFirstLastPara="1" wrap="square" lIns="228600" tIns="91425" rIns="228600" bIns="0" anchor="t" anchorCtr="0">
            <a:noAutofit/>
          </a:bodyPr>
          <a:lstStyle/>
          <a:p>
            <a:pPr marL="0" marR="0" lvl="0" indent="0" algn="l" rtl="0">
              <a:lnSpc>
                <a:spcPct val="100000"/>
              </a:lnSpc>
              <a:spcBef>
                <a:spcPts val="0"/>
              </a:spcBef>
              <a:spcAft>
                <a:spcPts val="1100"/>
              </a:spcAft>
              <a:buClr>
                <a:srgbClr val="000000"/>
              </a:buClr>
              <a:buSzPts val="1600"/>
              <a:buFont typeface="Arial"/>
              <a:buNone/>
            </a:pPr>
            <a:endParaRPr sz="1600" b="0" i="0" u="none" strike="noStrike" cap="none" dirty="0">
              <a:solidFill>
                <a:schemeClr val="dk1"/>
              </a:solidFill>
              <a:latin typeface="IBM Plex Sans"/>
              <a:ea typeface="IBM Plex Sans"/>
              <a:cs typeface="IBM Plex Sans"/>
              <a:sym typeface="IBM Plex Sans"/>
            </a:endParaRPr>
          </a:p>
        </p:txBody>
      </p:sp>
      <p:sp>
        <p:nvSpPr>
          <p:cNvPr id="3" name="Footer Placeholder"/>
          <p:cNvSpPr>
            <a:spLocks noGrp="1"/>
          </p:cNvSpPr>
          <p:nvPr>
            <p:ph type="ftr" sz="quarter" idx="10"/>
          </p:nvPr>
        </p:nvSpPr>
        <p:spPr/>
        <p:txBody>
          <a:bodyPr/>
          <a:lstStyle>
            <a:lvl1pPr>
              <a:defRPr>
                <a:solidFill>
                  <a:schemeClr val="bg1"/>
                </a:solidFill>
              </a:defRPr>
            </a:lvl1p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cxnSp>
        <p:nvCxnSpPr>
          <p:cNvPr id="7" name="Google Shape;785;g9c78883515_0_277">
            <a:extLst>
              <a:ext uri="{FF2B5EF4-FFF2-40B4-BE49-F238E27FC236}">
                <a16:creationId xmlns:a16="http://schemas.microsoft.com/office/drawing/2014/main" id="{C541D1BF-3714-564B-8DCC-D5AFC7D34BD4}"/>
              </a:ext>
            </a:extLst>
          </p:cNvPr>
          <p:cNvCxnSpPr/>
          <p:nvPr userDrawn="1"/>
        </p:nvCxnSpPr>
        <p:spPr>
          <a:xfrm>
            <a:off x="6860472" y="654050"/>
            <a:ext cx="0" cy="3841800"/>
          </a:xfrm>
          <a:prstGeom prst="straightConnector1">
            <a:avLst/>
          </a:prstGeom>
          <a:noFill/>
          <a:ln w="9525" cap="flat" cmpd="sng">
            <a:solidFill>
              <a:srgbClr val="C6C6C6"/>
            </a:solidFill>
            <a:prstDash val="solid"/>
            <a:round/>
            <a:headEnd type="none" w="sm" len="sm"/>
            <a:tailEnd type="none" w="sm" len="sm"/>
          </a:ln>
        </p:spPr>
      </p:cxnSp>
    </p:spTree>
    <p:extLst>
      <p:ext uri="{BB962C8B-B14F-4D97-AF65-F5344CB8AC3E}">
        <p14:creationId xmlns:p14="http://schemas.microsoft.com/office/powerpoint/2010/main" val="254103881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blank (no 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9177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4672"/>
          </a:xfrm>
        </p:spPr>
        <p:txBody>
          <a:bodyPr/>
          <a:lstStyle/>
          <a:p>
            <a:r>
              <a:rPr lang="en-US" dirty="0"/>
              <a:t>Click to edit Master title style</a:t>
            </a:r>
          </a:p>
        </p:txBody>
      </p:sp>
      <p:sp>
        <p:nvSpPr>
          <p:cNvPr id="8" name="Text Placeholder 1"/>
          <p:cNvSpPr>
            <a:spLocks noGrp="1"/>
          </p:cNvSpPr>
          <p:nvPr>
            <p:ph type="body" sz="quarter" idx="13"/>
          </p:nvPr>
        </p:nvSpPr>
        <p:spPr>
          <a:xfrm>
            <a:off x="219456" y="1261872"/>
            <a:ext cx="4123944" cy="1309878"/>
          </a:xfrm>
        </p:spPr>
        <p:txBody>
          <a:bodyPr/>
          <a:lstStyle>
            <a:lvl1pPr>
              <a:spcBef>
                <a:spcPts val="0"/>
              </a:spcBef>
              <a:defRPr sz="1000"/>
            </a:lvl1pPr>
            <a:lvl2pPr marL="0" indent="0">
              <a:spcBef>
                <a:spcPts val="0"/>
              </a:spcBef>
              <a:buNone/>
              <a:defRPr/>
            </a:lvl2pPr>
            <a:lvl3pPr marL="201615" indent="0">
              <a:buNone/>
              <a:defRPr/>
            </a:lvl3pPr>
            <a:lvl4pPr marL="434981" indent="0">
              <a:buNone/>
              <a:defRPr/>
            </a:lvl4pPr>
            <a:lvl5pPr marL="631833" indent="0">
              <a:buNone/>
              <a:defRPr/>
            </a:lvl5pPr>
          </a:lstStyle>
          <a:p>
            <a:pPr lvl="0"/>
            <a:r>
              <a:rPr lang="en-US" dirty="0"/>
              <a:t>Click to edit Master text styles</a:t>
            </a:r>
          </a:p>
        </p:txBody>
      </p:sp>
      <p:sp>
        <p:nvSpPr>
          <p:cNvPr id="6" name="Text Placeholder 2">
            <a:extLst>
              <a:ext uri="{FF2B5EF4-FFF2-40B4-BE49-F238E27FC236}">
                <a16:creationId xmlns:a16="http://schemas.microsoft.com/office/drawing/2014/main" id="{11C6F2CA-B8B6-BF4F-8900-E2319DA9DD35}"/>
              </a:ext>
            </a:extLst>
          </p:cNvPr>
          <p:cNvSpPr>
            <a:spLocks noGrp="1"/>
          </p:cNvSpPr>
          <p:nvPr>
            <p:ph type="body" sz="quarter" idx="14"/>
          </p:nvPr>
        </p:nvSpPr>
        <p:spPr>
          <a:xfrm>
            <a:off x="219456" y="3209544"/>
            <a:ext cx="6409944" cy="1307592"/>
          </a:xfrm>
        </p:spPr>
        <p:txBody>
          <a:bodyPr anchor="b"/>
          <a:lstStyle>
            <a:lvl1pPr>
              <a:spcBef>
                <a:spcPts val="300"/>
              </a:spcBef>
              <a:defRPr sz="600"/>
            </a:lvl1pPr>
            <a:lvl2pPr>
              <a:defRPr sz="600"/>
            </a:lvl2pPr>
            <a:lvl3pPr>
              <a:defRPr sz="600"/>
            </a:lvl3pPr>
            <a:lvl4pPr>
              <a:defRPr sz="600"/>
            </a:lvl4pPr>
            <a:lvl5pPr>
              <a:defRPr sz="600"/>
            </a:lvl5pPr>
          </a:lstStyle>
          <a:p>
            <a:pPr lvl="0"/>
            <a:r>
              <a:rPr lang="en-US" dirty="0"/>
              <a:t>Click to edit Master text styles</a:t>
            </a:r>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844821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p:cNvSpPr>
            <a:spLocks noGrp="1"/>
          </p:cNvSpPr>
          <p:nvPr>
            <p:ph type="title"/>
          </p:nvPr>
        </p:nvSpPr>
        <p:spPr>
          <a:xfrm>
            <a:off x="210313" y="201168"/>
            <a:ext cx="5562535" cy="4294632"/>
          </a:xfrm>
        </p:spPr>
        <p:txBody>
          <a:bodyPr/>
          <a:lstStyle/>
          <a:p>
            <a:r>
              <a:rPr lang="en-US"/>
              <a:t>Click to edit Master title style</a:t>
            </a:r>
            <a:endParaRPr lang="en-US" dirty="0"/>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67763111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Exploration">
    <p:bg>
      <p:bgPr>
        <a:solidFill>
          <a:srgbClr val="FFD6E8"/>
        </a:solidFill>
        <a:effectLst/>
      </p:bgPr>
    </p:bg>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Footer Placeholder"/>
          <p:cNvSpPr>
            <a:spLocks noGrp="1"/>
          </p:cNvSpPr>
          <p:nvPr>
            <p:ph type="ftr" sz="quarter" idx="10"/>
          </p:nvPr>
        </p:nvSpPr>
        <p:spPr/>
        <p:txBody>
          <a:bodyPr/>
          <a:lstStyle/>
          <a:p>
            <a:r>
              <a:rPr lang="en-US" dirty="0"/>
              <a:t>CICS TX solution brief © 2022 IBM Corporation</a:t>
            </a:r>
          </a:p>
        </p:txBody>
      </p:sp>
      <p:pic>
        <p:nvPicPr>
          <p:cNvPr id="6" name="Picture"/>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8393812" y="4692553"/>
            <a:ext cx="521589" cy="208108"/>
          </a:xfrm>
          <a:prstGeom prst="rect">
            <a:avLst/>
          </a:prstGeom>
        </p:spPr>
      </p:pic>
    </p:spTree>
    <p:extLst>
      <p:ext uri="{BB962C8B-B14F-4D97-AF65-F5344CB8AC3E}">
        <p14:creationId xmlns:p14="http://schemas.microsoft.com/office/powerpoint/2010/main" val="56680966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ibm sign-off">
    <p:spTree>
      <p:nvGrpSpPr>
        <p:cNvPr id="1" name=""/>
        <p:cNvGrpSpPr/>
        <p:nvPr/>
      </p:nvGrpSpPr>
      <p:grpSpPr>
        <a:xfrm>
          <a:off x="0" y="0"/>
          <a:ext cx="0" cy="0"/>
          <a:chOff x="0" y="0"/>
          <a:chExt cx="0" cy="0"/>
        </a:xfrm>
      </p:grpSpPr>
      <p:pic>
        <p:nvPicPr>
          <p:cNvPr id="5" name="Picture" descr="IBM 8-bar logo"/>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3923196" y="2312885"/>
            <a:ext cx="1297608" cy="517732"/>
          </a:xfrm>
          <a:prstGeom prst="rect">
            <a:avLst/>
          </a:prstGeom>
        </p:spPr>
      </p:pic>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21893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4294632"/>
          </a:xfrm>
        </p:spPr>
        <p:txBody>
          <a:bodyPr/>
          <a:lstStyle/>
          <a:p>
            <a:r>
              <a:rPr lang="en-US"/>
              <a:t>Click to edit Master title style</a:t>
            </a:r>
            <a:endParaRPr lang="en-US" dirty="0"/>
          </a:p>
        </p:txBody>
      </p:sp>
      <p:sp>
        <p:nvSpPr>
          <p:cNvPr id="6" name="Text Placeholder"/>
          <p:cNvSpPr>
            <a:spLocks noGrp="1"/>
          </p:cNvSpPr>
          <p:nvPr>
            <p:ph type="body" sz="quarter" idx="12"/>
          </p:nvPr>
        </p:nvSpPr>
        <p:spPr>
          <a:xfrm>
            <a:off x="4791456" y="201168"/>
            <a:ext cx="4123944" cy="4294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684599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text (two columns)">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142232" cy="804672"/>
          </a:xfrm>
        </p:spPr>
        <p:txBody>
          <a:bodyPr/>
          <a:lstStyle/>
          <a:p>
            <a:r>
              <a:rPr lang="en-US"/>
              <a:t>Click to edit Master title style</a:t>
            </a:r>
            <a:endParaRPr lang="en-US" dirty="0"/>
          </a:p>
        </p:txBody>
      </p:sp>
      <p:sp>
        <p:nvSpPr>
          <p:cNvPr id="8" name="Text Placeholder"/>
          <p:cNvSpPr>
            <a:spLocks noGrp="1"/>
          </p:cNvSpPr>
          <p:nvPr>
            <p:ph type="body" sz="quarter" idx="13"/>
          </p:nvPr>
        </p:nvSpPr>
        <p:spPr>
          <a:xfrm>
            <a:off x="219456" y="1243584"/>
            <a:ext cx="4123944" cy="3252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p:cNvSpPr>
            <a:spLocks noGrp="1"/>
          </p:cNvSpPr>
          <p:nvPr>
            <p:ph type="body" sz="quarter" idx="12"/>
          </p:nvPr>
        </p:nvSpPr>
        <p:spPr>
          <a:xfrm>
            <a:off x="4791457" y="1243584"/>
            <a:ext cx="4123876" cy="3252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p:cNvSpPr>
            <a:spLocks noGrp="1"/>
          </p:cNvSpPr>
          <p:nvPr>
            <p:ph type="ftr" sz="quarter" idx="10"/>
          </p:nvPr>
        </p:nvSpPr>
        <p:spPr/>
        <p:txBody>
          <a:bodyPr/>
          <a:lstStyle/>
          <a:p>
            <a:r>
              <a:rPr lang="en-US" dirty="0"/>
              <a:t>CICS TX solution brief © 2022 IBM Corporation</a:t>
            </a:r>
          </a:p>
        </p:txBody>
      </p:sp>
      <p:sp>
        <p:nvSpPr>
          <p:cNvPr id="4" name="Slide Number Placeholder"/>
          <p:cNvSpPr>
            <a:spLocks noGrp="1"/>
          </p:cNvSpPr>
          <p:nvPr>
            <p:ph type="sldNum" sz="quarter" idx="11"/>
          </p:nvPr>
        </p:nvSpPr>
        <p:spPr/>
        <p:txBody>
          <a:bodyPr/>
          <a:lstStyle/>
          <a:p>
            <a:fld id="{59395FB3-9C97-154F-86B2-7E381B951268}" type="slidenum">
              <a:rPr lang="en-US" smtClean="0"/>
              <a:pPr/>
              <a:t>‹#›</a:t>
            </a:fld>
            <a:endParaRPr lang="en-US" dirty="0"/>
          </a:p>
        </p:txBody>
      </p:sp>
    </p:spTree>
    <p:extLst>
      <p:ext uri="{BB962C8B-B14F-4D97-AF65-F5344CB8AC3E}">
        <p14:creationId xmlns:p14="http://schemas.microsoft.com/office/powerpoint/2010/main" val="1443717724"/>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45.xml"/><Relationship Id="rId18" Type="http://schemas.openxmlformats.org/officeDocument/2006/relationships/slideLayout" Target="../slideLayouts/slideLayout50.xml"/><Relationship Id="rId26" Type="http://schemas.openxmlformats.org/officeDocument/2006/relationships/slideLayout" Target="../slideLayouts/slideLayout58.xml"/><Relationship Id="rId39" Type="http://schemas.openxmlformats.org/officeDocument/2006/relationships/slideLayout" Target="../slideLayouts/slideLayout71.xml"/><Relationship Id="rId21" Type="http://schemas.openxmlformats.org/officeDocument/2006/relationships/slideLayout" Target="../slideLayouts/slideLayout53.xml"/><Relationship Id="rId34" Type="http://schemas.openxmlformats.org/officeDocument/2006/relationships/slideLayout" Target="../slideLayouts/slideLayout66.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slideLayout" Target="../slideLayouts/slideLayout49.xml"/><Relationship Id="rId25" Type="http://schemas.openxmlformats.org/officeDocument/2006/relationships/slideLayout" Target="../slideLayouts/slideLayout57.xml"/><Relationship Id="rId33" Type="http://schemas.openxmlformats.org/officeDocument/2006/relationships/slideLayout" Target="../slideLayouts/slideLayout65.xml"/><Relationship Id="rId38" Type="http://schemas.openxmlformats.org/officeDocument/2006/relationships/slideLayout" Target="../slideLayouts/slideLayout70.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20" Type="http://schemas.openxmlformats.org/officeDocument/2006/relationships/slideLayout" Target="../slideLayouts/slideLayout52.xml"/><Relationship Id="rId29" Type="http://schemas.openxmlformats.org/officeDocument/2006/relationships/slideLayout" Target="../slideLayouts/slideLayout61.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24" Type="http://schemas.openxmlformats.org/officeDocument/2006/relationships/slideLayout" Target="../slideLayouts/slideLayout56.xml"/><Relationship Id="rId32" Type="http://schemas.openxmlformats.org/officeDocument/2006/relationships/slideLayout" Target="../slideLayouts/slideLayout64.xml"/><Relationship Id="rId37" Type="http://schemas.openxmlformats.org/officeDocument/2006/relationships/slideLayout" Target="../slideLayouts/slideLayout69.xml"/><Relationship Id="rId40" Type="http://schemas.openxmlformats.org/officeDocument/2006/relationships/theme" Target="../theme/theme2.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23" Type="http://schemas.openxmlformats.org/officeDocument/2006/relationships/slideLayout" Target="../slideLayouts/slideLayout55.xml"/><Relationship Id="rId28" Type="http://schemas.openxmlformats.org/officeDocument/2006/relationships/slideLayout" Target="../slideLayouts/slideLayout60.xml"/><Relationship Id="rId36" Type="http://schemas.openxmlformats.org/officeDocument/2006/relationships/slideLayout" Target="../slideLayouts/slideLayout68.xml"/><Relationship Id="rId10" Type="http://schemas.openxmlformats.org/officeDocument/2006/relationships/slideLayout" Target="../slideLayouts/slideLayout42.xml"/><Relationship Id="rId19" Type="http://schemas.openxmlformats.org/officeDocument/2006/relationships/slideLayout" Target="../slideLayouts/slideLayout51.xml"/><Relationship Id="rId31" Type="http://schemas.openxmlformats.org/officeDocument/2006/relationships/slideLayout" Target="../slideLayouts/slideLayout63.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 Id="rId22" Type="http://schemas.openxmlformats.org/officeDocument/2006/relationships/slideLayout" Target="../slideLayouts/slideLayout54.xml"/><Relationship Id="rId27" Type="http://schemas.openxmlformats.org/officeDocument/2006/relationships/slideLayout" Target="../slideLayouts/slideLayout59.xml"/><Relationship Id="rId30" Type="http://schemas.openxmlformats.org/officeDocument/2006/relationships/slideLayout" Target="../slideLayouts/slideLayout62.xml"/><Relationship Id="rId35" Type="http://schemas.openxmlformats.org/officeDocument/2006/relationships/slideLayout" Target="../slideLayouts/slideLayout67.xml"/><Relationship Id="rId8" Type="http://schemas.openxmlformats.org/officeDocument/2006/relationships/slideLayout" Target="../slideLayouts/slideLayout40.xml"/><Relationship Id="rId3"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4" name="Title Placeholder"/>
          <p:cNvSpPr>
            <a:spLocks noGrp="1"/>
          </p:cNvSpPr>
          <p:nvPr>
            <p:ph type="title"/>
          </p:nvPr>
        </p:nvSpPr>
        <p:spPr>
          <a:xfrm>
            <a:off x="210312" y="201168"/>
            <a:ext cx="4142232" cy="4294632"/>
          </a:xfrm>
          <a:prstGeom prst="rect">
            <a:avLst/>
          </a:prstGeom>
        </p:spPr>
        <p:txBody>
          <a:bodyPr vert="horz" lIns="0" tIns="0" rIns="0" bIns="0" rtlCol="0" anchor="t">
            <a:noAutofit/>
          </a:bodyPr>
          <a:lstStyle/>
          <a:p>
            <a:r>
              <a:rPr lang="en-US"/>
              <a:t>Click to edit Master title style</a:t>
            </a:r>
            <a:endParaRPr lang="en-US" dirty="0"/>
          </a:p>
        </p:txBody>
      </p:sp>
      <p:sp>
        <p:nvSpPr>
          <p:cNvPr id="5" name="Text Placeholder"/>
          <p:cNvSpPr>
            <a:spLocks noGrp="1"/>
          </p:cNvSpPr>
          <p:nvPr>
            <p:ph type="body" idx="1"/>
          </p:nvPr>
        </p:nvSpPr>
        <p:spPr>
          <a:xfrm>
            <a:off x="4791456" y="201168"/>
            <a:ext cx="4123944" cy="4294632"/>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p:cNvSpPr>
            <a:spLocks noGrp="1"/>
          </p:cNvSpPr>
          <p:nvPr>
            <p:ph type="ftr" sz="quarter" idx="3"/>
          </p:nvPr>
        </p:nvSpPr>
        <p:spPr>
          <a:xfrm>
            <a:off x="228666" y="4787900"/>
            <a:ext cx="4114735" cy="166687"/>
          </a:xfrm>
          <a:prstGeom prst="rect">
            <a:avLst/>
          </a:prstGeom>
        </p:spPr>
        <p:txBody>
          <a:bodyPr vert="horz" lIns="0" tIns="0" rIns="0" bIns="0" rtlCol="0" anchor="ctr"/>
          <a:lstStyle>
            <a:lvl1pPr marL="0" marR="0" indent="0" algn="l" defTabSz="685992" rtl="0" eaLnBrk="1" fontAlgn="auto" latinLnBrk="0" hangingPunct="1">
              <a:lnSpc>
                <a:spcPct val="100000"/>
              </a:lnSpc>
              <a:spcBef>
                <a:spcPts val="0"/>
              </a:spcBef>
              <a:spcAft>
                <a:spcPts val="0"/>
              </a:spcAft>
              <a:buClrTx/>
              <a:buSzTx/>
              <a:buFontTx/>
              <a:buNone/>
              <a:tabLst/>
              <a:defRPr sz="600">
                <a:solidFill>
                  <a:schemeClr val="bg1"/>
                </a:solidFill>
                <a:latin typeface="IBM Plex Sans" panose="020B0503050203000203" pitchFamily="34" charset="0"/>
              </a:defRPr>
            </a:lvl1pPr>
          </a:lstStyle>
          <a:p>
            <a:r>
              <a:rPr lang="en-US" dirty="0"/>
              <a:t>CICS TX solution brief © 2022 IBM Corporation</a:t>
            </a:r>
          </a:p>
        </p:txBody>
      </p:sp>
      <p:sp>
        <p:nvSpPr>
          <p:cNvPr id="8" name="Slide Number Placeholder"/>
          <p:cNvSpPr>
            <a:spLocks noGrp="1"/>
          </p:cNvSpPr>
          <p:nvPr>
            <p:ph type="sldNum" sz="quarter" idx="4"/>
          </p:nvPr>
        </p:nvSpPr>
        <p:spPr>
          <a:xfrm>
            <a:off x="7086601" y="4787900"/>
            <a:ext cx="1828732" cy="166687"/>
          </a:xfrm>
          <a:prstGeom prst="rect">
            <a:avLst/>
          </a:prstGeom>
        </p:spPr>
        <p:txBody>
          <a:bodyPr vert="horz" lIns="0" tIns="0" rIns="0" bIns="0" rtlCol="0" anchor="ctr"/>
          <a:lstStyle>
            <a:lvl1pPr algn="r">
              <a:defRPr sz="600">
                <a:solidFill>
                  <a:schemeClr val="bg1"/>
                </a:solidFill>
                <a:latin typeface="IBM Plex Sans" panose="020B0503050203000203" pitchFamily="34" charset="0"/>
              </a:defRPr>
            </a:lvl1pPr>
          </a:lstStyle>
          <a:p>
            <a:fld id="{59395FB3-9C97-154F-86B2-7E381B951268}" type="slidenum">
              <a:rPr lang="en-US" smtClean="0"/>
              <a:pPr/>
              <a:t>‹#›</a:t>
            </a:fld>
            <a:endParaRPr lang="en-US" dirty="0"/>
          </a:p>
        </p:txBody>
      </p:sp>
      <p:grpSp>
        <p:nvGrpSpPr>
          <p:cNvPr id="59" name="Group 1" descr="Outside edge tick marks for alignment">
            <a:extLst>
              <a:ext uri="{C183D7F6-B498-43B3-948B-1728B52AA6E4}">
                <adec:decorative xmlns:adec="http://schemas.microsoft.com/office/drawing/2017/decorative" val="0"/>
              </a:ext>
            </a:extLst>
          </p:cNvPr>
          <p:cNvGrpSpPr/>
          <p:nvPr userDrawn="1"/>
        </p:nvGrpSpPr>
        <p:grpSpPr>
          <a:xfrm>
            <a:off x="-109730" y="-110490"/>
            <a:ext cx="9364220" cy="5364480"/>
            <a:chOff x="-109730" y="-110490"/>
            <a:chExt cx="9364220" cy="5364480"/>
          </a:xfrm>
        </p:grpSpPr>
        <p:grpSp>
          <p:nvGrpSpPr>
            <p:cNvPr id="60" name="Group 59"/>
            <p:cNvGrpSpPr/>
            <p:nvPr userDrawn="1"/>
          </p:nvGrpSpPr>
          <p:grpSpPr>
            <a:xfrm>
              <a:off x="228600" y="-110490"/>
              <a:ext cx="8686732" cy="91440"/>
              <a:chOff x="228600" y="-152400"/>
              <a:chExt cx="8686732" cy="152400"/>
            </a:xfrm>
          </p:grpSpPr>
          <p:cxnSp>
            <p:nvCxnSpPr>
              <p:cNvPr id="93" name="Straight Connector 92">
                <a:extLst>
                  <a:ext uri="{C183D7F6-B498-43B3-948B-1728B52AA6E4}">
                    <adec:decorative xmlns:adec="http://schemas.microsoft.com/office/drawing/2017/decorative" val="1"/>
                  </a:ext>
                </a:extLst>
              </p:cNvPr>
              <p:cNvCxnSpPr/>
              <p:nvPr userDrawn="1"/>
            </p:nvCxnSpPr>
            <p:spPr bwMode="auto">
              <a:xfrm rot="5400000" flipH="1">
                <a:off x="1524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4" name="Straight Connector 93">
                <a:extLst>
                  <a:ext uri="{C183D7F6-B498-43B3-948B-1728B52AA6E4}">
                    <adec:decorative xmlns:adec="http://schemas.microsoft.com/office/drawing/2017/decorative" val="1"/>
                  </a:ext>
                </a:extLst>
              </p:cNvPr>
              <p:cNvCxnSpPr/>
              <p:nvPr userDrawn="1"/>
            </p:nvCxnSpPr>
            <p:spPr bwMode="auto">
              <a:xfrm rot="5400000" flipH="1">
                <a:off x="19812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5" name="Straight Connector 94">
                <a:extLst>
                  <a:ext uri="{C183D7F6-B498-43B3-948B-1728B52AA6E4}">
                    <adec:decorative xmlns:adec="http://schemas.microsoft.com/office/drawing/2017/decorative" val="1"/>
                  </a:ext>
                </a:extLst>
              </p:cNvPr>
              <p:cNvCxnSpPr/>
              <p:nvPr userDrawn="1"/>
            </p:nvCxnSpPr>
            <p:spPr bwMode="auto">
              <a:xfrm rot="5400000" flipH="1">
                <a:off x="22098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6" name="Straight Connector 95">
                <a:extLst>
                  <a:ext uri="{C183D7F6-B498-43B3-948B-1728B52AA6E4}">
                    <adec:decorative xmlns:adec="http://schemas.microsoft.com/office/drawing/2017/decorative" val="1"/>
                  </a:ext>
                </a:extLst>
              </p:cNvPr>
              <p:cNvCxnSpPr/>
              <p:nvPr userDrawn="1"/>
            </p:nvCxnSpPr>
            <p:spPr bwMode="auto">
              <a:xfrm rot="5400000" flipH="1">
                <a:off x="24384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7" name="Straight Connector 96">
                <a:extLst>
                  <a:ext uri="{C183D7F6-B498-43B3-948B-1728B52AA6E4}">
                    <adec:decorative xmlns:adec="http://schemas.microsoft.com/office/drawing/2017/decorative" val="1"/>
                  </a:ext>
                </a:extLst>
              </p:cNvPr>
              <p:cNvCxnSpPr/>
              <p:nvPr userDrawn="1"/>
            </p:nvCxnSpPr>
            <p:spPr bwMode="auto">
              <a:xfrm rot="5400000" flipH="1">
                <a:off x="42672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8" name="Straight Connector 97">
                <a:extLst>
                  <a:ext uri="{C183D7F6-B498-43B3-948B-1728B52AA6E4}">
                    <adec:decorative xmlns:adec="http://schemas.microsoft.com/office/drawing/2017/decorative" val="1"/>
                  </a:ext>
                </a:extLst>
              </p:cNvPr>
              <p:cNvCxnSpPr/>
              <p:nvPr userDrawn="1"/>
            </p:nvCxnSpPr>
            <p:spPr bwMode="auto">
              <a:xfrm rot="5400000" flipH="1">
                <a:off x="44958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9" name="Straight Connector 98">
                <a:extLst>
                  <a:ext uri="{C183D7F6-B498-43B3-948B-1728B52AA6E4}">
                    <adec:decorative xmlns:adec="http://schemas.microsoft.com/office/drawing/2017/decorative" val="1"/>
                  </a:ext>
                </a:extLst>
              </p:cNvPr>
              <p:cNvCxnSpPr/>
              <p:nvPr userDrawn="1"/>
            </p:nvCxnSpPr>
            <p:spPr bwMode="auto">
              <a:xfrm rot="5400000" flipH="1">
                <a:off x="47244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0" name="Straight Connector 99">
                <a:extLst>
                  <a:ext uri="{C183D7F6-B498-43B3-948B-1728B52AA6E4}">
                    <adec:decorative xmlns:adec="http://schemas.microsoft.com/office/drawing/2017/decorative" val="1"/>
                  </a:ext>
                </a:extLst>
              </p:cNvPr>
              <p:cNvCxnSpPr/>
              <p:nvPr userDrawn="1"/>
            </p:nvCxnSpPr>
            <p:spPr bwMode="auto">
              <a:xfrm rot="5400000" flipH="1">
                <a:off x="65532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1" name="Straight Connector 100">
                <a:extLst>
                  <a:ext uri="{C183D7F6-B498-43B3-948B-1728B52AA6E4}">
                    <adec:decorative xmlns:adec="http://schemas.microsoft.com/office/drawing/2017/decorative" val="1"/>
                  </a:ext>
                </a:extLst>
              </p:cNvPr>
              <p:cNvCxnSpPr/>
              <p:nvPr userDrawn="1"/>
            </p:nvCxnSpPr>
            <p:spPr bwMode="auto">
              <a:xfrm rot="5400000" flipH="1">
                <a:off x="67818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2" name="Straight Connector 101">
                <a:extLst>
                  <a:ext uri="{C183D7F6-B498-43B3-948B-1728B52AA6E4}">
                    <adec:decorative xmlns:adec="http://schemas.microsoft.com/office/drawing/2017/decorative" val="1"/>
                  </a:ext>
                </a:extLst>
              </p:cNvPr>
              <p:cNvCxnSpPr/>
              <p:nvPr userDrawn="1"/>
            </p:nvCxnSpPr>
            <p:spPr bwMode="auto">
              <a:xfrm rot="5400000" flipH="1">
                <a:off x="70104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3" name="Straight Connector 102">
                <a:extLst>
                  <a:ext uri="{C183D7F6-B498-43B3-948B-1728B52AA6E4}">
                    <adec:decorative xmlns:adec="http://schemas.microsoft.com/office/drawing/2017/decorative" val="1"/>
                  </a:ext>
                </a:extLst>
              </p:cNvPr>
              <p:cNvCxnSpPr/>
              <p:nvPr userDrawn="1"/>
            </p:nvCxnSpPr>
            <p:spPr bwMode="auto">
              <a:xfrm rot="5400000" flipH="1">
                <a:off x="8839132"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nvGrpSpPr>
            <p:cNvPr id="61" name="Group 60"/>
            <p:cNvGrpSpPr/>
            <p:nvPr userDrawn="1"/>
          </p:nvGrpSpPr>
          <p:grpSpPr>
            <a:xfrm>
              <a:off x="228600" y="5162550"/>
              <a:ext cx="8686732" cy="91440"/>
              <a:chOff x="228600" y="5143500"/>
              <a:chExt cx="8686732" cy="152400"/>
            </a:xfrm>
          </p:grpSpPr>
          <p:cxnSp>
            <p:nvCxnSpPr>
              <p:cNvPr id="82" name="Straight Connector 81">
                <a:extLst>
                  <a:ext uri="{C183D7F6-B498-43B3-948B-1728B52AA6E4}">
                    <adec:decorative xmlns:adec="http://schemas.microsoft.com/office/drawing/2017/decorative" val="1"/>
                  </a:ext>
                </a:extLst>
              </p:cNvPr>
              <p:cNvCxnSpPr/>
              <p:nvPr userDrawn="1"/>
            </p:nvCxnSpPr>
            <p:spPr bwMode="auto">
              <a:xfrm rot="5400000" flipH="1">
                <a:off x="1524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3" name="Straight Connector 82">
                <a:extLst>
                  <a:ext uri="{C183D7F6-B498-43B3-948B-1728B52AA6E4}">
                    <adec:decorative xmlns:adec="http://schemas.microsoft.com/office/drawing/2017/decorative" val="1"/>
                  </a:ext>
                </a:extLst>
              </p:cNvPr>
              <p:cNvCxnSpPr/>
              <p:nvPr userDrawn="1"/>
            </p:nvCxnSpPr>
            <p:spPr bwMode="auto">
              <a:xfrm rot="5400000" flipH="1">
                <a:off x="19812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4" name="Straight Connector 83">
                <a:extLst>
                  <a:ext uri="{C183D7F6-B498-43B3-948B-1728B52AA6E4}">
                    <adec:decorative xmlns:adec="http://schemas.microsoft.com/office/drawing/2017/decorative" val="1"/>
                  </a:ext>
                </a:extLst>
              </p:cNvPr>
              <p:cNvCxnSpPr/>
              <p:nvPr userDrawn="1"/>
            </p:nvCxnSpPr>
            <p:spPr bwMode="auto">
              <a:xfrm rot="5400000" flipH="1">
                <a:off x="22098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5" name="Straight Connector 84">
                <a:extLst>
                  <a:ext uri="{C183D7F6-B498-43B3-948B-1728B52AA6E4}">
                    <adec:decorative xmlns:adec="http://schemas.microsoft.com/office/drawing/2017/decorative" val="1"/>
                  </a:ext>
                </a:extLst>
              </p:cNvPr>
              <p:cNvCxnSpPr/>
              <p:nvPr userDrawn="1"/>
            </p:nvCxnSpPr>
            <p:spPr bwMode="auto">
              <a:xfrm rot="5400000" flipH="1">
                <a:off x="24384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6" name="Straight Connector 85">
                <a:extLst>
                  <a:ext uri="{C183D7F6-B498-43B3-948B-1728B52AA6E4}">
                    <adec:decorative xmlns:adec="http://schemas.microsoft.com/office/drawing/2017/decorative" val="1"/>
                  </a:ext>
                </a:extLst>
              </p:cNvPr>
              <p:cNvCxnSpPr/>
              <p:nvPr userDrawn="1"/>
            </p:nvCxnSpPr>
            <p:spPr bwMode="auto">
              <a:xfrm rot="5400000" flipH="1">
                <a:off x="42672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7" name="Straight Connector 86">
                <a:extLst>
                  <a:ext uri="{C183D7F6-B498-43B3-948B-1728B52AA6E4}">
                    <adec:decorative xmlns:adec="http://schemas.microsoft.com/office/drawing/2017/decorative" val="1"/>
                  </a:ext>
                </a:extLst>
              </p:cNvPr>
              <p:cNvCxnSpPr/>
              <p:nvPr userDrawn="1"/>
            </p:nvCxnSpPr>
            <p:spPr bwMode="auto">
              <a:xfrm rot="5400000" flipH="1">
                <a:off x="44958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8" name="Straight Connector 87">
                <a:extLst>
                  <a:ext uri="{C183D7F6-B498-43B3-948B-1728B52AA6E4}">
                    <adec:decorative xmlns:adec="http://schemas.microsoft.com/office/drawing/2017/decorative" val="1"/>
                  </a:ext>
                </a:extLst>
              </p:cNvPr>
              <p:cNvCxnSpPr/>
              <p:nvPr userDrawn="1"/>
            </p:nvCxnSpPr>
            <p:spPr bwMode="auto">
              <a:xfrm rot="5400000" flipH="1">
                <a:off x="47244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9" name="Straight Connector 88">
                <a:extLst>
                  <a:ext uri="{C183D7F6-B498-43B3-948B-1728B52AA6E4}">
                    <adec:decorative xmlns:adec="http://schemas.microsoft.com/office/drawing/2017/decorative" val="1"/>
                  </a:ext>
                </a:extLst>
              </p:cNvPr>
              <p:cNvCxnSpPr/>
              <p:nvPr userDrawn="1"/>
            </p:nvCxnSpPr>
            <p:spPr bwMode="auto">
              <a:xfrm rot="5400000" flipH="1">
                <a:off x="65532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0" name="Straight Connector 89">
                <a:extLst>
                  <a:ext uri="{C183D7F6-B498-43B3-948B-1728B52AA6E4}">
                    <adec:decorative xmlns:adec="http://schemas.microsoft.com/office/drawing/2017/decorative" val="1"/>
                  </a:ext>
                </a:extLst>
              </p:cNvPr>
              <p:cNvCxnSpPr/>
              <p:nvPr userDrawn="1"/>
            </p:nvCxnSpPr>
            <p:spPr bwMode="auto">
              <a:xfrm rot="5400000" flipH="1">
                <a:off x="67818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1" name="Straight Connector 90">
                <a:extLst>
                  <a:ext uri="{C183D7F6-B498-43B3-948B-1728B52AA6E4}">
                    <adec:decorative xmlns:adec="http://schemas.microsoft.com/office/drawing/2017/decorative" val="1"/>
                  </a:ext>
                </a:extLst>
              </p:cNvPr>
              <p:cNvCxnSpPr/>
              <p:nvPr userDrawn="1"/>
            </p:nvCxnSpPr>
            <p:spPr bwMode="auto">
              <a:xfrm rot="5400000" flipH="1">
                <a:off x="70104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2" name="Straight Connector 91">
                <a:extLst>
                  <a:ext uri="{C183D7F6-B498-43B3-948B-1728B52AA6E4}">
                    <adec:decorative xmlns:adec="http://schemas.microsoft.com/office/drawing/2017/decorative" val="1"/>
                  </a:ext>
                </a:extLst>
              </p:cNvPr>
              <p:cNvCxnSpPr/>
              <p:nvPr userDrawn="1"/>
            </p:nvCxnSpPr>
            <p:spPr bwMode="auto">
              <a:xfrm rot="5400000" flipH="1">
                <a:off x="8839132"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nvGrpSpPr>
            <p:cNvPr id="62" name="Group 61"/>
            <p:cNvGrpSpPr/>
            <p:nvPr userDrawn="1"/>
          </p:nvGrpSpPr>
          <p:grpSpPr>
            <a:xfrm>
              <a:off x="-109730" y="237744"/>
              <a:ext cx="91440" cy="4664456"/>
              <a:chOff x="-109730" y="237744"/>
              <a:chExt cx="91440" cy="4664456"/>
            </a:xfrm>
          </p:grpSpPr>
          <p:cxnSp>
            <p:nvCxnSpPr>
              <p:cNvPr id="73" name="Straight Connector 72">
                <a:extLst>
                  <a:ext uri="{C183D7F6-B498-43B3-948B-1728B52AA6E4}">
                    <adec:decorative xmlns:adec="http://schemas.microsoft.com/office/drawing/2017/decorative" val="1"/>
                  </a:ext>
                </a:extLst>
              </p:cNvPr>
              <p:cNvCxnSpPr/>
              <p:nvPr userDrawn="1"/>
            </p:nvCxnSpPr>
            <p:spPr bwMode="auto">
              <a:xfrm flipH="1">
                <a:off x="-109730" y="653796"/>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4" name="Straight Connector 73">
                <a:extLst>
                  <a:ext uri="{C183D7F6-B498-43B3-948B-1728B52AA6E4}">
                    <adec:decorative xmlns:adec="http://schemas.microsoft.com/office/drawing/2017/decorative" val="1"/>
                  </a:ext>
                </a:extLst>
              </p:cNvPr>
              <p:cNvCxnSpPr/>
              <p:nvPr userDrawn="1"/>
            </p:nvCxnSpPr>
            <p:spPr bwMode="auto">
              <a:xfrm flipH="1">
                <a:off x="-109730" y="128930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5" name="Straight Connector 74">
                <a:extLst>
                  <a:ext uri="{C183D7F6-B498-43B3-948B-1728B52AA6E4}">
                    <adec:decorative xmlns:adec="http://schemas.microsoft.com/office/drawing/2017/decorative" val="1"/>
                  </a:ext>
                </a:extLst>
              </p:cNvPr>
              <p:cNvCxnSpPr/>
              <p:nvPr userDrawn="1"/>
            </p:nvCxnSpPr>
            <p:spPr bwMode="auto">
              <a:xfrm flipH="1">
                <a:off x="-109730" y="192938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6" name="Straight Connector 75">
                <a:extLst>
                  <a:ext uri="{C183D7F6-B498-43B3-948B-1728B52AA6E4}">
                    <adec:decorative xmlns:adec="http://schemas.microsoft.com/office/drawing/2017/decorative" val="1"/>
                  </a:ext>
                </a:extLst>
              </p:cNvPr>
              <p:cNvCxnSpPr/>
              <p:nvPr userDrawn="1"/>
            </p:nvCxnSpPr>
            <p:spPr bwMode="auto">
              <a:xfrm flipH="1">
                <a:off x="-109730" y="2570990"/>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7" name="Straight Connector 76">
                <a:extLst>
                  <a:ext uri="{C183D7F6-B498-43B3-948B-1728B52AA6E4}">
                    <adec:decorative xmlns:adec="http://schemas.microsoft.com/office/drawing/2017/decorative" val="1"/>
                  </a:ext>
                </a:extLst>
              </p:cNvPr>
              <p:cNvCxnSpPr/>
              <p:nvPr userDrawn="1"/>
            </p:nvCxnSpPr>
            <p:spPr bwMode="auto">
              <a:xfrm flipH="1">
                <a:off x="-109730" y="320954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8" name="Straight Connector 77">
                <a:extLst>
                  <a:ext uri="{C183D7F6-B498-43B3-948B-1728B52AA6E4}">
                    <adec:decorative xmlns:adec="http://schemas.microsoft.com/office/drawing/2017/decorative" val="1"/>
                  </a:ext>
                </a:extLst>
              </p:cNvPr>
              <p:cNvCxnSpPr/>
              <p:nvPr userDrawn="1"/>
            </p:nvCxnSpPr>
            <p:spPr bwMode="auto">
              <a:xfrm flipH="1">
                <a:off x="-109730" y="384962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9" name="Straight Connector 78">
                <a:extLst>
                  <a:ext uri="{C183D7F6-B498-43B3-948B-1728B52AA6E4}">
                    <adec:decorative xmlns:adec="http://schemas.microsoft.com/office/drawing/2017/decorative" val="1"/>
                  </a:ext>
                </a:extLst>
              </p:cNvPr>
              <p:cNvCxnSpPr/>
              <p:nvPr userDrawn="1"/>
            </p:nvCxnSpPr>
            <p:spPr bwMode="auto">
              <a:xfrm flipH="1">
                <a:off x="-109730" y="4494276"/>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0" name="Straight Connector 79">
                <a:extLst>
                  <a:ext uri="{C183D7F6-B498-43B3-948B-1728B52AA6E4}">
                    <adec:decorative xmlns:adec="http://schemas.microsoft.com/office/drawing/2017/decorative" val="1"/>
                  </a:ext>
                </a:extLst>
              </p:cNvPr>
              <p:cNvCxnSpPr/>
              <p:nvPr userDrawn="1"/>
            </p:nvCxnSpPr>
            <p:spPr bwMode="auto">
              <a:xfrm flipH="1">
                <a:off x="-109730" y="23774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1" name="Straight Connector 80">
                <a:extLst>
                  <a:ext uri="{C183D7F6-B498-43B3-948B-1728B52AA6E4}">
                    <adec:decorative xmlns:adec="http://schemas.microsoft.com/office/drawing/2017/decorative" val="1"/>
                  </a:ext>
                </a:extLst>
              </p:cNvPr>
              <p:cNvCxnSpPr/>
              <p:nvPr userDrawn="1"/>
            </p:nvCxnSpPr>
            <p:spPr bwMode="auto">
              <a:xfrm flipH="1">
                <a:off x="-109730" y="4902200"/>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nvGrpSpPr>
            <p:cNvPr id="63" name="Group 62"/>
            <p:cNvGrpSpPr/>
            <p:nvPr userDrawn="1"/>
          </p:nvGrpSpPr>
          <p:grpSpPr>
            <a:xfrm>
              <a:off x="9163050" y="237744"/>
              <a:ext cx="91440" cy="4663440"/>
              <a:chOff x="-109730" y="231394"/>
              <a:chExt cx="91440" cy="4663440"/>
            </a:xfrm>
          </p:grpSpPr>
          <p:cxnSp>
            <p:nvCxnSpPr>
              <p:cNvPr id="64" name="Straight Connector 63">
                <a:extLst>
                  <a:ext uri="{C183D7F6-B498-43B3-948B-1728B52AA6E4}">
                    <adec:decorative xmlns:adec="http://schemas.microsoft.com/office/drawing/2017/decorative" val="1"/>
                  </a:ext>
                </a:extLst>
              </p:cNvPr>
              <p:cNvCxnSpPr/>
              <p:nvPr userDrawn="1"/>
            </p:nvCxnSpPr>
            <p:spPr bwMode="auto">
              <a:xfrm flipH="1">
                <a:off x="-109730" y="647446"/>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5" name="Straight Connector 64">
                <a:extLst>
                  <a:ext uri="{C183D7F6-B498-43B3-948B-1728B52AA6E4}">
                    <adec:decorative xmlns:adec="http://schemas.microsoft.com/office/drawing/2017/decorative" val="1"/>
                  </a:ext>
                </a:extLst>
              </p:cNvPr>
              <p:cNvCxnSpPr/>
              <p:nvPr userDrawn="1"/>
            </p:nvCxnSpPr>
            <p:spPr bwMode="auto">
              <a:xfrm flipH="1">
                <a:off x="-109730" y="128295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6" name="Straight Connector 65">
                <a:extLst>
                  <a:ext uri="{C183D7F6-B498-43B3-948B-1728B52AA6E4}">
                    <adec:decorative xmlns:adec="http://schemas.microsoft.com/office/drawing/2017/decorative" val="1"/>
                  </a:ext>
                </a:extLst>
              </p:cNvPr>
              <p:cNvCxnSpPr/>
              <p:nvPr userDrawn="1"/>
            </p:nvCxnSpPr>
            <p:spPr bwMode="auto">
              <a:xfrm flipH="1">
                <a:off x="-109730" y="192303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7" name="Straight Connector 66">
                <a:extLst>
                  <a:ext uri="{C183D7F6-B498-43B3-948B-1728B52AA6E4}">
                    <adec:decorative xmlns:adec="http://schemas.microsoft.com/office/drawing/2017/decorative" val="1"/>
                  </a:ext>
                </a:extLst>
              </p:cNvPr>
              <p:cNvCxnSpPr/>
              <p:nvPr userDrawn="1"/>
            </p:nvCxnSpPr>
            <p:spPr bwMode="auto">
              <a:xfrm flipH="1">
                <a:off x="-109730" y="256311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8" name="Straight Connector 67">
                <a:extLst>
                  <a:ext uri="{C183D7F6-B498-43B3-948B-1728B52AA6E4}">
                    <adec:decorative xmlns:adec="http://schemas.microsoft.com/office/drawing/2017/decorative" val="1"/>
                  </a:ext>
                </a:extLst>
              </p:cNvPr>
              <p:cNvCxnSpPr/>
              <p:nvPr userDrawn="1"/>
            </p:nvCxnSpPr>
            <p:spPr bwMode="auto">
              <a:xfrm flipH="1">
                <a:off x="-109730" y="320319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9" name="Straight Connector 68">
                <a:extLst>
                  <a:ext uri="{C183D7F6-B498-43B3-948B-1728B52AA6E4}">
                    <adec:decorative xmlns:adec="http://schemas.microsoft.com/office/drawing/2017/decorative" val="1"/>
                  </a:ext>
                </a:extLst>
              </p:cNvPr>
              <p:cNvCxnSpPr/>
              <p:nvPr userDrawn="1"/>
            </p:nvCxnSpPr>
            <p:spPr bwMode="auto">
              <a:xfrm flipH="1">
                <a:off x="-109730" y="384327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0" name="Straight Connector 69">
                <a:extLst>
                  <a:ext uri="{C183D7F6-B498-43B3-948B-1728B52AA6E4}">
                    <adec:decorative xmlns:adec="http://schemas.microsoft.com/office/drawing/2017/decorative" val="1"/>
                  </a:ext>
                </a:extLst>
              </p:cNvPr>
              <p:cNvCxnSpPr/>
              <p:nvPr userDrawn="1"/>
            </p:nvCxnSpPr>
            <p:spPr bwMode="auto">
              <a:xfrm flipH="1">
                <a:off x="-109730" y="4487926"/>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1" name="Straight Connector 70">
                <a:extLst>
                  <a:ext uri="{C183D7F6-B498-43B3-948B-1728B52AA6E4}">
                    <adec:decorative xmlns:adec="http://schemas.microsoft.com/office/drawing/2017/decorative" val="1"/>
                  </a:ext>
                </a:extLst>
              </p:cNvPr>
              <p:cNvCxnSpPr/>
              <p:nvPr userDrawn="1"/>
            </p:nvCxnSpPr>
            <p:spPr bwMode="auto">
              <a:xfrm flipH="1">
                <a:off x="-109730" y="23139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2" name="Straight Connector 71">
                <a:extLst>
                  <a:ext uri="{C183D7F6-B498-43B3-948B-1728B52AA6E4}">
                    <adec:decorative xmlns:adec="http://schemas.microsoft.com/office/drawing/2017/decorative" val="1"/>
                  </a:ext>
                </a:extLst>
              </p:cNvPr>
              <p:cNvCxnSpPr/>
              <p:nvPr userDrawn="1"/>
            </p:nvCxnSpPr>
            <p:spPr bwMode="auto">
              <a:xfrm flipH="1">
                <a:off x="-109730" y="489483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spTree>
    <p:extLst>
      <p:ext uri="{BB962C8B-B14F-4D97-AF65-F5344CB8AC3E}">
        <p14:creationId xmlns:p14="http://schemas.microsoft.com/office/powerpoint/2010/main" val="1927666890"/>
      </p:ext>
    </p:extLst>
  </p:cSld>
  <p:clrMap bg1="dk1" tx1="lt1" bg2="dk2" tx2="lt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 id="2147483836" r:id="rId12"/>
    <p:sldLayoutId id="2147483838" r:id="rId13"/>
    <p:sldLayoutId id="2147483839" r:id="rId14"/>
    <p:sldLayoutId id="2147483840" r:id="rId15"/>
    <p:sldLayoutId id="2147483841" r:id="rId16"/>
    <p:sldLayoutId id="2147483842" r:id="rId17"/>
    <p:sldLayoutId id="2147483843" r:id="rId18"/>
    <p:sldLayoutId id="2147483959" r:id="rId19"/>
    <p:sldLayoutId id="2147483845" r:id="rId20"/>
    <p:sldLayoutId id="2147483846" r:id="rId21"/>
    <p:sldLayoutId id="2147483847" r:id="rId22"/>
    <p:sldLayoutId id="2147483848" r:id="rId23"/>
    <p:sldLayoutId id="2147483849" r:id="rId24"/>
    <p:sldLayoutId id="2147483850" r:id="rId25"/>
    <p:sldLayoutId id="2147483851" r:id="rId26"/>
    <p:sldLayoutId id="2147483852" r:id="rId27"/>
    <p:sldLayoutId id="2147483853" r:id="rId28"/>
    <p:sldLayoutId id="2147483854" r:id="rId29"/>
    <p:sldLayoutId id="2147483855" r:id="rId30"/>
    <p:sldLayoutId id="2147483856" r:id="rId31"/>
    <p:sldLayoutId id="2147483857" r:id="rId32"/>
  </p:sldLayoutIdLst>
  <p:hf hdr="0" dt="0"/>
  <p:txStyles>
    <p:titleStyle>
      <a:lvl1pPr algn="l" rtl="0" eaLnBrk="1" fontAlgn="base" hangingPunct="1">
        <a:lnSpc>
          <a:spcPct val="90000"/>
        </a:lnSpc>
        <a:spcBef>
          <a:spcPct val="0"/>
        </a:spcBef>
        <a:spcAft>
          <a:spcPct val="0"/>
        </a:spcAft>
        <a:defRPr sz="2400" b="0">
          <a:solidFill>
            <a:schemeClr val="bg1"/>
          </a:solidFill>
          <a:latin typeface="IBM Plex Sans" panose="020B0503050203000203" pitchFamily="34" charset="0"/>
          <a:ea typeface="IBM Plex Sans" panose="020B0503050203000203" pitchFamily="34" charset="0"/>
          <a:cs typeface="IBM Plex Sans" panose="020B0503050203000203" pitchFamily="34" charset="0"/>
        </a:defRPr>
      </a:lvl1pPr>
      <a:lvl2pPr algn="l" rtl="0" eaLnBrk="1" fontAlgn="base" hangingPunct="1">
        <a:lnSpc>
          <a:spcPct val="90000"/>
        </a:lnSpc>
        <a:spcBef>
          <a:spcPct val="0"/>
        </a:spcBef>
        <a:spcAft>
          <a:spcPct val="0"/>
        </a:spcAft>
        <a:defRPr sz="2220">
          <a:solidFill>
            <a:srgbClr val="191919"/>
          </a:solidFill>
          <a:latin typeface="IBM Plex Sans" pitchFamily="34" charset="0"/>
        </a:defRPr>
      </a:lvl2pPr>
      <a:lvl3pPr algn="l" rtl="0" eaLnBrk="1" fontAlgn="base" hangingPunct="1">
        <a:lnSpc>
          <a:spcPct val="90000"/>
        </a:lnSpc>
        <a:spcBef>
          <a:spcPct val="0"/>
        </a:spcBef>
        <a:spcAft>
          <a:spcPct val="0"/>
        </a:spcAft>
        <a:defRPr sz="2220">
          <a:solidFill>
            <a:srgbClr val="191919"/>
          </a:solidFill>
          <a:latin typeface="IBM Plex Sans" pitchFamily="34" charset="0"/>
        </a:defRPr>
      </a:lvl3pPr>
      <a:lvl4pPr algn="l" rtl="0" eaLnBrk="1" fontAlgn="base" hangingPunct="1">
        <a:lnSpc>
          <a:spcPct val="90000"/>
        </a:lnSpc>
        <a:spcBef>
          <a:spcPct val="0"/>
        </a:spcBef>
        <a:spcAft>
          <a:spcPct val="0"/>
        </a:spcAft>
        <a:defRPr sz="2220">
          <a:solidFill>
            <a:srgbClr val="191919"/>
          </a:solidFill>
          <a:latin typeface="IBM Plex Sans" pitchFamily="34" charset="0"/>
        </a:defRPr>
      </a:lvl4pPr>
      <a:lvl5pPr algn="l" rtl="0" eaLnBrk="1" fontAlgn="base" hangingPunct="1">
        <a:lnSpc>
          <a:spcPct val="90000"/>
        </a:lnSpc>
        <a:spcBef>
          <a:spcPct val="0"/>
        </a:spcBef>
        <a:spcAft>
          <a:spcPct val="0"/>
        </a:spcAft>
        <a:defRPr sz="2220">
          <a:solidFill>
            <a:srgbClr val="191919"/>
          </a:solidFill>
          <a:latin typeface="IBM Plex Sans" pitchFamily="34" charset="0"/>
        </a:defRPr>
      </a:lvl5pPr>
      <a:lvl6pPr marL="362568" algn="l" rtl="0" eaLnBrk="1" fontAlgn="base" hangingPunct="1">
        <a:lnSpc>
          <a:spcPct val="90000"/>
        </a:lnSpc>
        <a:spcBef>
          <a:spcPct val="0"/>
        </a:spcBef>
        <a:spcAft>
          <a:spcPct val="0"/>
        </a:spcAft>
        <a:defRPr sz="2220">
          <a:solidFill>
            <a:srgbClr val="191919"/>
          </a:solidFill>
          <a:latin typeface="IBM Plex Sans" pitchFamily="34" charset="0"/>
        </a:defRPr>
      </a:lvl6pPr>
      <a:lvl7pPr marL="725139" algn="l" rtl="0" eaLnBrk="1" fontAlgn="base" hangingPunct="1">
        <a:lnSpc>
          <a:spcPct val="90000"/>
        </a:lnSpc>
        <a:spcBef>
          <a:spcPct val="0"/>
        </a:spcBef>
        <a:spcAft>
          <a:spcPct val="0"/>
        </a:spcAft>
        <a:defRPr sz="2220">
          <a:solidFill>
            <a:srgbClr val="191919"/>
          </a:solidFill>
          <a:latin typeface="IBM Plex Sans" pitchFamily="34" charset="0"/>
        </a:defRPr>
      </a:lvl7pPr>
      <a:lvl8pPr marL="1087707" algn="l" rtl="0" eaLnBrk="1" fontAlgn="base" hangingPunct="1">
        <a:lnSpc>
          <a:spcPct val="90000"/>
        </a:lnSpc>
        <a:spcBef>
          <a:spcPct val="0"/>
        </a:spcBef>
        <a:spcAft>
          <a:spcPct val="0"/>
        </a:spcAft>
        <a:defRPr sz="2220">
          <a:solidFill>
            <a:srgbClr val="191919"/>
          </a:solidFill>
          <a:latin typeface="IBM Plex Sans" pitchFamily="34" charset="0"/>
        </a:defRPr>
      </a:lvl8pPr>
      <a:lvl9pPr marL="1450276" algn="l" rtl="0" eaLnBrk="1" fontAlgn="base" hangingPunct="1">
        <a:lnSpc>
          <a:spcPct val="90000"/>
        </a:lnSpc>
        <a:spcBef>
          <a:spcPct val="0"/>
        </a:spcBef>
        <a:spcAft>
          <a:spcPct val="0"/>
        </a:spcAft>
        <a:defRPr sz="2220">
          <a:solidFill>
            <a:srgbClr val="191919"/>
          </a:solidFill>
          <a:latin typeface="IBM Plex Sans" pitchFamily="34" charset="0"/>
        </a:defRPr>
      </a:lvl9pPr>
    </p:titleStyle>
    <p:bodyStyle>
      <a:lvl1pPr marL="0" indent="0" algn="l" rtl="0" eaLnBrk="1" fontAlgn="base" hangingPunct="1">
        <a:lnSpc>
          <a:spcPct val="100000"/>
        </a:lnSpc>
        <a:spcBef>
          <a:spcPts val="1100"/>
        </a:spcBef>
        <a:spcAft>
          <a:spcPct val="0"/>
        </a:spcAft>
        <a:buClr>
          <a:srgbClr val="6D6E70"/>
        </a:buClr>
        <a:buSzPct val="90000"/>
        <a:buFont typeface="IBM Plex Sans" pitchFamily="2" charset="2"/>
        <a:buNone/>
        <a:defRPr sz="1400">
          <a:solidFill>
            <a:schemeClr val="bg1"/>
          </a:solidFill>
          <a:latin typeface="IBM Plex Sans" panose="020B0503050203000203" pitchFamily="34" charset="0"/>
          <a:ea typeface="IBM Plex Sans" panose="020B0503050203000203" pitchFamily="34" charset="0"/>
          <a:cs typeface="IBM Plex Sans" panose="020B0503050203000203" pitchFamily="34" charset="0"/>
        </a:defRPr>
      </a:lvl1pPr>
      <a:lvl2pPr marL="171452" indent="-173736" algn="l" rtl="0" eaLnBrk="1" fontAlgn="base" hangingPunct="1">
        <a:lnSpc>
          <a:spcPct val="100000"/>
        </a:lnSpc>
        <a:spcBef>
          <a:spcPts val="1100"/>
        </a:spcBef>
        <a:spcAft>
          <a:spcPct val="0"/>
        </a:spcAft>
        <a:buClr>
          <a:schemeClr val="bg1"/>
        </a:buClr>
        <a:buSzPct val="100000"/>
        <a:buFont typeface="IBM Plex Sans" charset="-120"/>
        <a:buChar char="–"/>
        <a:tabLst/>
        <a:defRPr sz="1400">
          <a:solidFill>
            <a:schemeClr val="bg1"/>
          </a:solidFill>
          <a:latin typeface="IBM Plex Sans" panose="020B0503050203000203" pitchFamily="34" charset="0"/>
          <a:ea typeface="IBM Plex Sans" panose="020B0503050203000203" pitchFamily="34" charset="0"/>
          <a:cs typeface="IBM Plex Sans" panose="020B0503050203000203" pitchFamily="34" charset="0"/>
        </a:defRPr>
      </a:lvl2pPr>
      <a:lvl3pPr marL="342905" indent="-173736" algn="l" rtl="0" eaLnBrk="1" fontAlgn="base" hangingPunct="1">
        <a:lnSpc>
          <a:spcPct val="100000"/>
        </a:lnSpc>
        <a:spcBef>
          <a:spcPts val="1100"/>
        </a:spcBef>
        <a:spcAft>
          <a:spcPct val="0"/>
        </a:spcAft>
        <a:buClr>
          <a:schemeClr val="bg1"/>
        </a:buClr>
        <a:buSzPct val="100000"/>
        <a:buFont typeface="Arial" panose="020B0604020202020204" pitchFamily="34" charset="0"/>
        <a:buChar char="•"/>
        <a:tabLst/>
        <a:defRPr sz="1400">
          <a:solidFill>
            <a:schemeClr val="bg1"/>
          </a:solidFill>
          <a:latin typeface="IBM Plex Sans" panose="020B0503050203000203" pitchFamily="34" charset="0"/>
          <a:ea typeface="IBM Plex Sans" panose="020B0503050203000203" pitchFamily="34" charset="0"/>
          <a:cs typeface="IBM Plex Sans" panose="020B0503050203000203" pitchFamily="34" charset="0"/>
        </a:defRPr>
      </a:lvl3pPr>
      <a:lvl4pPr marL="628658" indent="-173736" algn="l" rtl="0" eaLnBrk="1" fontAlgn="base" hangingPunct="1">
        <a:lnSpc>
          <a:spcPct val="100000"/>
        </a:lnSpc>
        <a:spcBef>
          <a:spcPts val="1100"/>
        </a:spcBef>
        <a:spcAft>
          <a:spcPct val="0"/>
        </a:spcAft>
        <a:buClr>
          <a:schemeClr val="bg1"/>
        </a:buClr>
        <a:buSzPct val="100000"/>
        <a:buFont typeface="IBM Plex Sans" charset="-120"/>
        <a:buChar char="–"/>
        <a:tabLst/>
        <a:defRPr sz="1400" baseline="0">
          <a:solidFill>
            <a:schemeClr val="bg1"/>
          </a:solidFill>
          <a:latin typeface="IBM Plex Sans" panose="020B0503050203000203" pitchFamily="34" charset="0"/>
          <a:ea typeface="IBM Plex Sans" panose="020B0503050203000203" pitchFamily="34" charset="0"/>
          <a:cs typeface="IBM Plex Sans" panose="020B0503050203000203" pitchFamily="34" charset="0"/>
        </a:defRPr>
      </a:lvl4pPr>
      <a:lvl5pPr marL="803285" indent="-173736" algn="l" rtl="0" eaLnBrk="1" fontAlgn="base" hangingPunct="1">
        <a:lnSpc>
          <a:spcPct val="100000"/>
        </a:lnSpc>
        <a:spcBef>
          <a:spcPts val="1100"/>
        </a:spcBef>
        <a:spcAft>
          <a:spcPct val="0"/>
        </a:spcAft>
        <a:buClr>
          <a:schemeClr val="bg1"/>
        </a:buClr>
        <a:buFont typeface="IBM Plex Sans" charset="-120"/>
        <a:buChar char="»"/>
        <a:tabLst/>
        <a:defRPr sz="1400">
          <a:solidFill>
            <a:schemeClr val="bg1"/>
          </a:solidFill>
          <a:latin typeface="IBM Plex Sans" panose="020B0503050203000203" pitchFamily="34" charset="0"/>
          <a:ea typeface="IBM Plex Sans" panose="020B0503050203000203" pitchFamily="34" charset="0"/>
          <a:cs typeface="IBM Plex Sans" panose="020B0503050203000203" pitchFamily="34" charset="0"/>
        </a:defRPr>
      </a:lvl5pPr>
      <a:lvl6pPr marL="1583721" indent="-129670" algn="l" rtl="0" eaLnBrk="1" fontAlgn="base" hangingPunct="1">
        <a:spcBef>
          <a:spcPct val="20000"/>
        </a:spcBef>
        <a:spcAft>
          <a:spcPct val="0"/>
        </a:spcAft>
        <a:buClr>
          <a:schemeClr val="bg1"/>
        </a:buClr>
        <a:buChar char="»"/>
        <a:defRPr sz="1269">
          <a:solidFill>
            <a:schemeClr val="bg1"/>
          </a:solidFill>
          <a:latin typeface="IBM Plex Sans" charset="0"/>
        </a:defRPr>
      </a:lvl6pPr>
      <a:lvl7pPr marL="1946291" indent="-129670" algn="l" rtl="0" eaLnBrk="1" fontAlgn="base" hangingPunct="1">
        <a:spcBef>
          <a:spcPct val="20000"/>
        </a:spcBef>
        <a:spcAft>
          <a:spcPct val="0"/>
        </a:spcAft>
        <a:buClr>
          <a:schemeClr val="bg1"/>
        </a:buClr>
        <a:buChar char="»"/>
        <a:defRPr sz="1269">
          <a:solidFill>
            <a:schemeClr val="bg1"/>
          </a:solidFill>
          <a:latin typeface="IBM Plex Sans" charset="0"/>
        </a:defRPr>
      </a:lvl7pPr>
      <a:lvl8pPr marL="2308860" indent="-129670" algn="l" rtl="0" eaLnBrk="1" fontAlgn="base" hangingPunct="1">
        <a:spcBef>
          <a:spcPct val="20000"/>
        </a:spcBef>
        <a:spcAft>
          <a:spcPct val="0"/>
        </a:spcAft>
        <a:buClr>
          <a:schemeClr val="bg1"/>
        </a:buClr>
        <a:buChar char="»"/>
        <a:defRPr sz="1269">
          <a:solidFill>
            <a:schemeClr val="bg1"/>
          </a:solidFill>
          <a:latin typeface="IBM Plex Sans" charset="0"/>
        </a:defRPr>
      </a:lvl8pPr>
      <a:lvl9pPr marL="2671430" indent="-129670" algn="l" rtl="0" eaLnBrk="1" fontAlgn="base" hangingPunct="1">
        <a:spcBef>
          <a:spcPct val="20000"/>
        </a:spcBef>
        <a:spcAft>
          <a:spcPct val="0"/>
        </a:spcAft>
        <a:buClr>
          <a:schemeClr val="bg1"/>
        </a:buClr>
        <a:buChar char="»"/>
        <a:defRPr sz="1269">
          <a:solidFill>
            <a:schemeClr val="bg1"/>
          </a:solidFill>
          <a:latin typeface="IBM Plex Sans" charset="0"/>
        </a:defRPr>
      </a:lvl9pPr>
    </p:bodyStyle>
    <p:otherStyle>
      <a:defPPr>
        <a:defRPr lang="en-US"/>
      </a:defPPr>
      <a:lvl1pPr marL="0" algn="l" defTabSz="725139" rtl="0" eaLnBrk="1" latinLnBrk="0" hangingPunct="1">
        <a:defRPr sz="1428" kern="1200">
          <a:solidFill>
            <a:schemeClr val="tx1"/>
          </a:solidFill>
          <a:latin typeface="+mn-lt"/>
          <a:ea typeface="+mn-ea"/>
          <a:cs typeface="+mn-cs"/>
        </a:defRPr>
      </a:lvl1pPr>
      <a:lvl2pPr marL="362568" algn="l" defTabSz="725139" rtl="0" eaLnBrk="1" latinLnBrk="0" hangingPunct="1">
        <a:defRPr sz="1428" kern="1200">
          <a:solidFill>
            <a:schemeClr val="tx1"/>
          </a:solidFill>
          <a:latin typeface="+mn-lt"/>
          <a:ea typeface="+mn-ea"/>
          <a:cs typeface="+mn-cs"/>
        </a:defRPr>
      </a:lvl2pPr>
      <a:lvl3pPr marL="725139" algn="l" defTabSz="725139" rtl="0" eaLnBrk="1" latinLnBrk="0" hangingPunct="1">
        <a:defRPr sz="1428" kern="1200">
          <a:solidFill>
            <a:schemeClr val="tx1"/>
          </a:solidFill>
          <a:latin typeface="+mn-lt"/>
          <a:ea typeface="+mn-ea"/>
          <a:cs typeface="+mn-cs"/>
        </a:defRPr>
      </a:lvl3pPr>
      <a:lvl4pPr marL="1087707" algn="l" defTabSz="725139" rtl="0" eaLnBrk="1" latinLnBrk="0" hangingPunct="1">
        <a:defRPr sz="1428" kern="1200">
          <a:solidFill>
            <a:schemeClr val="tx1"/>
          </a:solidFill>
          <a:latin typeface="+mn-lt"/>
          <a:ea typeface="+mn-ea"/>
          <a:cs typeface="+mn-cs"/>
        </a:defRPr>
      </a:lvl4pPr>
      <a:lvl5pPr marL="1450276" algn="l" defTabSz="725139" rtl="0" eaLnBrk="1" latinLnBrk="0" hangingPunct="1">
        <a:defRPr sz="1428" kern="1200">
          <a:solidFill>
            <a:schemeClr val="tx1"/>
          </a:solidFill>
          <a:latin typeface="+mn-lt"/>
          <a:ea typeface="+mn-ea"/>
          <a:cs typeface="+mn-cs"/>
        </a:defRPr>
      </a:lvl5pPr>
      <a:lvl6pPr marL="1812846" algn="l" defTabSz="725139" rtl="0" eaLnBrk="1" latinLnBrk="0" hangingPunct="1">
        <a:defRPr sz="1428" kern="1200">
          <a:solidFill>
            <a:schemeClr val="tx1"/>
          </a:solidFill>
          <a:latin typeface="+mn-lt"/>
          <a:ea typeface="+mn-ea"/>
          <a:cs typeface="+mn-cs"/>
        </a:defRPr>
      </a:lvl6pPr>
      <a:lvl7pPr marL="2175414" algn="l" defTabSz="725139" rtl="0" eaLnBrk="1" latinLnBrk="0" hangingPunct="1">
        <a:defRPr sz="1428" kern="1200">
          <a:solidFill>
            <a:schemeClr val="tx1"/>
          </a:solidFill>
          <a:latin typeface="+mn-lt"/>
          <a:ea typeface="+mn-ea"/>
          <a:cs typeface="+mn-cs"/>
        </a:defRPr>
      </a:lvl7pPr>
      <a:lvl8pPr marL="2537983" algn="l" defTabSz="725139" rtl="0" eaLnBrk="1" latinLnBrk="0" hangingPunct="1">
        <a:defRPr sz="1428" kern="1200">
          <a:solidFill>
            <a:schemeClr val="tx1"/>
          </a:solidFill>
          <a:latin typeface="+mn-lt"/>
          <a:ea typeface="+mn-ea"/>
          <a:cs typeface="+mn-cs"/>
        </a:defRPr>
      </a:lvl8pPr>
      <a:lvl9pPr marL="2900552" algn="l" defTabSz="725139" rtl="0" eaLnBrk="1" latinLnBrk="0" hangingPunct="1">
        <a:defRPr sz="142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50" userDrawn="1">
          <p15:clr>
            <a:srgbClr val="F26B43"/>
          </p15:clr>
        </p15:guide>
        <p15:guide id="2" pos="144" userDrawn="1">
          <p15:clr>
            <a:srgbClr val="F26B43"/>
          </p15:clr>
        </p15:guide>
        <p15:guide id="3" pos="5616" userDrawn="1">
          <p15:clr>
            <a:srgbClr val="F26B43"/>
          </p15:clr>
        </p15:guide>
        <p15:guide id="4" orient="horz" pos="2832" userDrawn="1">
          <p15:clr>
            <a:srgbClr val="F26B43"/>
          </p15:clr>
        </p15:guide>
        <p15:guide id="5" orient="horz" pos="3088" userDrawn="1">
          <p15:clr>
            <a:srgbClr val="F26B43"/>
          </p15:clr>
        </p15:guide>
        <p15:guide id="6" pos="2880" userDrawn="1">
          <p15:clr>
            <a:srgbClr val="F26B43"/>
          </p15:clr>
        </p15:guide>
        <p15:guide id="7" pos="2736" userDrawn="1">
          <p15:clr>
            <a:srgbClr val="F26B43"/>
          </p15:clr>
        </p15:guide>
        <p15:guide id="8" pos="1440" userDrawn="1">
          <p15:clr>
            <a:srgbClr val="F26B43"/>
          </p15:clr>
        </p15:guide>
        <p15:guide id="9" pos="3024" userDrawn="1">
          <p15:clr>
            <a:srgbClr val="F26B43"/>
          </p15:clr>
        </p15:guide>
        <p15:guide id="10" pos="1296" userDrawn="1">
          <p15:clr>
            <a:srgbClr val="F26B43"/>
          </p15:clr>
        </p15:guide>
        <p15:guide id="11" pos="1584" userDrawn="1">
          <p15:clr>
            <a:srgbClr val="F26B43"/>
          </p15:clr>
        </p15:guide>
        <p15:guide id="12" pos="4320" userDrawn="1">
          <p15:clr>
            <a:srgbClr val="F26B43"/>
          </p15:clr>
        </p15:guide>
        <p15:guide id="13" pos="4176" userDrawn="1">
          <p15:clr>
            <a:srgbClr val="F26B43"/>
          </p15:clr>
        </p15:guide>
        <p15:guide id="14" pos="4464" userDrawn="1">
          <p15:clr>
            <a:srgbClr val="F26B43"/>
          </p15:clr>
        </p15:guide>
        <p15:guide id="15" orient="horz" pos="412" userDrawn="1">
          <p15:clr>
            <a:srgbClr val="F26B43"/>
          </p15:clr>
        </p15:guide>
        <p15:guide id="17" orient="horz" pos="812" userDrawn="1">
          <p15:clr>
            <a:srgbClr val="F26B43"/>
          </p15:clr>
        </p15:guide>
        <p15:guide id="18" orient="horz" pos="1620" userDrawn="1">
          <p15:clr>
            <a:srgbClr val="F26B43"/>
          </p15:clr>
        </p15:guide>
        <p15:guide id="19" orient="horz" pos="1216" userDrawn="1">
          <p15:clr>
            <a:srgbClr val="F26B43"/>
          </p15:clr>
        </p15:guide>
        <p15:guide id="20" orient="horz" pos="2022" userDrawn="1">
          <p15:clr>
            <a:srgbClr val="F26B43"/>
          </p15:clr>
        </p15:guide>
        <p15:guide id="21" orient="horz" pos="242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4" name="Title Placeholder"/>
          <p:cNvSpPr>
            <a:spLocks noGrp="1"/>
          </p:cNvSpPr>
          <p:nvPr>
            <p:ph type="title"/>
          </p:nvPr>
        </p:nvSpPr>
        <p:spPr>
          <a:xfrm>
            <a:off x="210312" y="201168"/>
            <a:ext cx="4142232" cy="4294632"/>
          </a:xfrm>
          <a:prstGeom prst="rect">
            <a:avLst/>
          </a:prstGeom>
        </p:spPr>
        <p:txBody>
          <a:bodyPr vert="horz" lIns="0" tIns="0" rIns="0" bIns="0" rtlCol="0" anchor="t">
            <a:noAutofit/>
          </a:bodyPr>
          <a:lstStyle/>
          <a:p>
            <a:r>
              <a:rPr lang="en-US" dirty="0"/>
              <a:t>Click to edit Master title style</a:t>
            </a:r>
          </a:p>
        </p:txBody>
      </p:sp>
      <p:sp>
        <p:nvSpPr>
          <p:cNvPr id="5" name="Text Placeholder"/>
          <p:cNvSpPr>
            <a:spLocks noGrp="1"/>
          </p:cNvSpPr>
          <p:nvPr>
            <p:ph type="body" idx="1"/>
          </p:nvPr>
        </p:nvSpPr>
        <p:spPr>
          <a:xfrm>
            <a:off x="4791456" y="201168"/>
            <a:ext cx="4123944" cy="4294632"/>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p:cNvSpPr>
            <a:spLocks noGrp="1"/>
          </p:cNvSpPr>
          <p:nvPr>
            <p:ph type="ftr" sz="quarter" idx="3"/>
          </p:nvPr>
        </p:nvSpPr>
        <p:spPr>
          <a:xfrm>
            <a:off x="228666" y="4787900"/>
            <a:ext cx="4114735" cy="166687"/>
          </a:xfrm>
          <a:prstGeom prst="rect">
            <a:avLst/>
          </a:prstGeom>
        </p:spPr>
        <p:txBody>
          <a:bodyPr vert="horz" lIns="0" tIns="0" rIns="0" bIns="0" rtlCol="0" anchor="ctr"/>
          <a:lstStyle>
            <a:lvl1pPr marL="0" marR="0" indent="0" algn="l" defTabSz="685992" rtl="0" eaLnBrk="1" fontAlgn="auto" latinLnBrk="0" hangingPunct="1">
              <a:lnSpc>
                <a:spcPct val="100000"/>
              </a:lnSpc>
              <a:spcBef>
                <a:spcPts val="0"/>
              </a:spcBef>
              <a:spcAft>
                <a:spcPts val="0"/>
              </a:spcAft>
              <a:buClrTx/>
              <a:buSzTx/>
              <a:buFontTx/>
              <a:buNone/>
              <a:tabLst/>
              <a:defRPr sz="600">
                <a:solidFill>
                  <a:schemeClr val="tx1"/>
                </a:solidFill>
                <a:latin typeface="IBM Plex Sans" panose="020B0503050203000203" pitchFamily="34" charset="0"/>
              </a:defRPr>
            </a:lvl1pPr>
          </a:lstStyle>
          <a:p>
            <a:r>
              <a:rPr lang="en-US" dirty="0"/>
              <a:t>CICS TX solution brief © 2022 IBM Corporation</a:t>
            </a:r>
          </a:p>
        </p:txBody>
      </p:sp>
      <p:sp>
        <p:nvSpPr>
          <p:cNvPr id="8" name="Slide Number Placeholder"/>
          <p:cNvSpPr>
            <a:spLocks noGrp="1"/>
          </p:cNvSpPr>
          <p:nvPr>
            <p:ph type="sldNum" sz="quarter" idx="4"/>
          </p:nvPr>
        </p:nvSpPr>
        <p:spPr>
          <a:xfrm>
            <a:off x="7086601" y="4787900"/>
            <a:ext cx="1828732" cy="166687"/>
          </a:xfrm>
          <a:prstGeom prst="rect">
            <a:avLst/>
          </a:prstGeom>
        </p:spPr>
        <p:txBody>
          <a:bodyPr vert="horz" lIns="0" tIns="0" rIns="0" bIns="0" rtlCol="0" anchor="ctr"/>
          <a:lstStyle>
            <a:lvl1pPr algn="r">
              <a:defRPr sz="600">
                <a:solidFill>
                  <a:schemeClr val="tx1"/>
                </a:solidFill>
                <a:latin typeface="IBM Plex Sans" panose="020B0503050203000203" pitchFamily="34" charset="0"/>
              </a:defRPr>
            </a:lvl1pPr>
          </a:lstStyle>
          <a:p>
            <a:fld id="{59395FB3-9C97-154F-86B2-7E381B951268}" type="slidenum">
              <a:rPr lang="en-US" smtClean="0"/>
              <a:pPr/>
              <a:t>‹#›</a:t>
            </a:fld>
            <a:endParaRPr lang="en-US" dirty="0"/>
          </a:p>
        </p:txBody>
      </p:sp>
      <p:grpSp>
        <p:nvGrpSpPr>
          <p:cNvPr id="59" name="Group 58" descr="Outside edge tick marks for alignment">
            <a:extLst>
              <a:ext uri="{C183D7F6-B498-43B3-948B-1728B52AA6E4}">
                <adec:decorative xmlns:adec="http://schemas.microsoft.com/office/drawing/2017/decorative" val="0"/>
              </a:ext>
            </a:extLst>
          </p:cNvPr>
          <p:cNvGrpSpPr/>
          <p:nvPr userDrawn="1"/>
        </p:nvGrpSpPr>
        <p:grpSpPr>
          <a:xfrm>
            <a:off x="-109730" y="-110490"/>
            <a:ext cx="9364220" cy="5364480"/>
            <a:chOff x="-109730" y="-110490"/>
            <a:chExt cx="9364220" cy="5364480"/>
          </a:xfrm>
        </p:grpSpPr>
        <p:grpSp>
          <p:nvGrpSpPr>
            <p:cNvPr id="60" name="Group 59"/>
            <p:cNvGrpSpPr/>
            <p:nvPr userDrawn="1"/>
          </p:nvGrpSpPr>
          <p:grpSpPr>
            <a:xfrm>
              <a:off x="228600" y="-110490"/>
              <a:ext cx="8686732" cy="91440"/>
              <a:chOff x="228600" y="-152400"/>
              <a:chExt cx="8686732" cy="152400"/>
            </a:xfrm>
          </p:grpSpPr>
          <p:cxnSp>
            <p:nvCxnSpPr>
              <p:cNvPr id="93" name="Straight Connector 92">
                <a:extLst>
                  <a:ext uri="{C183D7F6-B498-43B3-948B-1728B52AA6E4}">
                    <adec:decorative xmlns:adec="http://schemas.microsoft.com/office/drawing/2017/decorative" val="1"/>
                  </a:ext>
                </a:extLst>
              </p:cNvPr>
              <p:cNvCxnSpPr/>
              <p:nvPr userDrawn="1"/>
            </p:nvCxnSpPr>
            <p:spPr bwMode="auto">
              <a:xfrm rot="5400000" flipH="1">
                <a:off x="1524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4" name="Straight Connector 93">
                <a:extLst>
                  <a:ext uri="{C183D7F6-B498-43B3-948B-1728B52AA6E4}">
                    <adec:decorative xmlns:adec="http://schemas.microsoft.com/office/drawing/2017/decorative" val="1"/>
                  </a:ext>
                </a:extLst>
              </p:cNvPr>
              <p:cNvCxnSpPr/>
              <p:nvPr userDrawn="1"/>
            </p:nvCxnSpPr>
            <p:spPr bwMode="auto">
              <a:xfrm rot="5400000" flipH="1">
                <a:off x="19812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5" name="Straight Connector 94">
                <a:extLst>
                  <a:ext uri="{C183D7F6-B498-43B3-948B-1728B52AA6E4}">
                    <adec:decorative xmlns:adec="http://schemas.microsoft.com/office/drawing/2017/decorative" val="1"/>
                  </a:ext>
                </a:extLst>
              </p:cNvPr>
              <p:cNvCxnSpPr/>
              <p:nvPr userDrawn="1"/>
            </p:nvCxnSpPr>
            <p:spPr bwMode="auto">
              <a:xfrm rot="5400000" flipH="1">
                <a:off x="22098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6" name="Straight Connector 95">
                <a:extLst>
                  <a:ext uri="{C183D7F6-B498-43B3-948B-1728B52AA6E4}">
                    <adec:decorative xmlns:adec="http://schemas.microsoft.com/office/drawing/2017/decorative" val="1"/>
                  </a:ext>
                </a:extLst>
              </p:cNvPr>
              <p:cNvCxnSpPr/>
              <p:nvPr userDrawn="1"/>
            </p:nvCxnSpPr>
            <p:spPr bwMode="auto">
              <a:xfrm rot="5400000" flipH="1">
                <a:off x="24384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7" name="Straight Connector 96">
                <a:extLst>
                  <a:ext uri="{C183D7F6-B498-43B3-948B-1728B52AA6E4}">
                    <adec:decorative xmlns:adec="http://schemas.microsoft.com/office/drawing/2017/decorative" val="1"/>
                  </a:ext>
                </a:extLst>
              </p:cNvPr>
              <p:cNvCxnSpPr/>
              <p:nvPr userDrawn="1"/>
            </p:nvCxnSpPr>
            <p:spPr bwMode="auto">
              <a:xfrm rot="5400000" flipH="1">
                <a:off x="42672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8" name="Straight Connector 97">
                <a:extLst>
                  <a:ext uri="{C183D7F6-B498-43B3-948B-1728B52AA6E4}">
                    <adec:decorative xmlns:adec="http://schemas.microsoft.com/office/drawing/2017/decorative" val="1"/>
                  </a:ext>
                </a:extLst>
              </p:cNvPr>
              <p:cNvCxnSpPr/>
              <p:nvPr userDrawn="1"/>
            </p:nvCxnSpPr>
            <p:spPr bwMode="auto">
              <a:xfrm rot="5400000" flipH="1">
                <a:off x="44958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9" name="Straight Connector 98">
                <a:extLst>
                  <a:ext uri="{C183D7F6-B498-43B3-948B-1728B52AA6E4}">
                    <adec:decorative xmlns:adec="http://schemas.microsoft.com/office/drawing/2017/decorative" val="1"/>
                  </a:ext>
                </a:extLst>
              </p:cNvPr>
              <p:cNvCxnSpPr/>
              <p:nvPr userDrawn="1"/>
            </p:nvCxnSpPr>
            <p:spPr bwMode="auto">
              <a:xfrm rot="5400000" flipH="1">
                <a:off x="47244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0" name="Straight Connector 99">
                <a:extLst>
                  <a:ext uri="{C183D7F6-B498-43B3-948B-1728B52AA6E4}">
                    <adec:decorative xmlns:adec="http://schemas.microsoft.com/office/drawing/2017/decorative" val="1"/>
                  </a:ext>
                </a:extLst>
              </p:cNvPr>
              <p:cNvCxnSpPr/>
              <p:nvPr userDrawn="1"/>
            </p:nvCxnSpPr>
            <p:spPr bwMode="auto">
              <a:xfrm rot="5400000" flipH="1">
                <a:off x="65532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1" name="Straight Connector 100">
                <a:extLst>
                  <a:ext uri="{C183D7F6-B498-43B3-948B-1728B52AA6E4}">
                    <adec:decorative xmlns:adec="http://schemas.microsoft.com/office/drawing/2017/decorative" val="1"/>
                  </a:ext>
                </a:extLst>
              </p:cNvPr>
              <p:cNvCxnSpPr/>
              <p:nvPr userDrawn="1"/>
            </p:nvCxnSpPr>
            <p:spPr bwMode="auto">
              <a:xfrm rot="5400000" flipH="1">
                <a:off x="67818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2" name="Straight Connector 101">
                <a:extLst>
                  <a:ext uri="{C183D7F6-B498-43B3-948B-1728B52AA6E4}">
                    <adec:decorative xmlns:adec="http://schemas.microsoft.com/office/drawing/2017/decorative" val="1"/>
                  </a:ext>
                </a:extLst>
              </p:cNvPr>
              <p:cNvCxnSpPr/>
              <p:nvPr userDrawn="1"/>
            </p:nvCxnSpPr>
            <p:spPr bwMode="auto">
              <a:xfrm rot="5400000" flipH="1">
                <a:off x="7010400"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3" name="Straight Connector 102">
                <a:extLst>
                  <a:ext uri="{C183D7F6-B498-43B3-948B-1728B52AA6E4}">
                    <adec:decorative xmlns:adec="http://schemas.microsoft.com/office/drawing/2017/decorative" val="1"/>
                  </a:ext>
                </a:extLst>
              </p:cNvPr>
              <p:cNvCxnSpPr/>
              <p:nvPr userDrawn="1"/>
            </p:nvCxnSpPr>
            <p:spPr bwMode="auto">
              <a:xfrm rot="5400000" flipH="1">
                <a:off x="8839132" y="-762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nvGrpSpPr>
            <p:cNvPr id="61" name="Group 60"/>
            <p:cNvGrpSpPr/>
            <p:nvPr userDrawn="1"/>
          </p:nvGrpSpPr>
          <p:grpSpPr>
            <a:xfrm>
              <a:off x="228600" y="5162550"/>
              <a:ext cx="8686732" cy="91440"/>
              <a:chOff x="228600" y="5143500"/>
              <a:chExt cx="8686732" cy="152400"/>
            </a:xfrm>
          </p:grpSpPr>
          <p:cxnSp>
            <p:nvCxnSpPr>
              <p:cNvPr id="82" name="Straight Connector 81">
                <a:extLst>
                  <a:ext uri="{C183D7F6-B498-43B3-948B-1728B52AA6E4}">
                    <adec:decorative xmlns:adec="http://schemas.microsoft.com/office/drawing/2017/decorative" val="1"/>
                  </a:ext>
                </a:extLst>
              </p:cNvPr>
              <p:cNvCxnSpPr/>
              <p:nvPr userDrawn="1"/>
            </p:nvCxnSpPr>
            <p:spPr bwMode="auto">
              <a:xfrm rot="5400000" flipH="1">
                <a:off x="1524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3" name="Straight Connector 82">
                <a:extLst>
                  <a:ext uri="{C183D7F6-B498-43B3-948B-1728B52AA6E4}">
                    <adec:decorative xmlns:adec="http://schemas.microsoft.com/office/drawing/2017/decorative" val="1"/>
                  </a:ext>
                </a:extLst>
              </p:cNvPr>
              <p:cNvCxnSpPr/>
              <p:nvPr userDrawn="1"/>
            </p:nvCxnSpPr>
            <p:spPr bwMode="auto">
              <a:xfrm rot="5400000" flipH="1">
                <a:off x="19812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4" name="Straight Connector 83">
                <a:extLst>
                  <a:ext uri="{C183D7F6-B498-43B3-948B-1728B52AA6E4}">
                    <adec:decorative xmlns:adec="http://schemas.microsoft.com/office/drawing/2017/decorative" val="1"/>
                  </a:ext>
                </a:extLst>
              </p:cNvPr>
              <p:cNvCxnSpPr/>
              <p:nvPr userDrawn="1"/>
            </p:nvCxnSpPr>
            <p:spPr bwMode="auto">
              <a:xfrm rot="5400000" flipH="1">
                <a:off x="22098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5" name="Straight Connector 84">
                <a:extLst>
                  <a:ext uri="{C183D7F6-B498-43B3-948B-1728B52AA6E4}">
                    <adec:decorative xmlns:adec="http://schemas.microsoft.com/office/drawing/2017/decorative" val="1"/>
                  </a:ext>
                </a:extLst>
              </p:cNvPr>
              <p:cNvCxnSpPr/>
              <p:nvPr userDrawn="1"/>
            </p:nvCxnSpPr>
            <p:spPr bwMode="auto">
              <a:xfrm rot="5400000" flipH="1">
                <a:off x="24384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6" name="Straight Connector 85">
                <a:extLst>
                  <a:ext uri="{C183D7F6-B498-43B3-948B-1728B52AA6E4}">
                    <adec:decorative xmlns:adec="http://schemas.microsoft.com/office/drawing/2017/decorative" val="1"/>
                  </a:ext>
                </a:extLst>
              </p:cNvPr>
              <p:cNvCxnSpPr/>
              <p:nvPr userDrawn="1"/>
            </p:nvCxnSpPr>
            <p:spPr bwMode="auto">
              <a:xfrm rot="5400000" flipH="1">
                <a:off x="42672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7" name="Straight Connector 86">
                <a:extLst>
                  <a:ext uri="{C183D7F6-B498-43B3-948B-1728B52AA6E4}">
                    <adec:decorative xmlns:adec="http://schemas.microsoft.com/office/drawing/2017/decorative" val="1"/>
                  </a:ext>
                </a:extLst>
              </p:cNvPr>
              <p:cNvCxnSpPr/>
              <p:nvPr userDrawn="1"/>
            </p:nvCxnSpPr>
            <p:spPr bwMode="auto">
              <a:xfrm rot="5400000" flipH="1">
                <a:off x="44958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8" name="Straight Connector 87">
                <a:extLst>
                  <a:ext uri="{C183D7F6-B498-43B3-948B-1728B52AA6E4}">
                    <adec:decorative xmlns:adec="http://schemas.microsoft.com/office/drawing/2017/decorative" val="1"/>
                  </a:ext>
                </a:extLst>
              </p:cNvPr>
              <p:cNvCxnSpPr/>
              <p:nvPr userDrawn="1"/>
            </p:nvCxnSpPr>
            <p:spPr bwMode="auto">
              <a:xfrm rot="5400000" flipH="1">
                <a:off x="47244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9" name="Straight Connector 88">
                <a:extLst>
                  <a:ext uri="{C183D7F6-B498-43B3-948B-1728B52AA6E4}">
                    <adec:decorative xmlns:adec="http://schemas.microsoft.com/office/drawing/2017/decorative" val="1"/>
                  </a:ext>
                </a:extLst>
              </p:cNvPr>
              <p:cNvCxnSpPr/>
              <p:nvPr userDrawn="1"/>
            </p:nvCxnSpPr>
            <p:spPr bwMode="auto">
              <a:xfrm rot="5400000" flipH="1">
                <a:off x="65532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0" name="Straight Connector 89">
                <a:extLst>
                  <a:ext uri="{C183D7F6-B498-43B3-948B-1728B52AA6E4}">
                    <adec:decorative xmlns:adec="http://schemas.microsoft.com/office/drawing/2017/decorative" val="1"/>
                  </a:ext>
                </a:extLst>
              </p:cNvPr>
              <p:cNvCxnSpPr/>
              <p:nvPr userDrawn="1"/>
            </p:nvCxnSpPr>
            <p:spPr bwMode="auto">
              <a:xfrm rot="5400000" flipH="1">
                <a:off x="67818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1" name="Straight Connector 90">
                <a:extLst>
                  <a:ext uri="{C183D7F6-B498-43B3-948B-1728B52AA6E4}">
                    <adec:decorative xmlns:adec="http://schemas.microsoft.com/office/drawing/2017/decorative" val="1"/>
                  </a:ext>
                </a:extLst>
              </p:cNvPr>
              <p:cNvCxnSpPr/>
              <p:nvPr userDrawn="1"/>
            </p:nvCxnSpPr>
            <p:spPr bwMode="auto">
              <a:xfrm rot="5400000" flipH="1">
                <a:off x="7010400"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2" name="Straight Connector 91">
                <a:extLst>
                  <a:ext uri="{C183D7F6-B498-43B3-948B-1728B52AA6E4}">
                    <adec:decorative xmlns:adec="http://schemas.microsoft.com/office/drawing/2017/decorative" val="1"/>
                  </a:ext>
                </a:extLst>
              </p:cNvPr>
              <p:cNvCxnSpPr/>
              <p:nvPr userDrawn="1"/>
            </p:nvCxnSpPr>
            <p:spPr bwMode="auto">
              <a:xfrm rot="5400000" flipH="1">
                <a:off x="8839132" y="5219700"/>
                <a:ext cx="15240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nvGrpSpPr>
            <p:cNvPr id="62" name="Group 61"/>
            <p:cNvGrpSpPr/>
            <p:nvPr userDrawn="1"/>
          </p:nvGrpSpPr>
          <p:grpSpPr>
            <a:xfrm>
              <a:off x="-109730" y="237744"/>
              <a:ext cx="91440" cy="4664456"/>
              <a:chOff x="-109730" y="237744"/>
              <a:chExt cx="91440" cy="4664456"/>
            </a:xfrm>
          </p:grpSpPr>
          <p:cxnSp>
            <p:nvCxnSpPr>
              <p:cNvPr id="73" name="Straight Connector 72">
                <a:extLst>
                  <a:ext uri="{C183D7F6-B498-43B3-948B-1728B52AA6E4}">
                    <adec:decorative xmlns:adec="http://schemas.microsoft.com/office/drawing/2017/decorative" val="1"/>
                  </a:ext>
                </a:extLst>
              </p:cNvPr>
              <p:cNvCxnSpPr/>
              <p:nvPr userDrawn="1"/>
            </p:nvCxnSpPr>
            <p:spPr bwMode="auto">
              <a:xfrm flipH="1">
                <a:off x="-109730" y="653796"/>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4" name="Straight Connector 73">
                <a:extLst>
                  <a:ext uri="{C183D7F6-B498-43B3-948B-1728B52AA6E4}">
                    <adec:decorative xmlns:adec="http://schemas.microsoft.com/office/drawing/2017/decorative" val="1"/>
                  </a:ext>
                </a:extLst>
              </p:cNvPr>
              <p:cNvCxnSpPr/>
              <p:nvPr userDrawn="1"/>
            </p:nvCxnSpPr>
            <p:spPr bwMode="auto">
              <a:xfrm flipH="1">
                <a:off x="-109730" y="128930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5" name="Straight Connector 74">
                <a:extLst>
                  <a:ext uri="{C183D7F6-B498-43B3-948B-1728B52AA6E4}">
                    <adec:decorative xmlns:adec="http://schemas.microsoft.com/office/drawing/2017/decorative" val="1"/>
                  </a:ext>
                </a:extLst>
              </p:cNvPr>
              <p:cNvCxnSpPr/>
              <p:nvPr userDrawn="1"/>
            </p:nvCxnSpPr>
            <p:spPr bwMode="auto">
              <a:xfrm flipH="1">
                <a:off x="-109730" y="192938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6" name="Straight Connector 75">
                <a:extLst>
                  <a:ext uri="{C183D7F6-B498-43B3-948B-1728B52AA6E4}">
                    <adec:decorative xmlns:adec="http://schemas.microsoft.com/office/drawing/2017/decorative" val="1"/>
                  </a:ext>
                </a:extLst>
              </p:cNvPr>
              <p:cNvCxnSpPr/>
              <p:nvPr userDrawn="1"/>
            </p:nvCxnSpPr>
            <p:spPr bwMode="auto">
              <a:xfrm flipH="1">
                <a:off x="-109730" y="2570990"/>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7" name="Straight Connector 76">
                <a:extLst>
                  <a:ext uri="{C183D7F6-B498-43B3-948B-1728B52AA6E4}">
                    <adec:decorative xmlns:adec="http://schemas.microsoft.com/office/drawing/2017/decorative" val="1"/>
                  </a:ext>
                </a:extLst>
              </p:cNvPr>
              <p:cNvCxnSpPr/>
              <p:nvPr userDrawn="1"/>
            </p:nvCxnSpPr>
            <p:spPr bwMode="auto">
              <a:xfrm flipH="1">
                <a:off x="-109730" y="320954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8" name="Straight Connector 77">
                <a:extLst>
                  <a:ext uri="{C183D7F6-B498-43B3-948B-1728B52AA6E4}">
                    <adec:decorative xmlns:adec="http://schemas.microsoft.com/office/drawing/2017/decorative" val="1"/>
                  </a:ext>
                </a:extLst>
              </p:cNvPr>
              <p:cNvCxnSpPr/>
              <p:nvPr userDrawn="1"/>
            </p:nvCxnSpPr>
            <p:spPr bwMode="auto">
              <a:xfrm flipH="1">
                <a:off x="-109730" y="384962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9" name="Straight Connector 78">
                <a:extLst>
                  <a:ext uri="{C183D7F6-B498-43B3-948B-1728B52AA6E4}">
                    <adec:decorative xmlns:adec="http://schemas.microsoft.com/office/drawing/2017/decorative" val="1"/>
                  </a:ext>
                </a:extLst>
              </p:cNvPr>
              <p:cNvCxnSpPr/>
              <p:nvPr userDrawn="1"/>
            </p:nvCxnSpPr>
            <p:spPr bwMode="auto">
              <a:xfrm flipH="1">
                <a:off x="-109730" y="4494276"/>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0" name="Straight Connector 79">
                <a:extLst>
                  <a:ext uri="{C183D7F6-B498-43B3-948B-1728B52AA6E4}">
                    <adec:decorative xmlns:adec="http://schemas.microsoft.com/office/drawing/2017/decorative" val="1"/>
                  </a:ext>
                </a:extLst>
              </p:cNvPr>
              <p:cNvCxnSpPr/>
              <p:nvPr userDrawn="1"/>
            </p:nvCxnSpPr>
            <p:spPr bwMode="auto">
              <a:xfrm flipH="1">
                <a:off x="-109730" y="23774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1" name="Straight Connector 80">
                <a:extLst>
                  <a:ext uri="{C183D7F6-B498-43B3-948B-1728B52AA6E4}">
                    <adec:decorative xmlns:adec="http://schemas.microsoft.com/office/drawing/2017/decorative" val="1"/>
                  </a:ext>
                </a:extLst>
              </p:cNvPr>
              <p:cNvCxnSpPr/>
              <p:nvPr userDrawn="1"/>
            </p:nvCxnSpPr>
            <p:spPr bwMode="auto">
              <a:xfrm flipH="1">
                <a:off x="-109730" y="4902200"/>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nvGrpSpPr>
            <p:cNvPr id="63" name="Group 62"/>
            <p:cNvGrpSpPr/>
            <p:nvPr userDrawn="1"/>
          </p:nvGrpSpPr>
          <p:grpSpPr>
            <a:xfrm>
              <a:off x="9163050" y="237744"/>
              <a:ext cx="91440" cy="4663440"/>
              <a:chOff x="-109730" y="231394"/>
              <a:chExt cx="91440" cy="4663440"/>
            </a:xfrm>
          </p:grpSpPr>
          <p:cxnSp>
            <p:nvCxnSpPr>
              <p:cNvPr id="64" name="Straight Connector 63">
                <a:extLst>
                  <a:ext uri="{C183D7F6-B498-43B3-948B-1728B52AA6E4}">
                    <adec:decorative xmlns:adec="http://schemas.microsoft.com/office/drawing/2017/decorative" val="1"/>
                  </a:ext>
                </a:extLst>
              </p:cNvPr>
              <p:cNvCxnSpPr/>
              <p:nvPr userDrawn="1"/>
            </p:nvCxnSpPr>
            <p:spPr bwMode="auto">
              <a:xfrm flipH="1">
                <a:off x="-109730" y="647446"/>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5" name="Straight Connector 64">
                <a:extLst>
                  <a:ext uri="{C183D7F6-B498-43B3-948B-1728B52AA6E4}">
                    <adec:decorative xmlns:adec="http://schemas.microsoft.com/office/drawing/2017/decorative" val="1"/>
                  </a:ext>
                </a:extLst>
              </p:cNvPr>
              <p:cNvCxnSpPr/>
              <p:nvPr userDrawn="1"/>
            </p:nvCxnSpPr>
            <p:spPr bwMode="auto">
              <a:xfrm flipH="1">
                <a:off x="-109730" y="128295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6" name="Straight Connector 65">
                <a:extLst>
                  <a:ext uri="{C183D7F6-B498-43B3-948B-1728B52AA6E4}">
                    <adec:decorative xmlns:adec="http://schemas.microsoft.com/office/drawing/2017/decorative" val="1"/>
                  </a:ext>
                </a:extLst>
              </p:cNvPr>
              <p:cNvCxnSpPr/>
              <p:nvPr userDrawn="1"/>
            </p:nvCxnSpPr>
            <p:spPr bwMode="auto">
              <a:xfrm flipH="1">
                <a:off x="-109730" y="192303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7" name="Straight Connector 66">
                <a:extLst>
                  <a:ext uri="{C183D7F6-B498-43B3-948B-1728B52AA6E4}">
                    <adec:decorative xmlns:adec="http://schemas.microsoft.com/office/drawing/2017/decorative" val="1"/>
                  </a:ext>
                </a:extLst>
              </p:cNvPr>
              <p:cNvCxnSpPr/>
              <p:nvPr userDrawn="1"/>
            </p:nvCxnSpPr>
            <p:spPr bwMode="auto">
              <a:xfrm flipH="1">
                <a:off x="-109730" y="256311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8" name="Straight Connector 67">
                <a:extLst>
                  <a:ext uri="{C183D7F6-B498-43B3-948B-1728B52AA6E4}">
                    <adec:decorative xmlns:adec="http://schemas.microsoft.com/office/drawing/2017/decorative" val="1"/>
                  </a:ext>
                </a:extLst>
              </p:cNvPr>
              <p:cNvCxnSpPr/>
              <p:nvPr userDrawn="1"/>
            </p:nvCxnSpPr>
            <p:spPr bwMode="auto">
              <a:xfrm flipH="1">
                <a:off x="-109730" y="320319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9" name="Straight Connector 68">
                <a:extLst>
                  <a:ext uri="{C183D7F6-B498-43B3-948B-1728B52AA6E4}">
                    <adec:decorative xmlns:adec="http://schemas.microsoft.com/office/drawing/2017/decorative" val="1"/>
                  </a:ext>
                </a:extLst>
              </p:cNvPr>
              <p:cNvCxnSpPr/>
              <p:nvPr userDrawn="1"/>
            </p:nvCxnSpPr>
            <p:spPr bwMode="auto">
              <a:xfrm flipH="1">
                <a:off x="-109730" y="384327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0" name="Straight Connector 69">
                <a:extLst>
                  <a:ext uri="{C183D7F6-B498-43B3-948B-1728B52AA6E4}">
                    <adec:decorative xmlns:adec="http://schemas.microsoft.com/office/drawing/2017/decorative" val="1"/>
                  </a:ext>
                </a:extLst>
              </p:cNvPr>
              <p:cNvCxnSpPr/>
              <p:nvPr userDrawn="1"/>
            </p:nvCxnSpPr>
            <p:spPr bwMode="auto">
              <a:xfrm flipH="1">
                <a:off x="-109730" y="4487926"/>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1" name="Straight Connector 70">
                <a:extLst>
                  <a:ext uri="{C183D7F6-B498-43B3-948B-1728B52AA6E4}">
                    <adec:decorative xmlns:adec="http://schemas.microsoft.com/office/drawing/2017/decorative" val="1"/>
                  </a:ext>
                </a:extLst>
              </p:cNvPr>
              <p:cNvCxnSpPr/>
              <p:nvPr userDrawn="1"/>
            </p:nvCxnSpPr>
            <p:spPr bwMode="auto">
              <a:xfrm flipH="1">
                <a:off x="-109730" y="23139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2" name="Straight Connector 71">
                <a:extLst>
                  <a:ext uri="{C183D7F6-B498-43B3-948B-1728B52AA6E4}">
                    <adec:decorative xmlns:adec="http://schemas.microsoft.com/office/drawing/2017/decorative" val="1"/>
                  </a:ext>
                </a:extLst>
              </p:cNvPr>
              <p:cNvCxnSpPr/>
              <p:nvPr userDrawn="1"/>
            </p:nvCxnSpPr>
            <p:spPr bwMode="auto">
              <a:xfrm flipH="1">
                <a:off x="-109730" y="4894834"/>
                <a:ext cx="91440" cy="0"/>
              </a:xfrm>
              <a:prstGeom prst="line">
                <a:avLst/>
              </a:prstGeom>
              <a:ln>
                <a:solidFill>
                  <a:srgbClr val="BEBEBE"/>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spTree>
    <p:extLst>
      <p:ext uri="{BB962C8B-B14F-4D97-AF65-F5344CB8AC3E}">
        <p14:creationId xmlns:p14="http://schemas.microsoft.com/office/powerpoint/2010/main" val="240078074"/>
      </p:ext>
    </p:extLst>
  </p:cSld>
  <p:clrMap bg1="dk1" tx1="lt1" bg2="dk2" tx2="lt2" accent1="accent1" accent2="accent2" accent3="accent3" accent4="accent4" accent5="accent5" accent6="accent6" hlink="hlink" folHlink="folHlink"/>
  <p:sldLayoutIdLst>
    <p:sldLayoutId id="2147483892" r:id="rId1"/>
    <p:sldLayoutId id="2147483893" r:id="rId2"/>
    <p:sldLayoutId id="2147483894" r:id="rId3"/>
    <p:sldLayoutId id="2147483895" r:id="rId4"/>
    <p:sldLayoutId id="2147483896" r:id="rId5"/>
    <p:sldLayoutId id="2147483897" r:id="rId6"/>
    <p:sldLayoutId id="2147483898" r:id="rId7"/>
    <p:sldLayoutId id="2147483899" r:id="rId8"/>
    <p:sldLayoutId id="2147483900" r:id="rId9"/>
    <p:sldLayoutId id="2147483960" r:id="rId10"/>
    <p:sldLayoutId id="2147483961" r:id="rId11"/>
    <p:sldLayoutId id="2147483962" r:id="rId12"/>
    <p:sldLayoutId id="2147483964" r:id="rId13"/>
    <p:sldLayoutId id="2147483901" r:id="rId14"/>
    <p:sldLayoutId id="2147483902" r:id="rId15"/>
    <p:sldLayoutId id="2147483903" r:id="rId16"/>
    <p:sldLayoutId id="2147483904" r:id="rId17"/>
    <p:sldLayoutId id="2147484028" r:id="rId18"/>
    <p:sldLayoutId id="2147483905" r:id="rId19"/>
    <p:sldLayoutId id="2147483906" r:id="rId20"/>
    <p:sldLayoutId id="2147483907" r:id="rId21"/>
    <p:sldLayoutId id="2147483908" r:id="rId22"/>
    <p:sldLayoutId id="2147483909" r:id="rId23"/>
    <p:sldLayoutId id="2147483910" r:id="rId24"/>
    <p:sldLayoutId id="2147483911" r:id="rId25"/>
    <p:sldLayoutId id="2147483912" r:id="rId26"/>
    <p:sldLayoutId id="2147483913" r:id="rId27"/>
    <p:sldLayoutId id="2147483914" r:id="rId28"/>
    <p:sldLayoutId id="2147483915" r:id="rId29"/>
    <p:sldLayoutId id="2147483916" r:id="rId30"/>
    <p:sldLayoutId id="2147483917" r:id="rId31"/>
    <p:sldLayoutId id="2147483918" r:id="rId32"/>
    <p:sldLayoutId id="2147483919" r:id="rId33"/>
    <p:sldLayoutId id="2147483920" r:id="rId34"/>
    <p:sldLayoutId id="2147484003" r:id="rId35"/>
    <p:sldLayoutId id="2147483921" r:id="rId36"/>
    <p:sldLayoutId id="2147483922" r:id="rId37"/>
    <p:sldLayoutId id="2147483963" r:id="rId38"/>
    <p:sldLayoutId id="2147483923" r:id="rId39"/>
  </p:sldLayoutIdLst>
  <p:hf hdr="0" dt="0"/>
  <p:txStyles>
    <p:titleStyle>
      <a:lvl1pPr algn="l" rtl="0" eaLnBrk="1" fontAlgn="base" hangingPunct="1">
        <a:lnSpc>
          <a:spcPct val="90000"/>
        </a:lnSpc>
        <a:spcBef>
          <a:spcPct val="0"/>
        </a:spcBef>
        <a:spcAft>
          <a:spcPct val="0"/>
        </a:spcAft>
        <a:defRPr sz="2400" b="0">
          <a:solidFill>
            <a:schemeClr val="tx1"/>
          </a:solidFill>
          <a:latin typeface="IBM Plex Sans" panose="020B0503050203000203" pitchFamily="34" charset="0"/>
          <a:ea typeface="IBM Plex Sans" panose="020B0503050203000203" pitchFamily="34" charset="0"/>
          <a:cs typeface="IBM Plex Sans" panose="020B0503050203000203" pitchFamily="34" charset="0"/>
        </a:defRPr>
      </a:lvl1pPr>
      <a:lvl2pPr algn="l" rtl="0" eaLnBrk="1" fontAlgn="base" hangingPunct="1">
        <a:lnSpc>
          <a:spcPct val="90000"/>
        </a:lnSpc>
        <a:spcBef>
          <a:spcPct val="0"/>
        </a:spcBef>
        <a:spcAft>
          <a:spcPct val="0"/>
        </a:spcAft>
        <a:defRPr sz="2220">
          <a:solidFill>
            <a:srgbClr val="191919"/>
          </a:solidFill>
          <a:latin typeface="IBM Plex Sans" pitchFamily="34" charset="0"/>
        </a:defRPr>
      </a:lvl2pPr>
      <a:lvl3pPr algn="l" rtl="0" eaLnBrk="1" fontAlgn="base" hangingPunct="1">
        <a:lnSpc>
          <a:spcPct val="90000"/>
        </a:lnSpc>
        <a:spcBef>
          <a:spcPct val="0"/>
        </a:spcBef>
        <a:spcAft>
          <a:spcPct val="0"/>
        </a:spcAft>
        <a:defRPr sz="2220">
          <a:solidFill>
            <a:srgbClr val="191919"/>
          </a:solidFill>
          <a:latin typeface="IBM Plex Sans" pitchFamily="34" charset="0"/>
        </a:defRPr>
      </a:lvl3pPr>
      <a:lvl4pPr algn="l" rtl="0" eaLnBrk="1" fontAlgn="base" hangingPunct="1">
        <a:lnSpc>
          <a:spcPct val="90000"/>
        </a:lnSpc>
        <a:spcBef>
          <a:spcPct val="0"/>
        </a:spcBef>
        <a:spcAft>
          <a:spcPct val="0"/>
        </a:spcAft>
        <a:defRPr sz="2220">
          <a:solidFill>
            <a:srgbClr val="191919"/>
          </a:solidFill>
          <a:latin typeface="IBM Plex Sans" pitchFamily="34" charset="0"/>
        </a:defRPr>
      </a:lvl4pPr>
      <a:lvl5pPr algn="l" rtl="0" eaLnBrk="1" fontAlgn="base" hangingPunct="1">
        <a:lnSpc>
          <a:spcPct val="90000"/>
        </a:lnSpc>
        <a:spcBef>
          <a:spcPct val="0"/>
        </a:spcBef>
        <a:spcAft>
          <a:spcPct val="0"/>
        </a:spcAft>
        <a:defRPr sz="2220">
          <a:solidFill>
            <a:srgbClr val="191919"/>
          </a:solidFill>
          <a:latin typeface="IBM Plex Sans" pitchFamily="34" charset="0"/>
        </a:defRPr>
      </a:lvl5pPr>
      <a:lvl6pPr marL="362568" algn="l" rtl="0" eaLnBrk="1" fontAlgn="base" hangingPunct="1">
        <a:lnSpc>
          <a:spcPct val="90000"/>
        </a:lnSpc>
        <a:spcBef>
          <a:spcPct val="0"/>
        </a:spcBef>
        <a:spcAft>
          <a:spcPct val="0"/>
        </a:spcAft>
        <a:defRPr sz="2220">
          <a:solidFill>
            <a:srgbClr val="191919"/>
          </a:solidFill>
          <a:latin typeface="IBM Plex Sans" pitchFamily="34" charset="0"/>
        </a:defRPr>
      </a:lvl6pPr>
      <a:lvl7pPr marL="725139" algn="l" rtl="0" eaLnBrk="1" fontAlgn="base" hangingPunct="1">
        <a:lnSpc>
          <a:spcPct val="90000"/>
        </a:lnSpc>
        <a:spcBef>
          <a:spcPct val="0"/>
        </a:spcBef>
        <a:spcAft>
          <a:spcPct val="0"/>
        </a:spcAft>
        <a:defRPr sz="2220">
          <a:solidFill>
            <a:srgbClr val="191919"/>
          </a:solidFill>
          <a:latin typeface="IBM Plex Sans" pitchFamily="34" charset="0"/>
        </a:defRPr>
      </a:lvl7pPr>
      <a:lvl8pPr marL="1087707" algn="l" rtl="0" eaLnBrk="1" fontAlgn="base" hangingPunct="1">
        <a:lnSpc>
          <a:spcPct val="90000"/>
        </a:lnSpc>
        <a:spcBef>
          <a:spcPct val="0"/>
        </a:spcBef>
        <a:spcAft>
          <a:spcPct val="0"/>
        </a:spcAft>
        <a:defRPr sz="2220">
          <a:solidFill>
            <a:srgbClr val="191919"/>
          </a:solidFill>
          <a:latin typeface="IBM Plex Sans" pitchFamily="34" charset="0"/>
        </a:defRPr>
      </a:lvl8pPr>
      <a:lvl9pPr marL="1450276" algn="l" rtl="0" eaLnBrk="1" fontAlgn="base" hangingPunct="1">
        <a:lnSpc>
          <a:spcPct val="90000"/>
        </a:lnSpc>
        <a:spcBef>
          <a:spcPct val="0"/>
        </a:spcBef>
        <a:spcAft>
          <a:spcPct val="0"/>
        </a:spcAft>
        <a:defRPr sz="2220">
          <a:solidFill>
            <a:srgbClr val="191919"/>
          </a:solidFill>
          <a:latin typeface="IBM Plex Sans" pitchFamily="34" charset="0"/>
        </a:defRPr>
      </a:lvl9pPr>
    </p:titleStyle>
    <p:bodyStyle>
      <a:lvl1pPr marL="0" indent="0" algn="l" rtl="0" eaLnBrk="1" fontAlgn="base" hangingPunct="1">
        <a:lnSpc>
          <a:spcPct val="100000"/>
        </a:lnSpc>
        <a:spcBef>
          <a:spcPts val="1100"/>
        </a:spcBef>
        <a:spcAft>
          <a:spcPct val="0"/>
        </a:spcAft>
        <a:buClr>
          <a:schemeClr val="tx1"/>
        </a:buClr>
        <a:buSzPct val="90000"/>
        <a:buFont typeface="IBM Plex Sans" pitchFamily="2" charset="2"/>
        <a:buNone/>
        <a:defRPr sz="1400">
          <a:solidFill>
            <a:schemeClr val="tx1"/>
          </a:solidFill>
          <a:latin typeface="IBM Plex Sans" panose="020B0503050203000203" pitchFamily="34" charset="0"/>
          <a:ea typeface="IBM Plex Sans" panose="020B0503050203000203" pitchFamily="34" charset="0"/>
          <a:cs typeface="IBM Plex Sans" panose="020B0503050203000203" pitchFamily="34" charset="0"/>
        </a:defRPr>
      </a:lvl1pPr>
      <a:lvl2pPr marL="171452" indent="-173736" algn="l" rtl="0" eaLnBrk="1" fontAlgn="base" hangingPunct="1">
        <a:lnSpc>
          <a:spcPct val="100000"/>
        </a:lnSpc>
        <a:spcBef>
          <a:spcPts val="1100"/>
        </a:spcBef>
        <a:spcAft>
          <a:spcPct val="0"/>
        </a:spcAft>
        <a:buClr>
          <a:schemeClr val="tx1"/>
        </a:buClr>
        <a:buSzPct val="100000"/>
        <a:buFont typeface="IBM Plex Sans" charset="-120"/>
        <a:buChar char="–"/>
        <a:tabLst/>
        <a:defRPr sz="1400">
          <a:solidFill>
            <a:schemeClr val="tx1"/>
          </a:solidFill>
          <a:latin typeface="IBM Plex Sans" panose="020B0503050203000203" pitchFamily="34" charset="0"/>
          <a:ea typeface="IBM Plex Sans" panose="020B0503050203000203" pitchFamily="34" charset="0"/>
          <a:cs typeface="IBM Plex Sans" panose="020B0503050203000203" pitchFamily="34" charset="0"/>
        </a:defRPr>
      </a:lvl2pPr>
      <a:lvl3pPr marL="342905" indent="-173736" algn="l" rtl="0" eaLnBrk="1" fontAlgn="base" hangingPunct="1">
        <a:lnSpc>
          <a:spcPct val="100000"/>
        </a:lnSpc>
        <a:spcBef>
          <a:spcPts val="1100"/>
        </a:spcBef>
        <a:spcAft>
          <a:spcPct val="0"/>
        </a:spcAft>
        <a:buClr>
          <a:schemeClr val="tx1"/>
        </a:buClr>
        <a:buSzPct val="100000"/>
        <a:buFont typeface="IBM Plex Sans" panose="020B0604020202020204" pitchFamily="34" charset="0"/>
        <a:buChar char="•"/>
        <a:tabLst/>
        <a:defRPr sz="1400">
          <a:solidFill>
            <a:schemeClr val="tx1"/>
          </a:solidFill>
          <a:latin typeface="IBM Plex Sans" panose="020B0503050203000203" pitchFamily="34" charset="0"/>
          <a:ea typeface="IBM Plex Sans" panose="020B0503050203000203" pitchFamily="34" charset="0"/>
          <a:cs typeface="IBM Plex Sans" panose="020B0503050203000203" pitchFamily="34" charset="0"/>
        </a:defRPr>
      </a:lvl3pPr>
      <a:lvl4pPr marL="628658" indent="-173736" algn="l" rtl="0" eaLnBrk="1" fontAlgn="base" hangingPunct="1">
        <a:lnSpc>
          <a:spcPct val="100000"/>
        </a:lnSpc>
        <a:spcBef>
          <a:spcPts val="1100"/>
        </a:spcBef>
        <a:spcAft>
          <a:spcPct val="0"/>
        </a:spcAft>
        <a:buClr>
          <a:schemeClr val="tx1"/>
        </a:buClr>
        <a:buSzPct val="100000"/>
        <a:buFont typeface="IBM Plex Sans" charset="-120"/>
        <a:buChar char="–"/>
        <a:tabLst/>
        <a:defRPr sz="1400" baseline="0">
          <a:solidFill>
            <a:schemeClr val="tx1"/>
          </a:solidFill>
          <a:latin typeface="IBM Plex Sans" panose="020B0503050203000203" pitchFamily="34" charset="0"/>
          <a:ea typeface="IBM Plex Sans" panose="020B0503050203000203" pitchFamily="34" charset="0"/>
          <a:cs typeface="IBM Plex Sans" panose="020B0503050203000203" pitchFamily="34" charset="0"/>
        </a:defRPr>
      </a:lvl4pPr>
      <a:lvl5pPr marL="803285" indent="-173736" algn="l" rtl="0" eaLnBrk="1" fontAlgn="base" hangingPunct="1">
        <a:lnSpc>
          <a:spcPct val="100000"/>
        </a:lnSpc>
        <a:spcBef>
          <a:spcPts val="1100"/>
        </a:spcBef>
        <a:spcAft>
          <a:spcPct val="0"/>
        </a:spcAft>
        <a:buClr>
          <a:schemeClr val="tx1"/>
        </a:buClr>
        <a:buFont typeface="IBM Plex Sans" charset="-120"/>
        <a:buChar char="»"/>
        <a:tabLst/>
        <a:defRPr sz="1400">
          <a:solidFill>
            <a:schemeClr val="tx1"/>
          </a:solidFill>
          <a:latin typeface="IBM Plex Sans" panose="020B0503050203000203" pitchFamily="34" charset="0"/>
          <a:ea typeface="IBM Plex Sans" panose="020B0503050203000203" pitchFamily="34" charset="0"/>
          <a:cs typeface="IBM Plex Sans" panose="020B0503050203000203" pitchFamily="34" charset="0"/>
        </a:defRPr>
      </a:lvl5pPr>
      <a:lvl6pPr marL="1583721" indent="-129670" algn="l" rtl="0" eaLnBrk="1" fontAlgn="base" hangingPunct="1">
        <a:spcBef>
          <a:spcPct val="20000"/>
        </a:spcBef>
        <a:spcAft>
          <a:spcPct val="0"/>
        </a:spcAft>
        <a:buClr>
          <a:schemeClr val="bg1"/>
        </a:buClr>
        <a:buChar char="»"/>
        <a:defRPr sz="1269">
          <a:solidFill>
            <a:schemeClr val="bg1"/>
          </a:solidFill>
          <a:latin typeface="IBM Plex Sans" charset="0"/>
        </a:defRPr>
      </a:lvl6pPr>
      <a:lvl7pPr marL="1946291" indent="-129670" algn="l" rtl="0" eaLnBrk="1" fontAlgn="base" hangingPunct="1">
        <a:spcBef>
          <a:spcPct val="20000"/>
        </a:spcBef>
        <a:spcAft>
          <a:spcPct val="0"/>
        </a:spcAft>
        <a:buClr>
          <a:schemeClr val="bg1"/>
        </a:buClr>
        <a:buChar char="»"/>
        <a:defRPr sz="1269">
          <a:solidFill>
            <a:schemeClr val="bg1"/>
          </a:solidFill>
          <a:latin typeface="IBM Plex Sans" charset="0"/>
        </a:defRPr>
      </a:lvl7pPr>
      <a:lvl8pPr marL="2308860" indent="-129670" algn="l" rtl="0" eaLnBrk="1" fontAlgn="base" hangingPunct="1">
        <a:spcBef>
          <a:spcPct val="20000"/>
        </a:spcBef>
        <a:spcAft>
          <a:spcPct val="0"/>
        </a:spcAft>
        <a:buClr>
          <a:schemeClr val="bg1"/>
        </a:buClr>
        <a:buChar char="»"/>
        <a:defRPr sz="1269">
          <a:solidFill>
            <a:schemeClr val="bg1"/>
          </a:solidFill>
          <a:latin typeface="IBM Plex Sans" charset="0"/>
        </a:defRPr>
      </a:lvl8pPr>
      <a:lvl9pPr marL="2671430" indent="-129670" algn="l" rtl="0" eaLnBrk="1" fontAlgn="base" hangingPunct="1">
        <a:spcBef>
          <a:spcPct val="20000"/>
        </a:spcBef>
        <a:spcAft>
          <a:spcPct val="0"/>
        </a:spcAft>
        <a:buClr>
          <a:schemeClr val="bg1"/>
        </a:buClr>
        <a:buChar char="»"/>
        <a:defRPr sz="1269">
          <a:solidFill>
            <a:schemeClr val="bg1"/>
          </a:solidFill>
          <a:latin typeface="IBM Plex Sans" charset="0"/>
        </a:defRPr>
      </a:lvl9pPr>
    </p:bodyStyle>
    <p:otherStyle>
      <a:defPPr>
        <a:defRPr lang="en-US"/>
      </a:defPPr>
      <a:lvl1pPr marL="0" algn="l" defTabSz="725139" rtl="0" eaLnBrk="1" latinLnBrk="0" hangingPunct="1">
        <a:defRPr sz="1428" kern="1200">
          <a:solidFill>
            <a:schemeClr val="tx1"/>
          </a:solidFill>
          <a:latin typeface="+mn-lt"/>
          <a:ea typeface="+mn-ea"/>
          <a:cs typeface="+mn-cs"/>
        </a:defRPr>
      </a:lvl1pPr>
      <a:lvl2pPr marL="362568" algn="l" defTabSz="725139" rtl="0" eaLnBrk="1" latinLnBrk="0" hangingPunct="1">
        <a:defRPr sz="1428" kern="1200">
          <a:solidFill>
            <a:schemeClr val="tx1"/>
          </a:solidFill>
          <a:latin typeface="+mn-lt"/>
          <a:ea typeface="+mn-ea"/>
          <a:cs typeface="+mn-cs"/>
        </a:defRPr>
      </a:lvl2pPr>
      <a:lvl3pPr marL="725139" algn="l" defTabSz="725139" rtl="0" eaLnBrk="1" latinLnBrk="0" hangingPunct="1">
        <a:defRPr sz="1428" kern="1200">
          <a:solidFill>
            <a:schemeClr val="tx1"/>
          </a:solidFill>
          <a:latin typeface="+mn-lt"/>
          <a:ea typeface="+mn-ea"/>
          <a:cs typeface="+mn-cs"/>
        </a:defRPr>
      </a:lvl3pPr>
      <a:lvl4pPr marL="1087707" algn="l" defTabSz="725139" rtl="0" eaLnBrk="1" latinLnBrk="0" hangingPunct="1">
        <a:defRPr sz="1428" kern="1200">
          <a:solidFill>
            <a:schemeClr val="tx1"/>
          </a:solidFill>
          <a:latin typeface="+mn-lt"/>
          <a:ea typeface="+mn-ea"/>
          <a:cs typeface="+mn-cs"/>
        </a:defRPr>
      </a:lvl4pPr>
      <a:lvl5pPr marL="1450276" algn="l" defTabSz="725139" rtl="0" eaLnBrk="1" latinLnBrk="0" hangingPunct="1">
        <a:defRPr sz="1428" kern="1200">
          <a:solidFill>
            <a:schemeClr val="tx1"/>
          </a:solidFill>
          <a:latin typeface="+mn-lt"/>
          <a:ea typeface="+mn-ea"/>
          <a:cs typeface="+mn-cs"/>
        </a:defRPr>
      </a:lvl5pPr>
      <a:lvl6pPr marL="1812846" algn="l" defTabSz="725139" rtl="0" eaLnBrk="1" latinLnBrk="0" hangingPunct="1">
        <a:defRPr sz="1428" kern="1200">
          <a:solidFill>
            <a:schemeClr val="tx1"/>
          </a:solidFill>
          <a:latin typeface="+mn-lt"/>
          <a:ea typeface="+mn-ea"/>
          <a:cs typeface="+mn-cs"/>
        </a:defRPr>
      </a:lvl6pPr>
      <a:lvl7pPr marL="2175414" algn="l" defTabSz="725139" rtl="0" eaLnBrk="1" latinLnBrk="0" hangingPunct="1">
        <a:defRPr sz="1428" kern="1200">
          <a:solidFill>
            <a:schemeClr val="tx1"/>
          </a:solidFill>
          <a:latin typeface="+mn-lt"/>
          <a:ea typeface="+mn-ea"/>
          <a:cs typeface="+mn-cs"/>
        </a:defRPr>
      </a:lvl7pPr>
      <a:lvl8pPr marL="2537983" algn="l" defTabSz="725139" rtl="0" eaLnBrk="1" latinLnBrk="0" hangingPunct="1">
        <a:defRPr sz="1428" kern="1200">
          <a:solidFill>
            <a:schemeClr val="tx1"/>
          </a:solidFill>
          <a:latin typeface="+mn-lt"/>
          <a:ea typeface="+mn-ea"/>
          <a:cs typeface="+mn-cs"/>
        </a:defRPr>
      </a:lvl8pPr>
      <a:lvl9pPr marL="2900552" algn="l" defTabSz="725139" rtl="0" eaLnBrk="1" latinLnBrk="0" hangingPunct="1">
        <a:defRPr sz="142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50" userDrawn="1">
          <p15:clr>
            <a:srgbClr val="F26B43"/>
          </p15:clr>
        </p15:guide>
        <p15:guide id="2" pos="144" userDrawn="1">
          <p15:clr>
            <a:srgbClr val="F26B43"/>
          </p15:clr>
        </p15:guide>
        <p15:guide id="3" pos="5616" userDrawn="1">
          <p15:clr>
            <a:srgbClr val="F26B43"/>
          </p15:clr>
        </p15:guide>
        <p15:guide id="4" orient="horz" pos="2832" userDrawn="1">
          <p15:clr>
            <a:srgbClr val="F26B43"/>
          </p15:clr>
        </p15:guide>
        <p15:guide id="5" orient="horz" pos="3088" userDrawn="1">
          <p15:clr>
            <a:srgbClr val="F26B43"/>
          </p15:clr>
        </p15:guide>
        <p15:guide id="6" pos="2880" userDrawn="1">
          <p15:clr>
            <a:srgbClr val="F26B43"/>
          </p15:clr>
        </p15:guide>
        <p15:guide id="7" pos="2736" userDrawn="1">
          <p15:clr>
            <a:srgbClr val="F26B43"/>
          </p15:clr>
        </p15:guide>
        <p15:guide id="8" pos="1440" userDrawn="1">
          <p15:clr>
            <a:srgbClr val="F26B43"/>
          </p15:clr>
        </p15:guide>
        <p15:guide id="9" pos="3024" userDrawn="1">
          <p15:clr>
            <a:srgbClr val="F26B43"/>
          </p15:clr>
        </p15:guide>
        <p15:guide id="10" pos="1296" userDrawn="1">
          <p15:clr>
            <a:srgbClr val="F26B43"/>
          </p15:clr>
        </p15:guide>
        <p15:guide id="11" pos="1584" userDrawn="1">
          <p15:clr>
            <a:srgbClr val="F26B43"/>
          </p15:clr>
        </p15:guide>
        <p15:guide id="12" pos="4320" userDrawn="1">
          <p15:clr>
            <a:srgbClr val="F26B43"/>
          </p15:clr>
        </p15:guide>
        <p15:guide id="13" pos="4176" userDrawn="1">
          <p15:clr>
            <a:srgbClr val="F26B43"/>
          </p15:clr>
        </p15:guide>
        <p15:guide id="14" pos="4464" userDrawn="1">
          <p15:clr>
            <a:srgbClr val="F26B43"/>
          </p15:clr>
        </p15:guide>
        <p15:guide id="15" orient="horz" pos="412" userDrawn="1">
          <p15:clr>
            <a:srgbClr val="F26B43"/>
          </p15:clr>
        </p15:guide>
        <p15:guide id="17" orient="horz" pos="812" userDrawn="1">
          <p15:clr>
            <a:srgbClr val="F26B43"/>
          </p15:clr>
        </p15:guide>
        <p15:guide id="18" orient="horz" pos="1620" userDrawn="1">
          <p15:clr>
            <a:srgbClr val="F26B43"/>
          </p15:clr>
        </p15:guide>
        <p15:guide id="19" orient="horz" pos="1216" userDrawn="1">
          <p15:clr>
            <a:srgbClr val="F26B43"/>
          </p15:clr>
        </p15:guide>
        <p15:guide id="20" orient="horz" pos="2022" userDrawn="1">
          <p15:clr>
            <a:srgbClr val="F26B43"/>
          </p15:clr>
        </p15:guide>
        <p15:guide id="21" orient="horz" pos="24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ibm.com/docs/en/cics-tx/11.1?topic=deploying-system-requirements" TargetMode="External"/><Relationship Id="rId7" Type="http://schemas.openxmlformats.org/officeDocument/2006/relationships/image" Target="../media/image50.png"/><Relationship Id="rId2" Type="http://schemas.openxmlformats.org/officeDocument/2006/relationships/hyperlink" Target="https://www.ibm.com/products/cics-tx" TargetMode="External"/><Relationship Id="rId1" Type="http://schemas.openxmlformats.org/officeDocument/2006/relationships/slideLayout" Target="../slideLayouts/slideLayout50.xml"/><Relationship Id="rId6" Type="http://schemas.openxmlformats.org/officeDocument/2006/relationships/image" Target="../media/image49.png"/><Relationship Id="rId5" Type="http://schemas.openxmlformats.org/officeDocument/2006/relationships/hyperlink" Target="https://www.ibm.com/account/reg/signup?formid=urx-49092" TargetMode="External"/><Relationship Id="rId4" Type="http://schemas.openxmlformats.org/officeDocument/2006/relationships/hyperlink" Target="https://www.ibm.com/docs/en/cics-tx/11.1"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ww.ibm.com/legal/copytrade" TargetMode="External"/><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svg"/><Relationship Id="rId3" Type="http://schemas.openxmlformats.org/officeDocument/2006/relationships/image" Target="../media/image5.png"/><Relationship Id="rId7" Type="http://schemas.openxmlformats.org/officeDocument/2006/relationships/image" Target="../media/image9.svg"/><Relationship Id="rId12" Type="http://schemas.openxmlformats.org/officeDocument/2006/relationships/image" Target="../media/image14.png"/><Relationship Id="rId17" Type="http://schemas.openxmlformats.org/officeDocument/2006/relationships/image" Target="../media/image19.svg"/><Relationship Id="rId2" Type="http://schemas.openxmlformats.org/officeDocument/2006/relationships/notesSlide" Target="../notesSlides/notesSlide1.xml"/><Relationship Id="rId16" Type="http://schemas.openxmlformats.org/officeDocument/2006/relationships/image" Target="../media/image18.png"/><Relationship Id="rId1" Type="http://schemas.openxmlformats.org/officeDocument/2006/relationships/slideLayout" Target="../slideLayouts/slideLayout29.xml"/><Relationship Id="rId6" Type="http://schemas.openxmlformats.org/officeDocument/2006/relationships/image" Target="../media/image8.png"/><Relationship Id="rId11" Type="http://schemas.openxmlformats.org/officeDocument/2006/relationships/image" Target="../media/image13.svg"/><Relationship Id="rId5" Type="http://schemas.openxmlformats.org/officeDocument/2006/relationships/image" Target="../media/image7.svg"/><Relationship Id="rId15" Type="http://schemas.openxmlformats.org/officeDocument/2006/relationships/image" Target="../media/image17.sv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svg"/><Relationship Id="rId14" Type="http://schemas.openxmlformats.org/officeDocument/2006/relationships/image" Target="../media/image16.png"/></Relationships>
</file>

<file path=ppt/slides/_rels/slide3.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svg"/><Relationship Id="rId7" Type="http://schemas.openxmlformats.org/officeDocument/2006/relationships/image" Target="../media/image25.svg"/><Relationship Id="rId2" Type="http://schemas.openxmlformats.org/officeDocument/2006/relationships/image" Target="../media/image20.png"/><Relationship Id="rId1" Type="http://schemas.openxmlformats.org/officeDocument/2006/relationships/slideLayout" Target="../slideLayouts/slideLayout29.xml"/><Relationship Id="rId6" Type="http://schemas.openxmlformats.org/officeDocument/2006/relationships/image" Target="../media/image24.png"/><Relationship Id="rId5" Type="http://schemas.openxmlformats.org/officeDocument/2006/relationships/image" Target="../media/image23.svg"/><Relationship Id="rId4" Type="http://schemas.openxmlformats.org/officeDocument/2006/relationships/image" Target="../media/image22.png"/><Relationship Id="rId9" Type="http://schemas.openxmlformats.org/officeDocument/2006/relationships/image" Target="../media/image27.svg"/></Relationships>
</file>

<file path=ppt/slides/_rels/slide4.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67.xml"/><Relationship Id="rId4" Type="http://schemas.openxmlformats.org/officeDocument/2006/relationships/image" Target="../media/image30.svg"/></Relationships>
</file>

<file path=ppt/slides/_rels/slide5.xml.rels><?xml version="1.0" encoding="UTF-8" standalone="yes"?>
<Relationships xmlns="http://schemas.openxmlformats.org/package/2006/relationships"><Relationship Id="rId3" Type="http://schemas.openxmlformats.org/officeDocument/2006/relationships/image" Target="../media/image32.svg"/><Relationship Id="rId2" Type="http://schemas.openxmlformats.org/officeDocument/2006/relationships/image" Target="../media/image31.png"/><Relationship Id="rId1" Type="http://schemas.openxmlformats.org/officeDocument/2006/relationships/slideLayout" Target="../slideLayouts/slideLayout67.xml"/><Relationship Id="rId5" Type="http://schemas.openxmlformats.org/officeDocument/2006/relationships/image" Target="../media/image34.svg"/><Relationship Id="rId4" Type="http://schemas.openxmlformats.org/officeDocument/2006/relationships/image" Target="../media/image33.png"/></Relationships>
</file>

<file path=ppt/slides/_rels/slide6.xml.rels><?xml version="1.0" encoding="UTF-8" standalone="yes"?>
<Relationships xmlns="http://schemas.openxmlformats.org/package/2006/relationships"><Relationship Id="rId3" Type="http://schemas.openxmlformats.org/officeDocument/2006/relationships/image" Target="../media/image36.svg"/><Relationship Id="rId2" Type="http://schemas.openxmlformats.org/officeDocument/2006/relationships/image" Target="../media/image35.png"/><Relationship Id="rId1" Type="http://schemas.openxmlformats.org/officeDocument/2006/relationships/slideLayout" Target="../slideLayouts/slideLayout67.xml"/><Relationship Id="rId4" Type="http://schemas.openxmlformats.org/officeDocument/2006/relationships/image" Target="../media/image28.png"/></Relationships>
</file>

<file path=ppt/slides/_rels/slide7.xml.rels><?xml version="1.0" encoding="UTF-8" standalone="yes"?>
<Relationships xmlns="http://schemas.openxmlformats.org/package/2006/relationships"><Relationship Id="rId3" Type="http://schemas.openxmlformats.org/officeDocument/2006/relationships/image" Target="../media/image38.svg"/><Relationship Id="rId2" Type="http://schemas.openxmlformats.org/officeDocument/2006/relationships/image" Target="../media/image37.png"/><Relationship Id="rId1" Type="http://schemas.openxmlformats.org/officeDocument/2006/relationships/slideLayout" Target="../slideLayouts/slideLayout67.xml"/><Relationship Id="rId5" Type="http://schemas.openxmlformats.org/officeDocument/2006/relationships/image" Target="../media/image40.svg"/><Relationship Id="rId4" Type="http://schemas.openxmlformats.org/officeDocument/2006/relationships/image" Target="../media/image39.png"/></Relationships>
</file>

<file path=ppt/slides/_rels/slide8.xml.rels><?xml version="1.0" encoding="UTF-8" standalone="yes"?>
<Relationships xmlns="http://schemas.openxmlformats.org/package/2006/relationships"><Relationship Id="rId3" Type="http://schemas.openxmlformats.org/officeDocument/2006/relationships/image" Target="../media/image42.svg"/><Relationship Id="rId2" Type="http://schemas.openxmlformats.org/officeDocument/2006/relationships/image" Target="../media/image41.png"/><Relationship Id="rId1" Type="http://schemas.openxmlformats.org/officeDocument/2006/relationships/slideLayout" Target="../slideLayouts/slideLayout67.xml"/><Relationship Id="rId5" Type="http://schemas.openxmlformats.org/officeDocument/2006/relationships/image" Target="../media/image44.svg"/><Relationship Id="rId4" Type="http://schemas.openxmlformats.org/officeDocument/2006/relationships/image" Target="../media/image43.png"/></Relationships>
</file>

<file path=ppt/slides/_rels/slide9.xml.rels><?xml version="1.0" encoding="UTF-8" standalone="yes"?>
<Relationships xmlns="http://schemas.openxmlformats.org/package/2006/relationships"><Relationship Id="rId3" Type="http://schemas.openxmlformats.org/officeDocument/2006/relationships/image" Target="../media/image46.svg"/><Relationship Id="rId2" Type="http://schemas.openxmlformats.org/officeDocument/2006/relationships/image" Target="../media/image45.png"/><Relationship Id="rId1" Type="http://schemas.openxmlformats.org/officeDocument/2006/relationships/slideLayout" Target="../slideLayouts/slideLayout67.xml"/><Relationship Id="rId5" Type="http://schemas.openxmlformats.org/officeDocument/2006/relationships/image" Target="../media/image48.svg"/><Relationship Id="rId4" Type="http://schemas.openxmlformats.org/officeDocument/2006/relationships/image" Target="../media/image4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cNvSpPr>
            <a:spLocks noGrp="1"/>
          </p:cNvSpPr>
          <p:nvPr>
            <p:ph type="title"/>
          </p:nvPr>
        </p:nvSpPr>
        <p:spPr>
          <a:xfrm>
            <a:off x="210312" y="201168"/>
            <a:ext cx="4288536" cy="3646932"/>
          </a:xfrm>
        </p:spPr>
        <p:txBody>
          <a:bodyPr/>
          <a:lstStyle/>
          <a:p>
            <a:r>
              <a:rPr lang="en-US" dirty="0">
                <a:solidFill>
                  <a:srgbClr val="FFFFFF"/>
                </a:solidFill>
                <a:latin typeface="Arial" panose="020B0604020202020204" pitchFamily="34" charset="0"/>
                <a:cs typeface="Arial" panose="020B0604020202020204" pitchFamily="34" charset="0"/>
              </a:rPr>
              <a:t>Solution Brief for CICS TX 11.1</a:t>
            </a:r>
            <a:br>
              <a:rPr lang="en-US" dirty="0">
                <a:solidFill>
                  <a:srgbClr val="FFFFFF"/>
                </a:solidFill>
                <a:latin typeface="Arial" panose="020B0604020202020204" pitchFamily="34" charset="0"/>
                <a:cs typeface="Arial" panose="020B0604020202020204" pitchFamily="34" charset="0"/>
              </a:rPr>
            </a:br>
            <a:r>
              <a:rPr lang="en-US" sz="1600" dirty="0">
                <a:solidFill>
                  <a:srgbClr val="FFFFFF"/>
                </a:solidFill>
                <a:latin typeface="Arial" panose="020B0604020202020204" pitchFamily="34" charset="0"/>
                <a:cs typeface="Arial" panose="020B0604020202020204" pitchFamily="34" charset="0"/>
              </a:rPr>
              <a:t>—</a:t>
            </a:r>
            <a:br>
              <a:rPr lang="en-US" sz="1600" dirty="0">
                <a:solidFill>
                  <a:srgbClr val="FFFFFF"/>
                </a:solidFill>
                <a:latin typeface="Arial" panose="020B0604020202020204" pitchFamily="34" charset="0"/>
                <a:cs typeface="Arial" panose="020B0604020202020204" pitchFamily="34" charset="0"/>
              </a:rPr>
            </a:br>
            <a:br>
              <a:rPr lang="en-US" sz="1600" dirty="0">
                <a:solidFill>
                  <a:srgbClr val="FFFFFF"/>
                </a:solidFill>
                <a:latin typeface="Arial" panose="020B0604020202020204" pitchFamily="34" charset="0"/>
                <a:cs typeface="Arial" panose="020B0604020202020204" pitchFamily="34" charset="0"/>
              </a:rPr>
            </a:br>
            <a:br>
              <a:rPr lang="en-US" sz="1600" dirty="0">
                <a:solidFill>
                  <a:srgbClr val="FFFFFF"/>
                </a:solidFill>
                <a:latin typeface="Arial" panose="020B0604020202020204" pitchFamily="34" charset="0"/>
                <a:cs typeface="Arial" panose="020B0604020202020204" pitchFamily="34" charset="0"/>
              </a:rPr>
            </a:br>
            <a:br>
              <a:rPr lang="en-US" sz="1600" dirty="0">
                <a:latin typeface="Arial" panose="020B0604020202020204" pitchFamily="34" charset="0"/>
                <a:cs typeface="Arial" panose="020B0604020202020204" pitchFamily="34" charset="0"/>
              </a:rPr>
            </a:b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7733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7BCB95CC-933F-544D-A79E-4B9113F5445F}"/>
              </a:ext>
            </a:extLst>
          </p:cNvPr>
          <p:cNvSpPr>
            <a:spLocks noGrp="1"/>
          </p:cNvSpPr>
          <p:nvPr>
            <p:ph type="ftr" sz="quarter" idx="10"/>
          </p:nvPr>
        </p:nvSpPr>
        <p:spPr/>
        <p:txBody>
          <a:bodyPr/>
          <a:lstStyle/>
          <a:p>
            <a:pPr marL="0" marR="0" lvl="0" indent="0" algn="l" defTabSz="685992"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CICS TX solution brief © 2022 IBM Corporation</a:t>
            </a:r>
          </a:p>
        </p:txBody>
      </p:sp>
      <p:sp>
        <p:nvSpPr>
          <p:cNvPr id="8" name="Slide Number Placeholder 7">
            <a:extLst>
              <a:ext uri="{FF2B5EF4-FFF2-40B4-BE49-F238E27FC236}">
                <a16:creationId xmlns:a16="http://schemas.microsoft.com/office/drawing/2014/main" id="{B6C7ECBB-9A19-3348-9014-B40D715FACB5}"/>
              </a:ext>
            </a:extLst>
          </p:cNvPr>
          <p:cNvSpPr>
            <a:spLocks noGrp="1"/>
          </p:cNvSpPr>
          <p:nvPr>
            <p:ph type="sldNum" sz="quarter" idx="11"/>
          </p:nvPr>
        </p:nvSpPr>
        <p:spPr/>
        <p:txBody>
          <a:bodyPr/>
          <a:lstStyle/>
          <a:p>
            <a:pPr marL="0" marR="0" lvl="0" indent="0" algn="r" defTabSz="685983" rtl="0" eaLnBrk="1" fontAlgn="auto" latinLnBrk="0" hangingPunct="1">
              <a:lnSpc>
                <a:spcPct val="100000"/>
              </a:lnSpc>
              <a:spcBef>
                <a:spcPts val="0"/>
              </a:spcBef>
              <a:spcAft>
                <a:spcPts val="0"/>
              </a:spcAft>
              <a:buClrTx/>
              <a:buSzTx/>
              <a:buFontTx/>
              <a:buNone/>
              <a:tabLst/>
              <a:defRPr/>
            </a:pPr>
            <a:fld id="{59395FB3-9C97-154F-86B2-7E381B951268}" type="slidenum">
              <a:rPr kumimoji="0" lang="en-US" sz="600" b="0" i="0" u="none" strike="noStrike" kern="1200" cap="none" spc="0" normalizeH="0" baseline="0" noProof="0" smtClean="0">
                <a:ln>
                  <a:noFill/>
                </a:ln>
                <a:solidFill>
                  <a:srgbClr val="000000"/>
                </a:solidFill>
                <a:effectLst/>
                <a:uLnTx/>
                <a:uFillTx/>
                <a:latin typeface="Arial" panose="020B0604020202020204" pitchFamily="34" charset="0"/>
                <a:cs typeface="Arial" panose="020B0604020202020204" pitchFamily="34" charset="0"/>
              </a:rPr>
              <a:pPr marL="0" marR="0" lvl="0" indent="0" algn="r" defTabSz="685983" rtl="0" eaLnBrk="1" fontAlgn="auto" latinLnBrk="0" hangingPunct="1">
                <a:lnSpc>
                  <a:spcPct val="100000"/>
                </a:lnSpc>
                <a:spcBef>
                  <a:spcPts val="0"/>
                </a:spcBef>
                <a:spcAft>
                  <a:spcPts val="0"/>
                </a:spcAft>
                <a:buClrTx/>
                <a:buSzTx/>
                <a:buFontTx/>
                <a:buNone/>
                <a:tabLst/>
                <a:defRPr/>
              </a:pPr>
              <a:t>10</a:t>
            </a:fld>
            <a:endParaRPr kumimoji="0" lang="en-US" sz="6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23" name="Google Shape;831;p60">
            <a:extLst>
              <a:ext uri="{FF2B5EF4-FFF2-40B4-BE49-F238E27FC236}">
                <a16:creationId xmlns:a16="http://schemas.microsoft.com/office/drawing/2014/main" id="{19459B1C-0B57-CD4B-BAC6-D6E5577E6424}"/>
              </a:ext>
            </a:extLst>
          </p:cNvPr>
          <p:cNvSpPr/>
          <p:nvPr/>
        </p:nvSpPr>
        <p:spPr>
          <a:xfrm>
            <a:off x="228599" y="624866"/>
            <a:ext cx="4257032" cy="635000"/>
          </a:xfrm>
          <a:prstGeom prst="rect">
            <a:avLst/>
          </a:prstGeom>
          <a:noFill/>
          <a:ln>
            <a:noFill/>
          </a:ln>
        </p:spPr>
        <p:txBody>
          <a:bodyPr spcFirstLastPara="1" wrap="square" lIns="0" tIns="0" rIns="0" bIns="0" anchor="t" anchorCtr="0">
            <a:noAutofit/>
          </a:bodyPr>
          <a:lstStyle/>
          <a:p>
            <a:pPr marL="0" marR="0" lvl="0" indent="0" algn="l" defTabSz="685983" rtl="0" eaLnBrk="1" fontAlgn="auto" latinLnBrk="0" hangingPunct="1">
              <a:lnSpc>
                <a:spcPct val="100000"/>
              </a:lnSpc>
              <a:spcBef>
                <a:spcPts val="0"/>
              </a:spcBef>
              <a:spcAft>
                <a:spcPts val="1100"/>
              </a:spcAft>
              <a:buClr>
                <a:srgbClr val="000000"/>
              </a:buClr>
              <a:buSzPts val="1100"/>
              <a:buFontTx/>
              <a:buNone/>
              <a:tabLst/>
              <a:defRPr/>
            </a:pPr>
            <a:r>
              <a:rPr kumimoji="0" lang="en-US" sz="1600" b="0" i="0" u="none" strike="noStrike" kern="120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Agile modernization of distributed CICS applications to meet changing business needs </a:t>
            </a:r>
          </a:p>
        </p:txBody>
      </p:sp>
      <p:sp>
        <p:nvSpPr>
          <p:cNvPr id="27" name="Google Shape;832;p60">
            <a:extLst>
              <a:ext uri="{FF2B5EF4-FFF2-40B4-BE49-F238E27FC236}">
                <a16:creationId xmlns:a16="http://schemas.microsoft.com/office/drawing/2014/main" id="{44136870-D73C-D04B-AB1E-8348453A0689}"/>
              </a:ext>
            </a:extLst>
          </p:cNvPr>
          <p:cNvSpPr txBox="1"/>
          <p:nvPr/>
        </p:nvSpPr>
        <p:spPr>
          <a:xfrm>
            <a:off x="228675" y="134400"/>
            <a:ext cx="2057400" cy="108600"/>
          </a:xfrm>
          <a:prstGeom prst="rect">
            <a:avLst/>
          </a:prstGeom>
          <a:noFill/>
          <a:ln>
            <a:noFill/>
          </a:ln>
        </p:spPr>
        <p:txBody>
          <a:bodyPr spcFirstLastPara="1" wrap="square" lIns="0" tIns="0" rIns="0" bIns="0" anchor="t" anchorCtr="0">
            <a:noAutofit/>
          </a:bodyPr>
          <a:lstStyle/>
          <a:p>
            <a:pPr marL="0" marR="0" lvl="0" indent="0" algn="l" defTabSz="685983" rtl="0" eaLnBrk="1" fontAlgn="auto" latinLnBrk="0" hangingPunct="1">
              <a:lnSpc>
                <a:spcPct val="100000"/>
              </a:lnSpc>
              <a:spcBef>
                <a:spcPts val="0"/>
              </a:spcBef>
              <a:spcAft>
                <a:spcPts val="0"/>
              </a:spcAft>
              <a:buClr>
                <a:srgbClr val="000000"/>
              </a:buClr>
              <a:buSzPts val="800"/>
              <a:buFontTx/>
              <a:buNone/>
              <a:tabLst/>
              <a:defRPr/>
            </a:pPr>
            <a:r>
              <a:rPr kumimoji="0" lang="en-US" sz="800" b="0" i="0" u="none" strike="noStrike" kern="120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How IBM can help</a:t>
            </a:r>
            <a:endParaRPr kumimoji="0" sz="800" b="0" i="0" u="none" strike="noStrike" kern="120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endParaRPr>
          </a:p>
        </p:txBody>
      </p:sp>
      <p:graphicFrame>
        <p:nvGraphicFramePr>
          <p:cNvPr id="30" name="Google Shape;839;p60">
            <a:extLst>
              <a:ext uri="{FF2B5EF4-FFF2-40B4-BE49-F238E27FC236}">
                <a16:creationId xmlns:a16="http://schemas.microsoft.com/office/drawing/2014/main" id="{7AF6C623-4C14-0748-BD01-31DB0949ADB1}"/>
              </a:ext>
            </a:extLst>
          </p:cNvPr>
          <p:cNvGraphicFramePr/>
          <p:nvPr>
            <p:extLst>
              <p:ext uri="{D42A27DB-BD31-4B8C-83A1-F6EECF244321}">
                <p14:modId xmlns:p14="http://schemas.microsoft.com/office/powerpoint/2010/main" val="4023400048"/>
              </p:ext>
            </p:extLst>
          </p:nvPr>
        </p:nvGraphicFramePr>
        <p:xfrm>
          <a:off x="154070" y="2722525"/>
          <a:ext cx="8761329" cy="1282700"/>
        </p:xfrm>
        <a:graphic>
          <a:graphicData uri="http://schemas.openxmlformats.org/drawingml/2006/table">
            <a:tbl>
              <a:tblPr>
                <a:noFill/>
              </a:tblPr>
              <a:tblGrid>
                <a:gridCol w="2305613">
                  <a:extLst>
                    <a:ext uri="{9D8B030D-6E8A-4147-A177-3AD203B41FA5}">
                      <a16:colId xmlns:a16="http://schemas.microsoft.com/office/drawing/2014/main" val="20000"/>
                    </a:ext>
                  </a:extLst>
                </a:gridCol>
                <a:gridCol w="2305613">
                  <a:extLst>
                    <a:ext uri="{9D8B030D-6E8A-4147-A177-3AD203B41FA5}">
                      <a16:colId xmlns:a16="http://schemas.microsoft.com/office/drawing/2014/main" val="20001"/>
                    </a:ext>
                  </a:extLst>
                </a:gridCol>
                <a:gridCol w="2305613">
                  <a:extLst>
                    <a:ext uri="{9D8B030D-6E8A-4147-A177-3AD203B41FA5}">
                      <a16:colId xmlns:a16="http://schemas.microsoft.com/office/drawing/2014/main" val="20002"/>
                    </a:ext>
                  </a:extLst>
                </a:gridCol>
                <a:gridCol w="1844490">
                  <a:extLst>
                    <a:ext uri="{9D8B030D-6E8A-4147-A177-3AD203B41FA5}">
                      <a16:colId xmlns:a16="http://schemas.microsoft.com/office/drawing/2014/main" val="20003"/>
                    </a:ext>
                  </a:extLst>
                </a:gridCol>
              </a:tblGrid>
              <a:tr h="641350">
                <a:tc>
                  <a:txBody>
                    <a:bodyPr/>
                    <a:lstStyle>
                      <a:lvl1pPr marL="0" algn="l" defTabSz="725139" rtl="0" eaLnBrk="1" latinLnBrk="0" hangingPunct="1">
                        <a:defRPr sz="1428" kern="1200">
                          <a:solidFill>
                            <a:schemeClr val="tx1"/>
                          </a:solidFill>
                          <a:latin typeface="Arial"/>
                        </a:defRPr>
                      </a:lvl1pPr>
                      <a:lvl2pPr marL="362568" algn="l" defTabSz="725139" rtl="0" eaLnBrk="1" latinLnBrk="0" hangingPunct="1">
                        <a:defRPr sz="1428" kern="1200">
                          <a:solidFill>
                            <a:schemeClr val="tx1"/>
                          </a:solidFill>
                          <a:latin typeface="Arial"/>
                        </a:defRPr>
                      </a:lvl2pPr>
                      <a:lvl3pPr marL="725139" algn="l" defTabSz="725139" rtl="0" eaLnBrk="1" latinLnBrk="0" hangingPunct="1">
                        <a:defRPr sz="1428" kern="1200">
                          <a:solidFill>
                            <a:schemeClr val="tx1"/>
                          </a:solidFill>
                          <a:latin typeface="Arial"/>
                        </a:defRPr>
                      </a:lvl3pPr>
                      <a:lvl4pPr marL="1087707" algn="l" defTabSz="725139" rtl="0" eaLnBrk="1" latinLnBrk="0" hangingPunct="1">
                        <a:defRPr sz="1428" kern="1200">
                          <a:solidFill>
                            <a:schemeClr val="tx1"/>
                          </a:solidFill>
                          <a:latin typeface="Arial"/>
                        </a:defRPr>
                      </a:lvl4pPr>
                      <a:lvl5pPr marL="1450276" algn="l" defTabSz="725139" rtl="0" eaLnBrk="1" latinLnBrk="0" hangingPunct="1">
                        <a:defRPr sz="1428" kern="1200">
                          <a:solidFill>
                            <a:schemeClr val="tx1"/>
                          </a:solidFill>
                          <a:latin typeface="Arial"/>
                        </a:defRPr>
                      </a:lvl5pPr>
                      <a:lvl6pPr marL="1812846" algn="l" defTabSz="725139" rtl="0" eaLnBrk="1" latinLnBrk="0" hangingPunct="1">
                        <a:defRPr sz="1428" kern="1200">
                          <a:solidFill>
                            <a:schemeClr val="tx1"/>
                          </a:solidFill>
                          <a:latin typeface="Arial"/>
                        </a:defRPr>
                      </a:lvl6pPr>
                      <a:lvl7pPr marL="2175414" algn="l" defTabSz="725139" rtl="0" eaLnBrk="1" latinLnBrk="0" hangingPunct="1">
                        <a:defRPr sz="1428" kern="1200">
                          <a:solidFill>
                            <a:schemeClr val="tx1"/>
                          </a:solidFill>
                          <a:latin typeface="Arial"/>
                        </a:defRPr>
                      </a:lvl7pPr>
                      <a:lvl8pPr marL="2537983" algn="l" defTabSz="725139" rtl="0" eaLnBrk="1" latinLnBrk="0" hangingPunct="1">
                        <a:defRPr sz="1428" kern="1200">
                          <a:solidFill>
                            <a:schemeClr val="tx1"/>
                          </a:solidFill>
                          <a:latin typeface="Arial"/>
                        </a:defRPr>
                      </a:lvl8pPr>
                      <a:lvl9pPr marL="2900552" algn="l" defTabSz="725139" rtl="0" eaLnBrk="1" latinLnBrk="0" hangingPunct="1">
                        <a:defRPr sz="1428" kern="1200">
                          <a:solidFill>
                            <a:schemeClr val="tx1"/>
                          </a:solidFill>
                          <a:latin typeface="Arial"/>
                        </a:defRPr>
                      </a:lvl9p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solidFill>
                            <a:schemeClr val="lt1"/>
                          </a:solidFill>
                          <a:latin typeface="Arial" panose="020B0604020202020204" pitchFamily="34" charset="0"/>
                          <a:ea typeface="IBM Plex Sans"/>
                          <a:cs typeface="Arial" panose="020B0604020202020204" pitchFamily="34" charset="0"/>
                          <a:sym typeface="IBM Plex Sans"/>
                        </a:rPr>
                        <a:t>Documentation</a:t>
                      </a:r>
                      <a:endParaRPr sz="1400" u="none" strike="noStrike" cap="none" dirty="0">
                        <a:latin typeface="Arial" panose="020B0604020202020204" pitchFamily="34" charset="0"/>
                        <a:cs typeface="Arial" panose="020B0604020202020204" pitchFamily="34" charset="0"/>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lvl1pPr marL="0" algn="l" defTabSz="725139" rtl="0" eaLnBrk="1" latinLnBrk="0" hangingPunct="1">
                        <a:defRPr sz="1428" kern="1200">
                          <a:solidFill>
                            <a:schemeClr val="tx1"/>
                          </a:solidFill>
                          <a:latin typeface="Arial"/>
                        </a:defRPr>
                      </a:lvl1pPr>
                      <a:lvl2pPr marL="362568" algn="l" defTabSz="725139" rtl="0" eaLnBrk="1" latinLnBrk="0" hangingPunct="1">
                        <a:defRPr sz="1428" kern="1200">
                          <a:solidFill>
                            <a:schemeClr val="tx1"/>
                          </a:solidFill>
                          <a:latin typeface="Arial"/>
                        </a:defRPr>
                      </a:lvl2pPr>
                      <a:lvl3pPr marL="725139" algn="l" defTabSz="725139" rtl="0" eaLnBrk="1" latinLnBrk="0" hangingPunct="1">
                        <a:defRPr sz="1428" kern="1200">
                          <a:solidFill>
                            <a:schemeClr val="tx1"/>
                          </a:solidFill>
                          <a:latin typeface="Arial"/>
                        </a:defRPr>
                      </a:lvl3pPr>
                      <a:lvl4pPr marL="1087707" algn="l" defTabSz="725139" rtl="0" eaLnBrk="1" latinLnBrk="0" hangingPunct="1">
                        <a:defRPr sz="1428" kern="1200">
                          <a:solidFill>
                            <a:schemeClr val="tx1"/>
                          </a:solidFill>
                          <a:latin typeface="Arial"/>
                        </a:defRPr>
                      </a:lvl4pPr>
                      <a:lvl5pPr marL="1450276" algn="l" defTabSz="725139" rtl="0" eaLnBrk="1" latinLnBrk="0" hangingPunct="1">
                        <a:defRPr sz="1428" kern="1200">
                          <a:solidFill>
                            <a:schemeClr val="tx1"/>
                          </a:solidFill>
                          <a:latin typeface="Arial"/>
                        </a:defRPr>
                      </a:lvl5pPr>
                      <a:lvl6pPr marL="1812846" algn="l" defTabSz="725139" rtl="0" eaLnBrk="1" latinLnBrk="0" hangingPunct="1">
                        <a:defRPr sz="1428" kern="1200">
                          <a:solidFill>
                            <a:schemeClr val="tx1"/>
                          </a:solidFill>
                          <a:latin typeface="Arial"/>
                        </a:defRPr>
                      </a:lvl6pPr>
                      <a:lvl7pPr marL="2175414" algn="l" defTabSz="725139" rtl="0" eaLnBrk="1" latinLnBrk="0" hangingPunct="1">
                        <a:defRPr sz="1428" kern="1200">
                          <a:solidFill>
                            <a:schemeClr val="tx1"/>
                          </a:solidFill>
                          <a:latin typeface="Arial"/>
                        </a:defRPr>
                      </a:lvl7pPr>
                      <a:lvl8pPr marL="2537983" algn="l" defTabSz="725139" rtl="0" eaLnBrk="1" latinLnBrk="0" hangingPunct="1">
                        <a:defRPr sz="1428" kern="1200">
                          <a:solidFill>
                            <a:schemeClr val="tx1"/>
                          </a:solidFill>
                          <a:latin typeface="Arial"/>
                        </a:defRPr>
                      </a:lvl8pPr>
                      <a:lvl9pPr marL="2900552" algn="l" defTabSz="725139" rtl="0" eaLnBrk="1" latinLnBrk="0" hangingPunct="1">
                        <a:defRPr sz="1428" kern="1200">
                          <a:solidFill>
                            <a:schemeClr val="tx1"/>
                          </a:solidFill>
                          <a:latin typeface="Arial"/>
                        </a:defRPr>
                      </a:lvl9pPr>
                    </a:lstStyle>
                    <a:p>
                      <a:pPr marL="0" marR="0" lvl="0" indent="0" algn="l" rtl="0">
                        <a:lnSpc>
                          <a:spcPct val="100000"/>
                        </a:lnSpc>
                        <a:spcBef>
                          <a:spcPts val="0"/>
                        </a:spcBef>
                        <a:spcAft>
                          <a:spcPts val="0"/>
                        </a:spcAft>
                        <a:buClr>
                          <a:srgbClr val="000000"/>
                        </a:buClr>
                        <a:buSzPts val="800"/>
                        <a:buFont typeface="Arial"/>
                        <a:buNone/>
                      </a:pPr>
                      <a:r>
                        <a:rPr lang="en-US" sz="800" u="none" strike="noStrike" cap="none" dirty="0">
                          <a:solidFill>
                            <a:schemeClr val="lt1"/>
                          </a:solidFill>
                          <a:latin typeface="Arial" panose="020B0604020202020204" pitchFamily="34" charset="0"/>
                          <a:ea typeface="IBM Plex Sans"/>
                          <a:cs typeface="Arial" panose="020B0604020202020204" pitchFamily="34" charset="0"/>
                          <a:sym typeface="IBM Plex Sans"/>
                        </a:rPr>
                        <a:t>Product page</a:t>
                      </a:r>
                      <a:endParaRPr sz="800" u="none" strike="noStrike" cap="none" dirty="0">
                        <a:solidFill>
                          <a:schemeClr val="lt1"/>
                        </a:solidFill>
                        <a:latin typeface="Arial" panose="020B0604020202020204" pitchFamily="34" charset="0"/>
                        <a:ea typeface="IBM Plex Sans"/>
                        <a:cs typeface="Arial" panose="020B0604020202020204" pitchFamily="34" charset="0"/>
                        <a:sym typeface="IBM Plex Sans"/>
                      </a:endParaRPr>
                    </a:p>
                    <a:p>
                      <a:pPr marL="0" marR="0" lvl="0" indent="0" algn="l" rtl="0">
                        <a:lnSpc>
                          <a:spcPct val="200000"/>
                        </a:lnSpc>
                        <a:spcBef>
                          <a:spcPts val="600"/>
                        </a:spcBef>
                        <a:spcAft>
                          <a:spcPts val="0"/>
                        </a:spcAft>
                        <a:buClr>
                          <a:srgbClr val="000000"/>
                        </a:buClr>
                        <a:buSzPts val="800"/>
                        <a:buFont typeface="Arial"/>
                        <a:buNone/>
                      </a:pPr>
                      <a:r>
                        <a:rPr lang="en-US" sz="800" u="none" strike="noStrike" cap="none" dirty="0">
                          <a:solidFill>
                            <a:schemeClr val="lt1"/>
                          </a:solidFill>
                          <a:latin typeface="Arial" panose="020B0604020202020204" pitchFamily="34" charset="0"/>
                          <a:ea typeface="IBM Plex Sans"/>
                          <a:cs typeface="Arial" panose="020B0604020202020204" pitchFamily="34" charset="0"/>
                          <a:sym typeface="IBM Plex Sans"/>
                          <a:hlinkClick r:id="rId2"/>
                        </a:rPr>
                        <a:t>Read Now</a:t>
                      </a:r>
                      <a:endParaRPr lang="en-US" sz="800" u="none" strike="noStrike" cap="none" dirty="0">
                        <a:solidFill>
                          <a:schemeClr val="accent1"/>
                        </a:solidFill>
                        <a:latin typeface="Arial" panose="020B0604020202020204" pitchFamily="34" charset="0"/>
                        <a:ea typeface="IBM Plex Sans"/>
                        <a:cs typeface="Arial" panose="020B0604020202020204" pitchFamily="34" charset="0"/>
                        <a:sym typeface="IBM Plex Sans"/>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lvl1pPr marL="0" algn="l" defTabSz="725139" rtl="0" eaLnBrk="1" latinLnBrk="0" hangingPunct="1">
                        <a:defRPr sz="1428" kern="1200">
                          <a:solidFill>
                            <a:schemeClr val="tx1"/>
                          </a:solidFill>
                          <a:latin typeface="Arial"/>
                        </a:defRPr>
                      </a:lvl1pPr>
                      <a:lvl2pPr marL="362568" algn="l" defTabSz="725139" rtl="0" eaLnBrk="1" latinLnBrk="0" hangingPunct="1">
                        <a:defRPr sz="1428" kern="1200">
                          <a:solidFill>
                            <a:schemeClr val="tx1"/>
                          </a:solidFill>
                          <a:latin typeface="Arial"/>
                        </a:defRPr>
                      </a:lvl2pPr>
                      <a:lvl3pPr marL="725139" algn="l" defTabSz="725139" rtl="0" eaLnBrk="1" latinLnBrk="0" hangingPunct="1">
                        <a:defRPr sz="1428" kern="1200">
                          <a:solidFill>
                            <a:schemeClr val="tx1"/>
                          </a:solidFill>
                          <a:latin typeface="Arial"/>
                        </a:defRPr>
                      </a:lvl3pPr>
                      <a:lvl4pPr marL="1087707" algn="l" defTabSz="725139" rtl="0" eaLnBrk="1" latinLnBrk="0" hangingPunct="1">
                        <a:defRPr sz="1428" kern="1200">
                          <a:solidFill>
                            <a:schemeClr val="tx1"/>
                          </a:solidFill>
                          <a:latin typeface="Arial"/>
                        </a:defRPr>
                      </a:lvl4pPr>
                      <a:lvl5pPr marL="1450276" algn="l" defTabSz="725139" rtl="0" eaLnBrk="1" latinLnBrk="0" hangingPunct="1">
                        <a:defRPr sz="1428" kern="1200">
                          <a:solidFill>
                            <a:schemeClr val="tx1"/>
                          </a:solidFill>
                          <a:latin typeface="Arial"/>
                        </a:defRPr>
                      </a:lvl5pPr>
                      <a:lvl6pPr marL="1812846" algn="l" defTabSz="725139" rtl="0" eaLnBrk="1" latinLnBrk="0" hangingPunct="1">
                        <a:defRPr sz="1428" kern="1200">
                          <a:solidFill>
                            <a:schemeClr val="tx1"/>
                          </a:solidFill>
                          <a:latin typeface="Arial"/>
                        </a:defRPr>
                      </a:lvl6pPr>
                      <a:lvl7pPr marL="2175414" algn="l" defTabSz="725139" rtl="0" eaLnBrk="1" latinLnBrk="0" hangingPunct="1">
                        <a:defRPr sz="1428" kern="1200">
                          <a:solidFill>
                            <a:schemeClr val="tx1"/>
                          </a:solidFill>
                          <a:latin typeface="Arial"/>
                        </a:defRPr>
                      </a:lvl7pPr>
                      <a:lvl8pPr marL="2537983" algn="l" defTabSz="725139" rtl="0" eaLnBrk="1" latinLnBrk="0" hangingPunct="1">
                        <a:defRPr sz="1428" kern="1200">
                          <a:solidFill>
                            <a:schemeClr val="tx1"/>
                          </a:solidFill>
                          <a:latin typeface="Arial"/>
                        </a:defRPr>
                      </a:lvl8pPr>
                      <a:lvl9pPr marL="2900552" algn="l" defTabSz="725139" rtl="0" eaLnBrk="1" latinLnBrk="0" hangingPunct="1">
                        <a:defRPr sz="1428" kern="1200">
                          <a:solidFill>
                            <a:schemeClr val="tx1"/>
                          </a:solidFill>
                          <a:latin typeface="Arial"/>
                        </a:defRPr>
                      </a:lvl9pPr>
                    </a:lstStyle>
                    <a:p>
                      <a:pPr marL="0" marR="0" lvl="0" indent="0" algn="l" rtl="0">
                        <a:lnSpc>
                          <a:spcPct val="100000"/>
                        </a:lnSpc>
                        <a:spcBef>
                          <a:spcPts val="0"/>
                        </a:spcBef>
                        <a:spcAft>
                          <a:spcPts val="0"/>
                        </a:spcAft>
                        <a:buClr>
                          <a:srgbClr val="000000"/>
                        </a:buClr>
                        <a:buSzPts val="800"/>
                        <a:buFont typeface="Arial"/>
                        <a:buNone/>
                      </a:pPr>
                      <a:r>
                        <a:rPr lang="en-US" sz="800" u="none" strike="noStrike" cap="none" dirty="0">
                          <a:solidFill>
                            <a:schemeClr val="lt1"/>
                          </a:solidFill>
                          <a:latin typeface="Arial" panose="020B0604020202020204" pitchFamily="34" charset="0"/>
                          <a:ea typeface="IBM Plex Sans"/>
                          <a:cs typeface="Arial" panose="020B0604020202020204" pitchFamily="34" charset="0"/>
                          <a:sym typeface="IBM Plex Sans"/>
                        </a:rPr>
                        <a:t>System requirements </a:t>
                      </a:r>
                    </a:p>
                    <a:p>
                      <a:pPr marL="0" marR="0" lvl="0" indent="0" algn="l" defTabSz="725139" rtl="0" eaLnBrk="1" fontAlgn="auto" latinLnBrk="0" hangingPunct="1">
                        <a:lnSpc>
                          <a:spcPct val="200000"/>
                        </a:lnSpc>
                        <a:spcBef>
                          <a:spcPts val="600"/>
                        </a:spcBef>
                        <a:spcAft>
                          <a:spcPts val="0"/>
                        </a:spcAft>
                        <a:buClr>
                          <a:srgbClr val="000000"/>
                        </a:buClr>
                        <a:buSzPts val="800"/>
                        <a:buFont typeface="Arial"/>
                        <a:buNone/>
                        <a:tabLst/>
                        <a:defRPr/>
                      </a:pPr>
                      <a:r>
                        <a:rPr lang="en-US" sz="800" u="none" strike="noStrike" cap="none" dirty="0">
                          <a:solidFill>
                            <a:schemeClr val="accent1"/>
                          </a:solidFill>
                          <a:latin typeface="Arial" panose="020B0604020202020204" pitchFamily="34" charset="0"/>
                          <a:ea typeface="IBM Plex Sans"/>
                          <a:cs typeface="Arial" panose="020B0604020202020204" pitchFamily="34" charset="0"/>
                          <a:sym typeface="IBM Plex Sans"/>
                          <a:hlinkClick r:id="rId3"/>
                        </a:rPr>
                        <a:t>Read Now</a:t>
                      </a:r>
                      <a:endParaRPr lang="en-US" sz="800" u="none" strike="noStrike" cap="none" dirty="0">
                        <a:solidFill>
                          <a:schemeClr val="accent1"/>
                        </a:solidFill>
                        <a:latin typeface="Arial" panose="020B0604020202020204" pitchFamily="34" charset="0"/>
                        <a:ea typeface="IBM Plex Sans"/>
                        <a:cs typeface="Arial" panose="020B0604020202020204" pitchFamily="34" charset="0"/>
                        <a:sym typeface="IBM Plex Sans"/>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lvl1pPr marL="0" algn="l" defTabSz="725139" rtl="0" eaLnBrk="1" latinLnBrk="0" hangingPunct="1">
                        <a:defRPr sz="1428" kern="1200">
                          <a:solidFill>
                            <a:schemeClr val="tx1"/>
                          </a:solidFill>
                          <a:latin typeface="Arial"/>
                        </a:defRPr>
                      </a:lvl1pPr>
                      <a:lvl2pPr marL="362568" algn="l" defTabSz="725139" rtl="0" eaLnBrk="1" latinLnBrk="0" hangingPunct="1">
                        <a:defRPr sz="1428" kern="1200">
                          <a:solidFill>
                            <a:schemeClr val="tx1"/>
                          </a:solidFill>
                          <a:latin typeface="Arial"/>
                        </a:defRPr>
                      </a:lvl2pPr>
                      <a:lvl3pPr marL="725139" algn="l" defTabSz="725139" rtl="0" eaLnBrk="1" latinLnBrk="0" hangingPunct="1">
                        <a:defRPr sz="1428" kern="1200">
                          <a:solidFill>
                            <a:schemeClr val="tx1"/>
                          </a:solidFill>
                          <a:latin typeface="Arial"/>
                        </a:defRPr>
                      </a:lvl3pPr>
                      <a:lvl4pPr marL="1087707" algn="l" defTabSz="725139" rtl="0" eaLnBrk="1" latinLnBrk="0" hangingPunct="1">
                        <a:defRPr sz="1428" kern="1200">
                          <a:solidFill>
                            <a:schemeClr val="tx1"/>
                          </a:solidFill>
                          <a:latin typeface="Arial"/>
                        </a:defRPr>
                      </a:lvl4pPr>
                      <a:lvl5pPr marL="1450276" algn="l" defTabSz="725139" rtl="0" eaLnBrk="1" latinLnBrk="0" hangingPunct="1">
                        <a:defRPr sz="1428" kern="1200">
                          <a:solidFill>
                            <a:schemeClr val="tx1"/>
                          </a:solidFill>
                          <a:latin typeface="Arial"/>
                        </a:defRPr>
                      </a:lvl5pPr>
                      <a:lvl6pPr marL="1812846" algn="l" defTabSz="725139" rtl="0" eaLnBrk="1" latinLnBrk="0" hangingPunct="1">
                        <a:defRPr sz="1428" kern="1200">
                          <a:solidFill>
                            <a:schemeClr val="tx1"/>
                          </a:solidFill>
                          <a:latin typeface="Arial"/>
                        </a:defRPr>
                      </a:lvl6pPr>
                      <a:lvl7pPr marL="2175414" algn="l" defTabSz="725139" rtl="0" eaLnBrk="1" latinLnBrk="0" hangingPunct="1">
                        <a:defRPr sz="1428" kern="1200">
                          <a:solidFill>
                            <a:schemeClr val="tx1"/>
                          </a:solidFill>
                          <a:latin typeface="Arial"/>
                        </a:defRPr>
                      </a:lvl7pPr>
                      <a:lvl8pPr marL="2537983" algn="l" defTabSz="725139" rtl="0" eaLnBrk="1" latinLnBrk="0" hangingPunct="1">
                        <a:defRPr sz="1428" kern="1200">
                          <a:solidFill>
                            <a:schemeClr val="tx1"/>
                          </a:solidFill>
                          <a:latin typeface="Arial"/>
                        </a:defRPr>
                      </a:lvl8pPr>
                      <a:lvl9pPr marL="2900552" algn="l" defTabSz="725139" rtl="0" eaLnBrk="1" latinLnBrk="0" hangingPunct="1">
                        <a:defRPr sz="1428" kern="1200">
                          <a:solidFill>
                            <a:schemeClr val="tx1"/>
                          </a:solidFill>
                          <a:latin typeface="Arial"/>
                        </a:defRPr>
                      </a:lvl9pPr>
                    </a:lstStyle>
                    <a:p>
                      <a:pPr marL="0" marR="0" lvl="0" indent="0" algn="l" defTabSz="725139" rtl="0" eaLnBrk="1" fontAlgn="auto" latinLnBrk="0" hangingPunct="1">
                        <a:lnSpc>
                          <a:spcPct val="100000"/>
                        </a:lnSpc>
                        <a:spcBef>
                          <a:spcPts val="0"/>
                        </a:spcBef>
                        <a:spcAft>
                          <a:spcPts val="0"/>
                        </a:spcAft>
                        <a:buClr>
                          <a:srgbClr val="000000"/>
                        </a:buClr>
                        <a:buSzPts val="800"/>
                        <a:buFont typeface="Arial"/>
                        <a:buNone/>
                        <a:tabLst/>
                        <a:defRPr/>
                      </a:pPr>
                      <a:r>
                        <a:rPr lang="en-US" sz="800" u="none" strike="noStrike" cap="none" dirty="0">
                          <a:solidFill>
                            <a:schemeClr val="lt1"/>
                          </a:solidFill>
                          <a:latin typeface="Arial" panose="020B0604020202020204" pitchFamily="34" charset="0"/>
                          <a:ea typeface="IBM Plex Sans"/>
                          <a:cs typeface="Arial" panose="020B0604020202020204" pitchFamily="34" charset="0"/>
                          <a:sym typeface="IBM Plex Sans"/>
                        </a:rPr>
                        <a:t>IBM Documents</a:t>
                      </a:r>
                    </a:p>
                    <a:p>
                      <a:pPr marL="0" marR="0" lvl="0" indent="0" algn="l" rtl="0">
                        <a:lnSpc>
                          <a:spcPct val="200000"/>
                        </a:lnSpc>
                        <a:spcBef>
                          <a:spcPts val="600"/>
                        </a:spcBef>
                        <a:spcAft>
                          <a:spcPts val="0"/>
                        </a:spcAft>
                        <a:buClr>
                          <a:srgbClr val="000000"/>
                        </a:buClr>
                        <a:buSzPts val="800"/>
                        <a:buFont typeface="Arial"/>
                        <a:buNone/>
                      </a:pPr>
                      <a:r>
                        <a:rPr lang="en-US" sz="800" u="none" strike="noStrike" cap="none" dirty="0">
                          <a:solidFill>
                            <a:schemeClr val="accent1"/>
                          </a:solidFill>
                          <a:latin typeface="Arial" panose="020B0604020202020204" pitchFamily="34" charset="0"/>
                          <a:ea typeface="IBM Plex Sans"/>
                          <a:cs typeface="Arial" panose="020B0604020202020204" pitchFamily="34" charset="0"/>
                          <a:sym typeface="IBM Plex Sans"/>
                          <a:hlinkClick r:id="rId4"/>
                        </a:rPr>
                        <a:t>Read Now</a:t>
                      </a:r>
                      <a:endParaRPr lang="en-US" sz="800" u="none" strike="noStrike" cap="none" dirty="0">
                        <a:solidFill>
                          <a:schemeClr val="accent1"/>
                        </a:solidFill>
                        <a:latin typeface="Arial" panose="020B0604020202020204" pitchFamily="34" charset="0"/>
                        <a:ea typeface="IBM Plex Sans"/>
                        <a:cs typeface="Arial" panose="020B0604020202020204" pitchFamily="34" charset="0"/>
                        <a:sym typeface="IBM Plex Sans"/>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41350">
                <a:tc>
                  <a:txBody>
                    <a:bodyPr/>
                    <a:lstStyle>
                      <a:lvl1pPr marL="0" algn="l" defTabSz="725139" rtl="0" eaLnBrk="1" latinLnBrk="0" hangingPunct="1">
                        <a:defRPr sz="1428" kern="1200">
                          <a:solidFill>
                            <a:schemeClr val="tx1"/>
                          </a:solidFill>
                          <a:latin typeface="Arial"/>
                        </a:defRPr>
                      </a:lvl1pPr>
                      <a:lvl2pPr marL="362568" algn="l" defTabSz="725139" rtl="0" eaLnBrk="1" latinLnBrk="0" hangingPunct="1">
                        <a:defRPr sz="1428" kern="1200">
                          <a:solidFill>
                            <a:schemeClr val="tx1"/>
                          </a:solidFill>
                          <a:latin typeface="Arial"/>
                        </a:defRPr>
                      </a:lvl2pPr>
                      <a:lvl3pPr marL="725139" algn="l" defTabSz="725139" rtl="0" eaLnBrk="1" latinLnBrk="0" hangingPunct="1">
                        <a:defRPr sz="1428" kern="1200">
                          <a:solidFill>
                            <a:schemeClr val="tx1"/>
                          </a:solidFill>
                          <a:latin typeface="Arial"/>
                        </a:defRPr>
                      </a:lvl3pPr>
                      <a:lvl4pPr marL="1087707" algn="l" defTabSz="725139" rtl="0" eaLnBrk="1" latinLnBrk="0" hangingPunct="1">
                        <a:defRPr sz="1428" kern="1200">
                          <a:solidFill>
                            <a:schemeClr val="tx1"/>
                          </a:solidFill>
                          <a:latin typeface="Arial"/>
                        </a:defRPr>
                      </a:lvl4pPr>
                      <a:lvl5pPr marL="1450276" algn="l" defTabSz="725139" rtl="0" eaLnBrk="1" latinLnBrk="0" hangingPunct="1">
                        <a:defRPr sz="1428" kern="1200">
                          <a:solidFill>
                            <a:schemeClr val="tx1"/>
                          </a:solidFill>
                          <a:latin typeface="Arial"/>
                        </a:defRPr>
                      </a:lvl5pPr>
                      <a:lvl6pPr marL="1812846" algn="l" defTabSz="725139" rtl="0" eaLnBrk="1" latinLnBrk="0" hangingPunct="1">
                        <a:defRPr sz="1428" kern="1200">
                          <a:solidFill>
                            <a:schemeClr val="tx1"/>
                          </a:solidFill>
                          <a:latin typeface="Arial"/>
                        </a:defRPr>
                      </a:lvl6pPr>
                      <a:lvl7pPr marL="2175414" algn="l" defTabSz="725139" rtl="0" eaLnBrk="1" latinLnBrk="0" hangingPunct="1">
                        <a:defRPr sz="1428" kern="1200">
                          <a:solidFill>
                            <a:schemeClr val="tx1"/>
                          </a:solidFill>
                          <a:latin typeface="Arial"/>
                        </a:defRPr>
                      </a:lvl7pPr>
                      <a:lvl8pPr marL="2537983" algn="l" defTabSz="725139" rtl="0" eaLnBrk="1" latinLnBrk="0" hangingPunct="1">
                        <a:defRPr sz="1428" kern="1200">
                          <a:solidFill>
                            <a:schemeClr val="tx1"/>
                          </a:solidFill>
                          <a:latin typeface="Arial"/>
                        </a:defRPr>
                      </a:lvl8pPr>
                      <a:lvl9pPr marL="2900552" algn="l" defTabSz="725139" rtl="0" eaLnBrk="1" latinLnBrk="0" hangingPunct="1">
                        <a:defRPr sz="1428" kern="1200">
                          <a:solidFill>
                            <a:schemeClr val="tx1"/>
                          </a:solidFill>
                          <a:latin typeface="Arial"/>
                        </a:defRPr>
                      </a:lvl9p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solidFill>
                            <a:schemeClr val="lt1"/>
                          </a:solidFill>
                          <a:latin typeface="Arial" panose="020B0604020202020204" pitchFamily="34" charset="0"/>
                          <a:ea typeface="IBM Plex Sans"/>
                          <a:cs typeface="Arial" panose="020B0604020202020204" pitchFamily="34" charset="0"/>
                          <a:sym typeface="IBM Plex Sans"/>
                        </a:rPr>
                        <a:t>Trial</a:t>
                      </a:r>
                      <a:endParaRPr sz="1400" u="none" strike="noStrike" cap="none" dirty="0">
                        <a:latin typeface="Arial" panose="020B0604020202020204" pitchFamily="34" charset="0"/>
                        <a:cs typeface="Arial" panose="020B0604020202020204" pitchFamily="34" charset="0"/>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lvl1pPr marL="0" algn="l" defTabSz="725139" rtl="0" eaLnBrk="1" latinLnBrk="0" hangingPunct="1">
                        <a:defRPr sz="1428" kern="1200">
                          <a:solidFill>
                            <a:schemeClr val="tx1"/>
                          </a:solidFill>
                          <a:latin typeface="Arial"/>
                        </a:defRPr>
                      </a:lvl1pPr>
                      <a:lvl2pPr marL="362568" algn="l" defTabSz="725139" rtl="0" eaLnBrk="1" latinLnBrk="0" hangingPunct="1">
                        <a:defRPr sz="1428" kern="1200">
                          <a:solidFill>
                            <a:schemeClr val="tx1"/>
                          </a:solidFill>
                          <a:latin typeface="Arial"/>
                        </a:defRPr>
                      </a:lvl2pPr>
                      <a:lvl3pPr marL="725139" algn="l" defTabSz="725139" rtl="0" eaLnBrk="1" latinLnBrk="0" hangingPunct="1">
                        <a:defRPr sz="1428" kern="1200">
                          <a:solidFill>
                            <a:schemeClr val="tx1"/>
                          </a:solidFill>
                          <a:latin typeface="Arial"/>
                        </a:defRPr>
                      </a:lvl3pPr>
                      <a:lvl4pPr marL="1087707" algn="l" defTabSz="725139" rtl="0" eaLnBrk="1" latinLnBrk="0" hangingPunct="1">
                        <a:defRPr sz="1428" kern="1200">
                          <a:solidFill>
                            <a:schemeClr val="tx1"/>
                          </a:solidFill>
                          <a:latin typeface="Arial"/>
                        </a:defRPr>
                      </a:lvl4pPr>
                      <a:lvl5pPr marL="1450276" algn="l" defTabSz="725139" rtl="0" eaLnBrk="1" latinLnBrk="0" hangingPunct="1">
                        <a:defRPr sz="1428" kern="1200">
                          <a:solidFill>
                            <a:schemeClr val="tx1"/>
                          </a:solidFill>
                          <a:latin typeface="Arial"/>
                        </a:defRPr>
                      </a:lvl5pPr>
                      <a:lvl6pPr marL="1812846" algn="l" defTabSz="725139" rtl="0" eaLnBrk="1" latinLnBrk="0" hangingPunct="1">
                        <a:defRPr sz="1428" kern="1200">
                          <a:solidFill>
                            <a:schemeClr val="tx1"/>
                          </a:solidFill>
                          <a:latin typeface="Arial"/>
                        </a:defRPr>
                      </a:lvl6pPr>
                      <a:lvl7pPr marL="2175414" algn="l" defTabSz="725139" rtl="0" eaLnBrk="1" latinLnBrk="0" hangingPunct="1">
                        <a:defRPr sz="1428" kern="1200">
                          <a:solidFill>
                            <a:schemeClr val="tx1"/>
                          </a:solidFill>
                          <a:latin typeface="Arial"/>
                        </a:defRPr>
                      </a:lvl7pPr>
                      <a:lvl8pPr marL="2537983" algn="l" defTabSz="725139" rtl="0" eaLnBrk="1" latinLnBrk="0" hangingPunct="1">
                        <a:defRPr sz="1428" kern="1200">
                          <a:solidFill>
                            <a:schemeClr val="tx1"/>
                          </a:solidFill>
                          <a:latin typeface="Arial"/>
                        </a:defRPr>
                      </a:lvl8pPr>
                      <a:lvl9pPr marL="2900552" algn="l" defTabSz="725139" rtl="0" eaLnBrk="1" latinLnBrk="0" hangingPunct="1">
                        <a:defRPr sz="1428" kern="1200">
                          <a:solidFill>
                            <a:schemeClr val="tx1"/>
                          </a:solidFill>
                          <a:latin typeface="Arial"/>
                        </a:defRPr>
                      </a:lvl9pPr>
                    </a:lstStyle>
                    <a:p>
                      <a:pPr marL="0" marR="0" lvl="0" indent="0" algn="l" rtl="0">
                        <a:lnSpc>
                          <a:spcPct val="100000"/>
                        </a:lnSpc>
                        <a:spcBef>
                          <a:spcPts val="0"/>
                        </a:spcBef>
                        <a:spcAft>
                          <a:spcPts val="0"/>
                        </a:spcAft>
                        <a:buClr>
                          <a:srgbClr val="000000"/>
                        </a:buClr>
                        <a:buSzPts val="800"/>
                        <a:buFont typeface="Arial"/>
                        <a:buNone/>
                      </a:pPr>
                      <a:r>
                        <a:rPr lang="en-US" sz="800" u="none" strike="noStrike" cap="none" dirty="0">
                          <a:solidFill>
                            <a:schemeClr val="lt1"/>
                          </a:solidFill>
                          <a:latin typeface="Arial" panose="020B0604020202020204" pitchFamily="34" charset="0"/>
                          <a:ea typeface="IBM Plex Sans"/>
                          <a:cs typeface="Arial" panose="020B0604020202020204" pitchFamily="34" charset="0"/>
                          <a:sym typeface="IBM Plex Sans"/>
                        </a:rPr>
                        <a:t>Trial link</a:t>
                      </a:r>
                      <a:endParaRPr sz="800" u="none" strike="noStrike" cap="none" dirty="0">
                        <a:solidFill>
                          <a:schemeClr val="lt1"/>
                        </a:solidFill>
                        <a:latin typeface="Arial" panose="020B0604020202020204" pitchFamily="34" charset="0"/>
                        <a:ea typeface="IBM Plex Sans"/>
                        <a:cs typeface="Arial" panose="020B0604020202020204" pitchFamily="34" charset="0"/>
                        <a:sym typeface="IBM Plex Sans"/>
                      </a:endParaRPr>
                    </a:p>
                    <a:p>
                      <a:pPr marL="0" marR="0" lvl="0" indent="0" algn="l" rtl="0">
                        <a:lnSpc>
                          <a:spcPct val="200000"/>
                        </a:lnSpc>
                        <a:spcBef>
                          <a:spcPts val="600"/>
                        </a:spcBef>
                        <a:spcAft>
                          <a:spcPts val="0"/>
                        </a:spcAft>
                        <a:buClr>
                          <a:schemeClr val="lt1"/>
                        </a:buClr>
                        <a:buSzPts val="800"/>
                        <a:buFont typeface="Arial"/>
                        <a:buNone/>
                      </a:pPr>
                      <a:r>
                        <a:rPr lang="en-US" sz="800" u="none" strike="noStrike" cap="none" dirty="0">
                          <a:solidFill>
                            <a:schemeClr val="accent1"/>
                          </a:solidFill>
                          <a:latin typeface="Arial" panose="020B0604020202020204" pitchFamily="34" charset="0"/>
                          <a:ea typeface="IBM Plex Sans"/>
                          <a:cs typeface="Arial" panose="020B0604020202020204" pitchFamily="34" charset="0"/>
                          <a:sym typeface="IBM Plex Sans"/>
                          <a:hlinkClick r:id="rId5"/>
                        </a:rPr>
                        <a:t>Try Now</a:t>
                      </a:r>
                      <a:endParaRPr sz="800" u="sng" strike="noStrike" cap="none" dirty="0">
                        <a:solidFill>
                          <a:schemeClr val="accent1"/>
                        </a:solidFill>
                        <a:latin typeface="Arial" panose="020B0604020202020204" pitchFamily="34" charset="0"/>
                        <a:ea typeface="IBM Plex Sans"/>
                        <a:cs typeface="Arial" panose="020B0604020202020204" pitchFamily="34" charset="0"/>
                        <a:sym typeface="IBM Plex Sans"/>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lvl1pPr marL="0" algn="l" defTabSz="725139" rtl="0" eaLnBrk="1" latinLnBrk="0" hangingPunct="1">
                        <a:defRPr sz="1428" kern="1200">
                          <a:solidFill>
                            <a:schemeClr val="tx1"/>
                          </a:solidFill>
                          <a:latin typeface="Arial"/>
                        </a:defRPr>
                      </a:lvl1pPr>
                      <a:lvl2pPr marL="362568" algn="l" defTabSz="725139" rtl="0" eaLnBrk="1" latinLnBrk="0" hangingPunct="1">
                        <a:defRPr sz="1428" kern="1200">
                          <a:solidFill>
                            <a:schemeClr val="tx1"/>
                          </a:solidFill>
                          <a:latin typeface="Arial"/>
                        </a:defRPr>
                      </a:lvl2pPr>
                      <a:lvl3pPr marL="725139" algn="l" defTabSz="725139" rtl="0" eaLnBrk="1" latinLnBrk="0" hangingPunct="1">
                        <a:defRPr sz="1428" kern="1200">
                          <a:solidFill>
                            <a:schemeClr val="tx1"/>
                          </a:solidFill>
                          <a:latin typeface="Arial"/>
                        </a:defRPr>
                      </a:lvl3pPr>
                      <a:lvl4pPr marL="1087707" algn="l" defTabSz="725139" rtl="0" eaLnBrk="1" latinLnBrk="0" hangingPunct="1">
                        <a:defRPr sz="1428" kern="1200">
                          <a:solidFill>
                            <a:schemeClr val="tx1"/>
                          </a:solidFill>
                          <a:latin typeface="Arial"/>
                        </a:defRPr>
                      </a:lvl4pPr>
                      <a:lvl5pPr marL="1450276" algn="l" defTabSz="725139" rtl="0" eaLnBrk="1" latinLnBrk="0" hangingPunct="1">
                        <a:defRPr sz="1428" kern="1200">
                          <a:solidFill>
                            <a:schemeClr val="tx1"/>
                          </a:solidFill>
                          <a:latin typeface="Arial"/>
                        </a:defRPr>
                      </a:lvl5pPr>
                      <a:lvl6pPr marL="1812846" algn="l" defTabSz="725139" rtl="0" eaLnBrk="1" latinLnBrk="0" hangingPunct="1">
                        <a:defRPr sz="1428" kern="1200">
                          <a:solidFill>
                            <a:schemeClr val="tx1"/>
                          </a:solidFill>
                          <a:latin typeface="Arial"/>
                        </a:defRPr>
                      </a:lvl6pPr>
                      <a:lvl7pPr marL="2175414" algn="l" defTabSz="725139" rtl="0" eaLnBrk="1" latinLnBrk="0" hangingPunct="1">
                        <a:defRPr sz="1428" kern="1200">
                          <a:solidFill>
                            <a:schemeClr val="tx1"/>
                          </a:solidFill>
                          <a:latin typeface="Arial"/>
                        </a:defRPr>
                      </a:lvl7pPr>
                      <a:lvl8pPr marL="2537983" algn="l" defTabSz="725139" rtl="0" eaLnBrk="1" latinLnBrk="0" hangingPunct="1">
                        <a:defRPr sz="1428" kern="1200">
                          <a:solidFill>
                            <a:schemeClr val="tx1"/>
                          </a:solidFill>
                          <a:latin typeface="Arial"/>
                        </a:defRPr>
                      </a:lvl8pPr>
                      <a:lvl9pPr marL="2900552" algn="l" defTabSz="725139" rtl="0" eaLnBrk="1" latinLnBrk="0" hangingPunct="1">
                        <a:defRPr sz="1428" kern="1200">
                          <a:solidFill>
                            <a:schemeClr val="tx1"/>
                          </a:solidFill>
                          <a:latin typeface="Arial"/>
                        </a:defRPr>
                      </a:lvl9pPr>
                    </a:lstStyle>
                    <a:p>
                      <a:pPr marL="0" marR="0" lvl="0" indent="0" algn="l" rtl="0">
                        <a:lnSpc>
                          <a:spcPct val="100000"/>
                        </a:lnSpc>
                        <a:spcBef>
                          <a:spcPts val="0"/>
                        </a:spcBef>
                        <a:spcAft>
                          <a:spcPts val="0"/>
                        </a:spcAft>
                        <a:buClr>
                          <a:srgbClr val="000000"/>
                        </a:buClr>
                        <a:buSzPts val="800"/>
                        <a:buFont typeface="Arial"/>
                        <a:buNone/>
                      </a:pPr>
                      <a:endParaRPr sz="800" u="sng" strike="noStrike" cap="none" dirty="0">
                        <a:solidFill>
                          <a:schemeClr val="accent1"/>
                        </a:solidFill>
                        <a:latin typeface="Arial" panose="020B0604020202020204" pitchFamily="34" charset="0"/>
                        <a:ea typeface="IBM Plex Sans"/>
                        <a:cs typeface="Arial" panose="020B0604020202020204" pitchFamily="34" charset="0"/>
                        <a:sym typeface="IBM Plex Sans"/>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lvl1pPr marL="0" algn="l" defTabSz="725139" rtl="0" eaLnBrk="1" latinLnBrk="0" hangingPunct="1">
                        <a:defRPr sz="1428" kern="1200">
                          <a:solidFill>
                            <a:schemeClr val="tx1"/>
                          </a:solidFill>
                          <a:latin typeface="Arial"/>
                        </a:defRPr>
                      </a:lvl1pPr>
                      <a:lvl2pPr marL="362568" algn="l" defTabSz="725139" rtl="0" eaLnBrk="1" latinLnBrk="0" hangingPunct="1">
                        <a:defRPr sz="1428" kern="1200">
                          <a:solidFill>
                            <a:schemeClr val="tx1"/>
                          </a:solidFill>
                          <a:latin typeface="Arial"/>
                        </a:defRPr>
                      </a:lvl2pPr>
                      <a:lvl3pPr marL="725139" algn="l" defTabSz="725139" rtl="0" eaLnBrk="1" latinLnBrk="0" hangingPunct="1">
                        <a:defRPr sz="1428" kern="1200">
                          <a:solidFill>
                            <a:schemeClr val="tx1"/>
                          </a:solidFill>
                          <a:latin typeface="Arial"/>
                        </a:defRPr>
                      </a:lvl3pPr>
                      <a:lvl4pPr marL="1087707" algn="l" defTabSz="725139" rtl="0" eaLnBrk="1" latinLnBrk="0" hangingPunct="1">
                        <a:defRPr sz="1428" kern="1200">
                          <a:solidFill>
                            <a:schemeClr val="tx1"/>
                          </a:solidFill>
                          <a:latin typeface="Arial"/>
                        </a:defRPr>
                      </a:lvl4pPr>
                      <a:lvl5pPr marL="1450276" algn="l" defTabSz="725139" rtl="0" eaLnBrk="1" latinLnBrk="0" hangingPunct="1">
                        <a:defRPr sz="1428" kern="1200">
                          <a:solidFill>
                            <a:schemeClr val="tx1"/>
                          </a:solidFill>
                          <a:latin typeface="Arial"/>
                        </a:defRPr>
                      </a:lvl5pPr>
                      <a:lvl6pPr marL="1812846" algn="l" defTabSz="725139" rtl="0" eaLnBrk="1" latinLnBrk="0" hangingPunct="1">
                        <a:defRPr sz="1428" kern="1200">
                          <a:solidFill>
                            <a:schemeClr val="tx1"/>
                          </a:solidFill>
                          <a:latin typeface="Arial"/>
                        </a:defRPr>
                      </a:lvl6pPr>
                      <a:lvl7pPr marL="2175414" algn="l" defTabSz="725139" rtl="0" eaLnBrk="1" latinLnBrk="0" hangingPunct="1">
                        <a:defRPr sz="1428" kern="1200">
                          <a:solidFill>
                            <a:schemeClr val="tx1"/>
                          </a:solidFill>
                          <a:latin typeface="Arial"/>
                        </a:defRPr>
                      </a:lvl7pPr>
                      <a:lvl8pPr marL="2537983" algn="l" defTabSz="725139" rtl="0" eaLnBrk="1" latinLnBrk="0" hangingPunct="1">
                        <a:defRPr sz="1428" kern="1200">
                          <a:solidFill>
                            <a:schemeClr val="tx1"/>
                          </a:solidFill>
                          <a:latin typeface="Arial"/>
                        </a:defRPr>
                      </a:lvl8pPr>
                      <a:lvl9pPr marL="2900552" algn="l" defTabSz="725139" rtl="0" eaLnBrk="1" latinLnBrk="0" hangingPunct="1">
                        <a:defRPr sz="1428" kern="1200">
                          <a:solidFill>
                            <a:schemeClr val="tx1"/>
                          </a:solidFill>
                          <a:latin typeface="Arial"/>
                        </a:defRPr>
                      </a:lvl9pPr>
                    </a:lstStyle>
                    <a:p>
                      <a:pPr marL="0" marR="0" lvl="0" indent="0" algn="l" rtl="0">
                        <a:lnSpc>
                          <a:spcPct val="100000"/>
                        </a:lnSpc>
                        <a:spcBef>
                          <a:spcPts val="0"/>
                        </a:spcBef>
                        <a:spcAft>
                          <a:spcPts val="0"/>
                        </a:spcAft>
                        <a:buClr>
                          <a:srgbClr val="000000"/>
                        </a:buClr>
                        <a:buSzPts val="800"/>
                        <a:buFont typeface="Arial"/>
                        <a:buNone/>
                      </a:pPr>
                      <a:endParaRPr sz="800" u="sng" strike="noStrike" cap="none" dirty="0">
                        <a:solidFill>
                          <a:schemeClr val="accent1"/>
                        </a:solidFill>
                        <a:latin typeface="Arial" panose="020B0604020202020204" pitchFamily="34" charset="0"/>
                        <a:ea typeface="IBM Plex Sans"/>
                        <a:cs typeface="Arial" panose="020B0604020202020204" pitchFamily="34" charset="0"/>
                        <a:sym typeface="IBM Plex Sans"/>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3" name="Google Shape;497;g984570f02c_1_530">
            <a:extLst>
              <a:ext uri="{FF2B5EF4-FFF2-40B4-BE49-F238E27FC236}">
                <a16:creationId xmlns:a16="http://schemas.microsoft.com/office/drawing/2014/main" id="{DAC30F2B-9CE6-7246-8282-27BC4E7ACBD5}"/>
              </a:ext>
            </a:extLst>
          </p:cNvPr>
          <p:cNvSpPr txBox="1"/>
          <p:nvPr/>
        </p:nvSpPr>
        <p:spPr>
          <a:xfrm>
            <a:off x="275357" y="1285081"/>
            <a:ext cx="1827463" cy="1103167"/>
          </a:xfrm>
          <a:prstGeom prst="rect">
            <a:avLst/>
          </a:prstGeom>
          <a:noFill/>
          <a:ln>
            <a:noFill/>
          </a:ln>
        </p:spPr>
        <p:txBody>
          <a:bodyPr spcFirstLastPara="1" wrap="square" lIns="0" tIns="0" rIns="0" bIns="0" anchor="t" anchorCtr="0">
            <a:noAutofit/>
          </a:bodyPr>
          <a:lstStyle/>
          <a:p>
            <a:pPr marL="171450" marR="0" lvl="0" indent="-171450" algn="l" defTabSz="685983"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120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Evaluate the trial for a hands-on experience</a:t>
            </a:r>
          </a:p>
          <a:p>
            <a:pPr marL="171450" marR="0" lvl="0" indent="-171450" algn="l" defTabSz="685983" rtl="0" eaLnBrk="1" fontAlgn="auto" latinLnBrk="0" hangingPunct="1">
              <a:lnSpc>
                <a:spcPct val="100000"/>
              </a:lnSpc>
              <a:spcBef>
                <a:spcPts val="600"/>
              </a:spcBef>
              <a:spcAft>
                <a:spcPts val="0"/>
              </a:spcAft>
              <a:buClr>
                <a:srgbClr val="FFFFFF"/>
              </a:buClr>
              <a:buSzPts val="1000"/>
              <a:buFont typeface="System Font Regular"/>
              <a:buChar char="—"/>
              <a:tabLst/>
              <a:defRPr/>
            </a:pPr>
            <a:r>
              <a:rPr kumimoji="0" lang="en-US" sz="1000" b="0" i="0" u="none" strike="noStrike" kern="120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Explore the </a:t>
            </a:r>
            <a:r>
              <a:rPr lang="en-US" sz="1000" dirty="0">
                <a:solidFill>
                  <a:srgbClr val="FFFFFF"/>
                </a:solidFill>
                <a:latin typeface="Arial" panose="020B0604020202020204" pitchFamily="34" charset="0"/>
                <a:ea typeface="IBM Plex Sans"/>
                <a:cs typeface="Arial" panose="020B0604020202020204" pitchFamily="34" charset="0"/>
                <a:sym typeface="IBM Plex Sans"/>
              </a:rPr>
              <a:t>IBM docs o</a:t>
            </a:r>
            <a:r>
              <a:rPr kumimoji="0" lang="en-US" sz="1000" b="0" i="0" u="none" strike="noStrike" kern="120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n the various features of the product</a:t>
            </a:r>
          </a:p>
        </p:txBody>
      </p:sp>
      <p:sp>
        <p:nvSpPr>
          <p:cNvPr id="14" name="Google Shape;497;g984570f02c_1_530">
            <a:extLst>
              <a:ext uri="{FF2B5EF4-FFF2-40B4-BE49-F238E27FC236}">
                <a16:creationId xmlns:a16="http://schemas.microsoft.com/office/drawing/2014/main" id="{49397BEF-F2F2-C241-B814-F9C888C318D0}"/>
              </a:ext>
            </a:extLst>
          </p:cNvPr>
          <p:cNvSpPr txBox="1"/>
          <p:nvPr/>
        </p:nvSpPr>
        <p:spPr>
          <a:xfrm>
            <a:off x="2577524" y="1285081"/>
            <a:ext cx="1835726" cy="1103167"/>
          </a:xfrm>
          <a:prstGeom prst="rect">
            <a:avLst/>
          </a:prstGeom>
          <a:noFill/>
          <a:ln>
            <a:noFill/>
          </a:ln>
        </p:spPr>
        <p:txBody>
          <a:bodyPr spcFirstLastPara="1" wrap="square" lIns="0" tIns="0" rIns="0" bIns="0" anchor="t" anchorCtr="0">
            <a:noAutofit/>
          </a:bodyPr>
          <a:lstStyle/>
          <a:p>
            <a:pPr marL="171450" marR="0" lvl="0" indent="-171450" algn="l" defTabSz="685983"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120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Book a consultation with the product managers for CICS TX Standard and explore the implementation options for your organization</a:t>
            </a:r>
          </a:p>
          <a:p>
            <a:pPr marL="171450" marR="0" lvl="0" indent="-171450" algn="l" defTabSz="685983" rtl="0" eaLnBrk="1" fontAlgn="auto" latinLnBrk="0" hangingPunct="1">
              <a:lnSpc>
                <a:spcPct val="100000"/>
              </a:lnSpc>
              <a:spcBef>
                <a:spcPts val="600"/>
              </a:spcBef>
              <a:spcAft>
                <a:spcPts val="0"/>
              </a:spcAft>
              <a:buClr>
                <a:srgbClr val="FFFFFF"/>
              </a:buClr>
              <a:buSzPts val="1000"/>
              <a:buFont typeface="System Font Regular"/>
              <a:buChar char="—"/>
              <a:tabLst/>
              <a:defRPr/>
            </a:pPr>
            <a:r>
              <a:rPr kumimoji="0" lang="en-US" sz="1000" b="0" i="0" u="none" strike="noStrike" kern="120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View system requirements and prepare for installation</a:t>
            </a:r>
          </a:p>
        </p:txBody>
      </p:sp>
      <p:sp>
        <p:nvSpPr>
          <p:cNvPr id="19" name="Google Shape;1072;g9c999ac6c6_0_1749">
            <a:extLst>
              <a:ext uri="{FF2B5EF4-FFF2-40B4-BE49-F238E27FC236}">
                <a16:creationId xmlns:a16="http://schemas.microsoft.com/office/drawing/2014/main" id="{4C2DB731-75E9-354A-B4C4-196091F438F7}"/>
              </a:ext>
            </a:extLst>
          </p:cNvPr>
          <p:cNvSpPr txBox="1"/>
          <p:nvPr/>
        </p:nvSpPr>
        <p:spPr>
          <a:xfrm>
            <a:off x="4800600" y="1459125"/>
            <a:ext cx="1828800" cy="7158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r>
              <a:rPr kumimoji="0" lang="en-US" sz="1000" b="1"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9"/>
                  </a:ext>
                </a:extLst>
              </a:rPr>
              <a:t>Modernize distributed CICS applications to become more agile and innovative for your changing business needs</a:t>
            </a:r>
            <a:endParaRPr kumimoji="0"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1"/>
                </a:ext>
              </a:extLst>
            </a:endParaRPr>
          </a:p>
          <a:p>
            <a:pPr marL="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endParaRPr kumimoji="0" sz="8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endParaRPr>
          </a:p>
          <a:p>
            <a:pPr defTabSz="914400">
              <a:spcBef>
                <a:spcPts val="600"/>
              </a:spcBef>
              <a:buClr>
                <a:srgbClr val="000000"/>
              </a:buClr>
              <a:buSzPts val="1600"/>
              <a:defRPr/>
            </a:pPr>
            <a:r>
              <a:rPr lang="en-US" sz="800" u="none" strike="noStrike" cap="none" dirty="0">
                <a:solidFill>
                  <a:schemeClr val="lt1"/>
                </a:solidFill>
                <a:latin typeface="Arial" panose="020B0604020202020204" pitchFamily="34" charset="0"/>
                <a:ea typeface="IBM Plex Sans"/>
                <a:cs typeface="Arial" panose="020B0604020202020204" pitchFamily="34" charset="0"/>
                <a:sym typeface="IBM Plex Sans"/>
                <a:hlinkClick r:id="rId2"/>
              </a:rPr>
              <a:t>Product page </a:t>
            </a:r>
            <a:endParaRPr lang="en-US" sz="800" u="none" strike="noStrike" cap="none" dirty="0">
              <a:solidFill>
                <a:schemeClr val="accent1"/>
              </a:solidFill>
              <a:latin typeface="Arial" panose="020B0604020202020204" pitchFamily="34" charset="0"/>
              <a:ea typeface="IBM Plex Sans"/>
              <a:cs typeface="Arial" panose="020B0604020202020204" pitchFamily="34" charset="0"/>
              <a:sym typeface="IBM Plex Sans"/>
            </a:endParaRPr>
          </a:p>
          <a:p>
            <a:pPr marL="0" marR="0" lvl="0" indent="0" algn="l" defTabSz="914400" rtl="0" eaLnBrk="1" fontAlgn="auto" latinLnBrk="0" hangingPunct="1">
              <a:lnSpc>
                <a:spcPct val="100000"/>
              </a:lnSpc>
              <a:spcBef>
                <a:spcPts val="600"/>
              </a:spcBef>
              <a:spcAft>
                <a:spcPts val="0"/>
              </a:spcAft>
              <a:buClr>
                <a:srgbClr val="000000"/>
              </a:buClr>
              <a:buSzPts val="1600"/>
              <a:buFont typeface="Arial"/>
              <a:buNone/>
              <a:tabLst/>
              <a:defRPr/>
            </a:pPr>
            <a:r>
              <a:rPr kumimoji="0" lang="en-US" sz="800" b="0" i="0" u="sng"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 </a:t>
            </a:r>
            <a:endParaRPr kumimoji="0" sz="8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endParaRPr>
          </a:p>
        </p:txBody>
      </p:sp>
      <p:sp>
        <p:nvSpPr>
          <p:cNvPr id="29" name="Google Shape;1076;g9c999ac6c6_0_1749">
            <a:extLst>
              <a:ext uri="{FF2B5EF4-FFF2-40B4-BE49-F238E27FC236}">
                <a16:creationId xmlns:a16="http://schemas.microsoft.com/office/drawing/2014/main" id="{2976CF59-F766-F64E-956E-753F444916FD}"/>
              </a:ext>
            </a:extLst>
          </p:cNvPr>
          <p:cNvSpPr/>
          <p:nvPr/>
        </p:nvSpPr>
        <p:spPr>
          <a:xfrm>
            <a:off x="7543794" y="243000"/>
            <a:ext cx="914400" cy="914400"/>
          </a:xfrm>
          <a:prstGeom prst="ellipse">
            <a:avLst/>
          </a:prstGeom>
          <a:solidFill>
            <a:srgbClr val="525252"/>
          </a:solidFill>
          <a:ln>
            <a:noFill/>
          </a:ln>
        </p:spPr>
        <p:txBody>
          <a:bodyPr spcFirstLastPara="1" wrap="square" lIns="36000" tIns="36000" rIns="36000" bIns="36000" anchor="t"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1400"/>
              <a:buFont typeface="IBM Plex Sans"/>
              <a:buNone/>
              <a:tabLst/>
              <a:defRPr/>
            </a:pPr>
            <a:endParaRPr kumimoji="0" sz="14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endParaRPr>
          </a:p>
        </p:txBody>
      </p:sp>
      <p:pic>
        <p:nvPicPr>
          <p:cNvPr id="31" name="Google Shape;1078;g9c999ac6c6_0_1749">
            <a:extLst>
              <a:ext uri="{FF2B5EF4-FFF2-40B4-BE49-F238E27FC236}">
                <a16:creationId xmlns:a16="http://schemas.microsoft.com/office/drawing/2014/main" id="{2F6613A4-5DB6-D240-953C-34CB89DCD4C4}"/>
              </a:ext>
            </a:extLst>
          </p:cNvPr>
          <p:cNvPicPr preferRelativeResize="0"/>
          <p:nvPr/>
        </p:nvPicPr>
        <p:blipFill rotWithShape="1">
          <a:blip r:embed="rId6">
            <a:alphaModFix/>
          </a:blip>
          <a:srcRect/>
          <a:stretch/>
        </p:blipFill>
        <p:spPr>
          <a:xfrm>
            <a:off x="7636825" y="332700"/>
            <a:ext cx="735000" cy="735000"/>
          </a:xfrm>
          <a:prstGeom prst="rect">
            <a:avLst/>
          </a:prstGeom>
          <a:noFill/>
          <a:ln>
            <a:noFill/>
          </a:ln>
        </p:spPr>
      </p:pic>
      <p:pic>
        <p:nvPicPr>
          <p:cNvPr id="16" name="Picture Placeholder 15" descr="Diagram&#10;&#10;Description automatically generated">
            <a:extLst>
              <a:ext uri="{FF2B5EF4-FFF2-40B4-BE49-F238E27FC236}">
                <a16:creationId xmlns:a16="http://schemas.microsoft.com/office/drawing/2014/main" id="{4CDEE4C6-604D-41D6-BCFC-2ADBB0CDA7FC}"/>
              </a:ext>
            </a:extLst>
          </p:cNvPr>
          <p:cNvPicPr>
            <a:picLocks noGrp="1" noChangeAspect="1"/>
          </p:cNvPicPr>
          <p:nvPr>
            <p:ph type="pic" sz="quarter" idx="22"/>
          </p:nvPr>
        </p:nvPicPr>
        <p:blipFill>
          <a:blip r:embed="rId7"/>
          <a:srcRect t="16302" b="16302"/>
          <a:stretch>
            <a:fillRect/>
          </a:stretch>
        </p:blipFill>
        <p:spPr/>
      </p:pic>
      <p:sp>
        <p:nvSpPr>
          <p:cNvPr id="15" name="Google Shape;1077;g9c999ac6c6_0_1749">
            <a:extLst>
              <a:ext uri="{FF2B5EF4-FFF2-40B4-BE49-F238E27FC236}">
                <a16:creationId xmlns:a16="http://schemas.microsoft.com/office/drawing/2014/main" id="{34D95E50-FE38-4586-B6B8-06116D97AFAC}"/>
              </a:ext>
            </a:extLst>
          </p:cNvPr>
          <p:cNvSpPr txBox="1"/>
          <p:nvPr/>
        </p:nvSpPr>
        <p:spPr>
          <a:xfrm>
            <a:off x="7487699" y="1336100"/>
            <a:ext cx="1026535" cy="961850"/>
          </a:xfrm>
          <a:prstGeom prst="rect">
            <a:avLst/>
          </a:prstGeom>
          <a:noFill/>
          <a:ln>
            <a:noFill/>
          </a:ln>
        </p:spPr>
        <p:txBody>
          <a:bodyPr spcFirstLastPara="1" wrap="square" lIns="0" tIns="0" rIns="0" bIns="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000"/>
              <a:buFont typeface="Arial"/>
              <a:buNone/>
              <a:tabLst/>
              <a:defRPr/>
            </a:pPr>
            <a:r>
              <a:rPr kumimoji="0" lang="en-US" sz="900" b="1" i="0" u="none" strike="noStrike" kern="0" cap="none" spc="0" normalizeH="0" baseline="0" noProof="0" dirty="0" err="1">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Anto</a:t>
            </a:r>
            <a:r>
              <a:rPr kumimoji="0" lang="en-US" sz="900" b="1"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 A John</a:t>
            </a:r>
            <a:endParaRPr kumimoji="0" sz="900" b="1"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endParaRPr>
          </a:p>
          <a:p>
            <a:pPr marL="0" marR="0" lvl="0" indent="0" algn="ctr" defTabSz="914400" rtl="0" eaLnBrk="1" fontAlgn="auto" latinLnBrk="0" hangingPunct="1">
              <a:lnSpc>
                <a:spcPct val="100000"/>
              </a:lnSpc>
              <a:spcBef>
                <a:spcPts val="0"/>
              </a:spcBef>
              <a:spcAft>
                <a:spcPts val="0"/>
              </a:spcAft>
              <a:buClr>
                <a:srgbClr val="000000"/>
              </a:buClr>
              <a:buSzPts val="1000"/>
              <a:buFont typeface="Arial"/>
              <a:buNone/>
              <a:tabLst/>
              <a:defRPr/>
            </a:pPr>
            <a:r>
              <a:rPr lang="en-US" sz="900" b="1" kern="0" dirty="0">
                <a:solidFill>
                  <a:srgbClr val="FFFFFF"/>
                </a:solidFill>
                <a:latin typeface="Arial" panose="020B0604020202020204" pitchFamily="34" charset="0"/>
                <a:ea typeface="IBM Plex Sans"/>
                <a:cs typeface="Arial" panose="020B0604020202020204" pitchFamily="34" charset="0"/>
                <a:sym typeface="IBM Plex Sans"/>
              </a:rPr>
              <a:t>Product</a:t>
            </a:r>
            <a:r>
              <a:rPr kumimoji="0" lang="en-US" sz="900" b="1"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 Manager</a:t>
            </a:r>
            <a:endParaRPr kumimoji="0" sz="1200" b="0" i="0" u="none" strike="noStrike" kern="0" cap="none" spc="0" normalizeH="0" baseline="0" noProof="0" dirty="0">
              <a:ln>
                <a:noFill/>
              </a:ln>
              <a:solidFill>
                <a:srgbClr val="FFFFFF"/>
              </a:solidFill>
              <a:effectLst/>
              <a:uLnTx/>
              <a:uFillTx/>
              <a:latin typeface="Arial" panose="020B0604020202020204" pitchFamily="34" charset="0"/>
              <a:ea typeface="Arial"/>
              <a:cs typeface="Arial" panose="020B0604020202020204" pitchFamily="34" charset="0"/>
              <a:sym typeface="Arial"/>
            </a:endParaRPr>
          </a:p>
          <a:p>
            <a:pPr marL="0" marR="0" lvl="0" indent="0" algn="ctr" defTabSz="914400" rtl="0" eaLnBrk="1" fontAlgn="auto" latinLnBrk="0" hangingPunct="1">
              <a:lnSpc>
                <a:spcPct val="100000"/>
              </a:lnSpc>
              <a:spcBef>
                <a:spcPts val="600"/>
              </a:spcBef>
              <a:spcAft>
                <a:spcPts val="0"/>
              </a:spcAft>
              <a:buClr>
                <a:srgbClr val="000000"/>
              </a:buClr>
              <a:buSzPts val="1000"/>
              <a:buFont typeface="Arial"/>
              <a:buNone/>
              <a:tabLst/>
              <a:defRPr/>
            </a:pPr>
            <a:r>
              <a:rPr kumimoji="0" lang="en-US" sz="800" b="0" i="0" u="none" strike="noStrike" kern="0" cap="none" spc="0" normalizeH="0" baseline="0" noProof="0" dirty="0" err="1">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antojohn@in.ibm.com</a:t>
            </a:r>
            <a:endParaRPr kumimoji="0" sz="8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endParaRPr>
          </a:p>
        </p:txBody>
      </p:sp>
    </p:spTree>
    <p:extLst>
      <p:ext uri="{BB962C8B-B14F-4D97-AF65-F5344CB8AC3E}">
        <p14:creationId xmlns:p14="http://schemas.microsoft.com/office/powerpoint/2010/main" val="3992841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2">
            <a:extLst>
              <a:ext uri="{FF2B5EF4-FFF2-40B4-BE49-F238E27FC236}">
                <a16:creationId xmlns:a16="http://schemas.microsoft.com/office/drawing/2014/main" id="{DEE7A713-0090-C649-8140-85567F8C5B2E}"/>
              </a:ext>
            </a:extLst>
          </p:cNvPr>
          <p:cNvSpPr>
            <a:spLocks noGrp="1"/>
          </p:cNvSpPr>
          <p:nvPr>
            <p:ph type="body" sz="quarter" idx="14"/>
          </p:nvPr>
        </p:nvSpPr>
        <p:spPr/>
        <p:txBody>
          <a:bodyPr/>
          <a:lstStyle/>
          <a:p>
            <a:r>
              <a:rPr lang="en-US" dirty="0">
                <a:latin typeface="Arial" panose="020B0604020202020204" pitchFamily="34" charset="0"/>
                <a:cs typeface="Arial" panose="020B0604020202020204" pitchFamily="34" charset="0"/>
              </a:rPr>
              <a:t>© Copyright IBM Corporation 2022. All rights reserved. The information contained in these materials is provided for informational purposes only and is provided AS IS without warranty of any kind, express or implied. Any statement of direction represents IBM’s current intent, is subject to change or withdrawal, and represent only goals and objectives. IBM, the IBM logo, and ibm.com are trademarks of IBM Corp., registered in many jurisdictions worldwide. Other product and service names might be trademarks of IBM or other companies. A current list of IBM trademarks is available at </a:t>
            </a:r>
            <a:r>
              <a:rPr lang="en-US" dirty="0">
                <a:solidFill>
                  <a:srgbClr val="4589FF"/>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Copyright and trademark information</a:t>
            </a:r>
            <a:r>
              <a:rPr lang="en-US" dirty="0">
                <a:latin typeface="Arial" panose="020B0604020202020204" pitchFamily="34" charset="0"/>
                <a:cs typeface="Arial" panose="020B0604020202020204" pitchFamily="34" charset="0"/>
              </a:rPr>
              <a:t>.</a:t>
            </a:r>
          </a:p>
        </p:txBody>
      </p:sp>
      <p:sp>
        <p:nvSpPr>
          <p:cNvPr id="3" name="Footer Placeholder"/>
          <p:cNvSpPr>
            <a:spLocks noGrp="1"/>
          </p:cNvSpPr>
          <p:nvPr>
            <p:ph type="ftr" sz="quarter" idx="10"/>
          </p:nvPr>
        </p:nvSpPr>
        <p:spPr/>
        <p:txBody>
          <a:bodyPr/>
          <a:lstStyle/>
          <a:p>
            <a:pPr marL="0" marR="0" lvl="0" indent="0" algn="l" defTabSz="685992"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CICS TX solution brief © 2022 IBM Corporation</a:t>
            </a:r>
          </a:p>
        </p:txBody>
      </p:sp>
      <p:sp>
        <p:nvSpPr>
          <p:cNvPr id="4" name="Slide Number Placeholder"/>
          <p:cNvSpPr>
            <a:spLocks noGrp="1"/>
          </p:cNvSpPr>
          <p:nvPr>
            <p:ph type="sldNum" sz="quarter" idx="11"/>
          </p:nvPr>
        </p:nvSpPr>
        <p:spPr/>
        <p:txBody>
          <a:bodyPr/>
          <a:lstStyle/>
          <a:p>
            <a:pPr marL="0" marR="0" lvl="0" indent="0" algn="r" defTabSz="685983" rtl="0" eaLnBrk="1" fontAlgn="auto" latinLnBrk="0" hangingPunct="1">
              <a:lnSpc>
                <a:spcPct val="100000"/>
              </a:lnSpc>
              <a:spcBef>
                <a:spcPts val="0"/>
              </a:spcBef>
              <a:spcAft>
                <a:spcPts val="0"/>
              </a:spcAft>
              <a:buClrTx/>
              <a:buSzTx/>
              <a:buFontTx/>
              <a:buNone/>
              <a:tabLst/>
              <a:defRPr/>
            </a:pPr>
            <a:fld id="{59395FB3-9C97-154F-86B2-7E381B951268}" type="slidenum">
              <a:rPr kumimoji="0" lang="en-US" sz="600" b="0" i="0" u="none" strike="noStrike" kern="1200" cap="none" spc="0" normalizeH="0" baseline="0" noProof="0" smtClean="0">
                <a:ln>
                  <a:noFill/>
                </a:ln>
                <a:solidFill>
                  <a:srgbClr val="FFFFFF"/>
                </a:solidFill>
                <a:effectLst/>
                <a:uLnTx/>
                <a:uFillTx/>
                <a:latin typeface="Arial" panose="020B0604020202020204" pitchFamily="34" charset="0"/>
                <a:cs typeface="Arial" panose="020B0604020202020204" pitchFamily="34" charset="0"/>
              </a:rPr>
              <a:pPr marL="0" marR="0" lvl="0" indent="0" algn="r" defTabSz="685983" rtl="0" eaLnBrk="1" fontAlgn="auto" latinLnBrk="0" hangingPunct="1">
                <a:lnSpc>
                  <a:spcPct val="100000"/>
                </a:lnSpc>
                <a:spcBef>
                  <a:spcPts val="0"/>
                </a:spcBef>
                <a:spcAft>
                  <a:spcPts val="0"/>
                </a:spcAft>
                <a:buClrTx/>
                <a:buSzTx/>
                <a:buFontTx/>
                <a:buNone/>
                <a:tabLst/>
                <a:defRPr/>
              </a:pPr>
              <a:t>11</a:t>
            </a:fld>
            <a:endParaRPr kumimoji="0" lang="en-US" sz="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4838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89F437B-C280-624E-815D-9C9F853DDEFA}"/>
              </a:ext>
            </a:extLst>
          </p:cNvPr>
          <p:cNvSpPr>
            <a:spLocks noGrp="1"/>
          </p:cNvSpPr>
          <p:nvPr>
            <p:ph type="ftr" sz="quarter" idx="10"/>
          </p:nvPr>
        </p:nvSpPr>
        <p:spPr/>
        <p:txBody>
          <a:bodyPr/>
          <a:lstStyle/>
          <a:p>
            <a:r>
              <a:rPr lang="en-US" dirty="0">
                <a:latin typeface="Arial" panose="020B0604020202020204" pitchFamily="34" charset="0"/>
                <a:cs typeface="Arial" panose="020B0604020202020204" pitchFamily="34" charset="0"/>
              </a:rPr>
              <a:t>CICS TX solution brief © 2022 IBM Corporation</a:t>
            </a:r>
          </a:p>
        </p:txBody>
      </p:sp>
      <p:sp>
        <p:nvSpPr>
          <p:cNvPr id="3" name="Slide Number Placeholder 2">
            <a:extLst>
              <a:ext uri="{FF2B5EF4-FFF2-40B4-BE49-F238E27FC236}">
                <a16:creationId xmlns:a16="http://schemas.microsoft.com/office/drawing/2014/main" id="{906EF051-29D3-214E-BD0D-21508220E650}"/>
              </a:ext>
            </a:extLst>
          </p:cNvPr>
          <p:cNvSpPr>
            <a:spLocks noGrp="1"/>
          </p:cNvSpPr>
          <p:nvPr>
            <p:ph type="sldNum" sz="quarter" idx="11"/>
          </p:nvPr>
        </p:nvSpPr>
        <p:spPr/>
        <p:txBody>
          <a:bodyPr/>
          <a:lstStyle/>
          <a:p>
            <a:fld id="{59395FB3-9C97-154F-86B2-7E381B951268}" type="slidenum">
              <a:rPr lang="en-US" smtClean="0"/>
              <a:pPr/>
              <a:t>2</a:t>
            </a:fld>
            <a:endParaRPr lang="en-US" dirty="0"/>
          </a:p>
        </p:txBody>
      </p:sp>
      <p:grpSp>
        <p:nvGrpSpPr>
          <p:cNvPr id="25" name="Google Shape;615;g9c78883515_0_1275">
            <a:extLst>
              <a:ext uri="{FF2B5EF4-FFF2-40B4-BE49-F238E27FC236}">
                <a16:creationId xmlns:a16="http://schemas.microsoft.com/office/drawing/2014/main" id="{E0781AEB-5344-0C4B-9F48-3BA2D3752B94}"/>
              </a:ext>
            </a:extLst>
          </p:cNvPr>
          <p:cNvGrpSpPr/>
          <p:nvPr/>
        </p:nvGrpSpPr>
        <p:grpSpPr>
          <a:xfrm>
            <a:off x="2286000" y="1289051"/>
            <a:ext cx="6629400" cy="3590796"/>
            <a:chOff x="2286000" y="1289051"/>
            <a:chExt cx="6629400" cy="3590796"/>
          </a:xfrm>
        </p:grpSpPr>
        <p:sp>
          <p:nvSpPr>
            <p:cNvPr id="26" name="Google Shape;616;g9c78883515_0_1275">
              <a:extLst>
                <a:ext uri="{FF2B5EF4-FFF2-40B4-BE49-F238E27FC236}">
                  <a16:creationId xmlns:a16="http://schemas.microsoft.com/office/drawing/2014/main" id="{5FD118A0-0415-C64D-9058-291195004758}"/>
                </a:ext>
              </a:extLst>
            </p:cNvPr>
            <p:cNvSpPr/>
            <p:nvPr/>
          </p:nvSpPr>
          <p:spPr>
            <a:xfrm>
              <a:off x="2286000" y="1716280"/>
              <a:ext cx="6629400" cy="2046600"/>
            </a:xfrm>
            <a:prstGeom prst="roundRect">
              <a:avLst>
                <a:gd name="adj" fmla="val 16667"/>
              </a:avLst>
            </a:prstGeom>
            <a:solidFill>
              <a:srgbClr val="262626"/>
            </a:solidFill>
            <a:ln w="9525" cap="flat" cmpd="sng">
              <a:solidFill>
                <a:srgbClr val="4589FF"/>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SzPts val="800"/>
                <a:buFont typeface="Arial"/>
                <a:buNone/>
              </a:pPr>
              <a:endParaRPr sz="800" kern="0" dirty="0">
                <a:solidFill>
                  <a:srgbClr val="F2F2F2"/>
                </a:solidFill>
                <a:latin typeface="Arial" panose="020B0604020202020204" pitchFamily="34" charset="0"/>
                <a:ea typeface="IBM Plex Sans Condensed"/>
                <a:cs typeface="Arial" panose="020B0604020202020204" pitchFamily="34" charset="0"/>
                <a:sym typeface="IBM Plex Sans Condensed"/>
              </a:endParaRPr>
            </a:p>
          </p:txBody>
        </p:sp>
        <p:sp>
          <p:nvSpPr>
            <p:cNvPr id="27" name="Google Shape;617;g9c78883515_0_1275">
              <a:extLst>
                <a:ext uri="{FF2B5EF4-FFF2-40B4-BE49-F238E27FC236}">
                  <a16:creationId xmlns:a16="http://schemas.microsoft.com/office/drawing/2014/main" id="{A73066C8-2EE7-CF48-A413-9CC35D8840BE}"/>
                </a:ext>
              </a:extLst>
            </p:cNvPr>
            <p:cNvSpPr txBox="1"/>
            <p:nvPr/>
          </p:nvSpPr>
          <p:spPr>
            <a:xfrm>
              <a:off x="2494007" y="2967501"/>
              <a:ext cx="806796" cy="416489"/>
            </a:xfrm>
            <a:prstGeom prst="rect">
              <a:avLst/>
            </a:prstGeom>
            <a:noFill/>
            <a:ln>
              <a:noFill/>
            </a:ln>
          </p:spPr>
          <p:txBody>
            <a:bodyPr spcFirstLastPara="1" wrap="square" lIns="0" tIns="0" rIns="0" bIns="0" anchor="t" anchorCtr="0">
              <a:noAutofit/>
            </a:bodyPr>
            <a:lstStyle/>
            <a:p>
              <a:pPr marL="4762" algn="ctr" defTabSz="914400">
                <a:spcAft>
                  <a:spcPts val="1100"/>
                </a:spcAft>
                <a:buClr>
                  <a:srgbClr val="000000"/>
                </a:buClr>
                <a:buSzPts val="800"/>
                <a:buFont typeface="Arial"/>
                <a:buNone/>
              </a:pPr>
              <a:r>
                <a:rPr lang="en-US" sz="800" kern="0" dirty="0">
                  <a:solidFill>
                    <a:srgbClr val="FFFFFF"/>
                  </a:solidFill>
                  <a:latin typeface="Arial" panose="020B0604020202020204" pitchFamily="34" charset="0"/>
                  <a:ea typeface="IBM Plex Sans"/>
                  <a:cs typeface="Arial" panose="020B0604020202020204" pitchFamily="34" charset="0"/>
                  <a:sym typeface="IBM Plex Sans"/>
                </a:rPr>
                <a:t>Containerization &amp; orchestration</a:t>
              </a:r>
              <a:endParaRPr sz="1400" kern="0" dirty="0">
                <a:solidFill>
                  <a:srgbClr val="000000"/>
                </a:solidFill>
                <a:latin typeface="Arial" panose="020B0604020202020204" pitchFamily="34" charset="0"/>
                <a:ea typeface="Arial"/>
                <a:cs typeface="Arial" panose="020B0604020202020204" pitchFamily="34" charset="0"/>
                <a:sym typeface="Arial"/>
              </a:endParaRPr>
            </a:p>
          </p:txBody>
        </p:sp>
        <p:sp>
          <p:nvSpPr>
            <p:cNvPr id="29" name="Google Shape;619;g9c78883515_0_1275">
              <a:extLst>
                <a:ext uri="{FF2B5EF4-FFF2-40B4-BE49-F238E27FC236}">
                  <a16:creationId xmlns:a16="http://schemas.microsoft.com/office/drawing/2014/main" id="{2DC88ED9-E8B5-B64F-9E21-718DF9BE96C8}"/>
                </a:ext>
              </a:extLst>
            </p:cNvPr>
            <p:cNvSpPr txBox="1"/>
            <p:nvPr/>
          </p:nvSpPr>
          <p:spPr>
            <a:xfrm>
              <a:off x="3892054" y="2967502"/>
              <a:ext cx="681000" cy="166800"/>
            </a:xfrm>
            <a:prstGeom prst="rect">
              <a:avLst/>
            </a:prstGeom>
            <a:noFill/>
            <a:ln>
              <a:noFill/>
            </a:ln>
          </p:spPr>
          <p:txBody>
            <a:bodyPr spcFirstLastPara="1" wrap="square" lIns="0" tIns="0" rIns="0" bIns="0" anchor="t" anchorCtr="0">
              <a:noAutofit/>
            </a:bodyPr>
            <a:lstStyle/>
            <a:p>
              <a:pPr marL="4762" algn="ctr" defTabSz="914400">
                <a:buClr>
                  <a:srgbClr val="000000"/>
                </a:buClr>
                <a:buSzPts val="800"/>
                <a:buFont typeface="Arial"/>
                <a:buNone/>
              </a:pPr>
              <a:r>
                <a:rPr lang="en-US" sz="800" kern="0" dirty="0">
                  <a:solidFill>
                    <a:srgbClr val="FFFFFF"/>
                  </a:solidFill>
                  <a:latin typeface="Arial" panose="020B0604020202020204" pitchFamily="34" charset="0"/>
                  <a:ea typeface="IBM Plex Sans"/>
                  <a:cs typeface="Arial" panose="020B0604020202020204" pitchFamily="34" charset="0"/>
                  <a:sym typeface="IBM Plex Sans"/>
                </a:rPr>
                <a:t>IBM COBOL for Linux on x86</a:t>
              </a:r>
              <a:endParaRPr sz="800" kern="0" dirty="0">
                <a:solidFill>
                  <a:srgbClr val="FFFFFF"/>
                </a:solidFill>
                <a:latin typeface="Arial" panose="020B0604020202020204" pitchFamily="34" charset="0"/>
                <a:ea typeface="IBM Plex Sans"/>
                <a:cs typeface="Arial" panose="020B0604020202020204" pitchFamily="34" charset="0"/>
                <a:sym typeface="IBM Plex Sans"/>
              </a:endParaRPr>
            </a:p>
          </p:txBody>
        </p:sp>
        <p:sp>
          <p:nvSpPr>
            <p:cNvPr id="31" name="Google Shape;621;g9c78883515_0_1275">
              <a:extLst>
                <a:ext uri="{FF2B5EF4-FFF2-40B4-BE49-F238E27FC236}">
                  <a16:creationId xmlns:a16="http://schemas.microsoft.com/office/drawing/2014/main" id="{E0E1996A-6EFB-4B49-9ADE-962392536B24}"/>
                </a:ext>
              </a:extLst>
            </p:cNvPr>
            <p:cNvSpPr txBox="1"/>
            <p:nvPr/>
          </p:nvSpPr>
          <p:spPr>
            <a:xfrm>
              <a:off x="5213920" y="2967502"/>
              <a:ext cx="671400" cy="166800"/>
            </a:xfrm>
            <a:prstGeom prst="rect">
              <a:avLst/>
            </a:prstGeom>
            <a:noFill/>
            <a:ln>
              <a:noFill/>
            </a:ln>
          </p:spPr>
          <p:txBody>
            <a:bodyPr spcFirstLastPara="1" wrap="square" lIns="0" tIns="0" rIns="0" bIns="0" anchor="t" anchorCtr="0">
              <a:noAutofit/>
            </a:bodyPr>
            <a:lstStyle/>
            <a:p>
              <a:pPr marL="4762" algn="ctr" defTabSz="914400">
                <a:buClr>
                  <a:srgbClr val="000000"/>
                </a:buClr>
                <a:buSzPts val="800"/>
                <a:buFont typeface="Arial"/>
                <a:buNone/>
              </a:pPr>
              <a:r>
                <a:rPr lang="en-US" sz="800" kern="0" dirty="0">
                  <a:solidFill>
                    <a:srgbClr val="FFFFFF"/>
                  </a:solidFill>
                  <a:latin typeface="Arial" panose="020B0604020202020204" pitchFamily="34" charset="0"/>
                  <a:ea typeface="IBM Plex Sans"/>
                  <a:cs typeface="Arial" panose="020B0604020202020204" pitchFamily="34" charset="0"/>
                  <a:sym typeface="IBM Plex Sans"/>
                </a:rPr>
                <a:t>Hybrid Connectivity</a:t>
              </a:r>
            </a:p>
          </p:txBody>
        </p:sp>
        <p:sp>
          <p:nvSpPr>
            <p:cNvPr id="33" name="Google Shape;623;g9c78883515_0_1275">
              <a:extLst>
                <a:ext uri="{FF2B5EF4-FFF2-40B4-BE49-F238E27FC236}">
                  <a16:creationId xmlns:a16="http://schemas.microsoft.com/office/drawing/2014/main" id="{ECBA09BF-2471-EC46-9CB7-788772D4914E}"/>
                </a:ext>
              </a:extLst>
            </p:cNvPr>
            <p:cNvSpPr txBox="1"/>
            <p:nvPr/>
          </p:nvSpPr>
          <p:spPr>
            <a:xfrm>
              <a:off x="6629703" y="2967502"/>
              <a:ext cx="685800" cy="166800"/>
            </a:xfrm>
            <a:prstGeom prst="rect">
              <a:avLst/>
            </a:prstGeom>
            <a:noFill/>
            <a:ln>
              <a:noFill/>
            </a:ln>
          </p:spPr>
          <p:txBody>
            <a:bodyPr spcFirstLastPara="1" wrap="square" lIns="0" tIns="0" rIns="0" bIns="0" anchor="t" anchorCtr="0">
              <a:noAutofit/>
            </a:bodyPr>
            <a:lstStyle/>
            <a:p>
              <a:pPr marL="4762" algn="ctr" defTabSz="914400">
                <a:buClr>
                  <a:srgbClr val="000000"/>
                </a:buClr>
                <a:buSzPts val="800"/>
                <a:buFont typeface="Arial"/>
                <a:buNone/>
              </a:pPr>
              <a:r>
                <a:rPr lang="en-US" sz="800" kern="0" dirty="0">
                  <a:solidFill>
                    <a:srgbClr val="FFFFFF"/>
                  </a:solidFill>
                  <a:latin typeface="Arial" panose="020B0604020202020204" pitchFamily="34" charset="0"/>
                  <a:ea typeface="IBM Plex Sans"/>
                  <a:cs typeface="Arial" panose="020B0604020202020204" pitchFamily="34" charset="0"/>
                  <a:sym typeface="IBM Plex Sans"/>
                </a:rPr>
                <a:t>Scale to Z</a:t>
              </a:r>
              <a:endParaRPr sz="800" kern="0" dirty="0">
                <a:solidFill>
                  <a:srgbClr val="FFFFFF"/>
                </a:solidFill>
                <a:latin typeface="Arial" panose="020B0604020202020204" pitchFamily="34" charset="0"/>
                <a:ea typeface="IBM Plex Sans"/>
                <a:cs typeface="Arial" panose="020B0604020202020204" pitchFamily="34" charset="0"/>
                <a:sym typeface="IBM Plex Sans"/>
              </a:endParaRPr>
            </a:p>
          </p:txBody>
        </p:sp>
        <p:sp>
          <p:nvSpPr>
            <p:cNvPr id="35" name="Google Shape;625;g9c78883515_0_1275">
              <a:extLst>
                <a:ext uri="{FF2B5EF4-FFF2-40B4-BE49-F238E27FC236}">
                  <a16:creationId xmlns:a16="http://schemas.microsoft.com/office/drawing/2014/main" id="{55111582-3B2C-9A44-A51B-21C63F0D4182}"/>
                </a:ext>
              </a:extLst>
            </p:cNvPr>
            <p:cNvSpPr txBox="1"/>
            <p:nvPr/>
          </p:nvSpPr>
          <p:spPr>
            <a:xfrm>
              <a:off x="8000932" y="2967502"/>
              <a:ext cx="685800" cy="166800"/>
            </a:xfrm>
            <a:prstGeom prst="rect">
              <a:avLst/>
            </a:prstGeom>
            <a:noFill/>
            <a:ln>
              <a:noFill/>
            </a:ln>
          </p:spPr>
          <p:txBody>
            <a:bodyPr spcFirstLastPara="1" wrap="square" lIns="0" tIns="0" rIns="0" bIns="0" anchor="t" anchorCtr="0">
              <a:noAutofit/>
            </a:bodyPr>
            <a:lstStyle/>
            <a:p>
              <a:pPr marL="4762" algn="ctr" defTabSz="914400">
                <a:spcAft>
                  <a:spcPts val="1100"/>
                </a:spcAft>
                <a:buClr>
                  <a:srgbClr val="000000"/>
                </a:buClr>
                <a:buSzPts val="800"/>
                <a:buFont typeface="Arial"/>
                <a:buNone/>
              </a:pPr>
              <a:r>
                <a:rPr lang="en-US" sz="800" kern="0" dirty="0">
                  <a:solidFill>
                    <a:srgbClr val="FFFFFF"/>
                  </a:solidFill>
                  <a:latin typeface="Arial" panose="020B0604020202020204" pitchFamily="34" charset="0"/>
                  <a:ea typeface="IBM Plex Sans"/>
                  <a:cs typeface="Arial" panose="020B0604020202020204" pitchFamily="34" charset="0"/>
                  <a:sym typeface="IBM Plex Sans"/>
                </a:rPr>
                <a:t>Simplified DevOps</a:t>
              </a:r>
              <a:endParaRPr sz="1400" kern="0" dirty="0">
                <a:solidFill>
                  <a:srgbClr val="000000"/>
                </a:solidFill>
                <a:latin typeface="Arial" panose="020B0604020202020204" pitchFamily="34" charset="0"/>
                <a:ea typeface="Arial"/>
                <a:cs typeface="Arial" panose="020B0604020202020204" pitchFamily="34" charset="0"/>
                <a:sym typeface="Arial"/>
              </a:endParaRPr>
            </a:p>
          </p:txBody>
        </p:sp>
        <p:sp>
          <p:nvSpPr>
            <p:cNvPr id="37" name="Google Shape;627;g9c78883515_0_1275">
              <a:extLst>
                <a:ext uri="{FF2B5EF4-FFF2-40B4-BE49-F238E27FC236}">
                  <a16:creationId xmlns:a16="http://schemas.microsoft.com/office/drawing/2014/main" id="{9C78921C-07ED-784A-95C9-A5F361F36BF1}"/>
                </a:ext>
              </a:extLst>
            </p:cNvPr>
            <p:cNvSpPr/>
            <p:nvPr/>
          </p:nvSpPr>
          <p:spPr>
            <a:xfrm>
              <a:off x="3543300" y="3488933"/>
              <a:ext cx="4114800" cy="366600"/>
            </a:xfrm>
            <a:prstGeom prst="roundRect">
              <a:avLst>
                <a:gd name="adj" fmla="val 16667"/>
              </a:avLst>
            </a:prstGeom>
            <a:solidFill>
              <a:srgbClr val="000000"/>
            </a:solidFill>
            <a:ln w="9525" cap="flat" cmpd="sng">
              <a:solidFill>
                <a:srgbClr val="4589FF"/>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SzPts val="1100"/>
                <a:buFont typeface="Arial"/>
                <a:buNone/>
              </a:pPr>
              <a:r>
                <a:rPr lang="en-US" sz="800" kern="0" dirty="0">
                  <a:solidFill>
                    <a:srgbClr val="F2F2F2"/>
                  </a:solidFill>
                  <a:latin typeface="Arial" panose="020B0604020202020204" pitchFamily="34" charset="0"/>
                  <a:ea typeface="IBM Plex Sans"/>
                  <a:cs typeface="Arial" panose="020B0604020202020204" pitchFamily="34" charset="0"/>
                  <a:sym typeface="IBM Plex Sans"/>
                </a:rPr>
                <a:t>Across platforms of choice</a:t>
              </a:r>
              <a:endParaRPr sz="800" kern="0" dirty="0">
                <a:solidFill>
                  <a:srgbClr val="F2F2F2"/>
                </a:solidFill>
                <a:latin typeface="Arial" panose="020B0604020202020204" pitchFamily="34" charset="0"/>
                <a:ea typeface="IBM Plex Sans"/>
                <a:cs typeface="Arial" panose="020B0604020202020204" pitchFamily="34" charset="0"/>
                <a:sym typeface="IBM Plex Sans"/>
              </a:endParaRPr>
            </a:p>
          </p:txBody>
        </p:sp>
        <p:sp>
          <p:nvSpPr>
            <p:cNvPr id="38" name="Google Shape;628;g9c78883515_0_1275">
              <a:extLst>
                <a:ext uri="{FF2B5EF4-FFF2-40B4-BE49-F238E27FC236}">
                  <a16:creationId xmlns:a16="http://schemas.microsoft.com/office/drawing/2014/main" id="{C6887816-35D2-264E-8FE3-91DCB5F69E6E}"/>
                </a:ext>
              </a:extLst>
            </p:cNvPr>
            <p:cNvSpPr/>
            <p:nvPr/>
          </p:nvSpPr>
          <p:spPr>
            <a:xfrm>
              <a:off x="3543300" y="1563881"/>
              <a:ext cx="4114800" cy="366600"/>
            </a:xfrm>
            <a:prstGeom prst="roundRect">
              <a:avLst>
                <a:gd name="adj" fmla="val 16667"/>
              </a:avLst>
            </a:prstGeom>
            <a:solidFill>
              <a:srgbClr val="000000"/>
            </a:solidFill>
            <a:ln w="9525" cap="flat" cmpd="sng">
              <a:solidFill>
                <a:srgbClr val="4589FF"/>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SzPts val="1100"/>
                <a:buFont typeface="Arial"/>
                <a:buNone/>
              </a:pPr>
              <a:r>
                <a:rPr lang="en-US" sz="800" kern="0" dirty="0">
                  <a:solidFill>
                    <a:srgbClr val="F2F2F2"/>
                  </a:solidFill>
                  <a:latin typeface="Arial" panose="020B0604020202020204" pitchFamily="34" charset="0"/>
                  <a:ea typeface="IBM Plex Sans"/>
                  <a:cs typeface="Arial" panose="020B0604020202020204" pitchFamily="34" charset="0"/>
                  <a:sym typeface="IBM Plex Sans"/>
                </a:rPr>
                <a:t>Hybrid transactional capability</a:t>
              </a:r>
              <a:endParaRPr sz="800" kern="0" dirty="0">
                <a:solidFill>
                  <a:srgbClr val="F2F2F2"/>
                </a:solidFill>
                <a:latin typeface="Arial" panose="020B0604020202020204" pitchFamily="34" charset="0"/>
                <a:ea typeface="IBM Plex Sans"/>
                <a:cs typeface="Arial" panose="020B0604020202020204" pitchFamily="34" charset="0"/>
                <a:sym typeface="IBM Plex Sans"/>
              </a:endParaRPr>
            </a:p>
          </p:txBody>
        </p:sp>
        <p:sp>
          <p:nvSpPr>
            <p:cNvPr id="39" name="Google Shape;629;g9c78883515_0_1275">
              <a:extLst>
                <a:ext uri="{FF2B5EF4-FFF2-40B4-BE49-F238E27FC236}">
                  <a16:creationId xmlns:a16="http://schemas.microsoft.com/office/drawing/2014/main" id="{977CBA72-1578-F942-AA4E-203A1FAAACE1}"/>
                </a:ext>
              </a:extLst>
            </p:cNvPr>
            <p:cNvSpPr txBox="1"/>
            <p:nvPr/>
          </p:nvSpPr>
          <p:spPr>
            <a:xfrm>
              <a:off x="3892054" y="4713047"/>
              <a:ext cx="681000" cy="166800"/>
            </a:xfrm>
            <a:prstGeom prst="rect">
              <a:avLst/>
            </a:prstGeom>
            <a:noFill/>
            <a:ln>
              <a:noFill/>
            </a:ln>
          </p:spPr>
          <p:txBody>
            <a:bodyPr spcFirstLastPara="1" wrap="square" lIns="0" tIns="0" rIns="0" bIns="0" anchor="t" anchorCtr="0">
              <a:noAutofit/>
            </a:bodyPr>
            <a:lstStyle/>
            <a:p>
              <a:pPr marL="4762" algn="ctr" defTabSz="914400">
                <a:spcAft>
                  <a:spcPts val="1100"/>
                </a:spcAft>
                <a:buClr>
                  <a:srgbClr val="000000"/>
                </a:buClr>
                <a:buSzPts val="800"/>
                <a:buFont typeface="Arial"/>
                <a:buNone/>
              </a:pPr>
              <a:r>
                <a:rPr lang="en-US" sz="800" kern="0" dirty="0">
                  <a:solidFill>
                    <a:srgbClr val="FFFFFF"/>
                  </a:solidFill>
                  <a:latin typeface="Arial" panose="020B0604020202020204" pitchFamily="34" charset="0"/>
                  <a:ea typeface="IBM Plex Sans"/>
                  <a:cs typeface="Arial" panose="020B0604020202020204" pitchFamily="34" charset="0"/>
                  <a:sym typeface="IBM Plex Sans"/>
                </a:rPr>
                <a:t>Edge</a:t>
              </a:r>
              <a:endParaRPr sz="800" kern="0" dirty="0">
                <a:solidFill>
                  <a:srgbClr val="FFFFFF"/>
                </a:solidFill>
                <a:latin typeface="Arial" panose="020B0604020202020204" pitchFamily="34" charset="0"/>
                <a:ea typeface="IBM Plex Sans"/>
                <a:cs typeface="Arial" panose="020B0604020202020204" pitchFamily="34" charset="0"/>
                <a:sym typeface="IBM Plex Sans"/>
              </a:endParaRPr>
            </a:p>
          </p:txBody>
        </p:sp>
        <p:sp>
          <p:nvSpPr>
            <p:cNvPr id="41" name="Google Shape;631;g9c78883515_0_1275">
              <a:extLst>
                <a:ext uri="{FF2B5EF4-FFF2-40B4-BE49-F238E27FC236}">
                  <a16:creationId xmlns:a16="http://schemas.microsoft.com/office/drawing/2014/main" id="{161871E9-85DE-2941-A24F-79DD8B7D7233}"/>
                </a:ext>
              </a:extLst>
            </p:cNvPr>
            <p:cNvSpPr txBox="1"/>
            <p:nvPr/>
          </p:nvSpPr>
          <p:spPr>
            <a:xfrm>
              <a:off x="5272912" y="4713047"/>
              <a:ext cx="671400" cy="166800"/>
            </a:xfrm>
            <a:prstGeom prst="rect">
              <a:avLst/>
            </a:prstGeom>
            <a:noFill/>
            <a:ln>
              <a:noFill/>
            </a:ln>
          </p:spPr>
          <p:txBody>
            <a:bodyPr spcFirstLastPara="1" wrap="square" lIns="0" tIns="0" rIns="0" bIns="0" anchor="t" anchorCtr="0">
              <a:noAutofit/>
            </a:bodyPr>
            <a:lstStyle/>
            <a:p>
              <a:pPr marL="4762" algn="ctr" defTabSz="914400">
                <a:spcAft>
                  <a:spcPts val="1100"/>
                </a:spcAft>
                <a:buClr>
                  <a:srgbClr val="000000"/>
                </a:buClr>
                <a:buSzPts val="800"/>
                <a:buFont typeface="Arial"/>
                <a:buNone/>
              </a:pPr>
              <a:r>
                <a:rPr lang="en-US" sz="800" kern="0" dirty="0">
                  <a:solidFill>
                    <a:srgbClr val="FFFFFF"/>
                  </a:solidFill>
                  <a:latin typeface="Arial" panose="020B0604020202020204" pitchFamily="34" charset="0"/>
                  <a:ea typeface="IBM Plex Sans"/>
                  <a:cs typeface="Arial" panose="020B0604020202020204" pitchFamily="34" charset="0"/>
                  <a:sym typeface="IBM Plex Sans"/>
                </a:rPr>
                <a:t>Cloud</a:t>
              </a:r>
              <a:endParaRPr sz="800" kern="0" dirty="0">
                <a:solidFill>
                  <a:srgbClr val="FFFFFF"/>
                </a:solidFill>
                <a:latin typeface="Arial" panose="020B0604020202020204" pitchFamily="34" charset="0"/>
                <a:ea typeface="IBM Plex Sans"/>
                <a:cs typeface="Arial" panose="020B0604020202020204" pitchFamily="34" charset="0"/>
                <a:sym typeface="IBM Plex Sans"/>
              </a:endParaRPr>
            </a:p>
          </p:txBody>
        </p:sp>
        <p:sp>
          <p:nvSpPr>
            <p:cNvPr id="43" name="Google Shape;633;g9c78883515_0_1275">
              <a:extLst>
                <a:ext uri="{FF2B5EF4-FFF2-40B4-BE49-F238E27FC236}">
                  <a16:creationId xmlns:a16="http://schemas.microsoft.com/office/drawing/2014/main" id="{A613D73C-69A2-BE46-9FBC-2E05FDC349F5}"/>
                </a:ext>
              </a:extLst>
            </p:cNvPr>
            <p:cNvSpPr txBox="1"/>
            <p:nvPr/>
          </p:nvSpPr>
          <p:spPr>
            <a:xfrm>
              <a:off x="6629703" y="4713047"/>
              <a:ext cx="685800" cy="166800"/>
            </a:xfrm>
            <a:prstGeom prst="rect">
              <a:avLst/>
            </a:prstGeom>
            <a:noFill/>
            <a:ln>
              <a:noFill/>
            </a:ln>
          </p:spPr>
          <p:txBody>
            <a:bodyPr spcFirstLastPara="1" wrap="square" lIns="0" tIns="0" rIns="0" bIns="0" anchor="t" anchorCtr="0">
              <a:noAutofit/>
            </a:bodyPr>
            <a:lstStyle/>
            <a:p>
              <a:pPr marL="4762" algn="ctr" defTabSz="914400">
                <a:spcAft>
                  <a:spcPts val="1100"/>
                </a:spcAft>
                <a:buClr>
                  <a:srgbClr val="000000"/>
                </a:buClr>
                <a:buSzPts val="800"/>
                <a:buFont typeface="Arial"/>
                <a:buNone/>
              </a:pPr>
              <a:r>
                <a:rPr lang="en-US" sz="800" kern="0" dirty="0">
                  <a:solidFill>
                    <a:srgbClr val="FFFFFF"/>
                  </a:solidFill>
                  <a:latin typeface="Arial" panose="020B0604020202020204" pitchFamily="34" charset="0"/>
                  <a:ea typeface="IBM Plex Sans"/>
                  <a:cs typeface="Arial" panose="020B0604020202020204" pitchFamily="34" charset="0"/>
                  <a:sym typeface="IBM Plex Sans"/>
                </a:rPr>
                <a:t>On premise</a:t>
              </a:r>
              <a:endParaRPr sz="800" kern="0" dirty="0">
                <a:solidFill>
                  <a:srgbClr val="FFFFFF"/>
                </a:solidFill>
                <a:latin typeface="Arial" panose="020B0604020202020204" pitchFamily="34" charset="0"/>
                <a:ea typeface="IBM Plex Sans"/>
                <a:cs typeface="Arial" panose="020B0604020202020204" pitchFamily="34" charset="0"/>
                <a:sym typeface="IBM Plex Sans"/>
              </a:endParaRPr>
            </a:p>
          </p:txBody>
        </p:sp>
        <p:sp>
          <p:nvSpPr>
            <p:cNvPr id="45" name="Google Shape;635;g9c78883515_0_1275">
              <a:extLst>
                <a:ext uri="{FF2B5EF4-FFF2-40B4-BE49-F238E27FC236}">
                  <a16:creationId xmlns:a16="http://schemas.microsoft.com/office/drawing/2014/main" id="{686D6219-C5D9-CF45-ABFA-770AA767772D}"/>
                </a:ext>
              </a:extLst>
            </p:cNvPr>
            <p:cNvSpPr/>
            <p:nvPr/>
          </p:nvSpPr>
          <p:spPr>
            <a:xfrm>
              <a:off x="2286000" y="1289051"/>
              <a:ext cx="6629400" cy="186000"/>
            </a:xfrm>
            <a:prstGeom prst="roundRect">
              <a:avLst>
                <a:gd name="adj" fmla="val 16667"/>
              </a:avLst>
            </a:prstGeom>
            <a:solidFill>
              <a:srgbClr val="4589FF"/>
            </a:solidFill>
            <a:ln w="9525" cap="flat" cmpd="sng">
              <a:solidFill>
                <a:srgbClr val="4589FF"/>
              </a:solidFill>
              <a:prstDash val="solid"/>
              <a:round/>
              <a:headEnd type="none" w="sm" len="sm"/>
              <a:tailEnd type="none" w="sm" len="sm"/>
            </a:ln>
          </p:spPr>
          <p:txBody>
            <a:bodyPr spcFirstLastPara="1" wrap="square" lIns="91425" tIns="45700" rIns="91425" bIns="45700" anchor="ctr" anchorCtr="0">
              <a:noAutofit/>
            </a:bodyPr>
            <a:lstStyle/>
            <a:p>
              <a:pPr algn="ctr" defTabSz="914400">
                <a:buClr>
                  <a:srgbClr val="000000"/>
                </a:buClr>
                <a:buSzPts val="1100"/>
                <a:buFont typeface="Arial"/>
                <a:buNone/>
              </a:pPr>
              <a:r>
                <a:rPr lang="en-US" sz="800" kern="0" dirty="0">
                  <a:solidFill>
                    <a:srgbClr val="F2F2F2"/>
                  </a:solidFill>
                  <a:latin typeface="Arial" panose="020B0604020202020204" pitchFamily="34" charset="0"/>
                  <a:ea typeface="IBM Plex Sans"/>
                  <a:cs typeface="Arial" panose="020B0604020202020204" pitchFamily="34" charset="0"/>
                  <a:sym typeface="IBM Plex Sans"/>
                </a:rPr>
                <a:t>Distributed CICS application</a:t>
              </a:r>
              <a:endParaRPr sz="800" kern="0" dirty="0">
                <a:solidFill>
                  <a:srgbClr val="F2F2F2"/>
                </a:solidFill>
                <a:latin typeface="Arial" panose="020B0604020202020204" pitchFamily="34" charset="0"/>
                <a:ea typeface="IBM Plex Sans"/>
                <a:cs typeface="Arial" panose="020B0604020202020204" pitchFamily="34" charset="0"/>
                <a:sym typeface="IBM Plex Sans"/>
              </a:endParaRPr>
            </a:p>
          </p:txBody>
        </p:sp>
      </p:grpSp>
      <p:graphicFrame>
        <p:nvGraphicFramePr>
          <p:cNvPr id="47" name="Google Shape;614;g9c78883515_0_1275">
            <a:extLst>
              <a:ext uri="{FF2B5EF4-FFF2-40B4-BE49-F238E27FC236}">
                <a16:creationId xmlns:a16="http://schemas.microsoft.com/office/drawing/2014/main" id="{686731F2-B515-A649-BE0D-1C8E7226D745}"/>
              </a:ext>
            </a:extLst>
          </p:cNvPr>
          <p:cNvGraphicFramePr/>
          <p:nvPr>
            <p:extLst>
              <p:ext uri="{D42A27DB-BD31-4B8C-83A1-F6EECF244321}">
                <p14:modId xmlns:p14="http://schemas.microsoft.com/office/powerpoint/2010/main" val="3812228599"/>
              </p:ext>
            </p:extLst>
          </p:nvPr>
        </p:nvGraphicFramePr>
        <p:xfrm>
          <a:off x="37785" y="396466"/>
          <a:ext cx="8877550" cy="701040"/>
        </p:xfrm>
        <a:graphic>
          <a:graphicData uri="http://schemas.openxmlformats.org/drawingml/2006/table">
            <a:tbl>
              <a:tblPr bandRow="1">
                <a:noFill/>
              </a:tblPr>
              <a:tblGrid>
                <a:gridCol w="8877550">
                  <a:extLst>
                    <a:ext uri="{9D8B030D-6E8A-4147-A177-3AD203B41FA5}">
                      <a16:colId xmlns:a16="http://schemas.microsoft.com/office/drawing/2014/main" val="20000"/>
                    </a:ext>
                  </a:extLst>
                </a:gridCol>
              </a:tblGrid>
              <a:tr h="0">
                <a:tc>
                  <a:txBody>
                    <a:bodyPr/>
                    <a:lstStyle>
                      <a:lvl1pPr marL="0" algn="l" defTabSz="725139" rtl="0" eaLnBrk="1" latinLnBrk="0" hangingPunct="1">
                        <a:defRPr sz="1428" kern="1200">
                          <a:solidFill>
                            <a:schemeClr val="tx1"/>
                          </a:solidFill>
                          <a:latin typeface="Arial"/>
                        </a:defRPr>
                      </a:lvl1pPr>
                      <a:lvl2pPr marL="362568" algn="l" defTabSz="725139" rtl="0" eaLnBrk="1" latinLnBrk="0" hangingPunct="1">
                        <a:defRPr sz="1428" kern="1200">
                          <a:solidFill>
                            <a:schemeClr val="tx1"/>
                          </a:solidFill>
                          <a:latin typeface="Arial"/>
                        </a:defRPr>
                      </a:lvl2pPr>
                      <a:lvl3pPr marL="725139" algn="l" defTabSz="725139" rtl="0" eaLnBrk="1" latinLnBrk="0" hangingPunct="1">
                        <a:defRPr sz="1428" kern="1200">
                          <a:solidFill>
                            <a:schemeClr val="tx1"/>
                          </a:solidFill>
                          <a:latin typeface="Arial"/>
                        </a:defRPr>
                      </a:lvl3pPr>
                      <a:lvl4pPr marL="1087707" algn="l" defTabSz="725139" rtl="0" eaLnBrk="1" latinLnBrk="0" hangingPunct="1">
                        <a:defRPr sz="1428" kern="1200">
                          <a:solidFill>
                            <a:schemeClr val="tx1"/>
                          </a:solidFill>
                          <a:latin typeface="Arial"/>
                        </a:defRPr>
                      </a:lvl4pPr>
                      <a:lvl5pPr marL="1450276" algn="l" defTabSz="725139" rtl="0" eaLnBrk="1" latinLnBrk="0" hangingPunct="1">
                        <a:defRPr sz="1428" kern="1200">
                          <a:solidFill>
                            <a:schemeClr val="tx1"/>
                          </a:solidFill>
                          <a:latin typeface="Arial"/>
                        </a:defRPr>
                      </a:lvl5pPr>
                      <a:lvl6pPr marL="1812846" algn="l" defTabSz="725139" rtl="0" eaLnBrk="1" latinLnBrk="0" hangingPunct="1">
                        <a:defRPr sz="1428" kern="1200">
                          <a:solidFill>
                            <a:schemeClr val="tx1"/>
                          </a:solidFill>
                          <a:latin typeface="Arial"/>
                        </a:defRPr>
                      </a:lvl6pPr>
                      <a:lvl7pPr marL="2175414" algn="l" defTabSz="725139" rtl="0" eaLnBrk="1" latinLnBrk="0" hangingPunct="1">
                        <a:defRPr sz="1428" kern="1200">
                          <a:solidFill>
                            <a:schemeClr val="tx1"/>
                          </a:solidFill>
                          <a:latin typeface="Arial"/>
                        </a:defRPr>
                      </a:lvl7pPr>
                      <a:lvl8pPr marL="2537983" algn="l" defTabSz="725139" rtl="0" eaLnBrk="1" latinLnBrk="0" hangingPunct="1">
                        <a:defRPr sz="1428" kern="1200">
                          <a:solidFill>
                            <a:schemeClr val="tx1"/>
                          </a:solidFill>
                          <a:latin typeface="Arial"/>
                        </a:defRPr>
                      </a:lvl8pPr>
                      <a:lvl9pPr marL="2900552" algn="l" defTabSz="725139" rtl="0" eaLnBrk="1" latinLnBrk="0" hangingPunct="1">
                        <a:defRPr sz="1428" kern="1200">
                          <a:solidFill>
                            <a:schemeClr val="tx1"/>
                          </a:solidFill>
                          <a:latin typeface="Arial"/>
                        </a:defRPr>
                      </a:lvl9pPr>
                    </a:lstStyle>
                    <a:p>
                      <a:pPr marL="0" marR="0" lvl="0" indent="0" algn="l" rtl="0">
                        <a:lnSpc>
                          <a:spcPct val="100000"/>
                        </a:lnSpc>
                        <a:spcBef>
                          <a:spcPts val="0"/>
                        </a:spcBef>
                        <a:spcAft>
                          <a:spcPts val="0"/>
                        </a:spcAft>
                        <a:buClr>
                          <a:srgbClr val="000000"/>
                        </a:buClr>
                        <a:buSzPts val="1600"/>
                        <a:buFont typeface="Arial"/>
                        <a:buNone/>
                      </a:pPr>
                      <a:r>
                        <a:rPr lang="en-US" sz="1600" b="0" i="0" u="none" strike="noStrike" cap="none" dirty="0">
                          <a:solidFill>
                            <a:schemeClr val="bg1"/>
                          </a:solidFill>
                          <a:latin typeface="Arial" panose="020B0604020202020204" pitchFamily="34" charset="0"/>
                          <a:ea typeface="IBM Plex Sans"/>
                          <a:cs typeface="Arial" panose="020B0604020202020204" pitchFamily="34" charset="0"/>
                          <a:sym typeface="IBM Plex Sans"/>
                        </a:rPr>
                        <a:t>Migrate distributed CICS applications on emulators to Red Hat OpenShift based hybrid cloud</a:t>
                      </a:r>
                      <a:endParaRPr sz="1600" b="0" i="0" u="none" strike="noStrike" cap="none" dirty="0">
                        <a:solidFill>
                          <a:schemeClr val="bg1"/>
                        </a:solidFill>
                        <a:latin typeface="Arial" panose="020B0604020202020204" pitchFamily="34" charset="0"/>
                        <a:ea typeface="IBM Plex Sans"/>
                        <a:cs typeface="Arial" panose="020B0604020202020204" pitchFamily="34" charset="0"/>
                        <a:sym typeface="IBM Plex Sans"/>
                      </a:endParaRPr>
                    </a:p>
                  </a:txBody>
                  <a:tcPr marL="173725" marR="91450" marT="228600" marB="228600">
                    <a:lnL w="76200" cap="flat" cmpd="sng">
                      <a:solidFill>
                        <a:srgbClr val="0F62FE"/>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lnTlToBr w="12700" cmpd="sng">
                      <a:noFill/>
                      <a:prstDash val="solid"/>
                    </a:lnTlToBr>
                    <a:lnBlToTr w="12700" cmpd="sng">
                      <a:noFill/>
                      <a:prstDash val="solid"/>
                    </a:lnBlToTr>
                    <a:solidFill>
                      <a:srgbClr val="393939"/>
                    </a:solidFill>
                  </a:tcPr>
                </a:tc>
                <a:extLst>
                  <a:ext uri="{0D108BD9-81ED-4DB2-BD59-A6C34878D82A}">
                    <a16:rowId xmlns:a16="http://schemas.microsoft.com/office/drawing/2014/main" val="10000"/>
                  </a:ext>
                </a:extLst>
              </a:tr>
            </a:tbl>
          </a:graphicData>
        </a:graphic>
      </p:graphicFrame>
      <p:sp>
        <p:nvSpPr>
          <p:cNvPr id="48" name="Text Placeholder 13">
            <a:extLst>
              <a:ext uri="{FF2B5EF4-FFF2-40B4-BE49-F238E27FC236}">
                <a16:creationId xmlns:a16="http://schemas.microsoft.com/office/drawing/2014/main" id="{B6A730C7-A9B8-0241-8E83-CFD3BB33AB8D}"/>
              </a:ext>
            </a:extLst>
          </p:cNvPr>
          <p:cNvSpPr txBox="1">
            <a:spLocks/>
          </p:cNvSpPr>
          <p:nvPr/>
        </p:nvSpPr>
        <p:spPr>
          <a:xfrm>
            <a:off x="228600" y="146304"/>
            <a:ext cx="4123944" cy="137160"/>
          </a:xfrm>
          <a:prstGeom prst="rect">
            <a:avLst/>
          </a:prstGeom>
        </p:spPr>
        <p:txBody>
          <a:bodyPr lIns="0" tIns="0" rIns="0" bIns="0"/>
          <a:lstStyle>
            <a:lvl1pPr marL="0" indent="0" algn="l" rtl="0" eaLnBrk="1" fontAlgn="base" hangingPunct="1">
              <a:lnSpc>
                <a:spcPct val="100000"/>
              </a:lnSpc>
              <a:spcBef>
                <a:spcPts val="1100"/>
              </a:spcBef>
              <a:spcAft>
                <a:spcPct val="0"/>
              </a:spcAft>
              <a:buClr>
                <a:srgbClr val="6D6E70"/>
              </a:buClr>
              <a:buSzPct val="90000"/>
              <a:buFont typeface="IBM Plex Sans" pitchFamily="2" charset="2"/>
              <a:buNone/>
              <a:defRPr sz="1400">
                <a:solidFill>
                  <a:schemeClr val="bg1"/>
                </a:solidFill>
                <a:latin typeface="IBM Plex Sans" panose="020B0503050203000203" pitchFamily="34" charset="0"/>
                <a:ea typeface="IBM Plex Sans" panose="020B0503050203000203" pitchFamily="34" charset="0"/>
                <a:cs typeface="IBM Plex Sans" panose="020B0503050203000203" pitchFamily="34" charset="0"/>
              </a:defRPr>
            </a:lvl1pPr>
            <a:lvl2pPr marL="171452" indent="-173736" algn="l" rtl="0" eaLnBrk="1" fontAlgn="base" hangingPunct="1">
              <a:lnSpc>
                <a:spcPct val="100000"/>
              </a:lnSpc>
              <a:spcBef>
                <a:spcPts val="1100"/>
              </a:spcBef>
              <a:spcAft>
                <a:spcPct val="0"/>
              </a:spcAft>
              <a:buClr>
                <a:schemeClr val="bg1"/>
              </a:buClr>
              <a:buSzPct val="100000"/>
              <a:buFont typeface="IBM Plex Sans" charset="-120"/>
              <a:buChar char="–"/>
              <a:tabLst/>
              <a:defRPr sz="1400">
                <a:solidFill>
                  <a:schemeClr val="bg1"/>
                </a:solidFill>
                <a:latin typeface="IBM Plex Sans" panose="020B0503050203000203" pitchFamily="34" charset="0"/>
                <a:ea typeface="IBM Plex Sans" panose="020B0503050203000203" pitchFamily="34" charset="0"/>
                <a:cs typeface="IBM Plex Sans" panose="020B0503050203000203" pitchFamily="34" charset="0"/>
              </a:defRPr>
            </a:lvl2pPr>
            <a:lvl3pPr marL="342905" indent="-173736" algn="l" rtl="0" eaLnBrk="1" fontAlgn="base" hangingPunct="1">
              <a:lnSpc>
                <a:spcPct val="100000"/>
              </a:lnSpc>
              <a:spcBef>
                <a:spcPts val="1100"/>
              </a:spcBef>
              <a:spcAft>
                <a:spcPct val="0"/>
              </a:spcAft>
              <a:buClr>
                <a:schemeClr val="bg1"/>
              </a:buClr>
              <a:buSzPct val="100000"/>
              <a:buFont typeface="Arial" panose="020B0604020202020204" pitchFamily="34" charset="0"/>
              <a:buChar char="•"/>
              <a:tabLst/>
              <a:defRPr sz="1400">
                <a:solidFill>
                  <a:schemeClr val="bg1"/>
                </a:solidFill>
                <a:latin typeface="IBM Plex Sans" panose="020B0503050203000203" pitchFamily="34" charset="0"/>
                <a:ea typeface="IBM Plex Sans" panose="020B0503050203000203" pitchFamily="34" charset="0"/>
                <a:cs typeface="IBM Plex Sans" panose="020B0503050203000203" pitchFamily="34" charset="0"/>
              </a:defRPr>
            </a:lvl3pPr>
            <a:lvl4pPr marL="628658" indent="-173736" algn="l" rtl="0" eaLnBrk="1" fontAlgn="base" hangingPunct="1">
              <a:lnSpc>
                <a:spcPct val="100000"/>
              </a:lnSpc>
              <a:spcBef>
                <a:spcPts val="1100"/>
              </a:spcBef>
              <a:spcAft>
                <a:spcPct val="0"/>
              </a:spcAft>
              <a:buClr>
                <a:schemeClr val="bg1"/>
              </a:buClr>
              <a:buSzPct val="100000"/>
              <a:buFont typeface="IBM Plex Sans" charset="-120"/>
              <a:buChar char="–"/>
              <a:tabLst/>
              <a:defRPr sz="1400" baseline="0">
                <a:solidFill>
                  <a:schemeClr val="bg1"/>
                </a:solidFill>
                <a:latin typeface="IBM Plex Sans" panose="020B0503050203000203" pitchFamily="34" charset="0"/>
                <a:ea typeface="IBM Plex Sans" panose="020B0503050203000203" pitchFamily="34" charset="0"/>
                <a:cs typeface="IBM Plex Sans" panose="020B0503050203000203" pitchFamily="34" charset="0"/>
              </a:defRPr>
            </a:lvl4pPr>
            <a:lvl5pPr marL="803285" indent="-173736" algn="l" rtl="0" eaLnBrk="1" fontAlgn="base" hangingPunct="1">
              <a:lnSpc>
                <a:spcPct val="100000"/>
              </a:lnSpc>
              <a:spcBef>
                <a:spcPts val="1100"/>
              </a:spcBef>
              <a:spcAft>
                <a:spcPct val="0"/>
              </a:spcAft>
              <a:buClr>
                <a:schemeClr val="bg1"/>
              </a:buClr>
              <a:buFont typeface="IBM Plex Sans" charset="-120"/>
              <a:buChar char="»"/>
              <a:tabLst/>
              <a:defRPr sz="1400">
                <a:solidFill>
                  <a:schemeClr val="bg1"/>
                </a:solidFill>
                <a:latin typeface="IBM Plex Sans" panose="020B0503050203000203" pitchFamily="34" charset="0"/>
                <a:ea typeface="IBM Plex Sans" panose="020B0503050203000203" pitchFamily="34" charset="0"/>
                <a:cs typeface="IBM Plex Sans" panose="020B0503050203000203" pitchFamily="34" charset="0"/>
              </a:defRPr>
            </a:lvl5pPr>
            <a:lvl6pPr marL="1583721" indent="-129670" algn="l" rtl="0" eaLnBrk="1" fontAlgn="base" hangingPunct="1">
              <a:spcBef>
                <a:spcPct val="20000"/>
              </a:spcBef>
              <a:spcAft>
                <a:spcPct val="0"/>
              </a:spcAft>
              <a:buClr>
                <a:schemeClr val="bg1"/>
              </a:buClr>
              <a:buChar char="»"/>
              <a:defRPr sz="1269">
                <a:solidFill>
                  <a:schemeClr val="bg1"/>
                </a:solidFill>
                <a:latin typeface="IBM Plex Sans" charset="0"/>
              </a:defRPr>
            </a:lvl6pPr>
            <a:lvl7pPr marL="1946291" indent="-129670" algn="l" rtl="0" eaLnBrk="1" fontAlgn="base" hangingPunct="1">
              <a:spcBef>
                <a:spcPct val="20000"/>
              </a:spcBef>
              <a:spcAft>
                <a:spcPct val="0"/>
              </a:spcAft>
              <a:buClr>
                <a:schemeClr val="bg1"/>
              </a:buClr>
              <a:buChar char="»"/>
              <a:defRPr sz="1269">
                <a:solidFill>
                  <a:schemeClr val="bg1"/>
                </a:solidFill>
                <a:latin typeface="IBM Plex Sans" charset="0"/>
              </a:defRPr>
            </a:lvl7pPr>
            <a:lvl8pPr marL="2308860" indent="-129670" algn="l" rtl="0" eaLnBrk="1" fontAlgn="base" hangingPunct="1">
              <a:spcBef>
                <a:spcPct val="20000"/>
              </a:spcBef>
              <a:spcAft>
                <a:spcPct val="0"/>
              </a:spcAft>
              <a:buClr>
                <a:schemeClr val="bg1"/>
              </a:buClr>
              <a:buChar char="»"/>
              <a:defRPr sz="1269">
                <a:solidFill>
                  <a:schemeClr val="bg1"/>
                </a:solidFill>
                <a:latin typeface="IBM Plex Sans" charset="0"/>
              </a:defRPr>
            </a:lvl8pPr>
            <a:lvl9pPr marL="2671430" indent="-129670" algn="l" rtl="0" eaLnBrk="1" fontAlgn="base" hangingPunct="1">
              <a:spcBef>
                <a:spcPct val="20000"/>
              </a:spcBef>
              <a:spcAft>
                <a:spcPct val="0"/>
              </a:spcAft>
              <a:buClr>
                <a:schemeClr val="bg1"/>
              </a:buClr>
              <a:buChar char="»"/>
              <a:defRPr sz="1269">
                <a:solidFill>
                  <a:schemeClr val="bg1"/>
                </a:solidFill>
                <a:latin typeface="IBM Plex Sans" charset="0"/>
              </a:defRPr>
            </a:lvl9pPr>
          </a:lstStyle>
          <a:p>
            <a:pPr defTabSz="914400"/>
            <a:r>
              <a:rPr lang="en-US" sz="800" kern="0" dirty="0">
                <a:latin typeface="Arial" panose="020B0604020202020204" pitchFamily="34" charset="0"/>
                <a:cs typeface="Arial" panose="020B0604020202020204" pitchFamily="34" charset="0"/>
              </a:rPr>
              <a:t>CICS TX 11.1</a:t>
            </a:r>
          </a:p>
        </p:txBody>
      </p:sp>
      <p:sp>
        <p:nvSpPr>
          <p:cNvPr id="51" name="Google Shape;636;g9c78883515_0_1275">
            <a:extLst>
              <a:ext uri="{FF2B5EF4-FFF2-40B4-BE49-F238E27FC236}">
                <a16:creationId xmlns:a16="http://schemas.microsoft.com/office/drawing/2014/main" id="{51CDA876-80E7-C045-B51A-E54ECFA9FF80}"/>
              </a:ext>
            </a:extLst>
          </p:cNvPr>
          <p:cNvSpPr txBox="1"/>
          <p:nvPr/>
        </p:nvSpPr>
        <p:spPr>
          <a:xfrm>
            <a:off x="228600" y="1289047"/>
            <a:ext cx="1828800" cy="3349534"/>
          </a:xfrm>
          <a:prstGeom prst="rect">
            <a:avLst/>
          </a:prstGeom>
          <a:noFill/>
          <a:ln>
            <a:noFill/>
          </a:ln>
        </p:spPr>
        <p:txBody>
          <a:bodyPr spcFirstLastPara="1" wrap="square" lIns="0" tIns="0" rIns="0" bIns="0" anchor="t" anchorCtr="0">
            <a:noAutofit/>
          </a:bodyPr>
          <a:lstStyle/>
          <a:p>
            <a:pPr marL="4762" defTabSz="914400">
              <a:buClr>
                <a:srgbClr val="000000"/>
              </a:buClr>
              <a:buSzPts val="1100"/>
              <a:buFont typeface="Arial"/>
              <a:buNone/>
            </a:pPr>
            <a:r>
              <a:rPr lang="en-US" sz="1200" kern="0" dirty="0">
                <a:solidFill>
                  <a:srgbClr val="FFFFFF"/>
                </a:solidFill>
                <a:latin typeface="Arial" panose="020B0604020202020204" pitchFamily="34" charset="0"/>
                <a:ea typeface="IBM Plex Sans"/>
                <a:cs typeface="Arial" panose="020B0604020202020204" pitchFamily="34" charset="0"/>
                <a:sym typeface="IBM Plex Sans"/>
              </a:rPr>
              <a:t>CICS</a:t>
            </a:r>
            <a:r>
              <a:rPr lang="en-US" sz="1200" kern="0" baseline="30000" dirty="0">
                <a:solidFill>
                  <a:srgbClr val="FFFFFF"/>
                </a:solidFill>
                <a:latin typeface="Arial" panose="020B0604020202020204" pitchFamily="34" charset="0"/>
                <a:ea typeface="IBM Plex Sans"/>
                <a:cs typeface="Arial" panose="020B0604020202020204" pitchFamily="34" charset="0"/>
                <a:sym typeface="IBM Plex Sans"/>
              </a:rPr>
              <a:t>®</a:t>
            </a:r>
            <a:r>
              <a:rPr lang="en-US" sz="1200" kern="0" dirty="0">
                <a:solidFill>
                  <a:srgbClr val="FFFFFF"/>
                </a:solidFill>
                <a:latin typeface="Arial" panose="020B0604020202020204" pitchFamily="34" charset="0"/>
                <a:ea typeface="IBM Plex Sans"/>
                <a:cs typeface="Arial" panose="020B0604020202020204" pitchFamily="34" charset="0"/>
                <a:sym typeface="IBM Plex Sans"/>
              </a:rPr>
              <a:t> TX can:</a:t>
            </a:r>
            <a:endParaRPr sz="1200" kern="0" dirty="0">
              <a:solidFill>
                <a:srgbClr val="FFFFFF"/>
              </a:solidFill>
              <a:latin typeface="Arial" panose="020B0604020202020204" pitchFamily="34" charset="0"/>
              <a:ea typeface="IBM Plex Sans"/>
              <a:cs typeface="Arial" panose="020B0604020202020204" pitchFamily="34" charset="0"/>
              <a:sym typeface="IBM Plex Sans"/>
            </a:endParaRPr>
          </a:p>
          <a:p>
            <a:pPr marL="114300" indent="-85725" defTabSz="914400">
              <a:spcBef>
                <a:spcPts val="1100"/>
              </a:spcBef>
              <a:buClr>
                <a:srgbClr val="000000"/>
              </a:buClr>
              <a:buSzPts val="1000"/>
              <a:buFont typeface="Arial"/>
              <a:buNone/>
            </a:pPr>
            <a:r>
              <a:rPr lang="en-US" sz="1000" kern="0" dirty="0">
                <a:solidFill>
                  <a:srgbClr val="FFFFFF"/>
                </a:solidFill>
                <a:latin typeface="Arial" panose="020B0604020202020204" pitchFamily="34" charset="0"/>
                <a:ea typeface="IBM Plex Sans"/>
                <a:cs typeface="Arial" panose="020B0604020202020204" pitchFamily="34" charset="0"/>
                <a:sym typeface="IBM Plex Sans"/>
              </a:rPr>
              <a:t>– Containerize and orchestrate distributed CICS applications on cloud using Red Hat</a:t>
            </a:r>
            <a:r>
              <a:rPr lang="en-US" sz="1000" kern="0" baseline="30000" dirty="0">
                <a:solidFill>
                  <a:srgbClr val="FFFFFF"/>
                </a:solidFill>
                <a:latin typeface="Arial" panose="020B0604020202020204" pitchFamily="34" charset="0"/>
                <a:ea typeface="IBM Plex Sans"/>
                <a:cs typeface="Arial" panose="020B0604020202020204" pitchFamily="34" charset="0"/>
                <a:sym typeface="IBM Plex Sans"/>
              </a:rPr>
              <a:t>®</a:t>
            </a:r>
            <a:r>
              <a:rPr lang="en-US" sz="1000" kern="0" dirty="0">
                <a:solidFill>
                  <a:srgbClr val="FFFFFF"/>
                </a:solidFill>
                <a:latin typeface="Arial" panose="020B0604020202020204" pitchFamily="34" charset="0"/>
                <a:ea typeface="IBM Plex Sans"/>
                <a:cs typeface="Arial" panose="020B0604020202020204" pitchFamily="34" charset="0"/>
                <a:sym typeface="IBM Plex Sans"/>
              </a:rPr>
              <a:t> OpenShift</a:t>
            </a:r>
            <a:r>
              <a:rPr lang="en-US" sz="1000" kern="0" baseline="30000" dirty="0">
                <a:solidFill>
                  <a:srgbClr val="FFFFFF"/>
                </a:solidFill>
                <a:latin typeface="Arial" panose="020B0604020202020204" pitchFamily="34" charset="0"/>
                <a:ea typeface="IBM Plex Sans"/>
                <a:cs typeface="Arial" panose="020B0604020202020204" pitchFamily="34" charset="0"/>
                <a:sym typeface="IBM Plex Sans"/>
              </a:rPr>
              <a:t>®</a:t>
            </a:r>
            <a:endParaRPr sz="1000" kern="0" baseline="30000" dirty="0">
              <a:solidFill>
                <a:srgbClr val="FFFFFF"/>
              </a:solidFill>
              <a:latin typeface="Arial" panose="020B0604020202020204" pitchFamily="34" charset="0"/>
              <a:ea typeface="IBM Plex Sans"/>
              <a:cs typeface="Arial" panose="020B0604020202020204" pitchFamily="34" charset="0"/>
              <a:sym typeface="IBM Plex Sans"/>
            </a:endParaRPr>
          </a:p>
          <a:p>
            <a:pPr marL="114300" indent="-85725" defTabSz="914400">
              <a:spcBef>
                <a:spcPts val="1100"/>
              </a:spcBef>
              <a:buClr>
                <a:srgbClr val="000000"/>
              </a:buClr>
              <a:buSzPts val="1000"/>
              <a:buFont typeface="Arial"/>
              <a:buNone/>
            </a:pPr>
            <a:r>
              <a:rPr lang="en-US" sz="1000" kern="0" dirty="0">
                <a:solidFill>
                  <a:srgbClr val="FFFFFF"/>
                </a:solidFill>
                <a:latin typeface="Arial" panose="020B0604020202020204" pitchFamily="34" charset="0"/>
                <a:ea typeface="IBM Plex Sans"/>
                <a:cs typeface="Arial" panose="020B0604020202020204" pitchFamily="34" charset="0"/>
                <a:sym typeface="IBM Plex Sans"/>
              </a:rPr>
              <a:t>– Develop and run COBOL applications using IBM standard IBM COBOL for Linux</a:t>
            </a:r>
            <a:r>
              <a:rPr lang="en-US" sz="1000" kern="0" baseline="30000" dirty="0">
                <a:solidFill>
                  <a:srgbClr val="FFFFFF"/>
                </a:solidFill>
                <a:latin typeface="Arial" panose="020B0604020202020204" pitchFamily="34" charset="0"/>
                <a:ea typeface="IBM Plex Sans"/>
                <a:cs typeface="Arial" panose="020B0604020202020204" pitchFamily="34" charset="0"/>
                <a:sym typeface="IBM Plex Sans"/>
              </a:rPr>
              <a:t>®</a:t>
            </a:r>
            <a:r>
              <a:rPr lang="en-US" sz="1000" kern="0" dirty="0">
                <a:solidFill>
                  <a:srgbClr val="FFFFFF"/>
                </a:solidFill>
                <a:latin typeface="Arial" panose="020B0604020202020204" pitchFamily="34" charset="0"/>
                <a:ea typeface="IBM Plex Sans"/>
                <a:cs typeface="Arial" panose="020B0604020202020204" pitchFamily="34" charset="0"/>
                <a:sym typeface="IBM Plex Sans"/>
              </a:rPr>
              <a:t> on x86</a:t>
            </a:r>
          </a:p>
          <a:p>
            <a:pPr marL="114300" indent="-85725" defTabSz="914400">
              <a:spcBef>
                <a:spcPts val="1100"/>
              </a:spcBef>
              <a:buClr>
                <a:srgbClr val="000000"/>
              </a:buClr>
              <a:buSzPts val="1000"/>
            </a:pPr>
            <a:r>
              <a:rPr lang="en-US" sz="1000" kern="0" dirty="0">
                <a:solidFill>
                  <a:srgbClr val="FFFFFF"/>
                </a:solidFill>
                <a:latin typeface="Arial" panose="020B0604020202020204" pitchFamily="34" charset="0"/>
                <a:ea typeface="IBM Plex Sans"/>
                <a:cs typeface="Arial" panose="020B0604020202020204" pitchFamily="34" charset="0"/>
                <a:sym typeface="IBM Plex Sans"/>
              </a:rPr>
              <a:t>– Simplify CI/CD DevOps process with day 1 and day 2 </a:t>
            </a:r>
            <a:br>
              <a:rPr lang="en-US" sz="1000" kern="0" dirty="0">
                <a:solidFill>
                  <a:srgbClr val="FFFFFF"/>
                </a:solidFill>
                <a:latin typeface="Arial" panose="020B0604020202020204" pitchFamily="34" charset="0"/>
                <a:ea typeface="IBM Plex Sans"/>
                <a:cs typeface="Arial" panose="020B0604020202020204" pitchFamily="34" charset="0"/>
                <a:sym typeface="IBM Plex Sans"/>
              </a:rPr>
            </a:br>
            <a:r>
              <a:rPr lang="en-US" sz="1000" kern="0" dirty="0">
                <a:solidFill>
                  <a:srgbClr val="FFFFFF"/>
                </a:solidFill>
                <a:latin typeface="Arial" panose="020B0604020202020204" pitchFamily="34" charset="0"/>
                <a:ea typeface="IBM Plex Sans"/>
                <a:cs typeface="Arial" panose="020B0604020202020204" pitchFamily="34" charset="0"/>
                <a:sym typeface="IBM Plex Sans"/>
              </a:rPr>
              <a:t>operator support</a:t>
            </a:r>
          </a:p>
          <a:p>
            <a:pPr marL="114300" indent="-85725" defTabSz="914400">
              <a:spcBef>
                <a:spcPts val="1100"/>
              </a:spcBef>
              <a:buClr>
                <a:srgbClr val="000000"/>
              </a:buClr>
              <a:buSzPts val="1000"/>
              <a:buFont typeface="Arial"/>
              <a:buNone/>
            </a:pPr>
            <a:r>
              <a:rPr lang="en-US" sz="1000" kern="0" dirty="0">
                <a:solidFill>
                  <a:srgbClr val="FFFFFF"/>
                </a:solidFill>
                <a:latin typeface="Arial" panose="020B0604020202020204" pitchFamily="34" charset="0"/>
                <a:ea typeface="IBM Plex Sans"/>
                <a:cs typeface="Arial" panose="020B0604020202020204" pitchFamily="34" charset="0"/>
                <a:sym typeface="IBM Plex Sans"/>
              </a:rPr>
              <a:t>– Host hybrid applications which can interoperate and complement workloads running across IBM Z</a:t>
            </a:r>
            <a:r>
              <a:rPr lang="en-US" sz="1000" kern="0" baseline="30000" dirty="0">
                <a:solidFill>
                  <a:srgbClr val="FFFFFF"/>
                </a:solidFill>
                <a:latin typeface="Arial" panose="020B0604020202020204" pitchFamily="34" charset="0"/>
                <a:ea typeface="IBM Plex Sans"/>
                <a:cs typeface="Arial" panose="020B0604020202020204" pitchFamily="34" charset="0"/>
                <a:sym typeface="IBM Plex Sans"/>
              </a:rPr>
              <a:t>®</a:t>
            </a:r>
            <a:r>
              <a:rPr lang="en-US" sz="1000" kern="0" dirty="0">
                <a:solidFill>
                  <a:srgbClr val="FFFFFF"/>
                </a:solidFill>
                <a:latin typeface="Arial" panose="020B0604020202020204" pitchFamily="34" charset="0"/>
                <a:ea typeface="IBM Plex Sans"/>
                <a:cs typeface="Arial" panose="020B0604020202020204" pitchFamily="34" charset="0"/>
                <a:sym typeface="IBM Plex Sans"/>
              </a:rPr>
              <a:t> and distributed cloud</a:t>
            </a:r>
          </a:p>
        </p:txBody>
      </p:sp>
      <p:pic>
        <p:nvPicPr>
          <p:cNvPr id="49" name="Picture 4" descr="How we redesigned our new corporate logo - Red Hat">
            <a:extLst>
              <a:ext uri="{FF2B5EF4-FFF2-40B4-BE49-F238E27FC236}">
                <a16:creationId xmlns:a16="http://schemas.microsoft.com/office/drawing/2014/main" id="{6C87973E-9013-4CB1-9F0A-2A5133D6E2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97136" y="2442034"/>
            <a:ext cx="914400" cy="216203"/>
          </a:xfrm>
          <a:prstGeom prst="rect">
            <a:avLst/>
          </a:prstGeom>
          <a:noFill/>
          <a:extLst>
            <a:ext uri="{909E8E84-426E-40DD-AFC4-6F175D3DCCD1}">
              <a14:hiddenFill xmlns:a14="http://schemas.microsoft.com/office/drawing/2010/main">
                <a:solidFill>
                  <a:srgbClr val="FFFFFF"/>
                </a:solidFill>
              </a14:hiddenFill>
            </a:ext>
          </a:extLst>
        </p:spPr>
      </p:pic>
      <p:pic>
        <p:nvPicPr>
          <p:cNvPr id="50" name="Graphic 49" descr="Packing Box Open with solid fill">
            <a:extLst>
              <a:ext uri="{FF2B5EF4-FFF2-40B4-BE49-F238E27FC236}">
                <a16:creationId xmlns:a16="http://schemas.microsoft.com/office/drawing/2014/main" id="{E42BD2D6-6506-4CC8-88C2-B0DB5165C27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885529" y="2195845"/>
            <a:ext cx="679946" cy="685800"/>
          </a:xfrm>
          <a:prstGeom prst="rect">
            <a:avLst/>
          </a:prstGeom>
        </p:spPr>
      </p:pic>
      <p:pic>
        <p:nvPicPr>
          <p:cNvPr id="52" name="Graphic 51" descr="Cloud Computing with solid fill">
            <a:extLst>
              <a:ext uri="{FF2B5EF4-FFF2-40B4-BE49-F238E27FC236}">
                <a16:creationId xmlns:a16="http://schemas.microsoft.com/office/drawing/2014/main" id="{5DD60F01-7E45-4162-9EFA-DC2D92176CF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205214" y="2157018"/>
            <a:ext cx="806796" cy="806796"/>
          </a:xfrm>
          <a:prstGeom prst="rect">
            <a:avLst/>
          </a:prstGeom>
        </p:spPr>
      </p:pic>
      <p:grpSp>
        <p:nvGrpSpPr>
          <p:cNvPr id="53" name="Group 52">
            <a:extLst>
              <a:ext uri="{FF2B5EF4-FFF2-40B4-BE49-F238E27FC236}">
                <a16:creationId xmlns:a16="http://schemas.microsoft.com/office/drawing/2014/main" id="{AE1E33E5-4817-4759-A6A2-963991F93A09}"/>
              </a:ext>
            </a:extLst>
          </p:cNvPr>
          <p:cNvGrpSpPr/>
          <p:nvPr/>
        </p:nvGrpSpPr>
        <p:grpSpPr>
          <a:xfrm>
            <a:off x="7932668" y="2210924"/>
            <a:ext cx="806796" cy="756578"/>
            <a:chOff x="4209975" y="4155306"/>
            <a:chExt cx="914400" cy="914400"/>
          </a:xfrm>
          <a:solidFill>
            <a:schemeClr val="bg1"/>
          </a:solidFill>
        </p:grpSpPr>
        <p:pic>
          <p:nvPicPr>
            <p:cNvPr id="54" name="Graphic 53" descr="Blockchain with solid fill">
              <a:extLst>
                <a:ext uri="{FF2B5EF4-FFF2-40B4-BE49-F238E27FC236}">
                  <a16:creationId xmlns:a16="http://schemas.microsoft.com/office/drawing/2014/main" id="{40C90B74-96CD-49B0-A529-2EEC63308D1A}"/>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209975" y="4155306"/>
              <a:ext cx="914400" cy="914400"/>
            </a:xfrm>
            <a:prstGeom prst="rect">
              <a:avLst/>
            </a:prstGeom>
          </p:spPr>
        </p:pic>
        <p:sp>
          <p:nvSpPr>
            <p:cNvPr id="55" name="Circle: Hollow 54">
              <a:extLst>
                <a:ext uri="{FF2B5EF4-FFF2-40B4-BE49-F238E27FC236}">
                  <a16:creationId xmlns:a16="http://schemas.microsoft.com/office/drawing/2014/main" id="{6A802975-7892-4F41-91AE-BB4F4008DF5D}"/>
                </a:ext>
              </a:extLst>
            </p:cNvPr>
            <p:cNvSpPr/>
            <p:nvPr/>
          </p:nvSpPr>
          <p:spPr>
            <a:xfrm>
              <a:off x="4545446" y="4571464"/>
              <a:ext cx="239996" cy="218613"/>
            </a:xfrm>
            <a:prstGeom prst="donut">
              <a:avLst/>
            </a:prstGeom>
            <a:grpFill/>
          </p:spPr>
          <p:txBody>
            <a:bodyPr wrap="square" lIns="0" tIns="0" rIns="0" bIns="0" rtlCol="0" anchor="ctr">
              <a:noAutofit/>
            </a:bodyPr>
            <a:lstStyle/>
            <a:p>
              <a:pPr algn="ctr"/>
              <a:endParaRPr lang="en-IN" sz="1200" dirty="0">
                <a:solidFill>
                  <a:srgbClr val="FFFFFF"/>
                </a:solidFill>
                <a:latin typeface="Arial"/>
                <a:cs typeface="Arial"/>
              </a:endParaRPr>
            </a:p>
          </p:txBody>
        </p:sp>
      </p:grpSp>
      <p:pic>
        <p:nvPicPr>
          <p:cNvPr id="58" name="Graphic 57">
            <a:extLst>
              <a:ext uri="{FF2B5EF4-FFF2-40B4-BE49-F238E27FC236}">
                <a16:creationId xmlns:a16="http://schemas.microsoft.com/office/drawing/2014/main" id="{CC03BFFE-EE1D-4719-82FE-996CBE89AF24}"/>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5205214" y="4004109"/>
            <a:ext cx="772117" cy="657133"/>
          </a:xfrm>
          <a:prstGeom prst="rect">
            <a:avLst/>
          </a:prstGeom>
        </p:spPr>
      </p:pic>
      <p:pic>
        <p:nvPicPr>
          <p:cNvPr id="59" name="Graphic 58">
            <a:extLst>
              <a:ext uri="{FF2B5EF4-FFF2-40B4-BE49-F238E27FC236}">
                <a16:creationId xmlns:a16="http://schemas.microsoft.com/office/drawing/2014/main" id="{115FD68B-DAD4-4525-809E-541218C37127}"/>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3895655" y="4004109"/>
            <a:ext cx="677399" cy="576520"/>
          </a:xfrm>
          <a:prstGeom prst="rect">
            <a:avLst/>
          </a:prstGeom>
        </p:spPr>
      </p:pic>
      <p:pic>
        <p:nvPicPr>
          <p:cNvPr id="60" name="Graphic 59">
            <a:extLst>
              <a:ext uri="{FF2B5EF4-FFF2-40B4-BE49-F238E27FC236}">
                <a16:creationId xmlns:a16="http://schemas.microsoft.com/office/drawing/2014/main" id="{9519A03B-25CA-4EE2-9FF2-7A2CFD67C125}"/>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6609491" y="3999739"/>
            <a:ext cx="677398" cy="576520"/>
          </a:xfrm>
          <a:prstGeom prst="rect">
            <a:avLst/>
          </a:prstGeom>
        </p:spPr>
      </p:pic>
      <p:pic>
        <p:nvPicPr>
          <p:cNvPr id="7" name="Graphic 6" descr="Server with solid fill">
            <a:extLst>
              <a:ext uri="{FF2B5EF4-FFF2-40B4-BE49-F238E27FC236}">
                <a16:creationId xmlns:a16="http://schemas.microsoft.com/office/drawing/2014/main" id="{AC9D8262-823D-404C-B734-F40FE2BC6F7C}"/>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6569205" y="2195845"/>
            <a:ext cx="806796" cy="806796"/>
          </a:xfrm>
          <a:prstGeom prst="rect">
            <a:avLst/>
          </a:prstGeom>
        </p:spPr>
      </p:pic>
    </p:spTree>
    <p:extLst>
      <p:ext uri="{BB962C8B-B14F-4D97-AF65-F5344CB8AC3E}">
        <p14:creationId xmlns:p14="http://schemas.microsoft.com/office/powerpoint/2010/main" val="238358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89F437B-C280-624E-815D-9C9F853DDEFA}"/>
              </a:ext>
            </a:extLst>
          </p:cNvPr>
          <p:cNvSpPr>
            <a:spLocks noGrp="1"/>
          </p:cNvSpPr>
          <p:nvPr>
            <p:ph type="ftr" sz="quarter" idx="10"/>
          </p:nvPr>
        </p:nvSpPr>
        <p:spPr/>
        <p:txBody>
          <a:bodyPr/>
          <a:lstStyle/>
          <a:p>
            <a:r>
              <a:rPr lang="en-US" dirty="0">
                <a:latin typeface="Arial" panose="020B0604020202020204" pitchFamily="34" charset="0"/>
                <a:cs typeface="Arial" panose="020B0604020202020204" pitchFamily="34" charset="0"/>
              </a:rPr>
              <a:t>CICS TX solution brief © 2022 IBM Corporation</a:t>
            </a:r>
          </a:p>
        </p:txBody>
      </p:sp>
      <p:sp>
        <p:nvSpPr>
          <p:cNvPr id="3" name="Slide Number Placeholder 2">
            <a:extLst>
              <a:ext uri="{FF2B5EF4-FFF2-40B4-BE49-F238E27FC236}">
                <a16:creationId xmlns:a16="http://schemas.microsoft.com/office/drawing/2014/main" id="{906EF051-29D3-214E-BD0D-21508220E650}"/>
              </a:ext>
            </a:extLst>
          </p:cNvPr>
          <p:cNvSpPr>
            <a:spLocks noGrp="1"/>
          </p:cNvSpPr>
          <p:nvPr>
            <p:ph type="sldNum" sz="quarter" idx="11"/>
          </p:nvPr>
        </p:nvSpPr>
        <p:spPr/>
        <p:txBody>
          <a:bodyPr/>
          <a:lstStyle/>
          <a:p>
            <a:fld id="{59395FB3-9C97-154F-86B2-7E381B951268}" type="slidenum">
              <a:rPr lang="en-US" smtClean="0">
                <a:latin typeface="Arial" panose="020B0604020202020204" pitchFamily="34" charset="0"/>
                <a:cs typeface="Arial" panose="020B0604020202020204" pitchFamily="34" charset="0"/>
              </a:rPr>
              <a:pPr/>
              <a:t>3</a:t>
            </a:fld>
            <a:endParaRPr lang="en-US" dirty="0">
              <a:latin typeface="Arial" panose="020B0604020202020204" pitchFamily="34" charset="0"/>
              <a:cs typeface="Arial" panose="020B0604020202020204" pitchFamily="34" charset="0"/>
            </a:endParaRPr>
          </a:p>
        </p:txBody>
      </p:sp>
      <p:graphicFrame>
        <p:nvGraphicFramePr>
          <p:cNvPr id="47" name="Google Shape;614;g9c78883515_0_1275">
            <a:extLst>
              <a:ext uri="{FF2B5EF4-FFF2-40B4-BE49-F238E27FC236}">
                <a16:creationId xmlns:a16="http://schemas.microsoft.com/office/drawing/2014/main" id="{686731F2-B515-A649-BE0D-1C8E7226D745}"/>
              </a:ext>
            </a:extLst>
          </p:cNvPr>
          <p:cNvGraphicFramePr/>
          <p:nvPr>
            <p:extLst>
              <p:ext uri="{D42A27DB-BD31-4B8C-83A1-F6EECF244321}">
                <p14:modId xmlns:p14="http://schemas.microsoft.com/office/powerpoint/2010/main" val="3745647540"/>
              </p:ext>
            </p:extLst>
          </p:nvPr>
        </p:nvGraphicFramePr>
        <p:xfrm>
          <a:off x="37785" y="396466"/>
          <a:ext cx="8877550" cy="701040"/>
        </p:xfrm>
        <a:graphic>
          <a:graphicData uri="http://schemas.openxmlformats.org/drawingml/2006/table">
            <a:tbl>
              <a:tblPr bandRow="1">
                <a:noFill/>
              </a:tblPr>
              <a:tblGrid>
                <a:gridCol w="8877550">
                  <a:extLst>
                    <a:ext uri="{9D8B030D-6E8A-4147-A177-3AD203B41FA5}">
                      <a16:colId xmlns:a16="http://schemas.microsoft.com/office/drawing/2014/main" val="20000"/>
                    </a:ext>
                  </a:extLst>
                </a:gridCol>
              </a:tblGrid>
              <a:tr h="0">
                <a:tc>
                  <a:txBody>
                    <a:bodyPr/>
                    <a:lstStyle>
                      <a:lvl1pPr marL="0" algn="l" defTabSz="725139" rtl="0" eaLnBrk="1" latinLnBrk="0" hangingPunct="1">
                        <a:defRPr sz="1428" kern="1200">
                          <a:solidFill>
                            <a:schemeClr val="tx1"/>
                          </a:solidFill>
                          <a:latin typeface="Arial"/>
                        </a:defRPr>
                      </a:lvl1pPr>
                      <a:lvl2pPr marL="362568" algn="l" defTabSz="725139" rtl="0" eaLnBrk="1" latinLnBrk="0" hangingPunct="1">
                        <a:defRPr sz="1428" kern="1200">
                          <a:solidFill>
                            <a:schemeClr val="tx1"/>
                          </a:solidFill>
                          <a:latin typeface="Arial"/>
                        </a:defRPr>
                      </a:lvl2pPr>
                      <a:lvl3pPr marL="725139" algn="l" defTabSz="725139" rtl="0" eaLnBrk="1" latinLnBrk="0" hangingPunct="1">
                        <a:defRPr sz="1428" kern="1200">
                          <a:solidFill>
                            <a:schemeClr val="tx1"/>
                          </a:solidFill>
                          <a:latin typeface="Arial"/>
                        </a:defRPr>
                      </a:lvl3pPr>
                      <a:lvl4pPr marL="1087707" algn="l" defTabSz="725139" rtl="0" eaLnBrk="1" latinLnBrk="0" hangingPunct="1">
                        <a:defRPr sz="1428" kern="1200">
                          <a:solidFill>
                            <a:schemeClr val="tx1"/>
                          </a:solidFill>
                          <a:latin typeface="Arial"/>
                        </a:defRPr>
                      </a:lvl4pPr>
                      <a:lvl5pPr marL="1450276" algn="l" defTabSz="725139" rtl="0" eaLnBrk="1" latinLnBrk="0" hangingPunct="1">
                        <a:defRPr sz="1428" kern="1200">
                          <a:solidFill>
                            <a:schemeClr val="tx1"/>
                          </a:solidFill>
                          <a:latin typeface="Arial"/>
                        </a:defRPr>
                      </a:lvl5pPr>
                      <a:lvl6pPr marL="1812846" algn="l" defTabSz="725139" rtl="0" eaLnBrk="1" latinLnBrk="0" hangingPunct="1">
                        <a:defRPr sz="1428" kern="1200">
                          <a:solidFill>
                            <a:schemeClr val="tx1"/>
                          </a:solidFill>
                          <a:latin typeface="Arial"/>
                        </a:defRPr>
                      </a:lvl6pPr>
                      <a:lvl7pPr marL="2175414" algn="l" defTabSz="725139" rtl="0" eaLnBrk="1" latinLnBrk="0" hangingPunct="1">
                        <a:defRPr sz="1428" kern="1200">
                          <a:solidFill>
                            <a:schemeClr val="tx1"/>
                          </a:solidFill>
                          <a:latin typeface="Arial"/>
                        </a:defRPr>
                      </a:lvl7pPr>
                      <a:lvl8pPr marL="2537983" algn="l" defTabSz="725139" rtl="0" eaLnBrk="1" latinLnBrk="0" hangingPunct="1">
                        <a:defRPr sz="1428" kern="1200">
                          <a:solidFill>
                            <a:schemeClr val="tx1"/>
                          </a:solidFill>
                          <a:latin typeface="Arial"/>
                        </a:defRPr>
                      </a:lvl8pPr>
                      <a:lvl9pPr marL="2900552" algn="l" defTabSz="725139" rtl="0" eaLnBrk="1" latinLnBrk="0" hangingPunct="1">
                        <a:defRPr sz="1428" kern="1200">
                          <a:solidFill>
                            <a:schemeClr val="tx1"/>
                          </a:solidFill>
                          <a:latin typeface="Arial"/>
                        </a:defRPr>
                      </a:lvl9pPr>
                    </a:lstStyle>
                    <a:p>
                      <a:pPr marL="0" marR="0" lvl="0" indent="0" algn="l" rtl="0">
                        <a:lnSpc>
                          <a:spcPct val="100000"/>
                        </a:lnSpc>
                        <a:spcBef>
                          <a:spcPts val="0"/>
                        </a:spcBef>
                        <a:spcAft>
                          <a:spcPts val="0"/>
                        </a:spcAft>
                        <a:buClr>
                          <a:srgbClr val="000000"/>
                        </a:buClr>
                        <a:buSzPts val="1600"/>
                        <a:buFont typeface="Arial"/>
                        <a:buNone/>
                      </a:pPr>
                      <a:r>
                        <a:rPr lang="en-US" sz="1600" b="0" i="0" u="none" strike="noStrike" cap="none">
                          <a:solidFill>
                            <a:schemeClr val="bg1"/>
                          </a:solidFill>
                          <a:latin typeface="Arial" panose="020B0604020202020204" pitchFamily="34" charset="0"/>
                          <a:ea typeface="IBM Plex Sans"/>
                          <a:cs typeface="Arial" panose="020B0604020202020204" pitchFamily="34" charset="0"/>
                          <a:sym typeface="IBM Plex Sans"/>
                        </a:rPr>
                        <a:t>Migrate distributed CICS applications on emulators to Red Hat OpenShift based hybrid cloud</a:t>
                      </a:r>
                      <a:endParaRPr lang="en-US" sz="1600" b="0" i="0" u="none" strike="noStrike" cap="none" dirty="0">
                        <a:solidFill>
                          <a:schemeClr val="bg1"/>
                        </a:solidFill>
                        <a:latin typeface="Arial" panose="020B0604020202020204" pitchFamily="34" charset="0"/>
                        <a:ea typeface="IBM Plex Sans"/>
                        <a:cs typeface="Arial" panose="020B0604020202020204" pitchFamily="34" charset="0"/>
                        <a:sym typeface="IBM Plex Sans"/>
                      </a:endParaRPr>
                    </a:p>
                  </a:txBody>
                  <a:tcPr marL="173725" marR="91450" marT="228600" marB="228600">
                    <a:lnL w="76200" cap="flat" cmpd="sng">
                      <a:solidFill>
                        <a:srgbClr val="0F62FE"/>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lnTlToBr w="12700" cmpd="sng">
                      <a:noFill/>
                      <a:prstDash val="solid"/>
                    </a:lnTlToBr>
                    <a:lnBlToTr w="12700" cmpd="sng">
                      <a:noFill/>
                      <a:prstDash val="solid"/>
                    </a:lnBlToTr>
                    <a:solidFill>
                      <a:srgbClr val="393939"/>
                    </a:solidFill>
                  </a:tcPr>
                </a:tc>
                <a:extLst>
                  <a:ext uri="{0D108BD9-81ED-4DB2-BD59-A6C34878D82A}">
                    <a16:rowId xmlns:a16="http://schemas.microsoft.com/office/drawing/2014/main" val="10000"/>
                  </a:ext>
                </a:extLst>
              </a:tr>
            </a:tbl>
          </a:graphicData>
        </a:graphic>
      </p:graphicFrame>
      <p:sp>
        <p:nvSpPr>
          <p:cNvPr id="48" name="Text Placeholder 13">
            <a:extLst>
              <a:ext uri="{FF2B5EF4-FFF2-40B4-BE49-F238E27FC236}">
                <a16:creationId xmlns:a16="http://schemas.microsoft.com/office/drawing/2014/main" id="{B6A730C7-A9B8-0241-8E83-CFD3BB33AB8D}"/>
              </a:ext>
            </a:extLst>
          </p:cNvPr>
          <p:cNvSpPr txBox="1">
            <a:spLocks/>
          </p:cNvSpPr>
          <p:nvPr/>
        </p:nvSpPr>
        <p:spPr>
          <a:xfrm>
            <a:off x="228600" y="146304"/>
            <a:ext cx="4123944" cy="137160"/>
          </a:xfrm>
          <a:prstGeom prst="rect">
            <a:avLst/>
          </a:prstGeom>
        </p:spPr>
        <p:txBody>
          <a:bodyPr lIns="0" tIns="0" rIns="0" bIns="0"/>
          <a:lstStyle>
            <a:lvl1pPr marL="0" indent="0" algn="l" rtl="0" eaLnBrk="1" fontAlgn="base" hangingPunct="1">
              <a:lnSpc>
                <a:spcPct val="100000"/>
              </a:lnSpc>
              <a:spcBef>
                <a:spcPts val="1100"/>
              </a:spcBef>
              <a:spcAft>
                <a:spcPct val="0"/>
              </a:spcAft>
              <a:buClr>
                <a:srgbClr val="6D6E70"/>
              </a:buClr>
              <a:buSzPct val="90000"/>
              <a:buFont typeface="IBM Plex Sans" pitchFamily="2" charset="2"/>
              <a:buNone/>
              <a:defRPr sz="1400">
                <a:solidFill>
                  <a:schemeClr val="bg1"/>
                </a:solidFill>
                <a:latin typeface="IBM Plex Sans" panose="020B0503050203000203" pitchFamily="34" charset="0"/>
                <a:ea typeface="IBM Plex Sans" panose="020B0503050203000203" pitchFamily="34" charset="0"/>
                <a:cs typeface="IBM Plex Sans" panose="020B0503050203000203" pitchFamily="34" charset="0"/>
              </a:defRPr>
            </a:lvl1pPr>
            <a:lvl2pPr marL="171452" indent="-173736" algn="l" rtl="0" eaLnBrk="1" fontAlgn="base" hangingPunct="1">
              <a:lnSpc>
                <a:spcPct val="100000"/>
              </a:lnSpc>
              <a:spcBef>
                <a:spcPts val="1100"/>
              </a:spcBef>
              <a:spcAft>
                <a:spcPct val="0"/>
              </a:spcAft>
              <a:buClr>
                <a:schemeClr val="bg1"/>
              </a:buClr>
              <a:buSzPct val="100000"/>
              <a:buFont typeface="IBM Plex Sans" charset="-120"/>
              <a:buChar char="–"/>
              <a:tabLst/>
              <a:defRPr sz="1400">
                <a:solidFill>
                  <a:schemeClr val="bg1"/>
                </a:solidFill>
                <a:latin typeface="IBM Plex Sans" panose="020B0503050203000203" pitchFamily="34" charset="0"/>
                <a:ea typeface="IBM Plex Sans" panose="020B0503050203000203" pitchFamily="34" charset="0"/>
                <a:cs typeface="IBM Plex Sans" panose="020B0503050203000203" pitchFamily="34" charset="0"/>
              </a:defRPr>
            </a:lvl2pPr>
            <a:lvl3pPr marL="342905" indent="-173736" algn="l" rtl="0" eaLnBrk="1" fontAlgn="base" hangingPunct="1">
              <a:lnSpc>
                <a:spcPct val="100000"/>
              </a:lnSpc>
              <a:spcBef>
                <a:spcPts val="1100"/>
              </a:spcBef>
              <a:spcAft>
                <a:spcPct val="0"/>
              </a:spcAft>
              <a:buClr>
                <a:schemeClr val="bg1"/>
              </a:buClr>
              <a:buSzPct val="100000"/>
              <a:buFont typeface="Arial" panose="020B0604020202020204" pitchFamily="34" charset="0"/>
              <a:buChar char="•"/>
              <a:tabLst/>
              <a:defRPr sz="1400">
                <a:solidFill>
                  <a:schemeClr val="bg1"/>
                </a:solidFill>
                <a:latin typeface="IBM Plex Sans" panose="020B0503050203000203" pitchFamily="34" charset="0"/>
                <a:ea typeface="IBM Plex Sans" panose="020B0503050203000203" pitchFamily="34" charset="0"/>
                <a:cs typeface="IBM Plex Sans" panose="020B0503050203000203" pitchFamily="34" charset="0"/>
              </a:defRPr>
            </a:lvl3pPr>
            <a:lvl4pPr marL="628658" indent="-173736" algn="l" rtl="0" eaLnBrk="1" fontAlgn="base" hangingPunct="1">
              <a:lnSpc>
                <a:spcPct val="100000"/>
              </a:lnSpc>
              <a:spcBef>
                <a:spcPts val="1100"/>
              </a:spcBef>
              <a:spcAft>
                <a:spcPct val="0"/>
              </a:spcAft>
              <a:buClr>
                <a:schemeClr val="bg1"/>
              </a:buClr>
              <a:buSzPct val="100000"/>
              <a:buFont typeface="IBM Plex Sans" charset="-120"/>
              <a:buChar char="–"/>
              <a:tabLst/>
              <a:defRPr sz="1400" baseline="0">
                <a:solidFill>
                  <a:schemeClr val="bg1"/>
                </a:solidFill>
                <a:latin typeface="IBM Plex Sans" panose="020B0503050203000203" pitchFamily="34" charset="0"/>
                <a:ea typeface="IBM Plex Sans" panose="020B0503050203000203" pitchFamily="34" charset="0"/>
                <a:cs typeface="IBM Plex Sans" panose="020B0503050203000203" pitchFamily="34" charset="0"/>
              </a:defRPr>
            </a:lvl4pPr>
            <a:lvl5pPr marL="803285" indent="-173736" algn="l" rtl="0" eaLnBrk="1" fontAlgn="base" hangingPunct="1">
              <a:lnSpc>
                <a:spcPct val="100000"/>
              </a:lnSpc>
              <a:spcBef>
                <a:spcPts val="1100"/>
              </a:spcBef>
              <a:spcAft>
                <a:spcPct val="0"/>
              </a:spcAft>
              <a:buClr>
                <a:schemeClr val="bg1"/>
              </a:buClr>
              <a:buFont typeface="IBM Plex Sans" charset="-120"/>
              <a:buChar char="»"/>
              <a:tabLst/>
              <a:defRPr sz="1400">
                <a:solidFill>
                  <a:schemeClr val="bg1"/>
                </a:solidFill>
                <a:latin typeface="IBM Plex Sans" panose="020B0503050203000203" pitchFamily="34" charset="0"/>
                <a:ea typeface="IBM Plex Sans" panose="020B0503050203000203" pitchFamily="34" charset="0"/>
                <a:cs typeface="IBM Plex Sans" panose="020B0503050203000203" pitchFamily="34" charset="0"/>
              </a:defRPr>
            </a:lvl5pPr>
            <a:lvl6pPr marL="1583721" indent="-129670" algn="l" rtl="0" eaLnBrk="1" fontAlgn="base" hangingPunct="1">
              <a:spcBef>
                <a:spcPct val="20000"/>
              </a:spcBef>
              <a:spcAft>
                <a:spcPct val="0"/>
              </a:spcAft>
              <a:buClr>
                <a:schemeClr val="bg1"/>
              </a:buClr>
              <a:buChar char="»"/>
              <a:defRPr sz="1269">
                <a:solidFill>
                  <a:schemeClr val="bg1"/>
                </a:solidFill>
                <a:latin typeface="IBM Plex Sans" charset="0"/>
              </a:defRPr>
            </a:lvl6pPr>
            <a:lvl7pPr marL="1946291" indent="-129670" algn="l" rtl="0" eaLnBrk="1" fontAlgn="base" hangingPunct="1">
              <a:spcBef>
                <a:spcPct val="20000"/>
              </a:spcBef>
              <a:spcAft>
                <a:spcPct val="0"/>
              </a:spcAft>
              <a:buClr>
                <a:schemeClr val="bg1"/>
              </a:buClr>
              <a:buChar char="»"/>
              <a:defRPr sz="1269">
                <a:solidFill>
                  <a:schemeClr val="bg1"/>
                </a:solidFill>
                <a:latin typeface="IBM Plex Sans" charset="0"/>
              </a:defRPr>
            </a:lvl7pPr>
            <a:lvl8pPr marL="2308860" indent="-129670" algn="l" rtl="0" eaLnBrk="1" fontAlgn="base" hangingPunct="1">
              <a:spcBef>
                <a:spcPct val="20000"/>
              </a:spcBef>
              <a:spcAft>
                <a:spcPct val="0"/>
              </a:spcAft>
              <a:buClr>
                <a:schemeClr val="bg1"/>
              </a:buClr>
              <a:buChar char="»"/>
              <a:defRPr sz="1269">
                <a:solidFill>
                  <a:schemeClr val="bg1"/>
                </a:solidFill>
                <a:latin typeface="IBM Plex Sans" charset="0"/>
              </a:defRPr>
            </a:lvl8pPr>
            <a:lvl9pPr marL="2671430" indent="-129670" algn="l" rtl="0" eaLnBrk="1" fontAlgn="base" hangingPunct="1">
              <a:spcBef>
                <a:spcPct val="20000"/>
              </a:spcBef>
              <a:spcAft>
                <a:spcPct val="0"/>
              </a:spcAft>
              <a:buClr>
                <a:schemeClr val="bg1"/>
              </a:buClr>
              <a:buChar char="»"/>
              <a:defRPr sz="1269">
                <a:solidFill>
                  <a:schemeClr val="bg1"/>
                </a:solidFill>
                <a:latin typeface="IBM Plex Sans" charset="0"/>
              </a:defRPr>
            </a:lvl9pPr>
          </a:lstStyle>
          <a:p>
            <a:pPr defTabSz="914400"/>
            <a:r>
              <a:rPr lang="en-US" sz="800" kern="0" dirty="0">
                <a:latin typeface="Arial" panose="020B0604020202020204" pitchFamily="34" charset="0"/>
                <a:cs typeface="Arial" panose="020B0604020202020204" pitchFamily="34" charset="0"/>
              </a:rPr>
              <a:t>CICS TX 11.1</a:t>
            </a:r>
          </a:p>
        </p:txBody>
      </p:sp>
      <p:sp>
        <p:nvSpPr>
          <p:cNvPr id="51" name="Google Shape;636;g9c78883515_0_1275">
            <a:extLst>
              <a:ext uri="{FF2B5EF4-FFF2-40B4-BE49-F238E27FC236}">
                <a16:creationId xmlns:a16="http://schemas.microsoft.com/office/drawing/2014/main" id="{51CDA876-80E7-C045-B51A-E54ECFA9FF80}"/>
              </a:ext>
            </a:extLst>
          </p:cNvPr>
          <p:cNvSpPr txBox="1"/>
          <p:nvPr/>
        </p:nvSpPr>
        <p:spPr>
          <a:xfrm>
            <a:off x="228599" y="1289047"/>
            <a:ext cx="8686733" cy="316017"/>
          </a:xfrm>
          <a:prstGeom prst="rect">
            <a:avLst/>
          </a:prstGeom>
          <a:noFill/>
          <a:ln>
            <a:noFill/>
          </a:ln>
        </p:spPr>
        <p:txBody>
          <a:bodyPr spcFirstLastPara="1" wrap="square" lIns="0" tIns="0" rIns="0" bIns="0" anchor="t" anchorCtr="0">
            <a:noAutofit/>
          </a:bodyPr>
          <a:lstStyle/>
          <a:p>
            <a:pPr marL="117475" lvl="0" indent="-112712" defTabSz="914400">
              <a:buClr>
                <a:srgbClr val="000000"/>
              </a:buClr>
              <a:buSzPts val="1100"/>
            </a:pPr>
            <a:r>
              <a:rPr lang="en-US" sz="1200" kern="0" dirty="0">
                <a:solidFill>
                  <a:srgbClr val="FFFFFF"/>
                </a:solidFill>
                <a:latin typeface="Arial" panose="020B0604020202020204" pitchFamily="34" charset="0"/>
                <a:ea typeface="IBM Plex Sans"/>
                <a:cs typeface="Arial" panose="020B0604020202020204" pitchFamily="34" charset="0"/>
                <a:sym typeface="IBM Plex Sans"/>
              </a:rPr>
              <a:t>CICS TX can:</a:t>
            </a:r>
          </a:p>
        </p:txBody>
      </p:sp>
      <p:sp>
        <p:nvSpPr>
          <p:cNvPr id="53" name="Google Shape;664;g9c2eaf31ec_8_0">
            <a:extLst>
              <a:ext uri="{FF2B5EF4-FFF2-40B4-BE49-F238E27FC236}">
                <a16:creationId xmlns:a16="http://schemas.microsoft.com/office/drawing/2014/main" id="{7BFCD4A6-2184-0C4A-88A0-AC740E67F6A5}"/>
              </a:ext>
            </a:extLst>
          </p:cNvPr>
          <p:cNvSpPr txBox="1"/>
          <p:nvPr/>
        </p:nvSpPr>
        <p:spPr>
          <a:xfrm>
            <a:off x="237425" y="2354288"/>
            <a:ext cx="1828800" cy="1999500"/>
          </a:xfrm>
          <a:prstGeom prst="rect">
            <a:avLst/>
          </a:prstGeom>
          <a:noFill/>
          <a:ln>
            <a:noFill/>
          </a:ln>
        </p:spPr>
        <p:txBody>
          <a:bodyPr spcFirstLastPara="1" wrap="square" lIns="0" tIns="0" rIns="0" bIns="0" anchor="t" anchorCtr="0">
            <a:noAutofit/>
          </a:bodyPr>
          <a:lstStyle/>
          <a:p>
            <a:pPr marL="115887" indent="-109537" defTabSz="914400">
              <a:buClr>
                <a:srgbClr val="000000"/>
              </a:buClr>
              <a:buSzPts val="1200"/>
              <a:buFont typeface="Arial"/>
              <a:buNone/>
            </a:pPr>
            <a:r>
              <a:rPr lang="en-US" sz="1200" b="1" kern="0" dirty="0">
                <a:solidFill>
                  <a:srgbClr val="FFFFFF"/>
                </a:solidFill>
                <a:latin typeface="Arial" panose="020B0604020202020204" pitchFamily="34" charset="0"/>
                <a:ea typeface="IBM Plex Sans"/>
                <a:cs typeface="Arial" panose="020B0604020202020204" pitchFamily="34" charset="0"/>
                <a:sym typeface="IBM Plex Sans"/>
              </a:rPr>
              <a:t>Hybrid</a:t>
            </a:r>
            <a:endParaRPr sz="1400" kern="0" dirty="0">
              <a:solidFill>
                <a:srgbClr val="FFFFFF"/>
              </a:solidFill>
              <a:latin typeface="Arial" panose="020B0604020202020204" pitchFamily="34" charset="0"/>
              <a:ea typeface="Arial"/>
              <a:cs typeface="Arial" panose="020B0604020202020204" pitchFamily="34" charset="0"/>
              <a:sym typeface="Arial"/>
            </a:endParaRPr>
          </a:p>
          <a:p>
            <a:pPr marL="4762" defTabSz="914400">
              <a:spcBef>
                <a:spcPts val="600"/>
              </a:spcBef>
              <a:buClr>
                <a:srgbClr val="000000"/>
              </a:buClr>
              <a:buSzPts val="1000"/>
              <a:buFont typeface="Arial"/>
              <a:buNone/>
            </a:pPr>
            <a:r>
              <a:rPr lang="en-US" sz="1000" kern="0" dirty="0">
                <a:solidFill>
                  <a:srgbClr val="FFFFFF"/>
                </a:solidFill>
                <a:latin typeface="Arial" panose="020B0604020202020204" pitchFamily="34" charset="0"/>
                <a:ea typeface="IBM Plex Sans"/>
                <a:cs typeface="Arial" panose="020B0604020202020204" pitchFamily="34" charset="0"/>
                <a:sym typeface="IBM Plex Sans"/>
              </a:rPr>
              <a:t>Build tiered hybrid transaction processing for fit-for-purpose workloads based on            business need</a:t>
            </a:r>
            <a:endParaRPr sz="1400" kern="0" dirty="0">
              <a:solidFill>
                <a:srgbClr val="FFFFFF"/>
              </a:solidFill>
              <a:latin typeface="Arial" panose="020B0604020202020204" pitchFamily="34" charset="0"/>
              <a:ea typeface="Arial"/>
              <a:cs typeface="Arial" panose="020B0604020202020204" pitchFamily="34" charset="0"/>
              <a:sym typeface="Arial"/>
            </a:endParaRPr>
          </a:p>
        </p:txBody>
      </p:sp>
      <p:sp>
        <p:nvSpPr>
          <p:cNvPr id="54" name="Google Shape;668;g9c2eaf31ec_8_0">
            <a:extLst>
              <a:ext uri="{FF2B5EF4-FFF2-40B4-BE49-F238E27FC236}">
                <a16:creationId xmlns:a16="http://schemas.microsoft.com/office/drawing/2014/main" id="{65AE99E6-0756-8840-A3AE-D4CA42C4CE5C}"/>
              </a:ext>
            </a:extLst>
          </p:cNvPr>
          <p:cNvSpPr/>
          <p:nvPr/>
        </p:nvSpPr>
        <p:spPr>
          <a:xfrm>
            <a:off x="237425" y="1577040"/>
            <a:ext cx="640200" cy="640200"/>
          </a:xfrm>
          <a:prstGeom prst="rect">
            <a:avLst/>
          </a:prstGeom>
          <a:solidFill>
            <a:srgbClr val="0F62FE"/>
          </a:solidFill>
          <a:ln>
            <a:noFill/>
          </a:ln>
        </p:spPr>
        <p:txBody>
          <a:bodyPr spcFirstLastPara="1" wrap="square" lIns="36000" tIns="36000" rIns="36000" bIns="36000" anchor="ctr" anchorCtr="0">
            <a:noAutofit/>
          </a:bodyPr>
          <a:lstStyle/>
          <a:p>
            <a:pPr algn="ctr" defTabSz="914400">
              <a:lnSpc>
                <a:spcPct val="90000"/>
              </a:lnSpc>
              <a:buClr>
                <a:srgbClr val="FFFFFF"/>
              </a:buClr>
              <a:buSzPts val="800"/>
              <a:buFont typeface="IBM Plex Sans"/>
              <a:buNone/>
            </a:pPr>
            <a:endParaRPr sz="600" kern="0" dirty="0">
              <a:solidFill>
                <a:srgbClr val="000000"/>
              </a:solidFill>
              <a:latin typeface="Arial" panose="020B0604020202020204" pitchFamily="34" charset="0"/>
              <a:ea typeface="Arial"/>
              <a:cs typeface="Arial" panose="020B0604020202020204" pitchFamily="34" charset="0"/>
              <a:sym typeface="Arial"/>
            </a:endParaRPr>
          </a:p>
        </p:txBody>
      </p:sp>
      <p:sp>
        <p:nvSpPr>
          <p:cNvPr id="59" name="Google Shape;666;g9c2eaf31ec_8_0">
            <a:extLst>
              <a:ext uri="{FF2B5EF4-FFF2-40B4-BE49-F238E27FC236}">
                <a16:creationId xmlns:a16="http://schemas.microsoft.com/office/drawing/2014/main" id="{4A82B837-CD27-404A-88B5-E538996916BD}"/>
              </a:ext>
            </a:extLst>
          </p:cNvPr>
          <p:cNvSpPr/>
          <p:nvPr/>
        </p:nvSpPr>
        <p:spPr>
          <a:xfrm>
            <a:off x="2516000" y="1577040"/>
            <a:ext cx="640200" cy="640200"/>
          </a:xfrm>
          <a:prstGeom prst="rect">
            <a:avLst/>
          </a:prstGeom>
          <a:solidFill>
            <a:srgbClr val="0F62FE"/>
          </a:solidFill>
          <a:ln>
            <a:noFill/>
          </a:ln>
        </p:spPr>
        <p:txBody>
          <a:bodyPr spcFirstLastPara="1" wrap="square" lIns="36000" tIns="36000" rIns="36000" bIns="36000" anchor="ctr" anchorCtr="0">
            <a:noAutofit/>
          </a:bodyPr>
          <a:lstStyle/>
          <a:p>
            <a:pPr algn="ctr" defTabSz="914400">
              <a:lnSpc>
                <a:spcPct val="90000"/>
              </a:lnSpc>
              <a:buClr>
                <a:srgbClr val="FFFFFF"/>
              </a:buClr>
              <a:buSzPts val="800"/>
              <a:buFont typeface="IBM Plex Sans"/>
              <a:buNone/>
            </a:pPr>
            <a:endParaRPr sz="600" kern="0" dirty="0">
              <a:solidFill>
                <a:srgbClr val="000000"/>
              </a:solidFill>
              <a:latin typeface="Arial" panose="020B0604020202020204" pitchFamily="34" charset="0"/>
              <a:ea typeface="Arial"/>
              <a:cs typeface="Arial" panose="020B0604020202020204" pitchFamily="34" charset="0"/>
              <a:sym typeface="Arial"/>
            </a:endParaRPr>
          </a:p>
        </p:txBody>
      </p:sp>
      <p:sp>
        <p:nvSpPr>
          <p:cNvPr id="60" name="Google Shape;667;g9c2eaf31ec_8_0">
            <a:extLst>
              <a:ext uri="{FF2B5EF4-FFF2-40B4-BE49-F238E27FC236}">
                <a16:creationId xmlns:a16="http://schemas.microsoft.com/office/drawing/2014/main" id="{CD4AA00E-8117-1F4D-864C-288B89A8F1FB}"/>
              </a:ext>
            </a:extLst>
          </p:cNvPr>
          <p:cNvSpPr/>
          <p:nvPr/>
        </p:nvSpPr>
        <p:spPr>
          <a:xfrm>
            <a:off x="4800600" y="1577040"/>
            <a:ext cx="640200" cy="640200"/>
          </a:xfrm>
          <a:prstGeom prst="rect">
            <a:avLst/>
          </a:prstGeom>
          <a:solidFill>
            <a:srgbClr val="0F62FE"/>
          </a:solidFill>
          <a:ln>
            <a:noFill/>
          </a:ln>
        </p:spPr>
        <p:txBody>
          <a:bodyPr spcFirstLastPara="1" wrap="square" lIns="36000" tIns="36000" rIns="36000" bIns="36000" anchor="ctr" anchorCtr="0">
            <a:noAutofit/>
          </a:bodyPr>
          <a:lstStyle/>
          <a:p>
            <a:pPr algn="ctr" defTabSz="914400">
              <a:lnSpc>
                <a:spcPct val="90000"/>
              </a:lnSpc>
              <a:buClr>
                <a:srgbClr val="FFFFFF"/>
              </a:buClr>
              <a:buSzPts val="800"/>
              <a:buFont typeface="IBM Plex Sans"/>
              <a:buNone/>
            </a:pPr>
            <a:endParaRPr sz="600" kern="0" dirty="0">
              <a:solidFill>
                <a:srgbClr val="000000"/>
              </a:solidFill>
              <a:latin typeface="Arial" panose="020B0604020202020204" pitchFamily="34" charset="0"/>
              <a:ea typeface="Arial"/>
              <a:cs typeface="Arial" panose="020B0604020202020204" pitchFamily="34" charset="0"/>
              <a:sym typeface="Arial"/>
            </a:endParaRPr>
          </a:p>
        </p:txBody>
      </p:sp>
      <p:sp>
        <p:nvSpPr>
          <p:cNvPr id="61" name="Google Shape;669;g9c2eaf31ec_8_0">
            <a:extLst>
              <a:ext uri="{FF2B5EF4-FFF2-40B4-BE49-F238E27FC236}">
                <a16:creationId xmlns:a16="http://schemas.microsoft.com/office/drawing/2014/main" id="{139B4E80-1504-8642-836C-820AFED09070}"/>
              </a:ext>
            </a:extLst>
          </p:cNvPr>
          <p:cNvSpPr/>
          <p:nvPr/>
        </p:nvSpPr>
        <p:spPr>
          <a:xfrm>
            <a:off x="7094025" y="1577040"/>
            <a:ext cx="640200" cy="640200"/>
          </a:xfrm>
          <a:prstGeom prst="rect">
            <a:avLst/>
          </a:prstGeom>
          <a:solidFill>
            <a:srgbClr val="0F62FE"/>
          </a:solidFill>
          <a:ln>
            <a:noFill/>
          </a:ln>
        </p:spPr>
        <p:txBody>
          <a:bodyPr spcFirstLastPara="1" wrap="square" lIns="36000" tIns="36000" rIns="36000" bIns="36000" anchor="ctr" anchorCtr="0">
            <a:noAutofit/>
          </a:bodyPr>
          <a:lstStyle/>
          <a:p>
            <a:pPr algn="ctr" defTabSz="914400">
              <a:lnSpc>
                <a:spcPct val="90000"/>
              </a:lnSpc>
              <a:buClr>
                <a:srgbClr val="FFFFFF"/>
              </a:buClr>
              <a:buSzPts val="800"/>
              <a:buFont typeface="IBM Plex Sans"/>
              <a:buNone/>
            </a:pPr>
            <a:endParaRPr sz="600" kern="0" dirty="0">
              <a:solidFill>
                <a:srgbClr val="000000"/>
              </a:solidFill>
              <a:latin typeface="Arial" panose="020B0604020202020204" pitchFamily="34" charset="0"/>
              <a:ea typeface="Arial"/>
              <a:cs typeface="Arial" panose="020B0604020202020204" pitchFamily="34" charset="0"/>
              <a:sym typeface="Arial"/>
            </a:endParaRPr>
          </a:p>
        </p:txBody>
      </p:sp>
      <p:sp>
        <p:nvSpPr>
          <p:cNvPr id="62" name="Google Shape;664;g9c2eaf31ec_8_0">
            <a:extLst>
              <a:ext uri="{FF2B5EF4-FFF2-40B4-BE49-F238E27FC236}">
                <a16:creationId xmlns:a16="http://schemas.microsoft.com/office/drawing/2014/main" id="{48FE1566-B559-274B-A7A3-CBC94BBB5D9B}"/>
              </a:ext>
            </a:extLst>
          </p:cNvPr>
          <p:cNvSpPr txBox="1"/>
          <p:nvPr/>
        </p:nvSpPr>
        <p:spPr>
          <a:xfrm>
            <a:off x="2514601" y="2354288"/>
            <a:ext cx="1828800" cy="1999500"/>
          </a:xfrm>
          <a:prstGeom prst="rect">
            <a:avLst/>
          </a:prstGeom>
          <a:noFill/>
          <a:ln>
            <a:noFill/>
          </a:ln>
        </p:spPr>
        <p:txBody>
          <a:bodyPr spcFirstLastPara="1" wrap="square" lIns="0" tIns="0" rIns="0" bIns="0" anchor="t" anchorCtr="0">
            <a:noAutofit/>
          </a:bodyPr>
          <a:lstStyle/>
          <a:p>
            <a:pPr marL="115887" indent="-109537" defTabSz="914400">
              <a:buClr>
                <a:srgbClr val="000000"/>
              </a:buClr>
              <a:buSzPts val="1200"/>
              <a:buFont typeface="Arial"/>
              <a:buNone/>
            </a:pPr>
            <a:r>
              <a:rPr lang="en-US" sz="1200" b="1" kern="0" dirty="0">
                <a:solidFill>
                  <a:srgbClr val="FFFFFF"/>
                </a:solidFill>
                <a:latin typeface="Arial" panose="020B0604020202020204" pitchFamily="34" charset="0"/>
                <a:ea typeface="IBM Plex Sans"/>
                <a:cs typeface="Arial" panose="020B0604020202020204" pitchFamily="34" charset="0"/>
                <a:sym typeface="IBM Plex Sans"/>
              </a:rPr>
              <a:t>Secure</a:t>
            </a:r>
            <a:endParaRPr sz="1400" kern="0" dirty="0">
              <a:solidFill>
                <a:srgbClr val="FFFFFF"/>
              </a:solidFill>
              <a:latin typeface="Arial" panose="020B0604020202020204" pitchFamily="34" charset="0"/>
              <a:ea typeface="Arial"/>
              <a:cs typeface="Arial" panose="020B0604020202020204" pitchFamily="34" charset="0"/>
              <a:sym typeface="Arial"/>
            </a:endParaRPr>
          </a:p>
          <a:p>
            <a:pPr marL="4762" defTabSz="914400">
              <a:spcBef>
                <a:spcPts val="600"/>
              </a:spcBef>
              <a:buClr>
                <a:srgbClr val="000000"/>
              </a:buClr>
              <a:buSzPts val="1000"/>
              <a:buFont typeface="Arial"/>
              <a:buNone/>
            </a:pPr>
            <a:r>
              <a:rPr lang="en-US" sz="1000" kern="0" dirty="0">
                <a:solidFill>
                  <a:srgbClr val="FFFFFF"/>
                </a:solidFill>
                <a:latin typeface="Arial" panose="020B0604020202020204" pitchFamily="34" charset="0"/>
                <a:ea typeface="IBM Plex Sans"/>
                <a:cs typeface="Arial" panose="020B0604020202020204" pitchFamily="34" charset="0"/>
                <a:sym typeface="IBM Plex Sans"/>
              </a:rPr>
              <a:t>Secure application deployment on cloud using enterprise grade Red Hat OpenShift platform</a:t>
            </a:r>
            <a:endParaRPr sz="1400" kern="0" dirty="0">
              <a:solidFill>
                <a:srgbClr val="FFFFFF"/>
              </a:solidFill>
              <a:latin typeface="Arial" panose="020B0604020202020204" pitchFamily="34" charset="0"/>
              <a:ea typeface="Arial"/>
              <a:cs typeface="Arial" panose="020B0604020202020204" pitchFamily="34" charset="0"/>
              <a:sym typeface="Arial"/>
            </a:endParaRPr>
          </a:p>
        </p:txBody>
      </p:sp>
      <p:sp>
        <p:nvSpPr>
          <p:cNvPr id="63" name="Google Shape;664;g9c2eaf31ec_8_0">
            <a:extLst>
              <a:ext uri="{FF2B5EF4-FFF2-40B4-BE49-F238E27FC236}">
                <a16:creationId xmlns:a16="http://schemas.microsoft.com/office/drawing/2014/main" id="{6A7F9B46-3F24-9245-A19A-422CC69E6DC0}"/>
              </a:ext>
            </a:extLst>
          </p:cNvPr>
          <p:cNvSpPr txBox="1"/>
          <p:nvPr/>
        </p:nvSpPr>
        <p:spPr>
          <a:xfrm>
            <a:off x="4800600" y="2354288"/>
            <a:ext cx="1828800" cy="1999500"/>
          </a:xfrm>
          <a:prstGeom prst="rect">
            <a:avLst/>
          </a:prstGeom>
          <a:noFill/>
          <a:ln>
            <a:noFill/>
          </a:ln>
        </p:spPr>
        <p:txBody>
          <a:bodyPr spcFirstLastPara="1" wrap="square" lIns="0" tIns="0" rIns="0" bIns="0" anchor="t" anchorCtr="0">
            <a:noAutofit/>
          </a:bodyPr>
          <a:lstStyle/>
          <a:p>
            <a:pPr marL="115887" indent="-109537" defTabSz="914400">
              <a:buClr>
                <a:srgbClr val="000000"/>
              </a:buClr>
              <a:buSzPts val="1200"/>
              <a:buFont typeface="Arial"/>
              <a:buNone/>
            </a:pPr>
            <a:r>
              <a:rPr lang="en-US" sz="1200" b="1" kern="0" dirty="0">
                <a:solidFill>
                  <a:srgbClr val="FFFFFF"/>
                </a:solidFill>
                <a:latin typeface="Arial" panose="020B0604020202020204" pitchFamily="34" charset="0"/>
                <a:ea typeface="IBM Plex Sans"/>
                <a:cs typeface="Arial" panose="020B0604020202020204" pitchFamily="34" charset="0"/>
                <a:sym typeface="IBM Plex Sans"/>
              </a:rPr>
              <a:t>Scalable</a:t>
            </a:r>
            <a:endParaRPr sz="1400" kern="0" dirty="0">
              <a:solidFill>
                <a:srgbClr val="FFFFFF"/>
              </a:solidFill>
              <a:latin typeface="Arial" panose="020B0604020202020204" pitchFamily="34" charset="0"/>
              <a:ea typeface="Arial"/>
              <a:cs typeface="Arial" panose="020B0604020202020204" pitchFamily="34" charset="0"/>
              <a:sym typeface="Arial"/>
            </a:endParaRPr>
          </a:p>
          <a:p>
            <a:pPr marL="4762" defTabSz="914400">
              <a:spcBef>
                <a:spcPts val="600"/>
              </a:spcBef>
              <a:buClr>
                <a:srgbClr val="000000"/>
              </a:buClr>
              <a:buSzPts val="1000"/>
              <a:buFont typeface="Arial"/>
              <a:buNone/>
            </a:pPr>
            <a:r>
              <a:rPr lang="en-US" sz="1000" kern="0" dirty="0">
                <a:solidFill>
                  <a:srgbClr val="FFFFFF"/>
                </a:solidFill>
                <a:latin typeface="Arial" panose="020B0604020202020204" pitchFamily="34" charset="0"/>
                <a:ea typeface="IBM Plex Sans"/>
                <a:cs typeface="Arial" panose="020B0604020202020204" pitchFamily="34" charset="0"/>
                <a:sym typeface="IBM Plex Sans"/>
              </a:rPr>
              <a:t>Scale online distributed CICS workloads across containers while managing global resources seamlessly</a:t>
            </a:r>
            <a:endParaRPr sz="1400" kern="0" dirty="0">
              <a:solidFill>
                <a:srgbClr val="FFFFFF"/>
              </a:solidFill>
              <a:latin typeface="Arial" panose="020B0604020202020204" pitchFamily="34" charset="0"/>
              <a:ea typeface="Arial"/>
              <a:cs typeface="Arial" panose="020B0604020202020204" pitchFamily="34" charset="0"/>
              <a:sym typeface="Arial"/>
            </a:endParaRPr>
          </a:p>
        </p:txBody>
      </p:sp>
      <p:sp>
        <p:nvSpPr>
          <p:cNvPr id="64" name="Google Shape;664;g9c2eaf31ec_8_0">
            <a:extLst>
              <a:ext uri="{FF2B5EF4-FFF2-40B4-BE49-F238E27FC236}">
                <a16:creationId xmlns:a16="http://schemas.microsoft.com/office/drawing/2014/main" id="{F5600433-C9C5-484A-A3DA-FE33C1CE7316}"/>
              </a:ext>
            </a:extLst>
          </p:cNvPr>
          <p:cNvSpPr txBox="1"/>
          <p:nvPr/>
        </p:nvSpPr>
        <p:spPr>
          <a:xfrm>
            <a:off x="7094025" y="2354288"/>
            <a:ext cx="1828800" cy="1999500"/>
          </a:xfrm>
          <a:prstGeom prst="rect">
            <a:avLst/>
          </a:prstGeom>
          <a:noFill/>
          <a:ln>
            <a:noFill/>
          </a:ln>
        </p:spPr>
        <p:txBody>
          <a:bodyPr spcFirstLastPara="1" wrap="square" lIns="0" tIns="0" rIns="0" bIns="0" anchor="t" anchorCtr="0">
            <a:noAutofit/>
          </a:bodyPr>
          <a:lstStyle/>
          <a:p>
            <a:pPr marL="115887" indent="-109537" defTabSz="914400">
              <a:buClr>
                <a:srgbClr val="000000"/>
              </a:buClr>
              <a:buSzPts val="1200"/>
              <a:buFont typeface="Arial"/>
              <a:buNone/>
            </a:pPr>
            <a:r>
              <a:rPr lang="en-US" sz="1200" b="1" kern="0" dirty="0">
                <a:solidFill>
                  <a:srgbClr val="FFFFFF"/>
                </a:solidFill>
                <a:latin typeface="Arial" panose="020B0604020202020204" pitchFamily="34" charset="0"/>
                <a:ea typeface="IBM Plex Sans"/>
                <a:cs typeface="Arial" panose="020B0604020202020204" pitchFamily="34" charset="0"/>
                <a:sym typeface="IBM Plex Sans"/>
              </a:rPr>
              <a:t>Simple</a:t>
            </a:r>
            <a:endParaRPr sz="1400" kern="0" dirty="0">
              <a:solidFill>
                <a:srgbClr val="FFFFFF"/>
              </a:solidFill>
              <a:latin typeface="Arial" panose="020B0604020202020204" pitchFamily="34" charset="0"/>
              <a:ea typeface="Arial"/>
              <a:cs typeface="Arial" panose="020B0604020202020204" pitchFamily="34" charset="0"/>
              <a:sym typeface="Arial"/>
            </a:endParaRPr>
          </a:p>
          <a:p>
            <a:pPr marL="4762" defTabSz="914400">
              <a:spcBef>
                <a:spcPts val="600"/>
              </a:spcBef>
              <a:buClr>
                <a:srgbClr val="000000"/>
              </a:buClr>
              <a:buSzPts val="1000"/>
              <a:buFont typeface="Arial"/>
              <a:buNone/>
            </a:pPr>
            <a:r>
              <a:rPr lang="en-US" sz="1000" kern="0" dirty="0">
                <a:solidFill>
                  <a:srgbClr val="FFFFFF"/>
                </a:solidFill>
                <a:latin typeface="Arial" panose="020B0604020202020204" pitchFamily="34" charset="0"/>
                <a:ea typeface="IBM Plex Sans"/>
                <a:cs typeface="Arial" panose="020B0604020202020204" pitchFamily="34" charset="0"/>
                <a:sym typeface="IBM Plex Sans"/>
              </a:rPr>
              <a:t>Integrate easily into the most common DevOps pipeline  </a:t>
            </a:r>
            <a:endParaRPr sz="1400" kern="0" dirty="0">
              <a:solidFill>
                <a:srgbClr val="FFFFFF"/>
              </a:solidFill>
              <a:latin typeface="Arial" panose="020B0604020202020204" pitchFamily="34" charset="0"/>
              <a:ea typeface="Arial"/>
              <a:cs typeface="Arial" panose="020B0604020202020204" pitchFamily="34" charset="0"/>
              <a:sym typeface="Arial"/>
            </a:endParaRPr>
          </a:p>
        </p:txBody>
      </p:sp>
      <p:pic>
        <p:nvPicPr>
          <p:cNvPr id="5" name="Graphic 4">
            <a:extLst>
              <a:ext uri="{FF2B5EF4-FFF2-40B4-BE49-F238E27FC236}">
                <a16:creationId xmlns:a16="http://schemas.microsoft.com/office/drawing/2014/main" id="{2964B464-0D97-45D0-A0AC-237F66F4AE9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10336" y="1650019"/>
            <a:ext cx="466412" cy="466412"/>
          </a:xfrm>
          <a:prstGeom prst="rect">
            <a:avLst/>
          </a:prstGeom>
        </p:spPr>
      </p:pic>
      <p:pic>
        <p:nvPicPr>
          <p:cNvPr id="7" name="Graphic 6">
            <a:extLst>
              <a:ext uri="{FF2B5EF4-FFF2-40B4-BE49-F238E27FC236}">
                <a16:creationId xmlns:a16="http://schemas.microsoft.com/office/drawing/2014/main" id="{0DFC72AF-7FEB-4FE8-B5B2-5900CBA99B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609507" y="1686004"/>
            <a:ext cx="425967" cy="425967"/>
          </a:xfrm>
          <a:prstGeom prst="rect">
            <a:avLst/>
          </a:prstGeom>
        </p:spPr>
      </p:pic>
      <p:pic>
        <p:nvPicPr>
          <p:cNvPr id="9" name="Graphic 8">
            <a:extLst>
              <a:ext uri="{FF2B5EF4-FFF2-40B4-BE49-F238E27FC236}">
                <a16:creationId xmlns:a16="http://schemas.microsoft.com/office/drawing/2014/main" id="{BF56B061-143B-47B8-BDF4-1D521F4CA4E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166800" y="1628391"/>
            <a:ext cx="514313" cy="514313"/>
          </a:xfrm>
          <a:prstGeom prst="rect">
            <a:avLst/>
          </a:prstGeom>
        </p:spPr>
      </p:pic>
      <p:pic>
        <p:nvPicPr>
          <p:cNvPr id="11" name="Graphic 10">
            <a:extLst>
              <a:ext uri="{FF2B5EF4-FFF2-40B4-BE49-F238E27FC236}">
                <a16:creationId xmlns:a16="http://schemas.microsoft.com/office/drawing/2014/main" id="{79C6B06F-61B3-405C-B6D9-3A058185BAA4}"/>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857687" y="1650018"/>
            <a:ext cx="497627" cy="497627"/>
          </a:xfrm>
          <a:prstGeom prst="rect">
            <a:avLst/>
          </a:prstGeom>
        </p:spPr>
      </p:pic>
    </p:spTree>
    <p:extLst>
      <p:ext uri="{BB962C8B-B14F-4D97-AF65-F5344CB8AC3E}">
        <p14:creationId xmlns:p14="http://schemas.microsoft.com/office/powerpoint/2010/main" val="2565863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F9933A9-7906-5D46-BF98-AE7F9E28CCB8}"/>
              </a:ext>
            </a:extLst>
          </p:cNvPr>
          <p:cNvSpPr>
            <a:spLocks noGrp="1"/>
          </p:cNvSpPr>
          <p:nvPr>
            <p:ph type="ftr" sz="quarter" idx="10"/>
          </p:nvPr>
        </p:nvSpPr>
        <p:spPr/>
        <p:txBody>
          <a:bodyPr/>
          <a:lstStyle/>
          <a:p>
            <a:r>
              <a:rPr lang="en-US" dirty="0">
                <a:latin typeface="Arial" panose="020B0604020202020204" pitchFamily="34" charset="0"/>
                <a:cs typeface="Arial" panose="020B0604020202020204" pitchFamily="34" charset="0"/>
              </a:rPr>
              <a:t>CICS TX solution brief © 2022 IBM Corporation</a:t>
            </a:r>
          </a:p>
        </p:txBody>
      </p:sp>
      <p:sp>
        <p:nvSpPr>
          <p:cNvPr id="3" name="Slide Number Placeholder 2">
            <a:extLst>
              <a:ext uri="{FF2B5EF4-FFF2-40B4-BE49-F238E27FC236}">
                <a16:creationId xmlns:a16="http://schemas.microsoft.com/office/drawing/2014/main" id="{EE9DC694-6720-744F-B73F-FCB2B523E081}"/>
              </a:ext>
            </a:extLst>
          </p:cNvPr>
          <p:cNvSpPr>
            <a:spLocks noGrp="1"/>
          </p:cNvSpPr>
          <p:nvPr>
            <p:ph type="sldNum" sz="quarter" idx="11"/>
          </p:nvPr>
        </p:nvSpPr>
        <p:spPr/>
        <p:txBody>
          <a:bodyPr/>
          <a:lstStyle/>
          <a:p>
            <a:fld id="{59395FB3-9C97-154F-86B2-7E381B951268}" type="slidenum">
              <a:rPr lang="en-US" smtClean="0">
                <a:latin typeface="Arial" panose="020B0604020202020204" pitchFamily="34" charset="0"/>
                <a:cs typeface="Arial" panose="020B0604020202020204" pitchFamily="34" charset="0"/>
              </a:rPr>
              <a:pPr/>
              <a:t>4</a:t>
            </a:fld>
            <a:endParaRPr lang="en-US" dirty="0">
              <a:latin typeface="Arial" panose="020B0604020202020204" pitchFamily="34" charset="0"/>
              <a:cs typeface="Arial" panose="020B0604020202020204" pitchFamily="34" charset="0"/>
            </a:endParaRPr>
          </a:p>
        </p:txBody>
      </p:sp>
      <p:sp>
        <p:nvSpPr>
          <p:cNvPr id="7" name="Google Shape;789;g9c78883515_0_277">
            <a:extLst>
              <a:ext uri="{FF2B5EF4-FFF2-40B4-BE49-F238E27FC236}">
                <a16:creationId xmlns:a16="http://schemas.microsoft.com/office/drawing/2014/main" id="{209250FD-9E5B-3F4D-AD16-D4BA4010742C}"/>
              </a:ext>
            </a:extLst>
          </p:cNvPr>
          <p:cNvSpPr txBox="1"/>
          <p:nvPr/>
        </p:nvSpPr>
        <p:spPr>
          <a:xfrm>
            <a:off x="228600" y="146304"/>
            <a:ext cx="1828800" cy="138000"/>
          </a:xfrm>
          <a:prstGeom prst="rect">
            <a:avLst/>
          </a:prstGeom>
          <a:noFill/>
          <a:ln>
            <a:noFill/>
          </a:ln>
        </p:spPr>
        <p:txBody>
          <a:bodyPr spcFirstLastPara="1" wrap="square" lIns="0" tIns="0" rIns="0" bIns="0" anchor="t" anchorCtr="0">
            <a:noAutofit/>
          </a:bodyPr>
          <a:lstStyle/>
          <a:p>
            <a:pPr defTabSz="914400">
              <a:buClr>
                <a:srgbClr val="000000"/>
              </a:buClr>
              <a:buSzPts val="720"/>
              <a:buFont typeface="IBM Plex Sans"/>
              <a:buNone/>
            </a:pPr>
            <a:r>
              <a:rPr lang="en-US" sz="800" b="1" kern="0" dirty="0">
                <a:solidFill>
                  <a:srgbClr val="FFFFFF"/>
                </a:solidFill>
                <a:latin typeface="Arial" panose="020B0604020202020204" pitchFamily="34" charset="0"/>
                <a:ea typeface="IBM Plex Sans"/>
                <a:cs typeface="Arial" panose="020B0604020202020204" pitchFamily="34" charset="0"/>
                <a:sym typeface="IBM Plex Sans"/>
              </a:rPr>
              <a:t>Key features</a:t>
            </a:r>
            <a:endParaRPr sz="1400" b="1" kern="0" dirty="0">
              <a:solidFill>
                <a:srgbClr val="000000"/>
              </a:solidFill>
              <a:latin typeface="Arial" panose="020B0604020202020204" pitchFamily="34" charset="0"/>
              <a:ea typeface="Arial"/>
              <a:cs typeface="Arial" panose="020B0604020202020204" pitchFamily="34" charset="0"/>
              <a:sym typeface="Arial"/>
            </a:endParaRPr>
          </a:p>
        </p:txBody>
      </p:sp>
      <p:sp>
        <p:nvSpPr>
          <p:cNvPr id="8" name="Google Shape;782;g9c78883515_0_277">
            <a:extLst>
              <a:ext uri="{FF2B5EF4-FFF2-40B4-BE49-F238E27FC236}">
                <a16:creationId xmlns:a16="http://schemas.microsoft.com/office/drawing/2014/main" id="{C77188F9-6A22-1140-B5EA-A6E6F73FEF56}"/>
              </a:ext>
            </a:extLst>
          </p:cNvPr>
          <p:cNvSpPr txBox="1"/>
          <p:nvPr/>
        </p:nvSpPr>
        <p:spPr>
          <a:xfrm>
            <a:off x="2522014" y="1924051"/>
            <a:ext cx="1828800" cy="1468078"/>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800" b="1"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OpenShift</a:t>
            </a:r>
            <a:endParaRPr sz="2000" b="0"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0" marR="0" lvl="0" indent="0" algn="ctr" rtl="0">
              <a:lnSpc>
                <a:spcPct val="100000"/>
              </a:lnSpc>
              <a:spcBef>
                <a:spcPts val="600"/>
              </a:spcBef>
              <a:spcAft>
                <a:spcPts val="0"/>
              </a:spcAft>
              <a:buClr>
                <a:srgbClr val="000000"/>
              </a:buClr>
              <a:buSzPts val="1000"/>
              <a:buFont typeface="Arial"/>
              <a:buNone/>
            </a:pPr>
            <a:r>
              <a:rPr lang="en-US" sz="120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Red Hat OpenShift platform</a:t>
            </a:r>
            <a:endParaRPr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endParaRPr>
          </a:p>
        </p:txBody>
      </p:sp>
      <p:sp>
        <p:nvSpPr>
          <p:cNvPr id="9" name="Google Shape;783;g9c78883515_0_277">
            <a:extLst>
              <a:ext uri="{FF2B5EF4-FFF2-40B4-BE49-F238E27FC236}">
                <a16:creationId xmlns:a16="http://schemas.microsoft.com/office/drawing/2014/main" id="{86CD23EE-7799-E745-AF6C-23A6A5FF8575}"/>
              </a:ext>
            </a:extLst>
          </p:cNvPr>
          <p:cNvSpPr txBox="1"/>
          <p:nvPr/>
        </p:nvSpPr>
        <p:spPr>
          <a:xfrm>
            <a:off x="4800600" y="1924050"/>
            <a:ext cx="1828800" cy="907639"/>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800" b="1" i="0" u="none" strike="noStrike" cap="none" dirty="0">
                <a:solidFill>
                  <a:schemeClr val="lt1"/>
                </a:solidFill>
                <a:latin typeface="Arial" panose="020B0604020202020204" pitchFamily="34" charset="0"/>
                <a:ea typeface="IBM Plex Sans"/>
                <a:cs typeface="Arial" panose="020B0604020202020204" pitchFamily="34" charset="0"/>
                <a:sym typeface="IBM Plex Sans"/>
              </a:rPr>
              <a:t>Operators</a:t>
            </a:r>
            <a:endParaRPr sz="2000" b="0" i="0" u="none" strike="noStrike" cap="none" dirty="0">
              <a:solidFill>
                <a:schemeClr val="lt1"/>
              </a:solidFill>
              <a:latin typeface="Arial" panose="020B0604020202020204" pitchFamily="34" charset="0"/>
              <a:ea typeface="Arial"/>
              <a:cs typeface="Arial" panose="020B0604020202020204" pitchFamily="34" charset="0"/>
              <a:sym typeface="Arial"/>
            </a:endParaRPr>
          </a:p>
          <a:p>
            <a:pPr marL="0" marR="0" lvl="0" indent="0" algn="ctr" rtl="0">
              <a:lnSpc>
                <a:spcPct val="100000"/>
              </a:lnSpc>
              <a:spcBef>
                <a:spcPts val="600"/>
              </a:spcBef>
              <a:spcAft>
                <a:spcPts val="0"/>
              </a:spcAft>
              <a:buClr>
                <a:srgbClr val="000000"/>
              </a:buClr>
              <a:buSzPts val="1000"/>
              <a:buFont typeface="Arial"/>
              <a:buNone/>
            </a:pPr>
            <a:r>
              <a:rPr lang="en-US" sz="1200" b="0" i="0" u="none" strike="noStrike" cap="none" dirty="0">
                <a:solidFill>
                  <a:schemeClr val="lt1"/>
                </a:solidFill>
                <a:latin typeface="Arial" panose="020B0604020202020204" pitchFamily="34" charset="0"/>
                <a:ea typeface="IBM Plex Sans"/>
                <a:cs typeface="Arial" panose="020B0604020202020204" pitchFamily="34" charset="0"/>
                <a:sym typeface="IBM Plex Sans"/>
              </a:rPr>
              <a:t>Red Hat operators</a:t>
            </a:r>
            <a:endParaRPr sz="1800" b="1" i="0" u="none" strike="noStrike" cap="none" dirty="0">
              <a:solidFill>
                <a:schemeClr val="lt1"/>
              </a:solidFill>
              <a:latin typeface="Arial" panose="020B0604020202020204" pitchFamily="34" charset="0"/>
              <a:ea typeface="IBM Plex Sans"/>
              <a:cs typeface="Arial" panose="020B0604020202020204" pitchFamily="34" charset="0"/>
              <a:sym typeface="IBM Plex Sans"/>
            </a:endParaRPr>
          </a:p>
        </p:txBody>
      </p:sp>
      <p:sp>
        <p:nvSpPr>
          <p:cNvPr id="10" name="Google Shape;784;g9c78883515_0_277">
            <a:extLst>
              <a:ext uri="{FF2B5EF4-FFF2-40B4-BE49-F238E27FC236}">
                <a16:creationId xmlns:a16="http://schemas.microsoft.com/office/drawing/2014/main" id="{A3AEB274-5579-D24D-8528-C28C607E26F0}"/>
              </a:ext>
            </a:extLst>
          </p:cNvPr>
          <p:cNvSpPr txBox="1"/>
          <p:nvPr/>
        </p:nvSpPr>
        <p:spPr>
          <a:xfrm>
            <a:off x="7089072" y="654047"/>
            <a:ext cx="1828800" cy="2816700"/>
          </a:xfrm>
          <a:prstGeom prst="rect">
            <a:avLst/>
          </a:prstGeom>
          <a:noFill/>
          <a:ln>
            <a:noFill/>
          </a:ln>
        </p:spPr>
        <p:txBody>
          <a:bodyPr spcFirstLastPara="1" wrap="square" lIns="0" tIns="0" rIns="0" bIns="0" anchor="t" anchorCtr="0">
            <a:noAutofit/>
          </a:bodyPr>
          <a:lstStyle/>
          <a:p>
            <a:pPr marL="4762" marR="0" lvl="0" indent="0" algn="l" rtl="0">
              <a:lnSpc>
                <a:spcPct val="100000"/>
              </a:lnSpc>
              <a:spcBef>
                <a:spcPts val="0"/>
              </a:spcBef>
              <a:spcAft>
                <a:spcPts val="0"/>
              </a:spcAft>
              <a:buClr>
                <a:srgbClr val="000000"/>
              </a:buClr>
              <a:buSzPts val="1200"/>
              <a:buFont typeface="Arial"/>
              <a:buNone/>
            </a:pPr>
            <a:r>
              <a:rPr lang="en-US" sz="1400" b="1" i="0" u="none" strike="noStrike" cap="none" dirty="0">
                <a:solidFill>
                  <a:srgbClr val="0F62FE"/>
                </a:solidFill>
                <a:latin typeface="Arial" panose="020B0604020202020204" pitchFamily="34" charset="0"/>
                <a:ea typeface="IBM Plex Sans"/>
                <a:cs typeface="Arial" panose="020B0604020202020204" pitchFamily="34" charset="0"/>
                <a:sym typeface="IBM Plex Sans"/>
              </a:rPr>
              <a:t>Benefits</a:t>
            </a:r>
            <a:endParaRPr sz="1600" b="1" i="0" u="none" strike="noStrike" cap="none" dirty="0">
              <a:solidFill>
                <a:srgbClr val="0F62FE"/>
              </a:solidFill>
              <a:latin typeface="Arial" panose="020B0604020202020204" pitchFamily="34" charset="0"/>
              <a:ea typeface="Arial"/>
              <a:cs typeface="Arial" panose="020B0604020202020204" pitchFamily="34" charset="0"/>
              <a:sym typeface="Arial"/>
            </a:endParaRPr>
          </a:p>
          <a:p>
            <a:pPr marL="177800" marR="0" lvl="0" indent="-171450" algn="l" rtl="0">
              <a:lnSpc>
                <a:spcPct val="100000"/>
              </a:lnSpc>
              <a:spcBef>
                <a:spcPts val="1100"/>
              </a:spcBef>
              <a:spcAft>
                <a:spcPts val="0"/>
              </a:spcAft>
              <a:buClr>
                <a:srgbClr val="000000"/>
              </a:buClr>
              <a:buSzPts val="1000"/>
              <a:buFont typeface="System Font Regular"/>
              <a:buChar char="–"/>
            </a:pPr>
            <a: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Red Hat platform provides faster time to value</a:t>
            </a:r>
            <a:endParaRPr sz="1600" b="0"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177800" marR="0" lvl="0" indent="-171450" algn="l" rtl="0">
              <a:lnSpc>
                <a:spcPct val="100000"/>
              </a:lnSpc>
              <a:spcBef>
                <a:spcPts val="1100"/>
              </a:spcBef>
              <a:spcAft>
                <a:spcPts val="0"/>
              </a:spcAft>
              <a:buClr>
                <a:srgbClr val="000000"/>
              </a:buClr>
              <a:buSzPts val="1000"/>
              <a:buFont typeface="System Font Regular"/>
              <a:buChar char="–"/>
            </a:pPr>
            <a: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Ease the day 1 and day 2 operations with </a:t>
            </a:r>
            <a:b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br>
            <a: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shipped operators</a:t>
            </a:r>
          </a:p>
          <a:p>
            <a:pPr marL="177800" marR="0" lvl="0" indent="-171450" algn="l" rtl="0">
              <a:lnSpc>
                <a:spcPct val="100000"/>
              </a:lnSpc>
              <a:spcBef>
                <a:spcPts val="1100"/>
              </a:spcBef>
              <a:spcAft>
                <a:spcPts val="0"/>
              </a:spcAft>
              <a:buClr>
                <a:srgbClr val="000000"/>
              </a:buClr>
              <a:buSzPts val="1000"/>
              <a:buFont typeface="System Font Regular"/>
              <a:buChar char="–"/>
            </a:pPr>
            <a: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Secure container and operator images</a:t>
            </a:r>
            <a:endParaRPr sz="900" b="0" i="0" u="none" strike="noStrike" cap="none" dirty="0">
              <a:solidFill>
                <a:srgbClr val="000000"/>
              </a:solidFill>
              <a:latin typeface="Arial" panose="020B0604020202020204" pitchFamily="34" charset="0"/>
              <a:ea typeface="IBM Plex Sans"/>
              <a:cs typeface="Arial" panose="020B0604020202020204" pitchFamily="34" charset="0"/>
              <a:sym typeface="IBM Plex Sans"/>
            </a:endParaRPr>
          </a:p>
        </p:txBody>
      </p:sp>
      <p:graphicFrame>
        <p:nvGraphicFramePr>
          <p:cNvPr id="17" name="Table 16">
            <a:extLst>
              <a:ext uri="{FF2B5EF4-FFF2-40B4-BE49-F238E27FC236}">
                <a16:creationId xmlns:a16="http://schemas.microsoft.com/office/drawing/2014/main" id="{D3F1FF23-4B59-E447-8258-EECC20EDDB0E}"/>
              </a:ext>
            </a:extLst>
          </p:cNvPr>
          <p:cNvGraphicFramePr>
            <a:graphicFrameLocks noGrp="1"/>
          </p:cNvGraphicFramePr>
          <p:nvPr>
            <p:extLst>
              <p:ext uri="{D42A27DB-BD31-4B8C-83A1-F6EECF244321}">
                <p14:modId xmlns:p14="http://schemas.microsoft.com/office/powerpoint/2010/main" val="3171083610"/>
              </p:ext>
            </p:extLst>
          </p:nvPr>
        </p:nvGraphicFramePr>
        <p:xfrm>
          <a:off x="0" y="566140"/>
          <a:ext cx="2276272" cy="4021572"/>
        </p:xfrm>
        <a:graphic>
          <a:graphicData uri="http://schemas.openxmlformats.org/drawingml/2006/table">
            <a:tbl>
              <a:tblPr firstRow="1" bandRow="1">
                <a:tableStyleId>{5C22544A-7EE6-4342-B048-85BDC9FD1C3A}</a:tableStyleId>
              </a:tblPr>
              <a:tblGrid>
                <a:gridCol w="2276272">
                  <a:extLst>
                    <a:ext uri="{9D8B030D-6E8A-4147-A177-3AD203B41FA5}">
                      <a16:colId xmlns:a16="http://schemas.microsoft.com/office/drawing/2014/main" val="1844717061"/>
                    </a:ext>
                  </a:extLst>
                </a:gridCol>
              </a:tblGrid>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Arial"/>
                          <a:cs typeface="Arial" panose="020B0604020202020204" pitchFamily="34" charset="0"/>
                          <a:sym typeface="IBM Plex Sans"/>
                        </a:rPr>
                        <a:t>Certified and secure transaction server</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541201190"/>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Simplified  server image bundled with </a:t>
                      </a:r>
                      <a:b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b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IBM COBOL compiler</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2382197859"/>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Cloud enabled and  orchestrated to scale</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1704105417"/>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Enterprise connectivity with other technologies</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3279565588"/>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Monitoring and logging using cloud native tools</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904791272"/>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Flexible licensing and procurement process</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solidFill>
                      <a:schemeClr val="accent2"/>
                    </a:solidFill>
                  </a:tcPr>
                </a:tc>
                <a:extLst>
                  <a:ext uri="{0D108BD9-81ED-4DB2-BD59-A6C34878D82A}">
                    <a16:rowId xmlns:a16="http://schemas.microsoft.com/office/drawing/2014/main" val="3744958820"/>
                  </a:ext>
                </a:extLst>
              </a:tr>
            </a:tbl>
          </a:graphicData>
        </a:graphic>
      </p:graphicFrame>
      <p:pic>
        <p:nvPicPr>
          <p:cNvPr id="1026" name="Picture 2" descr="OpenShift Connector - Visual Studio Marketplace">
            <a:extLst>
              <a:ext uri="{FF2B5EF4-FFF2-40B4-BE49-F238E27FC236}">
                <a16:creationId xmlns:a16="http://schemas.microsoft.com/office/drawing/2014/main" id="{E97B41FE-3235-492B-9538-5483798262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8574" y="1115736"/>
            <a:ext cx="718116" cy="718116"/>
          </a:xfrm>
          <a:prstGeom prst="rect">
            <a:avLst/>
          </a:prstGeom>
          <a:noFill/>
          <a:extLst>
            <a:ext uri="{909E8E84-426E-40DD-AFC4-6F175D3DCCD1}">
              <a14:hiddenFill xmlns:a14="http://schemas.microsoft.com/office/drawing/2010/main">
                <a:solidFill>
                  <a:srgbClr val="FFFFFF"/>
                </a:solidFill>
              </a14:hiddenFill>
            </a:ext>
          </a:extLst>
        </p:spPr>
      </p:pic>
      <p:pic>
        <p:nvPicPr>
          <p:cNvPr id="5" name="Graphic 4">
            <a:extLst>
              <a:ext uri="{FF2B5EF4-FFF2-40B4-BE49-F238E27FC236}">
                <a16:creationId xmlns:a16="http://schemas.microsoft.com/office/drawing/2014/main" id="{F985C84A-F5F8-4792-8A15-68B0A3B399B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60885" y="1115736"/>
            <a:ext cx="718116" cy="718116"/>
          </a:xfrm>
          <a:prstGeom prst="rect">
            <a:avLst/>
          </a:prstGeom>
        </p:spPr>
      </p:pic>
    </p:spTree>
    <p:extLst>
      <p:ext uri="{BB962C8B-B14F-4D97-AF65-F5344CB8AC3E}">
        <p14:creationId xmlns:p14="http://schemas.microsoft.com/office/powerpoint/2010/main" val="521780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F9933A9-7906-5D46-BF98-AE7F9E28CCB8}"/>
              </a:ext>
            </a:extLst>
          </p:cNvPr>
          <p:cNvSpPr>
            <a:spLocks noGrp="1"/>
          </p:cNvSpPr>
          <p:nvPr>
            <p:ph type="ftr" sz="quarter" idx="10"/>
          </p:nvPr>
        </p:nvSpPr>
        <p:spPr/>
        <p:txBody>
          <a:bodyPr/>
          <a:lstStyle/>
          <a:p>
            <a:r>
              <a:rPr lang="en-US" dirty="0">
                <a:latin typeface="Arial" panose="020B0604020202020204" pitchFamily="34" charset="0"/>
                <a:cs typeface="Arial" panose="020B0604020202020204" pitchFamily="34" charset="0"/>
              </a:rPr>
              <a:t>CICS TX solution brief © 2022 IBM Corporation</a:t>
            </a:r>
          </a:p>
        </p:txBody>
      </p:sp>
      <p:sp>
        <p:nvSpPr>
          <p:cNvPr id="3" name="Slide Number Placeholder 2">
            <a:extLst>
              <a:ext uri="{FF2B5EF4-FFF2-40B4-BE49-F238E27FC236}">
                <a16:creationId xmlns:a16="http://schemas.microsoft.com/office/drawing/2014/main" id="{EE9DC694-6720-744F-B73F-FCB2B523E081}"/>
              </a:ext>
            </a:extLst>
          </p:cNvPr>
          <p:cNvSpPr>
            <a:spLocks noGrp="1"/>
          </p:cNvSpPr>
          <p:nvPr>
            <p:ph type="sldNum" sz="quarter" idx="11"/>
          </p:nvPr>
        </p:nvSpPr>
        <p:spPr/>
        <p:txBody>
          <a:bodyPr/>
          <a:lstStyle/>
          <a:p>
            <a:fld id="{59395FB3-9C97-154F-86B2-7E381B951268}" type="slidenum">
              <a:rPr lang="en-US" smtClean="0">
                <a:latin typeface="Arial" panose="020B0604020202020204" pitchFamily="34" charset="0"/>
                <a:cs typeface="Arial" panose="020B0604020202020204" pitchFamily="34" charset="0"/>
              </a:rPr>
              <a:pPr/>
              <a:t>5</a:t>
            </a:fld>
            <a:endParaRPr lang="en-US" dirty="0">
              <a:latin typeface="Arial" panose="020B0604020202020204" pitchFamily="34" charset="0"/>
              <a:cs typeface="Arial" panose="020B0604020202020204" pitchFamily="34" charset="0"/>
            </a:endParaRPr>
          </a:p>
        </p:txBody>
      </p:sp>
      <p:sp>
        <p:nvSpPr>
          <p:cNvPr id="7" name="Google Shape;789;g9c78883515_0_277">
            <a:extLst>
              <a:ext uri="{FF2B5EF4-FFF2-40B4-BE49-F238E27FC236}">
                <a16:creationId xmlns:a16="http://schemas.microsoft.com/office/drawing/2014/main" id="{209250FD-9E5B-3F4D-AD16-D4BA4010742C}"/>
              </a:ext>
            </a:extLst>
          </p:cNvPr>
          <p:cNvSpPr txBox="1"/>
          <p:nvPr/>
        </p:nvSpPr>
        <p:spPr>
          <a:xfrm>
            <a:off x="228600" y="146304"/>
            <a:ext cx="1828800" cy="138000"/>
          </a:xfrm>
          <a:prstGeom prst="rect">
            <a:avLst/>
          </a:prstGeom>
          <a:noFill/>
          <a:ln>
            <a:noFill/>
          </a:ln>
        </p:spPr>
        <p:txBody>
          <a:bodyPr spcFirstLastPara="1" wrap="square" lIns="0" tIns="0" rIns="0" bIns="0" anchor="t" anchorCtr="0">
            <a:noAutofit/>
          </a:bodyPr>
          <a:lstStyle/>
          <a:p>
            <a:pPr defTabSz="914400">
              <a:buClr>
                <a:srgbClr val="000000"/>
              </a:buClr>
              <a:buSzPts val="720"/>
              <a:buFont typeface="IBM Plex Sans"/>
              <a:buNone/>
            </a:pPr>
            <a:r>
              <a:rPr lang="en-US" sz="800" b="1" kern="0" dirty="0">
                <a:solidFill>
                  <a:srgbClr val="FFFFFF"/>
                </a:solidFill>
                <a:latin typeface="Arial" panose="020B0604020202020204" pitchFamily="34" charset="0"/>
                <a:ea typeface="IBM Plex Sans"/>
                <a:cs typeface="Arial" panose="020B0604020202020204" pitchFamily="34" charset="0"/>
                <a:sym typeface="IBM Plex Sans"/>
              </a:rPr>
              <a:t>Key features</a:t>
            </a:r>
            <a:endParaRPr sz="1400" b="1" kern="0" dirty="0">
              <a:solidFill>
                <a:srgbClr val="000000"/>
              </a:solidFill>
              <a:latin typeface="Arial" panose="020B0604020202020204" pitchFamily="34" charset="0"/>
              <a:ea typeface="Arial"/>
              <a:cs typeface="Arial" panose="020B0604020202020204" pitchFamily="34" charset="0"/>
              <a:sym typeface="Arial"/>
            </a:endParaRPr>
          </a:p>
        </p:txBody>
      </p:sp>
      <p:sp>
        <p:nvSpPr>
          <p:cNvPr id="8" name="Google Shape;782;g9c78883515_0_277">
            <a:extLst>
              <a:ext uri="{FF2B5EF4-FFF2-40B4-BE49-F238E27FC236}">
                <a16:creationId xmlns:a16="http://schemas.microsoft.com/office/drawing/2014/main" id="{C77188F9-6A22-1140-B5EA-A6E6F73FEF56}"/>
              </a:ext>
            </a:extLst>
          </p:cNvPr>
          <p:cNvSpPr txBox="1"/>
          <p:nvPr/>
        </p:nvSpPr>
        <p:spPr>
          <a:xfrm>
            <a:off x="2522014" y="1924050"/>
            <a:ext cx="1828800" cy="907639"/>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800" b="1"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IBM COBOL on Linux (x86)</a:t>
            </a:r>
            <a:endParaRPr sz="1800" b="0"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0" marR="0" lvl="0" indent="0" algn="ctr" rtl="0">
              <a:lnSpc>
                <a:spcPct val="100000"/>
              </a:lnSpc>
              <a:spcBef>
                <a:spcPts val="600"/>
              </a:spcBef>
              <a:spcAft>
                <a:spcPts val="0"/>
              </a:spcAft>
              <a:buClr>
                <a:srgbClr val="000000"/>
              </a:buClr>
              <a:buSzPts val="1000"/>
              <a:buFont typeface="Arial"/>
              <a:buNone/>
            </a:pPr>
            <a:r>
              <a:rPr lang="en-US" sz="120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Integrated IBM COBOL with CICS TX </a:t>
            </a:r>
            <a:endParaRPr sz="1200" b="0" i="0" u="none" strike="noStrike" cap="none" dirty="0">
              <a:solidFill>
                <a:srgbClr val="000000"/>
              </a:solidFill>
              <a:latin typeface="Arial" panose="020B0604020202020204" pitchFamily="34" charset="0"/>
              <a:ea typeface="IBM Plex Sans"/>
              <a:cs typeface="Arial" panose="020B0604020202020204" pitchFamily="34" charset="0"/>
              <a:sym typeface="IBM Plex Sans"/>
            </a:endParaRPr>
          </a:p>
        </p:txBody>
      </p:sp>
      <p:sp>
        <p:nvSpPr>
          <p:cNvPr id="9" name="Google Shape;783;g9c78883515_0_277">
            <a:extLst>
              <a:ext uri="{FF2B5EF4-FFF2-40B4-BE49-F238E27FC236}">
                <a16:creationId xmlns:a16="http://schemas.microsoft.com/office/drawing/2014/main" id="{86CD23EE-7799-E745-AF6C-23A6A5FF8575}"/>
              </a:ext>
            </a:extLst>
          </p:cNvPr>
          <p:cNvSpPr txBox="1"/>
          <p:nvPr/>
        </p:nvSpPr>
        <p:spPr>
          <a:xfrm>
            <a:off x="4800600" y="1924051"/>
            <a:ext cx="1828800" cy="6744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800" b="1" i="0" u="none" strike="noStrike" cap="none" dirty="0">
                <a:solidFill>
                  <a:schemeClr val="lt1"/>
                </a:solidFill>
                <a:latin typeface="Arial" panose="020B0604020202020204" pitchFamily="34" charset="0"/>
                <a:ea typeface="IBM Plex Sans"/>
                <a:cs typeface="Arial" panose="020B0604020202020204" pitchFamily="34" charset="0"/>
                <a:sym typeface="IBM Plex Sans"/>
              </a:rPr>
              <a:t>VSAM transparency</a:t>
            </a:r>
            <a:endParaRPr sz="1800" b="0" i="0" u="none" strike="noStrike" cap="none" dirty="0">
              <a:solidFill>
                <a:schemeClr val="lt1"/>
              </a:solidFill>
              <a:latin typeface="Arial" panose="020B0604020202020204" pitchFamily="34" charset="0"/>
              <a:ea typeface="Arial"/>
              <a:cs typeface="Arial" panose="020B0604020202020204" pitchFamily="34" charset="0"/>
              <a:sym typeface="Arial"/>
            </a:endParaRPr>
          </a:p>
          <a:p>
            <a:pPr marL="0" marR="0" lvl="0" indent="0" algn="ctr" rtl="0">
              <a:lnSpc>
                <a:spcPct val="100000"/>
              </a:lnSpc>
              <a:spcBef>
                <a:spcPts val="600"/>
              </a:spcBef>
              <a:spcAft>
                <a:spcPts val="0"/>
              </a:spcAft>
              <a:buClr>
                <a:srgbClr val="000000"/>
              </a:buClr>
              <a:buSzPts val="1000"/>
              <a:buFont typeface="Arial"/>
              <a:buNone/>
            </a:pPr>
            <a:r>
              <a:rPr lang="en-US" sz="1200" b="0" i="0" u="none" strike="noStrike" cap="none" dirty="0">
                <a:solidFill>
                  <a:schemeClr val="lt1"/>
                </a:solidFill>
                <a:latin typeface="Arial" panose="020B0604020202020204" pitchFamily="34" charset="0"/>
                <a:ea typeface="IBM Plex Sans"/>
                <a:cs typeface="Arial" panose="020B0604020202020204" pitchFamily="34" charset="0"/>
                <a:sym typeface="IBM Plex Sans"/>
              </a:rPr>
              <a:t>Batch applications </a:t>
            </a:r>
            <a:br>
              <a:rPr lang="en-US" sz="1200" b="0" i="0" u="none" strike="noStrike" cap="none" dirty="0">
                <a:solidFill>
                  <a:schemeClr val="lt1"/>
                </a:solidFill>
                <a:latin typeface="Arial" panose="020B0604020202020204" pitchFamily="34" charset="0"/>
                <a:ea typeface="IBM Plex Sans"/>
                <a:cs typeface="Arial" panose="020B0604020202020204" pitchFamily="34" charset="0"/>
                <a:sym typeface="IBM Plex Sans"/>
              </a:rPr>
            </a:br>
            <a:r>
              <a:rPr lang="en-US" sz="1200" b="0" i="0" u="none" strike="noStrike" cap="none" dirty="0">
                <a:solidFill>
                  <a:schemeClr val="lt1"/>
                </a:solidFill>
                <a:latin typeface="Arial" panose="020B0604020202020204" pitchFamily="34" charset="0"/>
                <a:ea typeface="IBM Plex Sans"/>
                <a:cs typeface="Arial" panose="020B0604020202020204" pitchFamily="34" charset="0"/>
                <a:sym typeface="IBM Plex Sans"/>
              </a:rPr>
              <a:t>through transparency</a:t>
            </a:r>
            <a:endParaRPr sz="1200" b="0" i="0" u="none" strike="noStrike" cap="none" dirty="0">
              <a:solidFill>
                <a:schemeClr val="lt1"/>
              </a:solidFill>
              <a:latin typeface="Arial" panose="020B0604020202020204" pitchFamily="34" charset="0"/>
              <a:ea typeface="IBM Plex Sans"/>
              <a:cs typeface="Arial" panose="020B0604020202020204" pitchFamily="34" charset="0"/>
              <a:sym typeface="IBM Plex Sans"/>
            </a:endParaRPr>
          </a:p>
          <a:p>
            <a:pPr marL="0" marR="0" lvl="0" indent="0" algn="ctr" rtl="0">
              <a:lnSpc>
                <a:spcPct val="100000"/>
              </a:lnSpc>
              <a:spcBef>
                <a:spcPts val="600"/>
              </a:spcBef>
              <a:spcAft>
                <a:spcPts val="0"/>
              </a:spcAft>
              <a:buClr>
                <a:srgbClr val="000000"/>
              </a:buClr>
              <a:buSzPts val="1200"/>
              <a:buFont typeface="Arial"/>
              <a:buNone/>
            </a:pPr>
            <a:endParaRPr sz="2400" b="1" i="0" u="none" strike="noStrike" cap="none" dirty="0">
              <a:solidFill>
                <a:schemeClr val="lt1"/>
              </a:solidFill>
              <a:latin typeface="Arial" panose="020B0604020202020204" pitchFamily="34" charset="0"/>
              <a:ea typeface="IBM Plex Sans"/>
              <a:cs typeface="Arial" panose="020B0604020202020204" pitchFamily="34" charset="0"/>
              <a:sym typeface="IBM Plex Sans"/>
            </a:endParaRPr>
          </a:p>
        </p:txBody>
      </p:sp>
      <p:sp>
        <p:nvSpPr>
          <p:cNvPr id="10" name="Google Shape;784;g9c78883515_0_277">
            <a:extLst>
              <a:ext uri="{FF2B5EF4-FFF2-40B4-BE49-F238E27FC236}">
                <a16:creationId xmlns:a16="http://schemas.microsoft.com/office/drawing/2014/main" id="{A3AEB274-5579-D24D-8528-C28C607E26F0}"/>
              </a:ext>
            </a:extLst>
          </p:cNvPr>
          <p:cNvSpPr txBox="1"/>
          <p:nvPr/>
        </p:nvSpPr>
        <p:spPr>
          <a:xfrm>
            <a:off x="7089072" y="654047"/>
            <a:ext cx="1828800" cy="2816700"/>
          </a:xfrm>
          <a:prstGeom prst="rect">
            <a:avLst/>
          </a:prstGeom>
          <a:noFill/>
          <a:ln>
            <a:noFill/>
          </a:ln>
        </p:spPr>
        <p:txBody>
          <a:bodyPr spcFirstLastPara="1" wrap="square" lIns="0" tIns="0" rIns="0" bIns="0" anchor="t" anchorCtr="0">
            <a:noAutofit/>
          </a:bodyPr>
          <a:lstStyle/>
          <a:p>
            <a:pPr marL="4762" marR="0" lvl="0" indent="0" algn="l" rtl="0">
              <a:lnSpc>
                <a:spcPct val="100000"/>
              </a:lnSpc>
              <a:spcBef>
                <a:spcPts val="0"/>
              </a:spcBef>
              <a:spcAft>
                <a:spcPts val="0"/>
              </a:spcAft>
              <a:buClr>
                <a:srgbClr val="000000"/>
              </a:buClr>
              <a:buSzPts val="1200"/>
              <a:buFont typeface="Arial"/>
              <a:buNone/>
            </a:pPr>
            <a:r>
              <a:rPr lang="en-US" sz="1400" b="1" i="0" u="none" strike="noStrike" cap="none" dirty="0">
                <a:solidFill>
                  <a:srgbClr val="0F62FE"/>
                </a:solidFill>
                <a:latin typeface="Arial" panose="020B0604020202020204" pitchFamily="34" charset="0"/>
                <a:ea typeface="IBM Plex Sans"/>
                <a:cs typeface="Arial" panose="020B0604020202020204" pitchFamily="34" charset="0"/>
                <a:sym typeface="IBM Plex Sans"/>
              </a:rPr>
              <a:t>Benefits</a:t>
            </a:r>
            <a:endParaRPr sz="1600" b="1" i="0" u="none" strike="noStrike" cap="none" dirty="0">
              <a:solidFill>
                <a:srgbClr val="0F62FE"/>
              </a:solidFill>
              <a:latin typeface="Arial" panose="020B0604020202020204" pitchFamily="34" charset="0"/>
              <a:ea typeface="Arial"/>
              <a:cs typeface="Arial" panose="020B0604020202020204" pitchFamily="34" charset="0"/>
              <a:sym typeface="Arial"/>
            </a:endParaRPr>
          </a:p>
          <a:p>
            <a:pPr marL="177800" marR="0" lvl="0" indent="-171450" algn="l" rtl="0">
              <a:lnSpc>
                <a:spcPct val="100000"/>
              </a:lnSpc>
              <a:spcBef>
                <a:spcPts val="1100"/>
              </a:spcBef>
              <a:spcAft>
                <a:spcPts val="0"/>
              </a:spcAft>
              <a:buClr>
                <a:srgbClr val="000000"/>
              </a:buClr>
              <a:buSzPts val="1000"/>
              <a:buFont typeface="System Font Regular"/>
              <a:buChar char="–"/>
            </a:pPr>
            <a: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Quickly create COBOL applications on cloud</a:t>
            </a:r>
            <a:endParaRPr lang="en-US" sz="1600" b="0"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177800" marR="0" lvl="0" indent="-171450" algn="l" rtl="0">
              <a:lnSpc>
                <a:spcPct val="100000"/>
              </a:lnSpc>
              <a:spcBef>
                <a:spcPts val="1100"/>
              </a:spcBef>
              <a:spcAft>
                <a:spcPts val="0"/>
              </a:spcAft>
              <a:buClr>
                <a:srgbClr val="000000"/>
              </a:buClr>
              <a:buSzPts val="1000"/>
              <a:buFont typeface="System Font Regular"/>
              <a:buChar char="–"/>
            </a:pPr>
            <a: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COBOL batch applications on cloud through </a:t>
            </a:r>
            <a:b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br>
            <a: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VSAM transparency</a:t>
            </a:r>
            <a:endParaRPr sz="1600" b="0"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177800" marR="0" lvl="0" indent="-171450" algn="l" rtl="0">
              <a:lnSpc>
                <a:spcPct val="100000"/>
              </a:lnSpc>
              <a:spcBef>
                <a:spcPts val="1100"/>
              </a:spcBef>
              <a:spcAft>
                <a:spcPts val="0"/>
              </a:spcAft>
              <a:buClr>
                <a:srgbClr val="000000"/>
              </a:buClr>
              <a:buSzPts val="1000"/>
              <a:buFont typeface="System Font Regular"/>
              <a:buChar char="–"/>
            </a:pPr>
            <a: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Minimal refactoring of applications as IBM COBOL </a:t>
            </a:r>
            <a:r>
              <a:rPr lang="en-US" sz="1050" dirty="0">
                <a:solidFill>
                  <a:srgbClr val="000000"/>
                </a:solidFill>
                <a:latin typeface="Arial" panose="020B0604020202020204" pitchFamily="34" charset="0"/>
                <a:ea typeface="IBM Plex Sans"/>
                <a:cs typeface="Arial" panose="020B0604020202020204" pitchFamily="34" charset="0"/>
                <a:sym typeface="IBM Plex Sans"/>
              </a:rPr>
              <a:t>for </a:t>
            </a:r>
            <a: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Linux on x86 shares the same design points with </a:t>
            </a:r>
            <a:r>
              <a:rPr lang="en-US" sz="1050" dirty="0">
                <a:solidFill>
                  <a:srgbClr val="000000"/>
                </a:solidFill>
                <a:latin typeface="Arial" panose="020B0604020202020204" pitchFamily="34" charset="0"/>
                <a:cs typeface="Arial" panose="020B0604020202020204" pitchFamily="34" charset="0"/>
                <a:sym typeface="Arial"/>
              </a:rPr>
              <a:t>Enterprise COBOL for z/</a:t>
            </a:r>
            <a:r>
              <a:rPr lang="en-US" sz="1050" dirty="0">
                <a:latin typeface="Arial" panose="020B0604020202020204" pitchFamily="34" charset="0"/>
                <a:cs typeface="Arial" panose="020B0604020202020204" pitchFamily="34" charset="0"/>
                <a:sym typeface="Arial"/>
              </a:rPr>
              <a:t>OS</a:t>
            </a:r>
            <a:r>
              <a:rPr lang="en-US" sz="1050" kern="0" baseline="30000" dirty="0">
                <a:latin typeface="Arial" panose="020B0604020202020204" pitchFamily="34" charset="0"/>
                <a:ea typeface="IBM Plex Sans"/>
                <a:cs typeface="Arial" panose="020B0604020202020204" pitchFamily="34" charset="0"/>
                <a:sym typeface="IBM Plex Sans"/>
              </a:rPr>
              <a:t>®</a:t>
            </a:r>
            <a:r>
              <a:rPr lang="en-US" sz="1050" dirty="0">
                <a:solidFill>
                  <a:srgbClr val="000000"/>
                </a:solidFill>
                <a:latin typeface="Arial" panose="020B0604020202020204" pitchFamily="34" charset="0"/>
                <a:cs typeface="Arial" panose="020B0604020202020204" pitchFamily="34" charset="0"/>
                <a:sym typeface="Arial"/>
              </a:rPr>
              <a:t> and COBOL for AIX</a:t>
            </a:r>
            <a:r>
              <a:rPr lang="en-US" sz="1050" kern="0" baseline="30000" dirty="0">
                <a:latin typeface="Arial" panose="020B0604020202020204" pitchFamily="34" charset="0"/>
                <a:ea typeface="IBM Plex Sans"/>
                <a:cs typeface="Arial" panose="020B0604020202020204" pitchFamily="34" charset="0"/>
                <a:sym typeface="IBM Plex Sans"/>
              </a:rPr>
              <a:t>®</a:t>
            </a:r>
            <a:endParaRPr sz="1050" dirty="0">
              <a:solidFill>
                <a:srgbClr val="000000"/>
              </a:solidFill>
              <a:latin typeface="Arial" panose="020B0604020202020204" pitchFamily="34" charset="0"/>
              <a:cs typeface="Arial" panose="020B0604020202020204" pitchFamily="34" charset="0"/>
              <a:sym typeface="Arial"/>
            </a:endParaRPr>
          </a:p>
          <a:p>
            <a:pPr marL="115887" marR="0" lvl="0" indent="-109537" algn="l" rtl="0">
              <a:lnSpc>
                <a:spcPct val="100000"/>
              </a:lnSpc>
              <a:spcBef>
                <a:spcPts val="1100"/>
              </a:spcBef>
              <a:spcAft>
                <a:spcPts val="1100"/>
              </a:spcAft>
              <a:buClr>
                <a:srgbClr val="000000"/>
              </a:buClr>
              <a:buSzPts val="800"/>
              <a:buFont typeface="Arial"/>
              <a:buNone/>
            </a:pPr>
            <a:endParaRPr sz="900" b="0" i="0" u="none" strike="noStrike" cap="none" dirty="0">
              <a:solidFill>
                <a:srgbClr val="000000"/>
              </a:solidFill>
              <a:latin typeface="Arial" panose="020B0604020202020204" pitchFamily="34" charset="0"/>
              <a:ea typeface="IBM Plex Sans"/>
              <a:cs typeface="Arial" panose="020B0604020202020204" pitchFamily="34" charset="0"/>
              <a:sym typeface="IBM Plex Sans"/>
            </a:endParaRPr>
          </a:p>
        </p:txBody>
      </p:sp>
      <p:graphicFrame>
        <p:nvGraphicFramePr>
          <p:cNvPr id="17" name="Table 16">
            <a:extLst>
              <a:ext uri="{FF2B5EF4-FFF2-40B4-BE49-F238E27FC236}">
                <a16:creationId xmlns:a16="http://schemas.microsoft.com/office/drawing/2014/main" id="{D3F1FF23-4B59-E447-8258-EECC20EDDB0E}"/>
              </a:ext>
            </a:extLst>
          </p:cNvPr>
          <p:cNvGraphicFramePr>
            <a:graphicFrameLocks noGrp="1"/>
          </p:cNvGraphicFramePr>
          <p:nvPr>
            <p:extLst>
              <p:ext uri="{D42A27DB-BD31-4B8C-83A1-F6EECF244321}">
                <p14:modId xmlns:p14="http://schemas.microsoft.com/office/powerpoint/2010/main" val="1277023770"/>
              </p:ext>
            </p:extLst>
          </p:nvPr>
        </p:nvGraphicFramePr>
        <p:xfrm>
          <a:off x="0" y="566140"/>
          <a:ext cx="2276272" cy="4021572"/>
        </p:xfrm>
        <a:graphic>
          <a:graphicData uri="http://schemas.openxmlformats.org/drawingml/2006/table">
            <a:tbl>
              <a:tblPr firstRow="1" bandRow="1">
                <a:tableStyleId>{5C22544A-7EE6-4342-B048-85BDC9FD1C3A}</a:tableStyleId>
              </a:tblPr>
              <a:tblGrid>
                <a:gridCol w="2276272">
                  <a:extLst>
                    <a:ext uri="{9D8B030D-6E8A-4147-A177-3AD203B41FA5}">
                      <a16:colId xmlns:a16="http://schemas.microsoft.com/office/drawing/2014/main" val="1844717061"/>
                    </a:ext>
                  </a:extLst>
                </a:gridCol>
              </a:tblGrid>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Arial"/>
                          <a:cs typeface="Arial" panose="020B0604020202020204" pitchFamily="34" charset="0"/>
                          <a:sym typeface="IBM Plex Sans"/>
                        </a:rPr>
                        <a:t>Certified and secure transaction server</a:t>
                      </a:r>
                      <a:endParaRPr kumimoji="0" lang="en-US" sz="1000" b="0" i="0" u="none" strike="noStrike" kern="0" cap="none" spc="0" normalizeH="0" baseline="0" noProof="0" dirty="0">
                        <a:ln>
                          <a:noFill/>
                        </a:ln>
                        <a:solidFill>
                          <a:srgbClr val="FF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D9C"/>
                    </a:solidFill>
                  </a:tcPr>
                </a:tc>
                <a:extLst>
                  <a:ext uri="{0D108BD9-81ED-4DB2-BD59-A6C34878D82A}">
                    <a16:rowId xmlns:a16="http://schemas.microsoft.com/office/drawing/2014/main" val="1541201190"/>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Simplified  server image bundled with </a:t>
                      </a:r>
                      <a:b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b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IBM COBOL compiler</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0F62FE"/>
                    </a:solidFill>
                  </a:tcPr>
                </a:tc>
                <a:extLst>
                  <a:ext uri="{0D108BD9-81ED-4DB2-BD59-A6C34878D82A}">
                    <a16:rowId xmlns:a16="http://schemas.microsoft.com/office/drawing/2014/main" val="2382197859"/>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Cloud enabled and orchestrated to scale</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1704105417"/>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Enterprise connectivity with other technologies</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3279565588"/>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Monitoring and logging using cloud native tools</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904791272"/>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Flexible licensing and procurement process</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solidFill>
                      <a:schemeClr val="accent2"/>
                    </a:solidFill>
                  </a:tcPr>
                </a:tc>
                <a:extLst>
                  <a:ext uri="{0D108BD9-81ED-4DB2-BD59-A6C34878D82A}">
                    <a16:rowId xmlns:a16="http://schemas.microsoft.com/office/drawing/2014/main" val="2053694549"/>
                  </a:ext>
                </a:extLst>
              </a:tr>
            </a:tbl>
          </a:graphicData>
        </a:graphic>
      </p:graphicFrame>
      <p:pic>
        <p:nvPicPr>
          <p:cNvPr id="5" name="Graphic 4">
            <a:extLst>
              <a:ext uri="{FF2B5EF4-FFF2-40B4-BE49-F238E27FC236}">
                <a16:creationId xmlns:a16="http://schemas.microsoft.com/office/drawing/2014/main" id="{A1373EE7-0D3A-42A8-8FBA-145ECE81645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56926" y="1057739"/>
            <a:ext cx="776113" cy="776113"/>
          </a:xfrm>
          <a:prstGeom prst="rect">
            <a:avLst/>
          </a:prstGeom>
        </p:spPr>
      </p:pic>
      <p:pic>
        <p:nvPicPr>
          <p:cNvPr id="11" name="Graphic 10">
            <a:extLst>
              <a:ext uri="{FF2B5EF4-FFF2-40B4-BE49-F238E27FC236}">
                <a16:creationId xmlns:a16="http://schemas.microsoft.com/office/drawing/2014/main" id="{20246D95-14CD-4513-B1F4-0C58CD64857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10963" y="1057739"/>
            <a:ext cx="776112" cy="776113"/>
          </a:xfrm>
          <a:prstGeom prst="rect">
            <a:avLst/>
          </a:prstGeom>
        </p:spPr>
      </p:pic>
    </p:spTree>
    <p:extLst>
      <p:ext uri="{BB962C8B-B14F-4D97-AF65-F5344CB8AC3E}">
        <p14:creationId xmlns:p14="http://schemas.microsoft.com/office/powerpoint/2010/main" val="3700159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F9933A9-7906-5D46-BF98-AE7F9E28CCB8}"/>
              </a:ext>
            </a:extLst>
          </p:cNvPr>
          <p:cNvSpPr>
            <a:spLocks noGrp="1"/>
          </p:cNvSpPr>
          <p:nvPr>
            <p:ph type="ftr" sz="quarter" idx="10"/>
          </p:nvPr>
        </p:nvSpPr>
        <p:spPr/>
        <p:txBody>
          <a:bodyPr/>
          <a:lstStyle/>
          <a:p>
            <a:r>
              <a:rPr lang="en-US" dirty="0">
                <a:latin typeface="Arial" panose="020B0604020202020204" pitchFamily="34" charset="0"/>
                <a:cs typeface="Arial" panose="020B0604020202020204" pitchFamily="34" charset="0"/>
              </a:rPr>
              <a:t>CICS TX solution brief © 2022 IBM Corporation</a:t>
            </a:r>
          </a:p>
        </p:txBody>
      </p:sp>
      <p:sp>
        <p:nvSpPr>
          <p:cNvPr id="3" name="Slide Number Placeholder 2">
            <a:extLst>
              <a:ext uri="{FF2B5EF4-FFF2-40B4-BE49-F238E27FC236}">
                <a16:creationId xmlns:a16="http://schemas.microsoft.com/office/drawing/2014/main" id="{EE9DC694-6720-744F-B73F-FCB2B523E081}"/>
              </a:ext>
            </a:extLst>
          </p:cNvPr>
          <p:cNvSpPr>
            <a:spLocks noGrp="1"/>
          </p:cNvSpPr>
          <p:nvPr>
            <p:ph type="sldNum" sz="quarter" idx="11"/>
          </p:nvPr>
        </p:nvSpPr>
        <p:spPr/>
        <p:txBody>
          <a:bodyPr/>
          <a:lstStyle/>
          <a:p>
            <a:fld id="{59395FB3-9C97-154F-86B2-7E381B951268}" type="slidenum">
              <a:rPr lang="en-US" smtClean="0">
                <a:latin typeface="Arial" panose="020B0604020202020204" pitchFamily="34" charset="0"/>
                <a:cs typeface="Arial" panose="020B0604020202020204" pitchFamily="34" charset="0"/>
              </a:rPr>
              <a:pPr/>
              <a:t>6</a:t>
            </a:fld>
            <a:endParaRPr lang="en-US" dirty="0">
              <a:latin typeface="Arial" panose="020B0604020202020204" pitchFamily="34" charset="0"/>
              <a:cs typeface="Arial" panose="020B0604020202020204" pitchFamily="34" charset="0"/>
            </a:endParaRPr>
          </a:p>
        </p:txBody>
      </p:sp>
      <p:sp>
        <p:nvSpPr>
          <p:cNvPr id="7" name="Google Shape;789;g9c78883515_0_277">
            <a:extLst>
              <a:ext uri="{FF2B5EF4-FFF2-40B4-BE49-F238E27FC236}">
                <a16:creationId xmlns:a16="http://schemas.microsoft.com/office/drawing/2014/main" id="{209250FD-9E5B-3F4D-AD16-D4BA4010742C}"/>
              </a:ext>
            </a:extLst>
          </p:cNvPr>
          <p:cNvSpPr txBox="1"/>
          <p:nvPr/>
        </p:nvSpPr>
        <p:spPr>
          <a:xfrm>
            <a:off x="228600" y="146304"/>
            <a:ext cx="1828800" cy="138000"/>
          </a:xfrm>
          <a:prstGeom prst="rect">
            <a:avLst/>
          </a:prstGeom>
          <a:noFill/>
          <a:ln>
            <a:noFill/>
          </a:ln>
        </p:spPr>
        <p:txBody>
          <a:bodyPr spcFirstLastPara="1" wrap="square" lIns="0" tIns="0" rIns="0" bIns="0" anchor="t" anchorCtr="0">
            <a:noAutofit/>
          </a:bodyPr>
          <a:lstStyle/>
          <a:p>
            <a:pPr defTabSz="914400">
              <a:buClr>
                <a:srgbClr val="000000"/>
              </a:buClr>
              <a:buSzPts val="720"/>
              <a:buFont typeface="IBM Plex Sans"/>
              <a:buNone/>
            </a:pPr>
            <a:r>
              <a:rPr lang="en-US" sz="800" b="1" kern="0" dirty="0">
                <a:solidFill>
                  <a:srgbClr val="FFFFFF"/>
                </a:solidFill>
                <a:latin typeface="Arial" panose="020B0604020202020204" pitchFamily="34" charset="0"/>
                <a:ea typeface="IBM Plex Sans"/>
                <a:cs typeface="Arial" panose="020B0604020202020204" pitchFamily="34" charset="0"/>
                <a:sym typeface="IBM Plex Sans"/>
              </a:rPr>
              <a:t>Key features</a:t>
            </a:r>
            <a:endParaRPr sz="1400" b="1" kern="0" dirty="0">
              <a:solidFill>
                <a:srgbClr val="000000"/>
              </a:solidFill>
              <a:latin typeface="Arial" panose="020B0604020202020204" pitchFamily="34" charset="0"/>
              <a:ea typeface="Arial"/>
              <a:cs typeface="Arial" panose="020B0604020202020204" pitchFamily="34" charset="0"/>
              <a:sym typeface="Arial"/>
            </a:endParaRPr>
          </a:p>
        </p:txBody>
      </p:sp>
      <p:sp>
        <p:nvSpPr>
          <p:cNvPr id="8" name="Google Shape;782;g9c78883515_0_277">
            <a:extLst>
              <a:ext uri="{FF2B5EF4-FFF2-40B4-BE49-F238E27FC236}">
                <a16:creationId xmlns:a16="http://schemas.microsoft.com/office/drawing/2014/main" id="{C77188F9-6A22-1140-B5EA-A6E6F73FEF56}"/>
              </a:ext>
            </a:extLst>
          </p:cNvPr>
          <p:cNvSpPr txBox="1"/>
          <p:nvPr/>
        </p:nvSpPr>
        <p:spPr>
          <a:xfrm>
            <a:off x="2522014" y="1924051"/>
            <a:ext cx="1828800" cy="6744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800" b="1"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Containers</a:t>
            </a:r>
            <a:endParaRPr sz="2000" b="0"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0" marR="0" lvl="0" indent="0" algn="ctr" rtl="0">
              <a:lnSpc>
                <a:spcPct val="100000"/>
              </a:lnSpc>
              <a:spcBef>
                <a:spcPts val="600"/>
              </a:spcBef>
              <a:spcAft>
                <a:spcPts val="0"/>
              </a:spcAft>
              <a:buClr>
                <a:srgbClr val="000000"/>
              </a:buClr>
              <a:buSzPts val="1000"/>
              <a:buFont typeface="Arial"/>
              <a:buNone/>
            </a:pPr>
            <a:r>
              <a:rPr lang="en-US" sz="120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Containerized CICS TX image</a:t>
            </a:r>
            <a:endParaRPr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endParaRPr>
          </a:p>
        </p:txBody>
      </p:sp>
      <p:sp>
        <p:nvSpPr>
          <p:cNvPr id="9" name="Google Shape;783;g9c78883515_0_277">
            <a:extLst>
              <a:ext uri="{FF2B5EF4-FFF2-40B4-BE49-F238E27FC236}">
                <a16:creationId xmlns:a16="http://schemas.microsoft.com/office/drawing/2014/main" id="{86CD23EE-7799-E745-AF6C-23A6A5FF8575}"/>
              </a:ext>
            </a:extLst>
          </p:cNvPr>
          <p:cNvSpPr txBox="1"/>
          <p:nvPr/>
        </p:nvSpPr>
        <p:spPr>
          <a:xfrm>
            <a:off x="4800600" y="1924051"/>
            <a:ext cx="1828800" cy="6744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800" b="1" i="0" u="none" strike="noStrike" cap="none" dirty="0">
                <a:solidFill>
                  <a:schemeClr val="lt1"/>
                </a:solidFill>
                <a:latin typeface="Arial" panose="020B0604020202020204" pitchFamily="34" charset="0"/>
                <a:ea typeface="IBM Plex Sans"/>
                <a:cs typeface="Arial" panose="020B0604020202020204" pitchFamily="34" charset="0"/>
                <a:sym typeface="IBM Plex Sans"/>
              </a:rPr>
              <a:t>OpenShift</a:t>
            </a:r>
            <a:endParaRPr sz="2000" b="0" i="0" u="none" strike="noStrike" cap="none" dirty="0">
              <a:solidFill>
                <a:schemeClr val="lt1"/>
              </a:solidFill>
              <a:latin typeface="Arial" panose="020B0604020202020204" pitchFamily="34" charset="0"/>
              <a:ea typeface="Arial"/>
              <a:cs typeface="Arial" panose="020B0604020202020204" pitchFamily="34" charset="0"/>
              <a:sym typeface="Arial"/>
            </a:endParaRPr>
          </a:p>
          <a:p>
            <a:pPr marL="0" marR="0" lvl="0" indent="0" algn="ctr" rtl="0">
              <a:lnSpc>
                <a:spcPct val="100000"/>
              </a:lnSpc>
              <a:spcBef>
                <a:spcPts val="600"/>
              </a:spcBef>
              <a:spcAft>
                <a:spcPts val="0"/>
              </a:spcAft>
              <a:buClr>
                <a:srgbClr val="000000"/>
              </a:buClr>
              <a:buSzPts val="1000"/>
              <a:buFont typeface="Arial"/>
              <a:buNone/>
            </a:pPr>
            <a:r>
              <a:rPr lang="en-US" sz="1200" b="0" i="0" u="none" strike="noStrike" cap="none" dirty="0">
                <a:solidFill>
                  <a:schemeClr val="lt1"/>
                </a:solidFill>
                <a:latin typeface="Arial" panose="020B0604020202020204" pitchFamily="34" charset="0"/>
                <a:ea typeface="IBM Plex Sans"/>
                <a:cs typeface="Arial" panose="020B0604020202020204" pitchFamily="34" charset="0"/>
                <a:sym typeface="IBM Plex Sans"/>
              </a:rPr>
              <a:t>Superior pod orchestration using OpenShift</a:t>
            </a:r>
            <a:endParaRPr sz="1050" b="0" i="0" u="none" strike="noStrike" cap="none" dirty="0">
              <a:solidFill>
                <a:schemeClr val="lt1"/>
              </a:solidFill>
              <a:latin typeface="Arial" panose="020B0604020202020204" pitchFamily="34" charset="0"/>
              <a:ea typeface="IBM Plex Sans"/>
              <a:cs typeface="Arial" panose="020B0604020202020204" pitchFamily="34" charset="0"/>
              <a:sym typeface="IBM Plex Sans"/>
            </a:endParaRPr>
          </a:p>
          <a:p>
            <a:pPr marL="0" marR="0" lvl="0" indent="0" algn="ctr" rtl="0">
              <a:lnSpc>
                <a:spcPct val="100000"/>
              </a:lnSpc>
              <a:spcBef>
                <a:spcPts val="600"/>
              </a:spcBef>
              <a:spcAft>
                <a:spcPts val="0"/>
              </a:spcAft>
              <a:buClr>
                <a:srgbClr val="000000"/>
              </a:buClr>
              <a:buSzPts val="1200"/>
              <a:buFont typeface="Arial"/>
              <a:buNone/>
            </a:pPr>
            <a:endParaRPr sz="1800" b="1" i="0" u="none" strike="noStrike" cap="none" dirty="0">
              <a:solidFill>
                <a:schemeClr val="lt1"/>
              </a:solidFill>
              <a:latin typeface="Arial" panose="020B0604020202020204" pitchFamily="34" charset="0"/>
              <a:ea typeface="IBM Plex Sans"/>
              <a:cs typeface="Arial" panose="020B0604020202020204" pitchFamily="34" charset="0"/>
              <a:sym typeface="IBM Plex Sans"/>
            </a:endParaRPr>
          </a:p>
        </p:txBody>
      </p:sp>
      <p:sp>
        <p:nvSpPr>
          <p:cNvPr id="10" name="Google Shape;784;g9c78883515_0_277">
            <a:extLst>
              <a:ext uri="{FF2B5EF4-FFF2-40B4-BE49-F238E27FC236}">
                <a16:creationId xmlns:a16="http://schemas.microsoft.com/office/drawing/2014/main" id="{A3AEB274-5579-D24D-8528-C28C607E26F0}"/>
              </a:ext>
            </a:extLst>
          </p:cNvPr>
          <p:cNvSpPr txBox="1"/>
          <p:nvPr/>
        </p:nvSpPr>
        <p:spPr>
          <a:xfrm>
            <a:off x="7089072" y="654047"/>
            <a:ext cx="1828800" cy="2816700"/>
          </a:xfrm>
          <a:prstGeom prst="rect">
            <a:avLst/>
          </a:prstGeom>
          <a:noFill/>
          <a:ln>
            <a:noFill/>
          </a:ln>
        </p:spPr>
        <p:txBody>
          <a:bodyPr spcFirstLastPara="1" wrap="square" lIns="0" tIns="0" rIns="0" bIns="0" anchor="t" anchorCtr="0">
            <a:noAutofit/>
          </a:bodyPr>
          <a:lstStyle/>
          <a:p>
            <a:pPr marL="4762" marR="0" lvl="0" indent="0" algn="l" rtl="0">
              <a:lnSpc>
                <a:spcPct val="100000"/>
              </a:lnSpc>
              <a:spcBef>
                <a:spcPts val="0"/>
              </a:spcBef>
              <a:spcAft>
                <a:spcPts val="0"/>
              </a:spcAft>
              <a:buClr>
                <a:srgbClr val="000000"/>
              </a:buClr>
              <a:buSzPts val="1200"/>
              <a:buFont typeface="Arial"/>
              <a:buNone/>
            </a:pPr>
            <a:r>
              <a:rPr lang="en-US" sz="1400" b="1" i="0" u="none" strike="noStrike" cap="none" dirty="0">
                <a:solidFill>
                  <a:srgbClr val="0F62FE"/>
                </a:solidFill>
                <a:latin typeface="Arial" panose="020B0604020202020204" pitchFamily="34" charset="0"/>
                <a:ea typeface="IBM Plex Sans"/>
                <a:cs typeface="Arial" panose="020B0604020202020204" pitchFamily="34" charset="0"/>
                <a:sym typeface="IBM Plex Sans"/>
              </a:rPr>
              <a:t>Benefits</a:t>
            </a:r>
            <a:endParaRPr sz="1600" b="1" i="0" u="none" strike="noStrike" cap="none" dirty="0">
              <a:solidFill>
                <a:srgbClr val="0F62FE"/>
              </a:solidFill>
              <a:latin typeface="Arial" panose="020B0604020202020204" pitchFamily="34" charset="0"/>
              <a:ea typeface="Arial"/>
              <a:cs typeface="Arial" panose="020B0604020202020204" pitchFamily="34" charset="0"/>
              <a:sym typeface="Arial"/>
            </a:endParaRPr>
          </a:p>
          <a:p>
            <a:pPr marL="177800" marR="0" lvl="0" indent="-171450" algn="l" rtl="0">
              <a:lnSpc>
                <a:spcPct val="100000"/>
              </a:lnSpc>
              <a:spcBef>
                <a:spcPts val="1100"/>
              </a:spcBef>
              <a:spcAft>
                <a:spcPts val="0"/>
              </a:spcAft>
              <a:buClr>
                <a:srgbClr val="000000"/>
              </a:buClr>
              <a:buSzPts val="1000"/>
              <a:buFont typeface="System Font Regular"/>
              <a:buChar char="–"/>
            </a:pPr>
            <a: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Optimized resource usage through lightweight and portable container images</a:t>
            </a:r>
            <a:endParaRPr sz="1600" b="0"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177800" marR="0" lvl="0" indent="-171450" algn="l" rtl="0">
              <a:lnSpc>
                <a:spcPct val="100000"/>
              </a:lnSpc>
              <a:spcBef>
                <a:spcPts val="1100"/>
              </a:spcBef>
              <a:spcAft>
                <a:spcPts val="0"/>
              </a:spcAft>
              <a:buClr>
                <a:srgbClr val="000000"/>
              </a:buClr>
              <a:buSzPts val="1000"/>
              <a:buFont typeface="System Font Regular"/>
              <a:buChar char="–"/>
            </a:pPr>
            <a: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Scale the pods to match the workload requirement</a:t>
            </a:r>
            <a:endParaRPr sz="1600" b="0"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177800" marR="0" lvl="0" indent="-171450" algn="l" rtl="0">
              <a:lnSpc>
                <a:spcPct val="100000"/>
              </a:lnSpc>
              <a:spcBef>
                <a:spcPts val="1100"/>
              </a:spcBef>
              <a:spcAft>
                <a:spcPts val="0"/>
              </a:spcAft>
              <a:buClr>
                <a:srgbClr val="000000"/>
              </a:buClr>
              <a:buSzPts val="1000"/>
              <a:buFont typeface="System Font Regular"/>
              <a:buChar char="–"/>
            </a:pPr>
            <a: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Deploy on multiple </a:t>
            </a:r>
            <a:b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br>
            <a: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public clouds</a:t>
            </a:r>
            <a:endParaRPr sz="1600" b="0"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115887" marR="0" lvl="0" indent="-109537" algn="l" rtl="0">
              <a:lnSpc>
                <a:spcPct val="100000"/>
              </a:lnSpc>
              <a:spcBef>
                <a:spcPts val="1100"/>
              </a:spcBef>
              <a:spcAft>
                <a:spcPts val="1100"/>
              </a:spcAft>
              <a:buClr>
                <a:srgbClr val="000000"/>
              </a:buClr>
              <a:buSzPts val="800"/>
              <a:buFont typeface="Arial"/>
              <a:buNone/>
            </a:pPr>
            <a:endParaRPr sz="900" b="0" i="0" u="none" strike="noStrike" cap="none" dirty="0">
              <a:solidFill>
                <a:srgbClr val="000000"/>
              </a:solidFill>
              <a:latin typeface="Arial" panose="020B0604020202020204" pitchFamily="34" charset="0"/>
              <a:ea typeface="IBM Plex Sans"/>
              <a:cs typeface="Arial" panose="020B0604020202020204" pitchFamily="34" charset="0"/>
              <a:sym typeface="IBM Plex Sans"/>
            </a:endParaRPr>
          </a:p>
        </p:txBody>
      </p:sp>
      <p:graphicFrame>
        <p:nvGraphicFramePr>
          <p:cNvPr id="17" name="Table 16">
            <a:extLst>
              <a:ext uri="{FF2B5EF4-FFF2-40B4-BE49-F238E27FC236}">
                <a16:creationId xmlns:a16="http://schemas.microsoft.com/office/drawing/2014/main" id="{D3F1FF23-4B59-E447-8258-EECC20EDDB0E}"/>
              </a:ext>
            </a:extLst>
          </p:cNvPr>
          <p:cNvGraphicFramePr>
            <a:graphicFrameLocks noGrp="1"/>
          </p:cNvGraphicFramePr>
          <p:nvPr>
            <p:extLst>
              <p:ext uri="{D42A27DB-BD31-4B8C-83A1-F6EECF244321}">
                <p14:modId xmlns:p14="http://schemas.microsoft.com/office/powerpoint/2010/main" val="1981196230"/>
              </p:ext>
            </p:extLst>
          </p:nvPr>
        </p:nvGraphicFramePr>
        <p:xfrm>
          <a:off x="0" y="566140"/>
          <a:ext cx="2276272" cy="4021572"/>
        </p:xfrm>
        <a:graphic>
          <a:graphicData uri="http://schemas.openxmlformats.org/drawingml/2006/table">
            <a:tbl>
              <a:tblPr firstRow="1" bandRow="1">
                <a:tableStyleId>{5C22544A-7EE6-4342-B048-85BDC9FD1C3A}</a:tableStyleId>
              </a:tblPr>
              <a:tblGrid>
                <a:gridCol w="2276272">
                  <a:extLst>
                    <a:ext uri="{9D8B030D-6E8A-4147-A177-3AD203B41FA5}">
                      <a16:colId xmlns:a16="http://schemas.microsoft.com/office/drawing/2014/main" val="1844717061"/>
                    </a:ext>
                  </a:extLst>
                </a:gridCol>
              </a:tblGrid>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Arial"/>
                          <a:cs typeface="Arial" panose="020B0604020202020204" pitchFamily="34" charset="0"/>
                          <a:sym typeface="IBM Plex Sans"/>
                        </a:rPr>
                        <a:t>Certified and secure transaction server</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D9C"/>
                    </a:solidFill>
                  </a:tcPr>
                </a:tc>
                <a:extLst>
                  <a:ext uri="{0D108BD9-81ED-4DB2-BD59-A6C34878D82A}">
                    <a16:rowId xmlns:a16="http://schemas.microsoft.com/office/drawing/2014/main" val="1541201190"/>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Simplified  server image bundled with </a:t>
                      </a:r>
                      <a:b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b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IBM COBOL compiler</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2382197859"/>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Cloud enabled and orchestrated to scale</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0F62FE"/>
                    </a:solidFill>
                  </a:tcPr>
                </a:tc>
                <a:extLst>
                  <a:ext uri="{0D108BD9-81ED-4DB2-BD59-A6C34878D82A}">
                    <a16:rowId xmlns:a16="http://schemas.microsoft.com/office/drawing/2014/main" val="1704105417"/>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Enterprise connectivity with other technologies</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3279565588"/>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Monitoring and logging using cloud native tools</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904791272"/>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Flexible licensing and procurement process</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solidFill>
                      <a:schemeClr val="accent2"/>
                    </a:solidFill>
                  </a:tcPr>
                </a:tc>
                <a:extLst>
                  <a:ext uri="{0D108BD9-81ED-4DB2-BD59-A6C34878D82A}">
                    <a16:rowId xmlns:a16="http://schemas.microsoft.com/office/drawing/2014/main" val="3003846614"/>
                  </a:ext>
                </a:extLst>
              </a:tr>
            </a:tbl>
          </a:graphicData>
        </a:graphic>
      </p:graphicFrame>
      <p:pic>
        <p:nvPicPr>
          <p:cNvPr id="5" name="Graphic 4">
            <a:extLst>
              <a:ext uri="{FF2B5EF4-FFF2-40B4-BE49-F238E27FC236}">
                <a16:creationId xmlns:a16="http://schemas.microsoft.com/office/drawing/2014/main" id="{2D7C38F0-372F-4453-B1C1-6CAAA70507B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112801" y="1136652"/>
            <a:ext cx="685800" cy="685800"/>
          </a:xfrm>
          <a:prstGeom prst="rect">
            <a:avLst/>
          </a:prstGeom>
        </p:spPr>
      </p:pic>
      <p:pic>
        <p:nvPicPr>
          <p:cNvPr id="14" name="Picture 2" descr="OpenShift Connector - Visual Studio Marketplace">
            <a:extLst>
              <a:ext uri="{FF2B5EF4-FFF2-40B4-BE49-F238E27FC236}">
                <a16:creationId xmlns:a16="http://schemas.microsoft.com/office/drawing/2014/main" id="{00D87C61-3BF6-4391-97C7-7FB5678D64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45400" y="1136652"/>
            <a:ext cx="685800" cy="68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3703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F9933A9-7906-5D46-BF98-AE7F9E28CCB8}"/>
              </a:ext>
            </a:extLst>
          </p:cNvPr>
          <p:cNvSpPr>
            <a:spLocks noGrp="1"/>
          </p:cNvSpPr>
          <p:nvPr>
            <p:ph type="ftr" sz="quarter" idx="10"/>
          </p:nvPr>
        </p:nvSpPr>
        <p:spPr/>
        <p:txBody>
          <a:bodyPr/>
          <a:lstStyle/>
          <a:p>
            <a:r>
              <a:rPr lang="en-US" dirty="0">
                <a:latin typeface="Arial" panose="020B0604020202020204" pitchFamily="34" charset="0"/>
                <a:cs typeface="Arial" panose="020B0604020202020204" pitchFamily="34" charset="0"/>
              </a:rPr>
              <a:t>CICS TX solution brief © 2022 IBM Corporation</a:t>
            </a:r>
          </a:p>
        </p:txBody>
      </p:sp>
      <p:sp>
        <p:nvSpPr>
          <p:cNvPr id="3" name="Slide Number Placeholder 2">
            <a:extLst>
              <a:ext uri="{FF2B5EF4-FFF2-40B4-BE49-F238E27FC236}">
                <a16:creationId xmlns:a16="http://schemas.microsoft.com/office/drawing/2014/main" id="{EE9DC694-6720-744F-B73F-FCB2B523E081}"/>
              </a:ext>
            </a:extLst>
          </p:cNvPr>
          <p:cNvSpPr>
            <a:spLocks noGrp="1"/>
          </p:cNvSpPr>
          <p:nvPr>
            <p:ph type="sldNum" sz="quarter" idx="11"/>
          </p:nvPr>
        </p:nvSpPr>
        <p:spPr/>
        <p:txBody>
          <a:bodyPr/>
          <a:lstStyle/>
          <a:p>
            <a:fld id="{59395FB3-9C97-154F-86B2-7E381B951268}" type="slidenum">
              <a:rPr lang="en-US" smtClean="0">
                <a:latin typeface="Arial" panose="020B0604020202020204" pitchFamily="34" charset="0"/>
                <a:cs typeface="Arial" panose="020B0604020202020204" pitchFamily="34" charset="0"/>
              </a:rPr>
              <a:pPr/>
              <a:t>7</a:t>
            </a:fld>
            <a:endParaRPr lang="en-US" dirty="0">
              <a:latin typeface="Arial" panose="020B0604020202020204" pitchFamily="34" charset="0"/>
              <a:cs typeface="Arial" panose="020B0604020202020204" pitchFamily="34" charset="0"/>
            </a:endParaRPr>
          </a:p>
        </p:txBody>
      </p:sp>
      <p:sp>
        <p:nvSpPr>
          <p:cNvPr id="7" name="Google Shape;789;g9c78883515_0_277">
            <a:extLst>
              <a:ext uri="{FF2B5EF4-FFF2-40B4-BE49-F238E27FC236}">
                <a16:creationId xmlns:a16="http://schemas.microsoft.com/office/drawing/2014/main" id="{209250FD-9E5B-3F4D-AD16-D4BA4010742C}"/>
              </a:ext>
            </a:extLst>
          </p:cNvPr>
          <p:cNvSpPr txBox="1"/>
          <p:nvPr/>
        </p:nvSpPr>
        <p:spPr>
          <a:xfrm>
            <a:off x="228600" y="146304"/>
            <a:ext cx="1828800" cy="138000"/>
          </a:xfrm>
          <a:prstGeom prst="rect">
            <a:avLst/>
          </a:prstGeom>
          <a:noFill/>
          <a:ln>
            <a:noFill/>
          </a:ln>
        </p:spPr>
        <p:txBody>
          <a:bodyPr spcFirstLastPara="1" wrap="square" lIns="0" tIns="0" rIns="0" bIns="0" anchor="t" anchorCtr="0">
            <a:noAutofit/>
          </a:bodyPr>
          <a:lstStyle/>
          <a:p>
            <a:pPr defTabSz="914400">
              <a:buClr>
                <a:srgbClr val="000000"/>
              </a:buClr>
              <a:buSzPts val="720"/>
              <a:buFont typeface="IBM Plex Sans"/>
              <a:buNone/>
            </a:pPr>
            <a:r>
              <a:rPr lang="en-US" sz="800" b="1" kern="0" dirty="0">
                <a:solidFill>
                  <a:srgbClr val="FFFFFF"/>
                </a:solidFill>
                <a:latin typeface="Arial" panose="020B0604020202020204" pitchFamily="34" charset="0"/>
                <a:ea typeface="IBM Plex Sans"/>
                <a:cs typeface="Arial" panose="020B0604020202020204" pitchFamily="34" charset="0"/>
                <a:sym typeface="IBM Plex Sans"/>
              </a:rPr>
              <a:t>Key features</a:t>
            </a:r>
            <a:endParaRPr sz="1400" b="1" kern="0" dirty="0">
              <a:solidFill>
                <a:srgbClr val="000000"/>
              </a:solidFill>
              <a:latin typeface="Arial" panose="020B0604020202020204" pitchFamily="34" charset="0"/>
              <a:ea typeface="Arial"/>
              <a:cs typeface="Arial" panose="020B0604020202020204" pitchFamily="34" charset="0"/>
              <a:sym typeface="Arial"/>
            </a:endParaRPr>
          </a:p>
        </p:txBody>
      </p:sp>
      <p:sp>
        <p:nvSpPr>
          <p:cNvPr id="8" name="Google Shape;782;g9c78883515_0_277">
            <a:extLst>
              <a:ext uri="{FF2B5EF4-FFF2-40B4-BE49-F238E27FC236}">
                <a16:creationId xmlns:a16="http://schemas.microsoft.com/office/drawing/2014/main" id="{C77188F9-6A22-1140-B5EA-A6E6F73FEF56}"/>
              </a:ext>
            </a:extLst>
          </p:cNvPr>
          <p:cNvSpPr txBox="1"/>
          <p:nvPr/>
        </p:nvSpPr>
        <p:spPr>
          <a:xfrm>
            <a:off x="2522014" y="1924051"/>
            <a:ext cx="1828800" cy="6744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800" b="1"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IPIC</a:t>
            </a:r>
            <a:endParaRPr sz="2000" b="0"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0" marR="0" lvl="0" indent="0" algn="ctr" rtl="0">
              <a:lnSpc>
                <a:spcPct val="100000"/>
              </a:lnSpc>
              <a:spcBef>
                <a:spcPts val="600"/>
              </a:spcBef>
              <a:spcAft>
                <a:spcPts val="0"/>
              </a:spcAft>
              <a:buClr>
                <a:srgbClr val="000000"/>
              </a:buClr>
              <a:buSzPts val="1000"/>
              <a:buFont typeface="Arial"/>
              <a:buNone/>
            </a:pPr>
            <a:r>
              <a:rPr lang="en-US" sz="120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Hybrid connectivity with CICS transaction </a:t>
            </a:r>
            <a:r>
              <a:rPr lang="en-US" sz="1200" dirty="0">
                <a:solidFill>
                  <a:srgbClr val="000000"/>
                </a:solidFill>
                <a:latin typeface="Arial" panose="020B0604020202020204" pitchFamily="34" charset="0"/>
                <a:ea typeface="IBM Plex Sans"/>
                <a:cs typeface="Arial" panose="020B0604020202020204" pitchFamily="34" charset="0"/>
                <a:sym typeface="IBM Plex Sans"/>
              </a:rPr>
              <a:t>S</a:t>
            </a:r>
            <a:r>
              <a:rPr lang="en-US" sz="120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erver for z/OS</a:t>
            </a:r>
            <a:endParaRPr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endParaRPr>
          </a:p>
        </p:txBody>
      </p:sp>
      <p:sp>
        <p:nvSpPr>
          <p:cNvPr id="9" name="Google Shape;783;g9c78883515_0_277">
            <a:extLst>
              <a:ext uri="{FF2B5EF4-FFF2-40B4-BE49-F238E27FC236}">
                <a16:creationId xmlns:a16="http://schemas.microsoft.com/office/drawing/2014/main" id="{86CD23EE-7799-E745-AF6C-23A6A5FF8575}"/>
              </a:ext>
            </a:extLst>
          </p:cNvPr>
          <p:cNvSpPr txBox="1"/>
          <p:nvPr/>
        </p:nvSpPr>
        <p:spPr>
          <a:xfrm>
            <a:off x="4800600" y="1924051"/>
            <a:ext cx="1828800" cy="6744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800" b="1" i="0" u="none" strike="noStrike" cap="none" dirty="0">
                <a:solidFill>
                  <a:schemeClr val="lt1"/>
                </a:solidFill>
                <a:latin typeface="Arial" panose="020B0604020202020204" pitchFamily="34" charset="0"/>
                <a:ea typeface="IBM Plex Sans"/>
                <a:cs typeface="Arial" panose="020B0604020202020204" pitchFamily="34" charset="0"/>
                <a:sym typeface="IBM Plex Sans"/>
              </a:rPr>
              <a:t>Java</a:t>
            </a:r>
            <a:endParaRPr sz="2000" b="0" i="0" u="none" strike="noStrike" cap="none" dirty="0">
              <a:solidFill>
                <a:schemeClr val="lt1"/>
              </a:solidFill>
              <a:latin typeface="Arial" panose="020B0604020202020204" pitchFamily="34" charset="0"/>
              <a:ea typeface="Arial"/>
              <a:cs typeface="Arial" panose="020B0604020202020204" pitchFamily="34" charset="0"/>
              <a:sym typeface="Arial"/>
            </a:endParaRPr>
          </a:p>
          <a:p>
            <a:pPr marL="0" marR="0" lvl="0" indent="0" algn="ctr" rtl="0">
              <a:lnSpc>
                <a:spcPct val="100000"/>
              </a:lnSpc>
              <a:spcBef>
                <a:spcPts val="600"/>
              </a:spcBef>
              <a:spcAft>
                <a:spcPts val="0"/>
              </a:spcAft>
              <a:buClr>
                <a:srgbClr val="000000"/>
              </a:buClr>
              <a:buSzPts val="1000"/>
              <a:buFont typeface="Arial"/>
              <a:buNone/>
            </a:pPr>
            <a:r>
              <a:rPr lang="en-US" sz="1200" b="0" i="0" u="none" strike="noStrike" cap="none" dirty="0">
                <a:solidFill>
                  <a:schemeClr val="lt1"/>
                </a:solidFill>
                <a:latin typeface="Arial" panose="020B0604020202020204" pitchFamily="34" charset="0"/>
                <a:ea typeface="IBM Plex Sans"/>
                <a:cs typeface="Arial" panose="020B0604020202020204" pitchFamily="34" charset="0"/>
                <a:sym typeface="IBM Plex Sans"/>
              </a:rPr>
              <a:t>COBOL – Java™ interoperability for CICS applications</a:t>
            </a:r>
            <a:endParaRPr sz="1050" b="0" i="0" u="none" strike="noStrike" cap="none" dirty="0">
              <a:solidFill>
                <a:schemeClr val="lt1"/>
              </a:solidFill>
              <a:latin typeface="Arial" panose="020B0604020202020204" pitchFamily="34" charset="0"/>
              <a:ea typeface="IBM Plex Sans"/>
              <a:cs typeface="Arial" panose="020B0604020202020204" pitchFamily="34" charset="0"/>
              <a:sym typeface="IBM Plex Sans"/>
            </a:endParaRPr>
          </a:p>
          <a:p>
            <a:pPr marL="0" marR="0" lvl="0" indent="0" algn="ctr" rtl="0">
              <a:lnSpc>
                <a:spcPct val="100000"/>
              </a:lnSpc>
              <a:spcBef>
                <a:spcPts val="600"/>
              </a:spcBef>
              <a:spcAft>
                <a:spcPts val="0"/>
              </a:spcAft>
              <a:buClr>
                <a:srgbClr val="000000"/>
              </a:buClr>
              <a:buSzPts val="1200"/>
              <a:buFont typeface="Arial"/>
              <a:buNone/>
            </a:pPr>
            <a:endParaRPr sz="1800" b="1" i="0" u="none" strike="noStrike" cap="none" dirty="0">
              <a:solidFill>
                <a:schemeClr val="lt1"/>
              </a:solidFill>
              <a:latin typeface="Arial" panose="020B0604020202020204" pitchFamily="34" charset="0"/>
              <a:ea typeface="IBM Plex Sans"/>
              <a:cs typeface="Arial" panose="020B0604020202020204" pitchFamily="34" charset="0"/>
              <a:sym typeface="IBM Plex Sans"/>
            </a:endParaRPr>
          </a:p>
        </p:txBody>
      </p:sp>
      <p:sp>
        <p:nvSpPr>
          <p:cNvPr id="10" name="Google Shape;784;g9c78883515_0_277">
            <a:extLst>
              <a:ext uri="{FF2B5EF4-FFF2-40B4-BE49-F238E27FC236}">
                <a16:creationId xmlns:a16="http://schemas.microsoft.com/office/drawing/2014/main" id="{A3AEB274-5579-D24D-8528-C28C607E26F0}"/>
              </a:ext>
            </a:extLst>
          </p:cNvPr>
          <p:cNvSpPr txBox="1"/>
          <p:nvPr/>
        </p:nvSpPr>
        <p:spPr>
          <a:xfrm>
            <a:off x="7089072" y="654047"/>
            <a:ext cx="1828800" cy="2816700"/>
          </a:xfrm>
          <a:prstGeom prst="rect">
            <a:avLst/>
          </a:prstGeom>
          <a:noFill/>
          <a:ln>
            <a:noFill/>
          </a:ln>
        </p:spPr>
        <p:txBody>
          <a:bodyPr spcFirstLastPara="1" wrap="square" lIns="0" tIns="0" rIns="0" bIns="0" anchor="t" anchorCtr="0">
            <a:noAutofit/>
          </a:bodyPr>
          <a:lstStyle/>
          <a:p>
            <a:pPr marL="4762" marR="0" lvl="0" indent="0" algn="l" rtl="0">
              <a:lnSpc>
                <a:spcPct val="100000"/>
              </a:lnSpc>
              <a:spcBef>
                <a:spcPts val="0"/>
              </a:spcBef>
              <a:spcAft>
                <a:spcPts val="0"/>
              </a:spcAft>
              <a:buClr>
                <a:srgbClr val="000000"/>
              </a:buClr>
              <a:buSzPts val="1200"/>
              <a:buFont typeface="Arial"/>
              <a:buNone/>
            </a:pPr>
            <a:r>
              <a:rPr lang="en-US" sz="1400" b="1" i="0" u="none" strike="noStrike" cap="none" dirty="0">
                <a:solidFill>
                  <a:srgbClr val="0F62FE"/>
                </a:solidFill>
                <a:latin typeface="Arial" panose="020B0604020202020204" pitchFamily="34" charset="0"/>
                <a:ea typeface="IBM Plex Sans"/>
                <a:cs typeface="Arial" panose="020B0604020202020204" pitchFamily="34" charset="0"/>
                <a:sym typeface="IBM Plex Sans"/>
              </a:rPr>
              <a:t>Benefits</a:t>
            </a:r>
            <a:endParaRPr sz="1600" b="1" i="0" u="none" strike="noStrike" cap="none" dirty="0">
              <a:solidFill>
                <a:srgbClr val="0F62FE"/>
              </a:solidFill>
              <a:latin typeface="Arial" panose="020B0604020202020204" pitchFamily="34" charset="0"/>
              <a:ea typeface="Arial"/>
              <a:cs typeface="Arial" panose="020B0604020202020204" pitchFamily="34" charset="0"/>
              <a:sym typeface="Arial"/>
            </a:endParaRPr>
          </a:p>
          <a:p>
            <a:pPr marL="177800" marR="0" lvl="0" indent="-171450" algn="l" rtl="0">
              <a:lnSpc>
                <a:spcPct val="100000"/>
              </a:lnSpc>
              <a:spcBef>
                <a:spcPts val="1100"/>
              </a:spcBef>
              <a:spcAft>
                <a:spcPts val="0"/>
              </a:spcAft>
              <a:buClr>
                <a:srgbClr val="000000"/>
              </a:buClr>
              <a:buSzPts val="1000"/>
              <a:buFont typeface="System Font Regular"/>
              <a:buChar char="–"/>
            </a:pPr>
            <a: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Interoperate and complement with workloads working on IBM Z using IPIC protocol </a:t>
            </a:r>
            <a:endParaRPr sz="1600" b="0"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177800" marR="0" lvl="0" indent="-171450" algn="l" rtl="0">
              <a:lnSpc>
                <a:spcPct val="100000"/>
              </a:lnSpc>
              <a:spcBef>
                <a:spcPts val="1100"/>
              </a:spcBef>
              <a:spcAft>
                <a:spcPts val="0"/>
              </a:spcAft>
              <a:buClr>
                <a:srgbClr val="000000"/>
              </a:buClr>
              <a:buSzPts val="1000"/>
              <a:buFont typeface="System Font Regular"/>
              <a:buChar char="–"/>
            </a:pPr>
            <a: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In-bound and out-bound connectivity between COBOL and </a:t>
            </a:r>
            <a:b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br>
            <a: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Java applications</a:t>
            </a:r>
            <a:endParaRPr sz="1600" b="0"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177800" marR="0" lvl="0" indent="-171450" algn="l" rtl="0">
              <a:lnSpc>
                <a:spcPct val="100000"/>
              </a:lnSpc>
              <a:spcBef>
                <a:spcPts val="1100"/>
              </a:spcBef>
              <a:spcAft>
                <a:spcPts val="0"/>
              </a:spcAft>
              <a:buClr>
                <a:srgbClr val="000000"/>
              </a:buClr>
              <a:buSzPts val="1000"/>
              <a:buFont typeface="System Font Regular"/>
              <a:buChar char="–"/>
            </a:pPr>
            <a:r>
              <a:rPr lang="en-US" sz="1050" b="0" i="0" u="none" strike="noStrike" cap="none" dirty="0">
                <a:latin typeface="Arial" panose="020B0604020202020204" pitchFamily="34" charset="0"/>
                <a:ea typeface="IBM Plex Sans"/>
                <a:cs typeface="Arial" panose="020B0604020202020204" pitchFamily="34" charset="0"/>
                <a:sym typeface="IBM Plex Sans"/>
              </a:rPr>
              <a:t>Create new business logic on Java and connect seamlessly to </a:t>
            </a:r>
            <a:br>
              <a:rPr lang="en-US" sz="1050" b="0" i="0" u="none" strike="noStrike" cap="none" dirty="0">
                <a:latin typeface="Arial" panose="020B0604020202020204" pitchFamily="34" charset="0"/>
                <a:ea typeface="IBM Plex Sans"/>
                <a:cs typeface="Arial" panose="020B0604020202020204" pitchFamily="34" charset="0"/>
                <a:sym typeface="IBM Plex Sans"/>
              </a:rPr>
            </a:br>
            <a:r>
              <a:rPr lang="en-US" sz="1050" b="0" i="0" u="none" strike="noStrike" cap="none" dirty="0">
                <a:latin typeface="Arial" panose="020B0604020202020204" pitchFamily="34" charset="0"/>
                <a:ea typeface="IBM Plex Sans"/>
                <a:cs typeface="Arial" panose="020B0604020202020204" pitchFamily="34" charset="0"/>
                <a:sym typeface="IBM Plex Sans"/>
              </a:rPr>
              <a:t>COBOL applications</a:t>
            </a:r>
            <a:endParaRPr sz="1600" b="0" i="0" u="none" strike="noStrike" cap="none" dirty="0">
              <a:latin typeface="Arial" panose="020B0604020202020204" pitchFamily="34" charset="0"/>
              <a:ea typeface="Arial"/>
              <a:cs typeface="Arial" panose="020B0604020202020204" pitchFamily="34" charset="0"/>
              <a:sym typeface="Arial"/>
            </a:endParaRPr>
          </a:p>
          <a:p>
            <a:pPr marL="115887" marR="0" lvl="0" indent="-109537" algn="l" rtl="0">
              <a:lnSpc>
                <a:spcPct val="100000"/>
              </a:lnSpc>
              <a:spcBef>
                <a:spcPts val="1100"/>
              </a:spcBef>
              <a:spcAft>
                <a:spcPts val="1100"/>
              </a:spcAft>
              <a:buClr>
                <a:srgbClr val="000000"/>
              </a:buClr>
              <a:buSzPts val="800"/>
              <a:buFont typeface="Arial"/>
              <a:buNone/>
            </a:pPr>
            <a:endParaRPr sz="900" b="0" i="0" u="none" strike="noStrike" cap="none" dirty="0">
              <a:solidFill>
                <a:srgbClr val="000000"/>
              </a:solidFill>
              <a:latin typeface="Arial" panose="020B0604020202020204" pitchFamily="34" charset="0"/>
              <a:ea typeface="IBM Plex Sans"/>
              <a:cs typeface="Arial" panose="020B0604020202020204" pitchFamily="34" charset="0"/>
              <a:sym typeface="IBM Plex Sans"/>
            </a:endParaRPr>
          </a:p>
        </p:txBody>
      </p:sp>
      <p:graphicFrame>
        <p:nvGraphicFramePr>
          <p:cNvPr id="17" name="Table 16">
            <a:extLst>
              <a:ext uri="{FF2B5EF4-FFF2-40B4-BE49-F238E27FC236}">
                <a16:creationId xmlns:a16="http://schemas.microsoft.com/office/drawing/2014/main" id="{D3F1FF23-4B59-E447-8258-EECC20EDDB0E}"/>
              </a:ext>
            </a:extLst>
          </p:cNvPr>
          <p:cNvGraphicFramePr>
            <a:graphicFrameLocks noGrp="1"/>
          </p:cNvGraphicFramePr>
          <p:nvPr>
            <p:extLst>
              <p:ext uri="{D42A27DB-BD31-4B8C-83A1-F6EECF244321}">
                <p14:modId xmlns:p14="http://schemas.microsoft.com/office/powerpoint/2010/main" val="789777185"/>
              </p:ext>
            </p:extLst>
          </p:nvPr>
        </p:nvGraphicFramePr>
        <p:xfrm>
          <a:off x="0" y="566140"/>
          <a:ext cx="2276272" cy="4021572"/>
        </p:xfrm>
        <a:graphic>
          <a:graphicData uri="http://schemas.openxmlformats.org/drawingml/2006/table">
            <a:tbl>
              <a:tblPr firstRow="1" bandRow="1">
                <a:tableStyleId>{5C22544A-7EE6-4342-B048-85BDC9FD1C3A}</a:tableStyleId>
              </a:tblPr>
              <a:tblGrid>
                <a:gridCol w="2276272">
                  <a:extLst>
                    <a:ext uri="{9D8B030D-6E8A-4147-A177-3AD203B41FA5}">
                      <a16:colId xmlns:a16="http://schemas.microsoft.com/office/drawing/2014/main" val="1844717061"/>
                    </a:ext>
                  </a:extLst>
                </a:gridCol>
              </a:tblGrid>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Arial"/>
                          <a:cs typeface="Arial" panose="020B0604020202020204" pitchFamily="34" charset="0"/>
                          <a:sym typeface="IBM Plex Sans"/>
                        </a:rPr>
                        <a:t>Certified and secure transaction server</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D9C"/>
                    </a:solidFill>
                  </a:tcPr>
                </a:tc>
                <a:extLst>
                  <a:ext uri="{0D108BD9-81ED-4DB2-BD59-A6C34878D82A}">
                    <a16:rowId xmlns:a16="http://schemas.microsoft.com/office/drawing/2014/main" val="1541201190"/>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Simplified  server image bundled with </a:t>
                      </a:r>
                      <a:b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b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IBM COBOL compiler</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2382197859"/>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Cloud enabled and orchestrated to scale</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1704105417"/>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Enterprise connectivity with other technologies</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0F62FE"/>
                    </a:solidFill>
                  </a:tcPr>
                </a:tc>
                <a:extLst>
                  <a:ext uri="{0D108BD9-81ED-4DB2-BD59-A6C34878D82A}">
                    <a16:rowId xmlns:a16="http://schemas.microsoft.com/office/drawing/2014/main" val="3279565588"/>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Monitoring and logging using cloud native tools</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904791272"/>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Flexible licensing and procurement process</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solidFill>
                      <a:schemeClr val="accent2"/>
                    </a:solidFill>
                  </a:tcPr>
                </a:tc>
                <a:extLst>
                  <a:ext uri="{0D108BD9-81ED-4DB2-BD59-A6C34878D82A}">
                    <a16:rowId xmlns:a16="http://schemas.microsoft.com/office/drawing/2014/main" val="3845010133"/>
                  </a:ext>
                </a:extLst>
              </a:tr>
            </a:tbl>
          </a:graphicData>
        </a:graphic>
      </p:graphicFrame>
      <p:pic>
        <p:nvPicPr>
          <p:cNvPr id="5" name="Graphic 4">
            <a:extLst>
              <a:ext uri="{FF2B5EF4-FFF2-40B4-BE49-F238E27FC236}">
                <a16:creationId xmlns:a16="http://schemas.microsoft.com/office/drawing/2014/main" id="{BE861EE6-DE0E-4803-B67E-C5CABB2547E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66813" y="1145228"/>
            <a:ext cx="732915" cy="730276"/>
          </a:xfrm>
          <a:prstGeom prst="rect">
            <a:avLst/>
          </a:prstGeom>
        </p:spPr>
      </p:pic>
      <p:pic>
        <p:nvPicPr>
          <p:cNvPr id="11" name="Graphic 10">
            <a:extLst>
              <a:ext uri="{FF2B5EF4-FFF2-40B4-BE49-F238E27FC236}">
                <a16:creationId xmlns:a16="http://schemas.microsoft.com/office/drawing/2014/main" id="{15102A8A-3670-4646-9DE8-5848D9579A4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44274" y="1145228"/>
            <a:ext cx="730276" cy="730276"/>
          </a:xfrm>
          <a:prstGeom prst="rect">
            <a:avLst/>
          </a:prstGeom>
        </p:spPr>
      </p:pic>
    </p:spTree>
    <p:extLst>
      <p:ext uri="{BB962C8B-B14F-4D97-AF65-F5344CB8AC3E}">
        <p14:creationId xmlns:p14="http://schemas.microsoft.com/office/powerpoint/2010/main" val="2417161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F9933A9-7906-5D46-BF98-AE7F9E28CCB8}"/>
              </a:ext>
            </a:extLst>
          </p:cNvPr>
          <p:cNvSpPr>
            <a:spLocks noGrp="1"/>
          </p:cNvSpPr>
          <p:nvPr>
            <p:ph type="ftr" sz="quarter" idx="10"/>
          </p:nvPr>
        </p:nvSpPr>
        <p:spPr/>
        <p:txBody>
          <a:bodyPr/>
          <a:lstStyle/>
          <a:p>
            <a:r>
              <a:rPr lang="en-US" dirty="0">
                <a:latin typeface="Arial" panose="020B0604020202020204" pitchFamily="34" charset="0"/>
                <a:cs typeface="Arial" panose="020B0604020202020204" pitchFamily="34" charset="0"/>
              </a:rPr>
              <a:t>CICS TX solution brief © 2022 IBM Corporation</a:t>
            </a:r>
          </a:p>
        </p:txBody>
      </p:sp>
      <p:sp>
        <p:nvSpPr>
          <p:cNvPr id="3" name="Slide Number Placeholder 2">
            <a:extLst>
              <a:ext uri="{FF2B5EF4-FFF2-40B4-BE49-F238E27FC236}">
                <a16:creationId xmlns:a16="http://schemas.microsoft.com/office/drawing/2014/main" id="{EE9DC694-6720-744F-B73F-FCB2B523E081}"/>
              </a:ext>
            </a:extLst>
          </p:cNvPr>
          <p:cNvSpPr>
            <a:spLocks noGrp="1"/>
          </p:cNvSpPr>
          <p:nvPr>
            <p:ph type="sldNum" sz="quarter" idx="11"/>
          </p:nvPr>
        </p:nvSpPr>
        <p:spPr/>
        <p:txBody>
          <a:bodyPr/>
          <a:lstStyle/>
          <a:p>
            <a:fld id="{59395FB3-9C97-154F-86B2-7E381B951268}" type="slidenum">
              <a:rPr lang="en-US" smtClean="0">
                <a:latin typeface="Arial" panose="020B0604020202020204" pitchFamily="34" charset="0"/>
                <a:cs typeface="Arial" panose="020B0604020202020204" pitchFamily="34" charset="0"/>
              </a:rPr>
              <a:pPr/>
              <a:t>8</a:t>
            </a:fld>
            <a:endParaRPr lang="en-US" dirty="0">
              <a:latin typeface="Arial" panose="020B0604020202020204" pitchFamily="34" charset="0"/>
              <a:cs typeface="Arial" panose="020B0604020202020204" pitchFamily="34" charset="0"/>
            </a:endParaRPr>
          </a:p>
        </p:txBody>
      </p:sp>
      <p:sp>
        <p:nvSpPr>
          <p:cNvPr id="7" name="Google Shape;789;g9c78883515_0_277">
            <a:extLst>
              <a:ext uri="{FF2B5EF4-FFF2-40B4-BE49-F238E27FC236}">
                <a16:creationId xmlns:a16="http://schemas.microsoft.com/office/drawing/2014/main" id="{209250FD-9E5B-3F4D-AD16-D4BA4010742C}"/>
              </a:ext>
            </a:extLst>
          </p:cNvPr>
          <p:cNvSpPr txBox="1"/>
          <p:nvPr/>
        </p:nvSpPr>
        <p:spPr>
          <a:xfrm>
            <a:off x="228600" y="146304"/>
            <a:ext cx="1828800" cy="138000"/>
          </a:xfrm>
          <a:prstGeom prst="rect">
            <a:avLst/>
          </a:prstGeom>
          <a:noFill/>
          <a:ln>
            <a:noFill/>
          </a:ln>
        </p:spPr>
        <p:txBody>
          <a:bodyPr spcFirstLastPara="1" wrap="square" lIns="0" tIns="0" rIns="0" bIns="0" anchor="t" anchorCtr="0">
            <a:noAutofit/>
          </a:bodyPr>
          <a:lstStyle/>
          <a:p>
            <a:pPr defTabSz="914400">
              <a:buClr>
                <a:srgbClr val="000000"/>
              </a:buClr>
              <a:buSzPts val="720"/>
              <a:buFont typeface="IBM Plex Sans"/>
              <a:buNone/>
            </a:pPr>
            <a:r>
              <a:rPr lang="en-US" sz="800" b="1" kern="0" dirty="0">
                <a:solidFill>
                  <a:srgbClr val="FFFFFF"/>
                </a:solidFill>
                <a:latin typeface="Arial" panose="020B0604020202020204" pitchFamily="34" charset="0"/>
                <a:ea typeface="IBM Plex Sans"/>
                <a:cs typeface="Arial" panose="020B0604020202020204" pitchFamily="34" charset="0"/>
                <a:sym typeface="IBM Plex Sans"/>
              </a:rPr>
              <a:t>Key features</a:t>
            </a:r>
            <a:endParaRPr sz="1400" b="1" kern="0" dirty="0">
              <a:solidFill>
                <a:srgbClr val="000000"/>
              </a:solidFill>
              <a:latin typeface="Arial" panose="020B0604020202020204" pitchFamily="34" charset="0"/>
              <a:ea typeface="Arial"/>
              <a:cs typeface="Arial" panose="020B0604020202020204" pitchFamily="34" charset="0"/>
              <a:sym typeface="Arial"/>
            </a:endParaRPr>
          </a:p>
        </p:txBody>
      </p:sp>
      <p:sp>
        <p:nvSpPr>
          <p:cNvPr id="8" name="Google Shape;782;g9c78883515_0_277">
            <a:extLst>
              <a:ext uri="{FF2B5EF4-FFF2-40B4-BE49-F238E27FC236}">
                <a16:creationId xmlns:a16="http://schemas.microsoft.com/office/drawing/2014/main" id="{C77188F9-6A22-1140-B5EA-A6E6F73FEF56}"/>
              </a:ext>
            </a:extLst>
          </p:cNvPr>
          <p:cNvSpPr txBox="1"/>
          <p:nvPr/>
        </p:nvSpPr>
        <p:spPr>
          <a:xfrm>
            <a:off x="2522014" y="1924051"/>
            <a:ext cx="1828800" cy="6744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800" b="1"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Prometheus</a:t>
            </a:r>
            <a:r>
              <a:rPr lang="en-US" sz="1800" b="1" i="0" u="none" strike="noStrike" cap="none" baseline="30000" dirty="0">
                <a:solidFill>
                  <a:srgbClr val="000000"/>
                </a:solidFill>
                <a:latin typeface="Arial" panose="020B0604020202020204" pitchFamily="34" charset="0"/>
                <a:ea typeface="IBM Plex Sans"/>
                <a:cs typeface="Arial" panose="020B0604020202020204" pitchFamily="34" charset="0"/>
                <a:sym typeface="IBM Plex Sans"/>
              </a:rPr>
              <a:t>®</a:t>
            </a:r>
          </a:p>
          <a:p>
            <a:pPr marL="0" marR="0" lvl="0" indent="0" algn="ctr" rtl="0">
              <a:lnSpc>
                <a:spcPct val="100000"/>
              </a:lnSpc>
              <a:spcBef>
                <a:spcPts val="600"/>
              </a:spcBef>
              <a:spcAft>
                <a:spcPts val="0"/>
              </a:spcAft>
              <a:buClr>
                <a:srgbClr val="000000"/>
              </a:buClr>
              <a:buSzPts val="1000"/>
              <a:buFont typeface="Arial"/>
              <a:buNone/>
            </a:pPr>
            <a:r>
              <a:rPr lang="en-US" sz="120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Monitoring and </a:t>
            </a:r>
            <a:br>
              <a:rPr lang="en-US" sz="120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br>
            <a:r>
              <a:rPr lang="en-US" sz="120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alerting solution</a:t>
            </a:r>
            <a:endParaRPr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endParaRPr>
          </a:p>
        </p:txBody>
      </p:sp>
      <p:sp>
        <p:nvSpPr>
          <p:cNvPr id="9" name="Google Shape;783;g9c78883515_0_277">
            <a:extLst>
              <a:ext uri="{FF2B5EF4-FFF2-40B4-BE49-F238E27FC236}">
                <a16:creationId xmlns:a16="http://schemas.microsoft.com/office/drawing/2014/main" id="{86CD23EE-7799-E745-AF6C-23A6A5FF8575}"/>
              </a:ext>
            </a:extLst>
          </p:cNvPr>
          <p:cNvSpPr txBox="1"/>
          <p:nvPr/>
        </p:nvSpPr>
        <p:spPr>
          <a:xfrm>
            <a:off x="4800600" y="1924051"/>
            <a:ext cx="1828800" cy="6744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800" b="1" i="0" u="none" strike="noStrike" cap="none" dirty="0">
                <a:solidFill>
                  <a:schemeClr val="lt1"/>
                </a:solidFill>
                <a:latin typeface="Arial" panose="020B0604020202020204" pitchFamily="34" charset="0"/>
                <a:ea typeface="IBM Plex Sans"/>
                <a:cs typeface="Arial" panose="020B0604020202020204" pitchFamily="34" charset="0"/>
                <a:sym typeface="IBM Plex Sans"/>
              </a:rPr>
              <a:t>Grafana</a:t>
            </a:r>
            <a:r>
              <a:rPr lang="en-US" sz="2000" b="1" i="0" u="none" strike="noStrike" cap="none" baseline="30000" dirty="0">
                <a:solidFill>
                  <a:srgbClr val="000000"/>
                </a:solidFill>
                <a:latin typeface="Arial" panose="020B0604020202020204" pitchFamily="34" charset="0"/>
                <a:ea typeface="IBM Plex Sans"/>
                <a:cs typeface="Arial" panose="020B0604020202020204" pitchFamily="34" charset="0"/>
                <a:sym typeface="IBM Plex Sans"/>
              </a:rPr>
              <a:t>®</a:t>
            </a:r>
            <a:endParaRPr sz="2000" b="0" i="0" u="none" strike="noStrike" cap="none" baseline="30000" dirty="0">
              <a:solidFill>
                <a:schemeClr val="lt1"/>
              </a:solidFill>
              <a:latin typeface="Arial" panose="020B0604020202020204" pitchFamily="34" charset="0"/>
              <a:ea typeface="Arial"/>
              <a:cs typeface="Arial" panose="020B0604020202020204" pitchFamily="34" charset="0"/>
              <a:sym typeface="Arial"/>
            </a:endParaRPr>
          </a:p>
          <a:p>
            <a:pPr marL="0" marR="0" lvl="0" indent="0" algn="ctr" rtl="0">
              <a:lnSpc>
                <a:spcPct val="100000"/>
              </a:lnSpc>
              <a:spcBef>
                <a:spcPts val="600"/>
              </a:spcBef>
              <a:spcAft>
                <a:spcPts val="0"/>
              </a:spcAft>
              <a:buClr>
                <a:srgbClr val="000000"/>
              </a:buClr>
              <a:buSzPts val="1000"/>
              <a:buFont typeface="Arial"/>
              <a:buNone/>
            </a:pPr>
            <a:r>
              <a:rPr lang="en-US" sz="1200" dirty="0">
                <a:solidFill>
                  <a:schemeClr val="lt1"/>
                </a:solidFill>
                <a:latin typeface="Arial" panose="020B0604020202020204" pitchFamily="34" charset="0"/>
                <a:ea typeface="IBM Plex Sans"/>
                <a:cs typeface="Arial" panose="020B0604020202020204" pitchFamily="34" charset="0"/>
                <a:sym typeface="IBM Plex Sans"/>
              </a:rPr>
              <a:t>Observability solution for logs and traces</a:t>
            </a:r>
            <a:endParaRPr sz="1050" b="0" i="0" u="none" strike="noStrike" cap="none" dirty="0">
              <a:solidFill>
                <a:schemeClr val="lt1"/>
              </a:solidFill>
              <a:latin typeface="Arial" panose="020B0604020202020204" pitchFamily="34" charset="0"/>
              <a:ea typeface="IBM Plex Sans"/>
              <a:cs typeface="Arial" panose="020B0604020202020204" pitchFamily="34" charset="0"/>
              <a:sym typeface="IBM Plex Sans"/>
            </a:endParaRPr>
          </a:p>
          <a:p>
            <a:pPr marL="0" marR="0" lvl="0" indent="0" algn="ctr" rtl="0">
              <a:lnSpc>
                <a:spcPct val="100000"/>
              </a:lnSpc>
              <a:spcBef>
                <a:spcPts val="600"/>
              </a:spcBef>
              <a:spcAft>
                <a:spcPts val="0"/>
              </a:spcAft>
              <a:buClr>
                <a:srgbClr val="000000"/>
              </a:buClr>
              <a:buSzPts val="1200"/>
              <a:buFont typeface="Arial"/>
              <a:buNone/>
            </a:pPr>
            <a:endParaRPr sz="1800" b="1" i="0" u="none" strike="noStrike" cap="none" dirty="0">
              <a:solidFill>
                <a:schemeClr val="lt1"/>
              </a:solidFill>
              <a:latin typeface="Arial" panose="020B0604020202020204" pitchFamily="34" charset="0"/>
              <a:ea typeface="IBM Plex Sans"/>
              <a:cs typeface="Arial" panose="020B0604020202020204" pitchFamily="34" charset="0"/>
              <a:sym typeface="IBM Plex Sans"/>
            </a:endParaRPr>
          </a:p>
        </p:txBody>
      </p:sp>
      <p:sp>
        <p:nvSpPr>
          <p:cNvPr id="10" name="Google Shape;784;g9c78883515_0_277">
            <a:extLst>
              <a:ext uri="{FF2B5EF4-FFF2-40B4-BE49-F238E27FC236}">
                <a16:creationId xmlns:a16="http://schemas.microsoft.com/office/drawing/2014/main" id="{A3AEB274-5579-D24D-8528-C28C607E26F0}"/>
              </a:ext>
            </a:extLst>
          </p:cNvPr>
          <p:cNvSpPr txBox="1"/>
          <p:nvPr/>
        </p:nvSpPr>
        <p:spPr>
          <a:xfrm>
            <a:off x="7089072" y="654047"/>
            <a:ext cx="1828800" cy="2816700"/>
          </a:xfrm>
          <a:prstGeom prst="rect">
            <a:avLst/>
          </a:prstGeom>
          <a:noFill/>
          <a:ln>
            <a:noFill/>
          </a:ln>
        </p:spPr>
        <p:txBody>
          <a:bodyPr spcFirstLastPara="1" wrap="square" lIns="0" tIns="0" rIns="0" bIns="0" anchor="t" anchorCtr="0">
            <a:noAutofit/>
          </a:bodyPr>
          <a:lstStyle/>
          <a:p>
            <a:pPr marL="4762" marR="0" lvl="0" indent="0" algn="l" rtl="0">
              <a:lnSpc>
                <a:spcPct val="100000"/>
              </a:lnSpc>
              <a:spcBef>
                <a:spcPts val="0"/>
              </a:spcBef>
              <a:spcAft>
                <a:spcPts val="0"/>
              </a:spcAft>
              <a:buClr>
                <a:srgbClr val="000000"/>
              </a:buClr>
              <a:buSzPts val="1200"/>
              <a:buFont typeface="Arial"/>
              <a:buNone/>
            </a:pPr>
            <a:r>
              <a:rPr lang="en-US" sz="1400" b="1" i="0" u="none" strike="noStrike" cap="none" dirty="0">
                <a:solidFill>
                  <a:srgbClr val="0F62FE"/>
                </a:solidFill>
                <a:latin typeface="Arial" panose="020B0604020202020204" pitchFamily="34" charset="0"/>
                <a:ea typeface="IBM Plex Sans"/>
                <a:cs typeface="Arial" panose="020B0604020202020204" pitchFamily="34" charset="0"/>
                <a:sym typeface="IBM Plex Sans"/>
              </a:rPr>
              <a:t>Benefits</a:t>
            </a:r>
            <a:endParaRPr sz="1600" b="1" i="0" u="none" strike="noStrike" cap="none" dirty="0">
              <a:solidFill>
                <a:srgbClr val="0F62FE"/>
              </a:solidFill>
              <a:latin typeface="Arial" panose="020B0604020202020204" pitchFamily="34" charset="0"/>
              <a:ea typeface="Arial"/>
              <a:cs typeface="Arial" panose="020B0604020202020204" pitchFamily="34" charset="0"/>
              <a:sym typeface="Arial"/>
            </a:endParaRPr>
          </a:p>
          <a:p>
            <a:pPr marL="177800" marR="0" lvl="0" indent="-171450" algn="l" rtl="0">
              <a:lnSpc>
                <a:spcPct val="100000"/>
              </a:lnSpc>
              <a:spcBef>
                <a:spcPts val="1100"/>
              </a:spcBef>
              <a:spcAft>
                <a:spcPts val="0"/>
              </a:spcAft>
              <a:buClr>
                <a:srgbClr val="000000"/>
              </a:buClr>
              <a:buSzPts val="1000"/>
              <a:buFont typeface="System Font Regular"/>
              <a:buChar char="–"/>
            </a:pPr>
            <a: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Benefit from ope</a:t>
            </a:r>
            <a:r>
              <a:rPr lang="en-US" sz="1050" dirty="0">
                <a:solidFill>
                  <a:srgbClr val="000000"/>
                </a:solidFill>
                <a:latin typeface="Arial" panose="020B0604020202020204" pitchFamily="34" charset="0"/>
                <a:ea typeface="IBM Plex Sans"/>
                <a:cs typeface="Arial" panose="020B0604020202020204" pitchFamily="34" charset="0"/>
                <a:sym typeface="IBM Plex Sans"/>
              </a:rPr>
              <a:t>n</a:t>
            </a:r>
            <a: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source solution for monitoring and alerting events</a:t>
            </a:r>
            <a:endParaRPr sz="1600" b="0"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177800" marR="0" lvl="0" indent="-171450" algn="l" rtl="0">
              <a:lnSpc>
                <a:spcPct val="100000"/>
              </a:lnSpc>
              <a:spcBef>
                <a:spcPts val="1100"/>
              </a:spcBef>
              <a:spcAft>
                <a:spcPts val="0"/>
              </a:spcAft>
              <a:buClr>
                <a:srgbClr val="000000"/>
              </a:buClr>
              <a:buSzPts val="1000"/>
              <a:buFont typeface="System Font Regular"/>
              <a:buChar char="–"/>
            </a:pPr>
            <a: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Integration with Grafana gives ease of analyzing logs and traces</a:t>
            </a:r>
            <a:endParaRPr sz="1600" b="0"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115887" marR="0" lvl="0" indent="-109537" algn="l" rtl="0">
              <a:lnSpc>
                <a:spcPct val="100000"/>
              </a:lnSpc>
              <a:spcBef>
                <a:spcPts val="1100"/>
              </a:spcBef>
              <a:spcAft>
                <a:spcPts val="1100"/>
              </a:spcAft>
              <a:buClr>
                <a:srgbClr val="000000"/>
              </a:buClr>
              <a:buSzPts val="800"/>
              <a:buFont typeface="Arial"/>
              <a:buNone/>
            </a:pPr>
            <a:endParaRPr sz="900" b="0" i="0" u="none" strike="noStrike" cap="none" dirty="0">
              <a:solidFill>
                <a:srgbClr val="000000"/>
              </a:solidFill>
              <a:latin typeface="Arial" panose="020B0604020202020204" pitchFamily="34" charset="0"/>
              <a:ea typeface="IBM Plex Sans"/>
              <a:cs typeface="Arial" panose="020B0604020202020204" pitchFamily="34" charset="0"/>
              <a:sym typeface="IBM Plex Sans"/>
            </a:endParaRPr>
          </a:p>
        </p:txBody>
      </p:sp>
      <p:graphicFrame>
        <p:nvGraphicFramePr>
          <p:cNvPr id="17" name="Table 16">
            <a:extLst>
              <a:ext uri="{FF2B5EF4-FFF2-40B4-BE49-F238E27FC236}">
                <a16:creationId xmlns:a16="http://schemas.microsoft.com/office/drawing/2014/main" id="{D3F1FF23-4B59-E447-8258-EECC20EDDB0E}"/>
              </a:ext>
            </a:extLst>
          </p:cNvPr>
          <p:cNvGraphicFramePr>
            <a:graphicFrameLocks noGrp="1"/>
          </p:cNvGraphicFramePr>
          <p:nvPr>
            <p:extLst>
              <p:ext uri="{D42A27DB-BD31-4B8C-83A1-F6EECF244321}">
                <p14:modId xmlns:p14="http://schemas.microsoft.com/office/powerpoint/2010/main" val="2967477559"/>
              </p:ext>
            </p:extLst>
          </p:nvPr>
        </p:nvGraphicFramePr>
        <p:xfrm>
          <a:off x="0" y="566140"/>
          <a:ext cx="2276272" cy="4021572"/>
        </p:xfrm>
        <a:graphic>
          <a:graphicData uri="http://schemas.openxmlformats.org/drawingml/2006/table">
            <a:tbl>
              <a:tblPr firstRow="1" bandRow="1">
                <a:tableStyleId>{5C22544A-7EE6-4342-B048-85BDC9FD1C3A}</a:tableStyleId>
              </a:tblPr>
              <a:tblGrid>
                <a:gridCol w="2276272">
                  <a:extLst>
                    <a:ext uri="{9D8B030D-6E8A-4147-A177-3AD203B41FA5}">
                      <a16:colId xmlns:a16="http://schemas.microsoft.com/office/drawing/2014/main" val="1844717061"/>
                    </a:ext>
                  </a:extLst>
                </a:gridCol>
              </a:tblGrid>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Arial"/>
                          <a:cs typeface="Arial" panose="020B0604020202020204" pitchFamily="34" charset="0"/>
                          <a:sym typeface="IBM Plex Sans"/>
                        </a:rPr>
                        <a:t>Certified and secure transaction server</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D9C"/>
                    </a:solidFill>
                  </a:tcPr>
                </a:tc>
                <a:extLst>
                  <a:ext uri="{0D108BD9-81ED-4DB2-BD59-A6C34878D82A}">
                    <a16:rowId xmlns:a16="http://schemas.microsoft.com/office/drawing/2014/main" val="1541201190"/>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Simplified  server image bundled with </a:t>
                      </a:r>
                      <a:b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b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IBM COBOL compiler</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2382197859"/>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Cloud enabled and orchestrated to scale</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1704105417"/>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Enterprise connectivity with other technologies</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3279565588"/>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Monitoring and logging using cloud native tools</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0F62FE"/>
                    </a:solidFill>
                  </a:tcPr>
                </a:tc>
                <a:extLst>
                  <a:ext uri="{0D108BD9-81ED-4DB2-BD59-A6C34878D82A}">
                    <a16:rowId xmlns:a16="http://schemas.microsoft.com/office/drawing/2014/main" val="904791272"/>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Flexible licensing and procurement process</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solidFill>
                      <a:schemeClr val="accent2"/>
                    </a:solidFill>
                  </a:tcPr>
                </a:tc>
                <a:extLst>
                  <a:ext uri="{0D108BD9-81ED-4DB2-BD59-A6C34878D82A}">
                    <a16:rowId xmlns:a16="http://schemas.microsoft.com/office/drawing/2014/main" val="4020636358"/>
                  </a:ext>
                </a:extLst>
              </a:tr>
            </a:tbl>
          </a:graphicData>
        </a:graphic>
      </p:graphicFrame>
      <p:pic>
        <p:nvPicPr>
          <p:cNvPr id="5" name="Graphic 4">
            <a:extLst>
              <a:ext uri="{FF2B5EF4-FFF2-40B4-BE49-F238E27FC236}">
                <a16:creationId xmlns:a16="http://schemas.microsoft.com/office/drawing/2014/main" id="{17BF092D-C48A-4D95-A432-68E0041D921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56928" y="1098958"/>
            <a:ext cx="734894" cy="734894"/>
          </a:xfrm>
          <a:prstGeom prst="rect">
            <a:avLst/>
          </a:prstGeom>
        </p:spPr>
      </p:pic>
      <p:pic>
        <p:nvPicPr>
          <p:cNvPr id="11" name="Graphic 10">
            <a:extLst>
              <a:ext uri="{FF2B5EF4-FFF2-40B4-BE49-F238E27FC236}">
                <a16:creationId xmlns:a16="http://schemas.microsoft.com/office/drawing/2014/main" id="{42FD61C3-5D71-4A5E-8B0F-D5837D6ADDF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52180" y="1133614"/>
            <a:ext cx="734894" cy="734894"/>
          </a:xfrm>
          <a:prstGeom prst="rect">
            <a:avLst/>
          </a:prstGeom>
        </p:spPr>
      </p:pic>
    </p:spTree>
    <p:extLst>
      <p:ext uri="{BB962C8B-B14F-4D97-AF65-F5344CB8AC3E}">
        <p14:creationId xmlns:p14="http://schemas.microsoft.com/office/powerpoint/2010/main" val="3497687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F9933A9-7906-5D46-BF98-AE7F9E28CCB8}"/>
              </a:ext>
            </a:extLst>
          </p:cNvPr>
          <p:cNvSpPr>
            <a:spLocks noGrp="1"/>
          </p:cNvSpPr>
          <p:nvPr>
            <p:ph type="ftr" sz="quarter" idx="10"/>
          </p:nvPr>
        </p:nvSpPr>
        <p:spPr/>
        <p:txBody>
          <a:bodyPr/>
          <a:lstStyle/>
          <a:p>
            <a:r>
              <a:rPr lang="en-US" dirty="0">
                <a:latin typeface="Arial" panose="020B0604020202020204" pitchFamily="34" charset="0"/>
                <a:cs typeface="Arial" panose="020B0604020202020204" pitchFamily="34" charset="0"/>
              </a:rPr>
              <a:t>CICS TX solution brief © 2022 IBM Corporation</a:t>
            </a:r>
          </a:p>
        </p:txBody>
      </p:sp>
      <p:sp>
        <p:nvSpPr>
          <p:cNvPr id="3" name="Slide Number Placeholder 2">
            <a:extLst>
              <a:ext uri="{FF2B5EF4-FFF2-40B4-BE49-F238E27FC236}">
                <a16:creationId xmlns:a16="http://schemas.microsoft.com/office/drawing/2014/main" id="{EE9DC694-6720-744F-B73F-FCB2B523E081}"/>
              </a:ext>
            </a:extLst>
          </p:cNvPr>
          <p:cNvSpPr>
            <a:spLocks noGrp="1"/>
          </p:cNvSpPr>
          <p:nvPr>
            <p:ph type="sldNum" sz="quarter" idx="11"/>
          </p:nvPr>
        </p:nvSpPr>
        <p:spPr/>
        <p:txBody>
          <a:bodyPr/>
          <a:lstStyle/>
          <a:p>
            <a:fld id="{59395FB3-9C97-154F-86B2-7E381B951268}" type="slidenum">
              <a:rPr lang="en-US" smtClean="0">
                <a:latin typeface="Arial" panose="020B0604020202020204" pitchFamily="34" charset="0"/>
                <a:cs typeface="Arial" panose="020B0604020202020204" pitchFamily="34" charset="0"/>
              </a:rPr>
              <a:pPr/>
              <a:t>9</a:t>
            </a:fld>
            <a:endParaRPr lang="en-US" dirty="0">
              <a:latin typeface="Arial" panose="020B0604020202020204" pitchFamily="34" charset="0"/>
              <a:cs typeface="Arial" panose="020B0604020202020204" pitchFamily="34" charset="0"/>
            </a:endParaRPr>
          </a:p>
        </p:txBody>
      </p:sp>
      <p:sp>
        <p:nvSpPr>
          <p:cNvPr id="7" name="Google Shape;789;g9c78883515_0_277">
            <a:extLst>
              <a:ext uri="{FF2B5EF4-FFF2-40B4-BE49-F238E27FC236}">
                <a16:creationId xmlns:a16="http://schemas.microsoft.com/office/drawing/2014/main" id="{209250FD-9E5B-3F4D-AD16-D4BA4010742C}"/>
              </a:ext>
            </a:extLst>
          </p:cNvPr>
          <p:cNvSpPr txBox="1"/>
          <p:nvPr/>
        </p:nvSpPr>
        <p:spPr>
          <a:xfrm>
            <a:off x="228600" y="146304"/>
            <a:ext cx="1828800" cy="138000"/>
          </a:xfrm>
          <a:prstGeom prst="rect">
            <a:avLst/>
          </a:prstGeom>
          <a:noFill/>
          <a:ln>
            <a:noFill/>
          </a:ln>
        </p:spPr>
        <p:txBody>
          <a:bodyPr spcFirstLastPara="1" wrap="square" lIns="0" tIns="0" rIns="0" bIns="0" anchor="t" anchorCtr="0">
            <a:noAutofit/>
          </a:bodyPr>
          <a:lstStyle/>
          <a:p>
            <a:pPr defTabSz="914400">
              <a:buClr>
                <a:srgbClr val="000000"/>
              </a:buClr>
              <a:buSzPts val="720"/>
              <a:buFont typeface="IBM Plex Sans"/>
              <a:buNone/>
            </a:pPr>
            <a:r>
              <a:rPr lang="en-US" sz="800" b="1" kern="0" dirty="0">
                <a:solidFill>
                  <a:srgbClr val="FFFFFF"/>
                </a:solidFill>
                <a:latin typeface="Arial" panose="020B0604020202020204" pitchFamily="34" charset="0"/>
                <a:ea typeface="IBM Plex Sans"/>
                <a:cs typeface="Arial" panose="020B0604020202020204" pitchFamily="34" charset="0"/>
                <a:sym typeface="IBM Plex Sans"/>
              </a:rPr>
              <a:t>Key features</a:t>
            </a:r>
            <a:endParaRPr sz="1400" b="1" kern="0" dirty="0">
              <a:solidFill>
                <a:srgbClr val="000000"/>
              </a:solidFill>
              <a:latin typeface="Arial" panose="020B0604020202020204" pitchFamily="34" charset="0"/>
              <a:ea typeface="Arial"/>
              <a:cs typeface="Arial" panose="020B0604020202020204" pitchFamily="34" charset="0"/>
              <a:sym typeface="Arial"/>
            </a:endParaRPr>
          </a:p>
        </p:txBody>
      </p:sp>
      <p:sp>
        <p:nvSpPr>
          <p:cNvPr id="8" name="Google Shape;782;g9c78883515_0_277">
            <a:extLst>
              <a:ext uri="{FF2B5EF4-FFF2-40B4-BE49-F238E27FC236}">
                <a16:creationId xmlns:a16="http://schemas.microsoft.com/office/drawing/2014/main" id="{C77188F9-6A22-1140-B5EA-A6E6F73FEF56}"/>
              </a:ext>
            </a:extLst>
          </p:cNvPr>
          <p:cNvSpPr txBox="1"/>
          <p:nvPr/>
        </p:nvSpPr>
        <p:spPr>
          <a:xfrm>
            <a:off x="2522014" y="1924051"/>
            <a:ext cx="1828800" cy="6744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800" b="1"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IBM CICS TX Standard</a:t>
            </a:r>
          </a:p>
          <a:p>
            <a:pPr marL="0" marR="0" lvl="0" indent="0" algn="ctr" rtl="0">
              <a:lnSpc>
                <a:spcPct val="100000"/>
              </a:lnSpc>
              <a:spcBef>
                <a:spcPts val="600"/>
              </a:spcBef>
              <a:spcAft>
                <a:spcPts val="0"/>
              </a:spcAft>
              <a:buClr>
                <a:srgbClr val="000000"/>
              </a:buClr>
              <a:buSzPts val="1000"/>
              <a:buFont typeface="Arial"/>
              <a:buNone/>
            </a:pPr>
            <a:r>
              <a:rPr lang="en-US" sz="120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For first cloud deployments of COBOL applications</a:t>
            </a:r>
          </a:p>
        </p:txBody>
      </p:sp>
      <p:sp>
        <p:nvSpPr>
          <p:cNvPr id="9" name="Google Shape;783;g9c78883515_0_277">
            <a:extLst>
              <a:ext uri="{FF2B5EF4-FFF2-40B4-BE49-F238E27FC236}">
                <a16:creationId xmlns:a16="http://schemas.microsoft.com/office/drawing/2014/main" id="{86CD23EE-7799-E745-AF6C-23A6A5FF8575}"/>
              </a:ext>
            </a:extLst>
          </p:cNvPr>
          <p:cNvSpPr txBox="1"/>
          <p:nvPr/>
        </p:nvSpPr>
        <p:spPr>
          <a:xfrm>
            <a:off x="4800600" y="1924051"/>
            <a:ext cx="1828800" cy="6744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800" b="1" i="0" u="none" strike="noStrike" cap="none" dirty="0">
                <a:solidFill>
                  <a:schemeClr val="lt1"/>
                </a:solidFill>
                <a:latin typeface="Arial" panose="020B0604020202020204" pitchFamily="34" charset="0"/>
                <a:ea typeface="IBM Plex Sans"/>
                <a:cs typeface="Arial" panose="020B0604020202020204" pitchFamily="34" charset="0"/>
                <a:sym typeface="IBM Plex Sans"/>
              </a:rPr>
              <a:t>IBM CICS TX Advanced</a:t>
            </a:r>
            <a:endParaRPr lang="en-US" sz="2000" b="0" i="0" u="none" strike="noStrike" cap="none" dirty="0">
              <a:solidFill>
                <a:schemeClr val="lt1"/>
              </a:solidFill>
              <a:latin typeface="Arial" panose="020B0604020202020204" pitchFamily="34" charset="0"/>
              <a:ea typeface="Arial"/>
              <a:cs typeface="Arial" panose="020B0604020202020204" pitchFamily="34" charset="0"/>
              <a:sym typeface="Arial"/>
            </a:endParaRPr>
          </a:p>
          <a:p>
            <a:pPr marL="0" marR="0" lvl="0" indent="0" algn="ctr" rtl="0">
              <a:lnSpc>
                <a:spcPct val="100000"/>
              </a:lnSpc>
              <a:spcBef>
                <a:spcPts val="600"/>
              </a:spcBef>
              <a:spcAft>
                <a:spcPts val="0"/>
              </a:spcAft>
              <a:buClr>
                <a:srgbClr val="000000"/>
              </a:buClr>
              <a:buSzPts val="1000"/>
              <a:buFont typeface="Arial"/>
              <a:buNone/>
            </a:pPr>
            <a:r>
              <a:rPr lang="en-US" sz="1200" dirty="0">
                <a:solidFill>
                  <a:schemeClr val="lt1"/>
                </a:solidFill>
                <a:latin typeface="Arial" panose="020B0604020202020204" pitchFamily="34" charset="0"/>
                <a:cs typeface="Arial" panose="020B0604020202020204" pitchFamily="34" charset="0"/>
                <a:sym typeface="IBM Plex Sans"/>
              </a:rPr>
              <a:t>For enterprise grade applications looking to balance investments across on-prem ( z/OS) applications and cloud environments for </a:t>
            </a:r>
            <a:br>
              <a:rPr lang="en-US" sz="1200" dirty="0">
                <a:solidFill>
                  <a:schemeClr val="lt1"/>
                </a:solidFill>
                <a:latin typeface="Arial" panose="020B0604020202020204" pitchFamily="34" charset="0"/>
                <a:cs typeface="Arial" panose="020B0604020202020204" pitchFamily="34" charset="0"/>
                <a:sym typeface="IBM Plex Sans"/>
              </a:rPr>
            </a:br>
            <a:r>
              <a:rPr lang="en-US" sz="1200" dirty="0">
                <a:solidFill>
                  <a:schemeClr val="lt1"/>
                </a:solidFill>
                <a:latin typeface="Arial" panose="020B0604020202020204" pitchFamily="34" charset="0"/>
                <a:cs typeface="Arial" panose="020B0604020202020204" pitchFamily="34" charset="0"/>
                <a:sym typeface="IBM Plex Sans"/>
              </a:rPr>
              <a:t>COBOL workloads</a:t>
            </a:r>
            <a:endParaRPr sz="1200" dirty="0">
              <a:solidFill>
                <a:schemeClr val="lt1"/>
              </a:solidFill>
              <a:latin typeface="Arial" panose="020B0604020202020204" pitchFamily="34" charset="0"/>
              <a:cs typeface="Arial" panose="020B0604020202020204" pitchFamily="34" charset="0"/>
              <a:sym typeface="IBM Plex Sans"/>
            </a:endParaRPr>
          </a:p>
        </p:txBody>
      </p:sp>
      <p:sp>
        <p:nvSpPr>
          <p:cNvPr id="10" name="Google Shape;784;g9c78883515_0_277">
            <a:extLst>
              <a:ext uri="{FF2B5EF4-FFF2-40B4-BE49-F238E27FC236}">
                <a16:creationId xmlns:a16="http://schemas.microsoft.com/office/drawing/2014/main" id="{A3AEB274-5579-D24D-8528-C28C607E26F0}"/>
              </a:ext>
            </a:extLst>
          </p:cNvPr>
          <p:cNvSpPr txBox="1"/>
          <p:nvPr/>
        </p:nvSpPr>
        <p:spPr>
          <a:xfrm>
            <a:off x="7089072" y="654047"/>
            <a:ext cx="1828800" cy="2816700"/>
          </a:xfrm>
          <a:prstGeom prst="rect">
            <a:avLst/>
          </a:prstGeom>
          <a:noFill/>
          <a:ln>
            <a:noFill/>
          </a:ln>
        </p:spPr>
        <p:txBody>
          <a:bodyPr spcFirstLastPara="1" wrap="square" lIns="0" tIns="0" rIns="0" bIns="0" anchor="t" anchorCtr="0">
            <a:noAutofit/>
          </a:bodyPr>
          <a:lstStyle/>
          <a:p>
            <a:pPr marL="4762" marR="0" lvl="0" indent="0" algn="l" rtl="0">
              <a:lnSpc>
                <a:spcPct val="100000"/>
              </a:lnSpc>
              <a:spcBef>
                <a:spcPts val="0"/>
              </a:spcBef>
              <a:spcAft>
                <a:spcPts val="0"/>
              </a:spcAft>
              <a:buClr>
                <a:srgbClr val="000000"/>
              </a:buClr>
              <a:buSzPts val="1200"/>
              <a:buFont typeface="Arial"/>
              <a:buNone/>
            </a:pPr>
            <a:r>
              <a:rPr lang="en-US" sz="1400" b="1" i="0" u="none" strike="noStrike" cap="none" dirty="0">
                <a:solidFill>
                  <a:srgbClr val="0F62FE"/>
                </a:solidFill>
                <a:latin typeface="Arial" panose="020B0604020202020204" pitchFamily="34" charset="0"/>
                <a:ea typeface="IBM Plex Sans"/>
                <a:cs typeface="Arial" panose="020B0604020202020204" pitchFamily="34" charset="0"/>
                <a:sym typeface="IBM Plex Sans"/>
              </a:rPr>
              <a:t>Benefits</a:t>
            </a:r>
            <a:endParaRPr sz="1600" b="1" i="0" u="none" strike="noStrike" cap="none" dirty="0">
              <a:solidFill>
                <a:srgbClr val="0F62FE"/>
              </a:solidFill>
              <a:latin typeface="Arial" panose="020B0604020202020204" pitchFamily="34" charset="0"/>
              <a:ea typeface="Arial"/>
              <a:cs typeface="Arial" panose="020B0604020202020204" pitchFamily="34" charset="0"/>
              <a:sym typeface="Arial"/>
            </a:endParaRPr>
          </a:p>
          <a:p>
            <a:pPr marL="177800" marR="0" lvl="0" indent="-171450" algn="l" rtl="0">
              <a:lnSpc>
                <a:spcPct val="100000"/>
              </a:lnSpc>
              <a:spcBef>
                <a:spcPts val="1100"/>
              </a:spcBef>
              <a:spcAft>
                <a:spcPts val="0"/>
              </a:spcAft>
              <a:buClr>
                <a:srgbClr val="000000"/>
              </a:buClr>
              <a:buSzPts val="1000"/>
              <a:buFont typeface="System Font Regular"/>
              <a:buChar char="–"/>
            </a:pPr>
            <a: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Affordable and flexible license options for differing customer needs</a:t>
            </a:r>
          </a:p>
          <a:p>
            <a:pPr marL="177800" marR="0" lvl="0" indent="-171450" algn="l" rtl="0">
              <a:lnSpc>
                <a:spcPct val="100000"/>
              </a:lnSpc>
              <a:spcBef>
                <a:spcPts val="1100"/>
              </a:spcBef>
              <a:spcAft>
                <a:spcPts val="0"/>
              </a:spcAft>
              <a:buClr>
                <a:srgbClr val="000000"/>
              </a:buClr>
              <a:buSzPts val="1000"/>
              <a:buFont typeface="System Font Regular"/>
              <a:buChar char="–"/>
            </a:pPr>
            <a: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Zero sales touch point options through IBM and partner marketplaces for rapid deployment of workloads on cloud</a:t>
            </a:r>
          </a:p>
          <a:p>
            <a:pPr marL="177800" marR="0" lvl="0" indent="-171450" algn="l" rtl="0">
              <a:lnSpc>
                <a:spcPct val="100000"/>
              </a:lnSpc>
              <a:spcBef>
                <a:spcPts val="1100"/>
              </a:spcBef>
              <a:spcAft>
                <a:spcPts val="0"/>
              </a:spcAft>
              <a:buClr>
                <a:srgbClr val="000000"/>
              </a:buClr>
              <a:buSzPts val="1000"/>
              <a:buFont typeface="System Font Regular"/>
              <a:buChar char="–"/>
            </a:pPr>
            <a:r>
              <a:rPr lang="en-US" sz="1050" b="0" i="0" u="none" strike="noStrike" cap="none" dirty="0">
                <a:solidFill>
                  <a:srgbClr val="000000"/>
                </a:solidFill>
                <a:latin typeface="Arial" panose="020B0604020202020204" pitchFamily="34" charset="0"/>
                <a:ea typeface="IBM Plex Sans"/>
                <a:cs typeface="Arial" panose="020B0604020202020204" pitchFamily="34" charset="0"/>
                <a:sym typeface="IBM Plex Sans"/>
              </a:rPr>
              <a:t>Choice of edition based for fit-for-purpose workloads</a:t>
            </a:r>
          </a:p>
          <a:p>
            <a:pPr marL="115887" marR="0" lvl="0" indent="-109537" algn="l" rtl="0">
              <a:lnSpc>
                <a:spcPct val="100000"/>
              </a:lnSpc>
              <a:spcBef>
                <a:spcPts val="1100"/>
              </a:spcBef>
              <a:spcAft>
                <a:spcPts val="1100"/>
              </a:spcAft>
              <a:buClr>
                <a:srgbClr val="000000"/>
              </a:buClr>
              <a:buSzPts val="800"/>
              <a:buFont typeface="Arial"/>
              <a:buNone/>
            </a:pPr>
            <a:endParaRPr sz="900" b="0" i="0" u="none" strike="noStrike" cap="none" dirty="0">
              <a:solidFill>
                <a:srgbClr val="000000"/>
              </a:solidFill>
              <a:latin typeface="Arial" panose="020B0604020202020204" pitchFamily="34" charset="0"/>
              <a:ea typeface="IBM Plex Sans"/>
              <a:cs typeface="Arial" panose="020B0604020202020204" pitchFamily="34" charset="0"/>
              <a:sym typeface="IBM Plex Sans"/>
            </a:endParaRPr>
          </a:p>
        </p:txBody>
      </p:sp>
      <p:graphicFrame>
        <p:nvGraphicFramePr>
          <p:cNvPr id="17" name="Table 16">
            <a:extLst>
              <a:ext uri="{FF2B5EF4-FFF2-40B4-BE49-F238E27FC236}">
                <a16:creationId xmlns:a16="http://schemas.microsoft.com/office/drawing/2014/main" id="{D3F1FF23-4B59-E447-8258-EECC20EDDB0E}"/>
              </a:ext>
            </a:extLst>
          </p:cNvPr>
          <p:cNvGraphicFramePr>
            <a:graphicFrameLocks noGrp="1"/>
          </p:cNvGraphicFramePr>
          <p:nvPr>
            <p:extLst>
              <p:ext uri="{D42A27DB-BD31-4B8C-83A1-F6EECF244321}">
                <p14:modId xmlns:p14="http://schemas.microsoft.com/office/powerpoint/2010/main" val="3084820754"/>
              </p:ext>
            </p:extLst>
          </p:nvPr>
        </p:nvGraphicFramePr>
        <p:xfrm>
          <a:off x="0" y="566140"/>
          <a:ext cx="2276272" cy="4021572"/>
        </p:xfrm>
        <a:graphic>
          <a:graphicData uri="http://schemas.openxmlformats.org/drawingml/2006/table">
            <a:tbl>
              <a:tblPr firstRow="1" bandRow="1">
                <a:tableStyleId>{5C22544A-7EE6-4342-B048-85BDC9FD1C3A}</a:tableStyleId>
              </a:tblPr>
              <a:tblGrid>
                <a:gridCol w="2276272">
                  <a:extLst>
                    <a:ext uri="{9D8B030D-6E8A-4147-A177-3AD203B41FA5}">
                      <a16:colId xmlns:a16="http://schemas.microsoft.com/office/drawing/2014/main" val="1844717061"/>
                    </a:ext>
                  </a:extLst>
                </a:gridCol>
              </a:tblGrid>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Arial"/>
                          <a:cs typeface="Arial" panose="020B0604020202020204" pitchFamily="34" charset="0"/>
                          <a:sym typeface="IBM Plex Sans"/>
                        </a:rPr>
                        <a:t>Certified and secure transaction server</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D9C"/>
                    </a:solidFill>
                  </a:tcPr>
                </a:tc>
                <a:extLst>
                  <a:ext uri="{0D108BD9-81ED-4DB2-BD59-A6C34878D82A}">
                    <a16:rowId xmlns:a16="http://schemas.microsoft.com/office/drawing/2014/main" val="1541201190"/>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Simplified  server image bundled with </a:t>
                      </a:r>
                      <a:b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b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IBM COBOL compiler</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2382197859"/>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Cloud enabled and orchestrated to scale</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1704105417"/>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Enterprise connectivity with other technologies</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3279565588"/>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Monitoring and logging using cloud native tools</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002D9C"/>
                    </a:solidFill>
                  </a:tcPr>
                </a:tc>
                <a:extLst>
                  <a:ext uri="{0D108BD9-81ED-4DB2-BD59-A6C34878D82A}">
                    <a16:rowId xmlns:a16="http://schemas.microsoft.com/office/drawing/2014/main" val="904791272"/>
                  </a:ext>
                </a:extLst>
              </a:tr>
              <a:tr h="670262">
                <a:tc>
                  <a:txBody>
                    <a:bodyPr/>
                    <a:lstStyle/>
                    <a:p>
                      <a:pPr marL="177800" marR="0" lvl="0" indent="-171450" algn="l" defTabSz="914400" rtl="0" eaLnBrk="1" fontAlgn="auto" latinLnBrk="0" hangingPunct="1">
                        <a:lnSpc>
                          <a:spcPct val="100000"/>
                        </a:lnSpc>
                        <a:spcBef>
                          <a:spcPts val="0"/>
                        </a:spcBef>
                        <a:spcAft>
                          <a:spcPts val="0"/>
                        </a:spcAft>
                        <a:buClr>
                          <a:srgbClr val="FFFFFF"/>
                        </a:buClr>
                        <a:buSzPts val="1000"/>
                        <a:buFont typeface="System Font Regular"/>
                        <a:buChar char="–"/>
                        <a:tabLst/>
                        <a:defRPr/>
                      </a:pPr>
                      <a:r>
                        <a:rPr kumimoji="0" lang="en-US" sz="1000" b="0" i="0" u="none" strike="noStrike" kern="0" cap="none" spc="0" normalizeH="0" baseline="0" noProof="0" dirty="0">
                          <a:ln>
                            <a:noFill/>
                          </a:ln>
                          <a:solidFill>
                            <a:srgbClr val="FFFFFF"/>
                          </a:solidFill>
                          <a:effectLst/>
                          <a:uLnTx/>
                          <a:uFillTx/>
                          <a:latin typeface="Arial" panose="020B0604020202020204" pitchFamily="34" charset="0"/>
                          <a:ea typeface="IBM Plex Sans"/>
                          <a:cs typeface="Arial" panose="020B0604020202020204" pitchFamily="34" charset="0"/>
                          <a:sym typeface="IBM Plex Sans"/>
                        </a:rPr>
                        <a:t>Flexible licensing and procurement process</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ea typeface="Arial"/>
                        <a:cs typeface="Arial" panose="020B0604020202020204" pitchFamily="34" charset="0"/>
                        <a:sym typeface="Arial"/>
                      </a:endParaRPr>
                    </a:p>
                  </a:txBody>
                  <a:tcPr marL="228600" marR="228600" marT="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solidFill>
                      <a:srgbClr val="0F62FE"/>
                    </a:solidFill>
                  </a:tcPr>
                </a:tc>
                <a:extLst>
                  <a:ext uri="{0D108BD9-81ED-4DB2-BD59-A6C34878D82A}">
                    <a16:rowId xmlns:a16="http://schemas.microsoft.com/office/drawing/2014/main" val="4020636358"/>
                  </a:ext>
                </a:extLst>
              </a:tr>
            </a:tbl>
          </a:graphicData>
        </a:graphic>
      </p:graphicFrame>
      <p:pic>
        <p:nvPicPr>
          <p:cNvPr id="12" name="Graphic 11" descr="Shopping cart outline">
            <a:extLst>
              <a:ext uri="{FF2B5EF4-FFF2-40B4-BE49-F238E27FC236}">
                <a16:creationId xmlns:a16="http://schemas.microsoft.com/office/drawing/2014/main" id="{7C50815E-5F10-4EA1-949F-632E604761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57409" y="1133614"/>
            <a:ext cx="734412" cy="734412"/>
          </a:xfrm>
          <a:prstGeom prst="rect">
            <a:avLst/>
          </a:prstGeom>
        </p:spPr>
      </p:pic>
      <p:pic>
        <p:nvPicPr>
          <p:cNvPr id="13" name="Graphic 12" descr="Office worker male with solid fill">
            <a:extLst>
              <a:ext uri="{FF2B5EF4-FFF2-40B4-BE49-F238E27FC236}">
                <a16:creationId xmlns:a16="http://schemas.microsoft.com/office/drawing/2014/main" id="{30FEB0D0-5784-4391-A626-EDAE5BB45C2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52181" y="1133614"/>
            <a:ext cx="734412" cy="734412"/>
          </a:xfrm>
          <a:prstGeom prst="rect">
            <a:avLst/>
          </a:prstGeom>
        </p:spPr>
      </p:pic>
    </p:spTree>
    <p:extLst>
      <p:ext uri="{BB962C8B-B14F-4D97-AF65-F5344CB8AC3E}">
        <p14:creationId xmlns:p14="http://schemas.microsoft.com/office/powerpoint/2010/main" val="4038663323"/>
      </p:ext>
    </p:extLst>
  </p:cSld>
  <p:clrMapOvr>
    <a:masterClrMapping/>
  </p:clrMapOvr>
</p:sld>
</file>

<file path=ppt/theme/theme1.xml><?xml version="1.0" encoding="utf-8"?>
<a:theme xmlns:a="http://schemas.openxmlformats.org/drawingml/2006/main" name="IBM 2020 Master template (black background)">
  <a:themeElements>
    <a:clrScheme name="Custom 3">
      <a:dk1>
        <a:srgbClr val="FFFFFF"/>
      </a:dk1>
      <a:lt1>
        <a:srgbClr val="000000"/>
      </a:lt1>
      <a:dk2>
        <a:srgbClr val="525252"/>
      </a:dk2>
      <a:lt2>
        <a:srgbClr val="F4F4F4"/>
      </a:lt2>
      <a:accent1>
        <a:srgbClr val="0F62FE"/>
      </a:accent1>
      <a:accent2>
        <a:srgbClr val="002D9C"/>
      </a:accent2>
      <a:accent3>
        <a:srgbClr val="D12771"/>
      </a:accent3>
      <a:accent4>
        <a:srgbClr val="8A3FFC"/>
      </a:accent4>
      <a:accent5>
        <a:srgbClr val="007D79"/>
      </a:accent5>
      <a:accent6>
        <a:srgbClr val="697077"/>
      </a:accent6>
      <a:hlink>
        <a:srgbClr val="4589FF"/>
      </a:hlink>
      <a:folHlink>
        <a:srgbClr val="6F6F6F"/>
      </a:folHlink>
    </a:clrScheme>
    <a:fontScheme name="IBM Plex">
      <a:majorFont>
        <a:latin typeface="IBM Plex Sans Bold"/>
        <a:ea typeface=""/>
        <a:cs typeface=""/>
      </a:majorFont>
      <a:minorFont>
        <a:latin typeface="IBM Plex Sans Regul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9050">
          <a:solidFill>
            <a:schemeClr val="bg1"/>
          </a:solidFill>
          <a:headEnd type="none" w="med" len="med"/>
          <a:tailEnd type="none" w="med" len="med"/>
        </a:ln>
        <a:effectLst/>
      </a:spPr>
      <a:bodyPr vert="horz" wrap="square" lIns="36000" tIns="36000" rIns="36000" bIns="36000" numCol="1" rtlCol="0" anchor="t" anchorCtr="0" compatLnSpc="1">
        <a:prstTxWarp prst="textNoShape">
          <a:avLst/>
        </a:prstTxWarp>
      </a:bodyPr>
      <a:lstStyle>
        <a:defPPr marL="0" marR="0" indent="0" algn="l" defTabSz="685983" rtl="0" eaLnBrk="1" fontAlgn="auto" latinLnBrk="0" hangingPunct="1">
          <a:lnSpc>
            <a:spcPct val="100000"/>
          </a:lnSpc>
          <a:spcBef>
            <a:spcPts val="0"/>
          </a:spcBef>
          <a:spcAft>
            <a:spcPts val="0"/>
          </a:spcAft>
          <a:buClrTx/>
          <a:buSzTx/>
          <a:buFontTx/>
          <a:buNone/>
          <a:tabLst/>
          <a:defRPr kumimoji="0" sz="1400" b="0" i="0" u="none" strike="noStrike" kern="1200" cap="none" spc="0" normalizeH="0" baseline="0" noProof="0" dirty="0" smtClean="0">
            <a:ln>
              <a:noFill/>
            </a:ln>
            <a:solidFill>
              <a:schemeClr val="tx1"/>
            </a:solidFill>
            <a:effectLst/>
            <a:uLnTx/>
            <a:uFillTx/>
            <a:latin typeface="IBM Plex Sans" charset="0"/>
            <a:ea typeface="IBM Plex Sans" charset="0"/>
            <a:cs typeface="IBM Plex Sans" charset="0"/>
          </a:defRPr>
        </a:defPPr>
      </a:lstStyle>
      <a:style>
        <a:lnRef idx="2">
          <a:schemeClr val="accent6"/>
        </a:lnRef>
        <a:fillRef idx="1">
          <a:schemeClr val="lt1"/>
        </a:fillRef>
        <a:effectRef idx="0">
          <a:schemeClr val="accent6"/>
        </a:effectRef>
        <a:fontRef idx="minor">
          <a:schemeClr val="dk1"/>
        </a:fontRef>
      </a:style>
    </a:spDef>
    <a:lnDef>
      <a:spPr bwMode="auto">
        <a:ln w="19050">
          <a:solidFill>
            <a:schemeClr val="bg1"/>
          </a:solidFill>
          <a:headEnd type="none" w="med" len="med"/>
          <a:tailEnd type="none" w="med" len="med"/>
        </a:ln>
        <a:effectLst/>
      </a:spPr>
      <a:bodyPr/>
      <a:lstStyle/>
      <a:style>
        <a:lnRef idx="1">
          <a:schemeClr val="dk1"/>
        </a:lnRef>
        <a:fillRef idx="0">
          <a:schemeClr val="dk1"/>
        </a:fillRef>
        <a:effectRef idx="0">
          <a:schemeClr val="dk1"/>
        </a:effectRef>
        <a:fontRef idx="minor">
          <a:schemeClr val="tx1"/>
        </a:fontRef>
      </a:style>
    </a:lnDef>
    <a:txDef>
      <a:spPr>
        <a:noFill/>
      </a:spPr>
      <a:bodyPr wrap="square" rtlCol="0">
        <a:spAutoFit/>
      </a:bodyPr>
      <a:lstStyle>
        <a:defPPr algn="l">
          <a:defRPr sz="1400" dirty="0" smtClean="0">
            <a:solidFill>
              <a:schemeClr val="bg1"/>
            </a:solidFill>
            <a:latin typeface="IBM Plex Sans" charset="0"/>
            <a:ea typeface="IBM Plex Sans" charset="0"/>
            <a:cs typeface="IBM Plex Sans" charset="0"/>
          </a:defRPr>
        </a:defPPr>
      </a:lstStyle>
    </a:txDef>
  </a:objectDefaults>
  <a:extraClrSchemeLst/>
  <a:custClrLst>
    <a:custClr name="Magenta 100">
      <a:srgbClr val="2A0A18"/>
    </a:custClr>
    <a:custClr name="Magenta 90">
      <a:srgbClr val="510224"/>
    </a:custClr>
    <a:custClr name="Magenta 80">
      <a:srgbClr val="740937"/>
    </a:custClr>
    <a:custClr name="Magenta 70">
      <a:srgbClr val="9F1853"/>
    </a:custClr>
    <a:custClr name="Magenta 60">
      <a:srgbClr val="D12771"/>
    </a:custClr>
    <a:custClr name="Magenta 50">
      <a:srgbClr val="EE5396"/>
    </a:custClr>
    <a:custClr name="Magenta 40">
      <a:srgbClr val="FF7EB6"/>
    </a:custClr>
    <a:custClr name="Magenta 30">
      <a:srgbClr val="FFAFD2"/>
    </a:custClr>
    <a:custClr name="Magenta 20">
      <a:srgbClr val="FFD6E8"/>
    </a:custClr>
    <a:custClr name="Magenta 10">
      <a:srgbClr val="FFF0F7"/>
    </a:custClr>
    <a:custClr name="Purple 100">
      <a:srgbClr val="1C0F30"/>
    </a:custClr>
    <a:custClr name="Purple 90">
      <a:srgbClr val="31135E"/>
    </a:custClr>
    <a:custClr name="Purple 80">
      <a:srgbClr val="491D8B"/>
    </a:custClr>
    <a:custClr name="Purple 70">
      <a:srgbClr val="6929C4"/>
    </a:custClr>
    <a:custClr name="Purple 60">
      <a:srgbClr val="8A3FFC"/>
    </a:custClr>
    <a:custClr name="Purple 50">
      <a:srgbClr val="A56EFF"/>
    </a:custClr>
    <a:custClr name="Purple 40">
      <a:srgbClr val="BE95FF"/>
    </a:custClr>
    <a:custClr name="Purple 30">
      <a:srgbClr val="D4BBFF"/>
    </a:custClr>
    <a:custClr name="Purple 20">
      <a:srgbClr val="E8DAFF"/>
    </a:custClr>
    <a:custClr name="Purple 10">
      <a:srgbClr val="F6F2FF"/>
    </a:custClr>
    <a:custClr name="Blue 100">
      <a:srgbClr val="001141"/>
    </a:custClr>
    <a:custClr name="Blue 90">
      <a:srgbClr val="001D6C"/>
    </a:custClr>
    <a:custClr name="Blue 80">
      <a:srgbClr val="002D9C"/>
    </a:custClr>
    <a:custClr name="Blue 70">
      <a:srgbClr val="0043CE"/>
    </a:custClr>
    <a:custClr name="Blue 60">
      <a:srgbClr val="0F62FE"/>
    </a:custClr>
    <a:custClr name="Blue 50">
      <a:srgbClr val="4589FF"/>
    </a:custClr>
    <a:custClr name="Blue 40">
      <a:srgbClr val="78A9FF"/>
    </a:custClr>
    <a:custClr name="Blue 30">
      <a:srgbClr val="A6C8FF"/>
    </a:custClr>
    <a:custClr name="Blue 20">
      <a:srgbClr val="D0E2FF"/>
    </a:custClr>
    <a:custClr name="Blue 10">
      <a:srgbClr val="EDF5FF"/>
    </a:custClr>
    <a:custClr name="Teal 100">
      <a:srgbClr val="081A1C"/>
    </a:custClr>
    <a:custClr name="Teal 90">
      <a:srgbClr val="022B30"/>
    </a:custClr>
    <a:custClr name="Teal 80">
      <a:srgbClr val="004548"/>
    </a:custClr>
    <a:custClr name="Teal 70">
      <a:srgbClr val="005D5D"/>
    </a:custClr>
    <a:custClr name="Teal 60">
      <a:srgbClr val="007D79"/>
    </a:custClr>
    <a:custClr name="Teal 50">
      <a:srgbClr val="009C98"/>
    </a:custClr>
    <a:custClr name="Teal 40">
      <a:srgbClr val="08BDBA"/>
    </a:custClr>
    <a:custClr name="Teal 30">
      <a:srgbClr val="3DDBD9"/>
    </a:custClr>
    <a:custClr name="Teal 20">
      <a:srgbClr val="9EF0F0"/>
    </a:custClr>
    <a:custClr name="Teal 10">
      <a:srgbClr val="D9FBFB"/>
    </a:custClr>
    <a:custClr name="Gray 100">
      <a:srgbClr val="161616"/>
    </a:custClr>
    <a:custClr name="Gray 90">
      <a:srgbClr val="262626"/>
    </a:custClr>
    <a:custClr name="Gray 80">
      <a:srgbClr val="393939"/>
    </a:custClr>
    <a:custClr name="Gray 70">
      <a:srgbClr val="525252"/>
    </a:custClr>
    <a:custClr name="Gray 60">
      <a:srgbClr val="6F6F6F"/>
    </a:custClr>
    <a:custClr name="Gray 50">
      <a:srgbClr val="8D8D8D"/>
    </a:custClr>
    <a:custClr name="Gray 40">
      <a:srgbClr val="A8A8A8"/>
    </a:custClr>
    <a:custClr name="Gray 30">
      <a:srgbClr val="C6C6C6"/>
    </a:custClr>
    <a:custClr name="Gray 20">
      <a:srgbClr val="E0E0E0"/>
    </a:custClr>
    <a:custClr name="Gray 10">
      <a:srgbClr val="F4F4F4"/>
    </a:custClr>
  </a:custClrLst>
  <a:extLst>
    <a:ext uri="{05A4C25C-085E-4340-85A3-A5531E510DB2}">
      <thm15:themeFamily xmlns:thm15="http://schemas.microsoft.com/office/thememl/2012/main" name="IBM_SE_Studio_template_2020_V03_Plex.pptx" id="{429A0A7B-00F3-CB4D-9A6F-03C1FDFB0C41}" vid="{AF71E223-52DB-9147-B9FB-EF3139337A87}"/>
    </a:ext>
  </a:extLst>
</a:theme>
</file>

<file path=ppt/theme/theme2.xml><?xml version="1.0" encoding="utf-8"?>
<a:theme xmlns:a="http://schemas.openxmlformats.org/drawingml/2006/main" name="IBM 2020 Master template (light gray background)">
  <a:themeElements>
    <a:clrScheme name="Custom 3">
      <a:dk1>
        <a:srgbClr val="FFFFFF"/>
      </a:dk1>
      <a:lt1>
        <a:srgbClr val="000000"/>
      </a:lt1>
      <a:dk2>
        <a:srgbClr val="525252"/>
      </a:dk2>
      <a:lt2>
        <a:srgbClr val="F4F4F4"/>
      </a:lt2>
      <a:accent1>
        <a:srgbClr val="0F62FE"/>
      </a:accent1>
      <a:accent2>
        <a:srgbClr val="002D9C"/>
      </a:accent2>
      <a:accent3>
        <a:srgbClr val="D12771"/>
      </a:accent3>
      <a:accent4>
        <a:srgbClr val="8A3FFC"/>
      </a:accent4>
      <a:accent5>
        <a:srgbClr val="007D79"/>
      </a:accent5>
      <a:accent6>
        <a:srgbClr val="697077"/>
      </a:accent6>
      <a:hlink>
        <a:srgbClr val="4589FF"/>
      </a:hlink>
      <a:folHlink>
        <a:srgbClr val="6F6F6F"/>
      </a:folHlink>
    </a:clrScheme>
    <a:fontScheme name="IBM Plex">
      <a:majorFont>
        <a:latin typeface="IBM Plex Sans Bold"/>
        <a:ea typeface=""/>
        <a:cs typeface=""/>
      </a:majorFont>
      <a:minorFont>
        <a:latin typeface="IBM Plex Sans Regul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solidFill>
        <a:ln w="19050">
          <a:solidFill>
            <a:schemeClr val="accent2"/>
          </a:solidFill>
          <a:headEnd type="none" w="med" len="med"/>
          <a:tailEnd type="none" w="med" len="med"/>
        </a:ln>
        <a:effectLst/>
      </a:spPr>
      <a:bodyPr vert="horz" wrap="square" lIns="36000" tIns="36000" rIns="36000" bIns="36000" numCol="1" rtlCol="0"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sz="1400" b="0" i="0" u="none" strike="noStrike" cap="none" normalizeH="0" baseline="0" dirty="0" smtClean="0">
            <a:ln>
              <a:noFill/>
            </a:ln>
            <a:solidFill>
              <a:schemeClr val="bg1"/>
            </a:solidFill>
            <a:effectLst/>
            <a:latin typeface="IBM Plex Sans" panose="020B0503050203000203" pitchFamily="34" charset="0"/>
          </a:defRPr>
        </a:defPPr>
      </a:lstStyle>
      <a:style>
        <a:lnRef idx="2">
          <a:schemeClr val="accent6"/>
        </a:lnRef>
        <a:fillRef idx="1">
          <a:schemeClr val="lt1"/>
        </a:fillRef>
        <a:effectRef idx="0">
          <a:schemeClr val="accent6"/>
        </a:effectRef>
        <a:fontRef idx="minor">
          <a:schemeClr val="dk1"/>
        </a:fontRef>
      </a:style>
    </a:spDef>
    <a:lnDef>
      <a:spPr bwMode="auto">
        <a:ln w="19050">
          <a:solidFill>
            <a:schemeClr val="tx1"/>
          </a:solidFill>
          <a:headEnd type="none" w="med" len="med"/>
          <a:tailEnd type="none" w="med" len="med"/>
        </a:ln>
        <a:effectLst/>
      </a:spPr>
      <a:bodyPr/>
      <a:lstStyle/>
      <a:style>
        <a:lnRef idx="1">
          <a:schemeClr val="dk1"/>
        </a:lnRef>
        <a:fillRef idx="0">
          <a:schemeClr val="dk1"/>
        </a:fillRef>
        <a:effectRef idx="0">
          <a:schemeClr val="dk1"/>
        </a:effectRef>
        <a:fontRef idx="minor">
          <a:schemeClr val="tx1"/>
        </a:fontRef>
      </a:style>
    </a:lnDef>
    <a:txDef>
      <a:spPr>
        <a:noFill/>
      </a:spPr>
      <a:bodyPr wrap="square" rtlCol="0">
        <a:spAutoFit/>
      </a:bodyPr>
      <a:lstStyle>
        <a:defPPr algn="l">
          <a:defRPr sz="1400" dirty="0" smtClean="0">
            <a:solidFill>
              <a:schemeClr val="tx1"/>
            </a:solidFill>
            <a:latin typeface="IBM Plex Sans" charset="0"/>
            <a:ea typeface="IBM Plex Sans" charset="0"/>
            <a:cs typeface="IBM Plex Sans" charset="0"/>
          </a:defRPr>
        </a:defPPr>
      </a:lstStyle>
    </a:txDef>
  </a:objectDefaults>
  <a:extraClrSchemeLst/>
  <a:custClrLst>
    <a:custClr name="Magenta 100">
      <a:srgbClr val="2A0A18"/>
    </a:custClr>
    <a:custClr name="Magenta 90">
      <a:srgbClr val="510224"/>
    </a:custClr>
    <a:custClr name="Magenta 80">
      <a:srgbClr val="740937"/>
    </a:custClr>
    <a:custClr name="Magenta 70">
      <a:srgbClr val="9F1853"/>
    </a:custClr>
    <a:custClr name="Magenta 60">
      <a:srgbClr val="D12771"/>
    </a:custClr>
    <a:custClr name="Magenta 50">
      <a:srgbClr val="EE5396"/>
    </a:custClr>
    <a:custClr name="Magenta 40">
      <a:srgbClr val="FF7EB6"/>
    </a:custClr>
    <a:custClr name="Magenta 30">
      <a:srgbClr val="FFAFD2"/>
    </a:custClr>
    <a:custClr name="Magenta 20">
      <a:srgbClr val="FFD6E8"/>
    </a:custClr>
    <a:custClr name="Magenta 10">
      <a:srgbClr val="FFF0F7"/>
    </a:custClr>
    <a:custClr name="Purple 100">
      <a:srgbClr val="1C0F30"/>
    </a:custClr>
    <a:custClr name="Purple 90">
      <a:srgbClr val="31135E"/>
    </a:custClr>
    <a:custClr name="Purple 80">
      <a:srgbClr val="491D8B"/>
    </a:custClr>
    <a:custClr name="Purple 70">
      <a:srgbClr val="6929C4"/>
    </a:custClr>
    <a:custClr name="Purple 60">
      <a:srgbClr val="8A3FFC"/>
    </a:custClr>
    <a:custClr name="Purple 50">
      <a:srgbClr val="A56EFF"/>
    </a:custClr>
    <a:custClr name="Purple 40">
      <a:srgbClr val="BE95FF"/>
    </a:custClr>
    <a:custClr name="Purple 30">
      <a:srgbClr val="D4BBFF"/>
    </a:custClr>
    <a:custClr name="Purple 20">
      <a:srgbClr val="E8DAFF"/>
    </a:custClr>
    <a:custClr name="Purple 10">
      <a:srgbClr val="F6F2FF"/>
    </a:custClr>
    <a:custClr name="Blue 100">
      <a:srgbClr val="001141"/>
    </a:custClr>
    <a:custClr name="Blue 90">
      <a:srgbClr val="001D6C"/>
    </a:custClr>
    <a:custClr name="Blue 80">
      <a:srgbClr val="002D9C"/>
    </a:custClr>
    <a:custClr name="Blue 70">
      <a:srgbClr val="0043CE"/>
    </a:custClr>
    <a:custClr name="Blue 60">
      <a:srgbClr val="0F62FE"/>
    </a:custClr>
    <a:custClr name="Blue 50">
      <a:srgbClr val="4589FF"/>
    </a:custClr>
    <a:custClr name="Blue 40">
      <a:srgbClr val="78A9FF"/>
    </a:custClr>
    <a:custClr name="Blue 30">
      <a:srgbClr val="A6C8FF"/>
    </a:custClr>
    <a:custClr name="Blue 20">
      <a:srgbClr val="D0E2FF"/>
    </a:custClr>
    <a:custClr name="Blue 10">
      <a:srgbClr val="EDF5FF"/>
    </a:custClr>
    <a:custClr name="Teal 100">
      <a:srgbClr val="081A1C"/>
    </a:custClr>
    <a:custClr name="Teal 90">
      <a:srgbClr val="022B30"/>
    </a:custClr>
    <a:custClr name="Teal 80">
      <a:srgbClr val="004548"/>
    </a:custClr>
    <a:custClr name="Teal 70">
      <a:srgbClr val="005D5D"/>
    </a:custClr>
    <a:custClr name="Teal 60">
      <a:srgbClr val="007D79"/>
    </a:custClr>
    <a:custClr name="Teal 50">
      <a:srgbClr val="009C98"/>
    </a:custClr>
    <a:custClr name="Teal 40">
      <a:srgbClr val="08BDBA"/>
    </a:custClr>
    <a:custClr name="Teal 30">
      <a:srgbClr val="3DDBD9"/>
    </a:custClr>
    <a:custClr name="Teal 20">
      <a:srgbClr val="9EF0F0"/>
    </a:custClr>
    <a:custClr name="Teal 10">
      <a:srgbClr val="D9FBFB"/>
    </a:custClr>
    <a:custClr name="Gray 100">
      <a:srgbClr val="161616"/>
    </a:custClr>
    <a:custClr name="Gray 90">
      <a:srgbClr val="262626"/>
    </a:custClr>
    <a:custClr name="Gray 80">
      <a:srgbClr val="393939"/>
    </a:custClr>
    <a:custClr name="Gray 70">
      <a:srgbClr val="525252"/>
    </a:custClr>
    <a:custClr name="Gray 60">
      <a:srgbClr val="6F6F6F"/>
    </a:custClr>
    <a:custClr name="Gray 50">
      <a:srgbClr val="8D8D8D"/>
    </a:custClr>
    <a:custClr name="Gray 40">
      <a:srgbClr val="A8A8A8"/>
    </a:custClr>
    <a:custClr name="Gray 30">
      <a:srgbClr val="C6C6C6"/>
    </a:custClr>
    <a:custClr name="Gray 20">
      <a:srgbClr val="E0E0E0"/>
    </a:custClr>
    <a:custClr name="Gray 10">
      <a:srgbClr val="F4F4F4"/>
    </a:custClr>
  </a:custClrLst>
  <a:extLst>
    <a:ext uri="{05A4C25C-085E-4340-85A3-A5531E510DB2}">
      <thm15:themeFamily xmlns:thm15="http://schemas.microsoft.com/office/thememl/2012/main" name="IBM_SE_Studio_template_2020_V03_Plex.pptx" id="{429A0A7B-00F3-CB4D-9A6F-03C1FDFB0C41}" vid="{FD312848-7D02-4C47-AE4E-9069BB088B34}"/>
    </a:ext>
  </a:extLst>
</a:theme>
</file>

<file path=ppt/theme/theme3.xml><?xml version="1.0" encoding="utf-8"?>
<a:theme xmlns:a="http://schemas.openxmlformats.org/drawingml/2006/main" name="IBM BxD 2018 black background">
  <a:themeElements>
    <a:clrScheme name="Custom 3">
      <a:dk1>
        <a:srgbClr val="FFFFFF"/>
      </a:dk1>
      <a:lt1>
        <a:srgbClr val="000000"/>
      </a:lt1>
      <a:dk2>
        <a:srgbClr val="525252"/>
      </a:dk2>
      <a:lt2>
        <a:srgbClr val="F4F4F4"/>
      </a:lt2>
      <a:accent1>
        <a:srgbClr val="0F62FE"/>
      </a:accent1>
      <a:accent2>
        <a:srgbClr val="002D9C"/>
      </a:accent2>
      <a:accent3>
        <a:srgbClr val="D12771"/>
      </a:accent3>
      <a:accent4>
        <a:srgbClr val="8A3FFC"/>
      </a:accent4>
      <a:accent5>
        <a:srgbClr val="007D79"/>
      </a:accent5>
      <a:accent6>
        <a:srgbClr val="697077"/>
      </a:accent6>
      <a:hlink>
        <a:srgbClr val="4589FF"/>
      </a:hlink>
      <a:folHlink>
        <a:srgbClr val="6F6F6F"/>
      </a:folHlink>
    </a:clrScheme>
    <a:fontScheme name="IBM Plex">
      <a:majorFont>
        <a:latin typeface="IBM Plex Sans Bold"/>
        <a:ea typeface=""/>
        <a:cs typeface=""/>
      </a:majorFont>
      <a:minorFont>
        <a:latin typeface="IBM Plex Sans Regul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9050">
          <a:solidFill>
            <a:schemeClr val="bg1"/>
          </a:solidFill>
          <a:headEnd type="none" w="med" len="med"/>
          <a:tailEnd type="none" w="med" len="med"/>
        </a:ln>
        <a:effectLst/>
      </a:spPr>
      <a:bodyPr vert="horz" wrap="square" lIns="36000" tIns="36000" rIns="36000" bIns="36000" numCol="1" rtlCol="0"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sz="2000" b="0" i="0" u="none" strike="noStrike" cap="none" normalizeH="0" baseline="0" dirty="0" smtClean="0">
            <a:ln>
              <a:noFill/>
            </a:ln>
            <a:solidFill>
              <a:srgbClr val="191919"/>
            </a:solidFill>
            <a:effectLst/>
            <a:latin typeface="IBM Plex Sans" pitchFamily="34" charset="0"/>
          </a:defRPr>
        </a:defPPr>
      </a:lstStyle>
      <a:style>
        <a:lnRef idx="2">
          <a:schemeClr val="accent6"/>
        </a:lnRef>
        <a:fillRef idx="1">
          <a:schemeClr val="lt1"/>
        </a:fillRef>
        <a:effectRef idx="0">
          <a:schemeClr val="accent6"/>
        </a:effectRef>
        <a:fontRef idx="minor">
          <a:schemeClr val="dk1"/>
        </a:fontRef>
      </a:style>
    </a:spDef>
    <a:lnDef>
      <a:spPr bwMode="auto">
        <a:ln w="19050">
          <a:solidFill>
            <a:schemeClr val="bg1"/>
          </a:solidFill>
          <a:headEnd type="none" w="med" len="med"/>
          <a:tailEnd type="none" w="med" len="med"/>
        </a:ln>
        <a:effectLst/>
      </a:spPr>
      <a:bodyPr/>
      <a:lstStyle/>
      <a:style>
        <a:lnRef idx="1">
          <a:schemeClr val="dk1"/>
        </a:lnRef>
        <a:fillRef idx="0">
          <a:schemeClr val="dk1"/>
        </a:fillRef>
        <a:effectRef idx="0">
          <a:schemeClr val="dk1"/>
        </a:effectRef>
        <a:fontRef idx="minor">
          <a:schemeClr val="tx1"/>
        </a:fontRef>
      </a:style>
    </a:lnDef>
    <a:txDef>
      <a:spPr>
        <a:noFill/>
      </a:spPr>
      <a:bodyPr wrap="square" rtlCol="0">
        <a:spAutoFit/>
      </a:bodyPr>
      <a:lstStyle>
        <a:defPPr>
          <a:defRPr sz="1400" dirty="0" smtClean="0">
            <a:solidFill>
              <a:schemeClr val="bg1"/>
            </a:solidFill>
            <a:latin typeface="IBM Plex Sans" charset="0"/>
            <a:ea typeface="IBM Plex Sans" charset="0"/>
            <a:cs typeface="IBM Plex Sans" charset="0"/>
          </a:defRPr>
        </a:defPPr>
      </a:lstStyle>
    </a:txDef>
  </a:objectDefaults>
  <a:extraClrSchemeLst/>
  <a:custClrLst>
    <a:custClr name="Magenta 100">
      <a:srgbClr val="2A0A18"/>
    </a:custClr>
    <a:custClr name="Magenta 90">
      <a:srgbClr val="510224"/>
    </a:custClr>
    <a:custClr name="Magenta 80">
      <a:srgbClr val="740937"/>
    </a:custClr>
    <a:custClr name="Magenta 70">
      <a:srgbClr val="9F1853"/>
    </a:custClr>
    <a:custClr name="Magenta 60">
      <a:srgbClr val="D12771"/>
    </a:custClr>
    <a:custClr name="Magenta 50">
      <a:srgbClr val="EE5396"/>
    </a:custClr>
    <a:custClr name="Magenta 40">
      <a:srgbClr val="FF7EB6"/>
    </a:custClr>
    <a:custClr name="Magenta 30">
      <a:srgbClr val="FFAFD2"/>
    </a:custClr>
    <a:custClr name="Magenta 20">
      <a:srgbClr val="FFD6E8"/>
    </a:custClr>
    <a:custClr name="Magenta 10">
      <a:srgbClr val="FFF0F7"/>
    </a:custClr>
    <a:custClr name="Purple 100">
      <a:srgbClr val="1C0F30"/>
    </a:custClr>
    <a:custClr name="Purple 90">
      <a:srgbClr val="31135E"/>
    </a:custClr>
    <a:custClr name="Purple 80">
      <a:srgbClr val="491D8B"/>
    </a:custClr>
    <a:custClr name="Purple 70">
      <a:srgbClr val="6929C4"/>
    </a:custClr>
    <a:custClr name="Purple 60">
      <a:srgbClr val="8A3FFC"/>
    </a:custClr>
    <a:custClr name="Purple 50">
      <a:srgbClr val="A56EFF"/>
    </a:custClr>
    <a:custClr name="Purple 40">
      <a:srgbClr val="BE95FF"/>
    </a:custClr>
    <a:custClr name="Purple 30">
      <a:srgbClr val="D4BBFF"/>
    </a:custClr>
    <a:custClr name="Purple 20">
      <a:srgbClr val="E8DAFF"/>
    </a:custClr>
    <a:custClr name="Purple 10">
      <a:srgbClr val="F6F2FF"/>
    </a:custClr>
    <a:custClr name="Blue 100">
      <a:srgbClr val="001141"/>
    </a:custClr>
    <a:custClr name="Blue 90">
      <a:srgbClr val="001D6C"/>
    </a:custClr>
    <a:custClr name="Blue 80">
      <a:srgbClr val="002D9C"/>
    </a:custClr>
    <a:custClr name="Blue 70">
      <a:srgbClr val="0043CE"/>
    </a:custClr>
    <a:custClr name="Blue 60">
      <a:srgbClr val="0F62FE"/>
    </a:custClr>
    <a:custClr name="Blue 50">
      <a:srgbClr val="4589FF"/>
    </a:custClr>
    <a:custClr name="Blue 40">
      <a:srgbClr val="78A9FF"/>
    </a:custClr>
    <a:custClr name="Blue 30">
      <a:srgbClr val="A6C8FF"/>
    </a:custClr>
    <a:custClr name="Blue 20">
      <a:srgbClr val="D0E2FF"/>
    </a:custClr>
    <a:custClr name="Blue 10">
      <a:srgbClr val="EDF5FF"/>
    </a:custClr>
    <a:custClr name="Teal 100">
      <a:srgbClr val="081A1C"/>
    </a:custClr>
    <a:custClr name="Teal 90">
      <a:srgbClr val="022B30"/>
    </a:custClr>
    <a:custClr name="Teal 80">
      <a:srgbClr val="004548"/>
    </a:custClr>
    <a:custClr name="Teal 70">
      <a:srgbClr val="005D5D"/>
    </a:custClr>
    <a:custClr name="Teal 60">
      <a:srgbClr val="007D79"/>
    </a:custClr>
    <a:custClr name="Teal 50">
      <a:srgbClr val="009C98"/>
    </a:custClr>
    <a:custClr name="Teal 40">
      <a:srgbClr val="08BDBA"/>
    </a:custClr>
    <a:custClr name="Teal 30">
      <a:srgbClr val="3DDBD9"/>
    </a:custClr>
    <a:custClr name="Teal 20">
      <a:srgbClr val="9EF0F0"/>
    </a:custClr>
    <a:custClr name="Teal 10">
      <a:srgbClr val="D9FBFB"/>
    </a:custClr>
    <a:custClr name="Gray 100">
      <a:srgbClr val="161616"/>
    </a:custClr>
    <a:custClr name="Gray 90">
      <a:srgbClr val="262626"/>
    </a:custClr>
    <a:custClr name="Gray 80">
      <a:srgbClr val="393939"/>
    </a:custClr>
    <a:custClr name="Gray 70">
      <a:srgbClr val="525252"/>
    </a:custClr>
    <a:custClr name="Gray 60">
      <a:srgbClr val="6F6F6F"/>
    </a:custClr>
    <a:custClr name="Gray 50">
      <a:srgbClr val="8D8D8D"/>
    </a:custClr>
    <a:custClr name="Gray 40">
      <a:srgbClr val="A8A8A8"/>
    </a:custClr>
    <a:custClr name="Gray 30">
      <a:srgbClr val="C6C6C6"/>
    </a:custClr>
    <a:custClr name="Gray 20">
      <a:srgbClr val="E0E0E0"/>
    </a:custClr>
    <a:custClr name="Gray 10">
      <a:srgbClr val="F4F4F4"/>
    </a:custClr>
  </a:custClrLst>
  <a:extLst>
    <a:ext uri="{05A4C25C-085E-4340-85A3-A5531E510DB2}">
      <thm15:themeFamily xmlns:thm15="http://schemas.microsoft.com/office/thememl/2012/main" name="IBM_Master_Presentation_1124_V01_Plex.pptx" id="{80B8559C-7CF0-5B40-975D-B007EC7BCB16}" vid="{15B3B518-7CF1-234E-B76B-F16347DE476D}"/>
    </a:ext>
  </a:extLst>
</a:theme>
</file>

<file path=ppt/theme/theme4.xml><?xml version="1.0" encoding="utf-8"?>
<a:theme xmlns:a="http://schemas.openxmlformats.org/drawingml/2006/main" name="IBM BxD 2018 black background">
  <a:themeElements>
    <a:clrScheme name="Custom 3">
      <a:dk1>
        <a:srgbClr val="FFFFFF"/>
      </a:dk1>
      <a:lt1>
        <a:srgbClr val="000000"/>
      </a:lt1>
      <a:dk2>
        <a:srgbClr val="525252"/>
      </a:dk2>
      <a:lt2>
        <a:srgbClr val="F4F4F4"/>
      </a:lt2>
      <a:accent1>
        <a:srgbClr val="0F62FE"/>
      </a:accent1>
      <a:accent2>
        <a:srgbClr val="002D9C"/>
      </a:accent2>
      <a:accent3>
        <a:srgbClr val="D12771"/>
      </a:accent3>
      <a:accent4>
        <a:srgbClr val="8A3FFC"/>
      </a:accent4>
      <a:accent5>
        <a:srgbClr val="007D79"/>
      </a:accent5>
      <a:accent6>
        <a:srgbClr val="697077"/>
      </a:accent6>
      <a:hlink>
        <a:srgbClr val="4589FF"/>
      </a:hlink>
      <a:folHlink>
        <a:srgbClr val="6F6F6F"/>
      </a:folHlink>
    </a:clrScheme>
    <a:fontScheme name="IBM Plex">
      <a:majorFont>
        <a:latin typeface="IBM Plex Sans Bold"/>
        <a:ea typeface=""/>
        <a:cs typeface=""/>
      </a:majorFont>
      <a:minorFont>
        <a:latin typeface="IBM Plex Sans Regul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9050">
          <a:solidFill>
            <a:schemeClr val="bg1"/>
          </a:solidFill>
          <a:headEnd type="none" w="med" len="med"/>
          <a:tailEnd type="none" w="med" len="med"/>
        </a:ln>
        <a:effectLst/>
      </a:spPr>
      <a:bodyPr vert="horz" wrap="square" lIns="36000" tIns="36000" rIns="36000" bIns="36000" numCol="1" rtlCol="0"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sz="2000" b="0" i="0" u="none" strike="noStrike" cap="none" normalizeH="0" baseline="0" dirty="0" smtClean="0">
            <a:ln>
              <a:noFill/>
            </a:ln>
            <a:solidFill>
              <a:srgbClr val="191919"/>
            </a:solidFill>
            <a:effectLst/>
            <a:latin typeface="IBM Plex Sans" pitchFamily="34" charset="0"/>
          </a:defRPr>
        </a:defPPr>
      </a:lstStyle>
      <a:style>
        <a:lnRef idx="2">
          <a:schemeClr val="accent6"/>
        </a:lnRef>
        <a:fillRef idx="1">
          <a:schemeClr val="lt1"/>
        </a:fillRef>
        <a:effectRef idx="0">
          <a:schemeClr val="accent6"/>
        </a:effectRef>
        <a:fontRef idx="minor">
          <a:schemeClr val="dk1"/>
        </a:fontRef>
      </a:style>
    </a:spDef>
    <a:lnDef>
      <a:spPr bwMode="auto">
        <a:ln w="19050">
          <a:solidFill>
            <a:schemeClr val="bg1"/>
          </a:solidFill>
          <a:headEnd type="none" w="med" len="med"/>
          <a:tailEnd type="none" w="med" len="med"/>
        </a:ln>
        <a:effectLst/>
      </a:spPr>
      <a:bodyPr/>
      <a:lstStyle/>
      <a:style>
        <a:lnRef idx="1">
          <a:schemeClr val="dk1"/>
        </a:lnRef>
        <a:fillRef idx="0">
          <a:schemeClr val="dk1"/>
        </a:fillRef>
        <a:effectRef idx="0">
          <a:schemeClr val="dk1"/>
        </a:effectRef>
        <a:fontRef idx="minor">
          <a:schemeClr val="tx1"/>
        </a:fontRef>
      </a:style>
    </a:lnDef>
    <a:txDef>
      <a:spPr>
        <a:noFill/>
      </a:spPr>
      <a:bodyPr wrap="square" rtlCol="0">
        <a:spAutoFit/>
      </a:bodyPr>
      <a:lstStyle>
        <a:defPPr>
          <a:defRPr sz="1400" dirty="0" smtClean="0">
            <a:solidFill>
              <a:schemeClr val="bg1"/>
            </a:solidFill>
            <a:latin typeface="IBM Plex Sans" charset="0"/>
            <a:ea typeface="IBM Plex Sans" charset="0"/>
            <a:cs typeface="IBM Plex Sans" charset="0"/>
          </a:defRPr>
        </a:defPPr>
      </a:lstStyle>
    </a:txDef>
  </a:objectDefaults>
  <a:extraClrSchemeLst/>
  <a:custClrLst>
    <a:custClr name="Magenta 100">
      <a:srgbClr val="2A0A18"/>
    </a:custClr>
    <a:custClr name="Magenta 90">
      <a:srgbClr val="510224"/>
    </a:custClr>
    <a:custClr name="Magenta 80">
      <a:srgbClr val="740937"/>
    </a:custClr>
    <a:custClr name="Magenta 70">
      <a:srgbClr val="9F1853"/>
    </a:custClr>
    <a:custClr name="Magenta 60">
      <a:srgbClr val="D12771"/>
    </a:custClr>
    <a:custClr name="Magenta 50">
      <a:srgbClr val="EE5396"/>
    </a:custClr>
    <a:custClr name="Magenta 40">
      <a:srgbClr val="FF7EB6"/>
    </a:custClr>
    <a:custClr name="Magenta 30">
      <a:srgbClr val="FFAFD2"/>
    </a:custClr>
    <a:custClr name="Magenta 20">
      <a:srgbClr val="FFD6E8"/>
    </a:custClr>
    <a:custClr name="Magenta 10">
      <a:srgbClr val="FFF0F7"/>
    </a:custClr>
    <a:custClr name="Purple 100">
      <a:srgbClr val="1C0F30"/>
    </a:custClr>
    <a:custClr name="Purple 90">
      <a:srgbClr val="31135E"/>
    </a:custClr>
    <a:custClr name="Purple 80">
      <a:srgbClr val="491D8B"/>
    </a:custClr>
    <a:custClr name="Purple 70">
      <a:srgbClr val="6929C4"/>
    </a:custClr>
    <a:custClr name="Purple 60">
      <a:srgbClr val="8A3FFC"/>
    </a:custClr>
    <a:custClr name="Purple 50">
      <a:srgbClr val="A56EFF"/>
    </a:custClr>
    <a:custClr name="Purple 40">
      <a:srgbClr val="BE95FF"/>
    </a:custClr>
    <a:custClr name="Purple 30">
      <a:srgbClr val="D4BBFF"/>
    </a:custClr>
    <a:custClr name="Purple 20">
      <a:srgbClr val="E8DAFF"/>
    </a:custClr>
    <a:custClr name="Purple 10">
      <a:srgbClr val="F6F2FF"/>
    </a:custClr>
    <a:custClr name="Blue 100">
      <a:srgbClr val="001141"/>
    </a:custClr>
    <a:custClr name="Blue 90">
      <a:srgbClr val="001D6C"/>
    </a:custClr>
    <a:custClr name="Blue 80">
      <a:srgbClr val="002D9C"/>
    </a:custClr>
    <a:custClr name="Blue 70">
      <a:srgbClr val="0043CE"/>
    </a:custClr>
    <a:custClr name="Blue 60">
      <a:srgbClr val="0F62FE"/>
    </a:custClr>
    <a:custClr name="Blue 50">
      <a:srgbClr val="4589FF"/>
    </a:custClr>
    <a:custClr name="Blue 40">
      <a:srgbClr val="78A9FF"/>
    </a:custClr>
    <a:custClr name="Blue 30">
      <a:srgbClr val="A6C8FF"/>
    </a:custClr>
    <a:custClr name="Blue 20">
      <a:srgbClr val="D0E2FF"/>
    </a:custClr>
    <a:custClr name="Blue 10">
      <a:srgbClr val="EDF5FF"/>
    </a:custClr>
    <a:custClr name="Teal 100">
      <a:srgbClr val="081A1C"/>
    </a:custClr>
    <a:custClr name="Teal 90">
      <a:srgbClr val="022B30"/>
    </a:custClr>
    <a:custClr name="Teal 80">
      <a:srgbClr val="004548"/>
    </a:custClr>
    <a:custClr name="Teal 70">
      <a:srgbClr val="005D5D"/>
    </a:custClr>
    <a:custClr name="Teal 60">
      <a:srgbClr val="007D79"/>
    </a:custClr>
    <a:custClr name="Teal 50">
      <a:srgbClr val="009C98"/>
    </a:custClr>
    <a:custClr name="Teal 40">
      <a:srgbClr val="08BDBA"/>
    </a:custClr>
    <a:custClr name="Teal 30">
      <a:srgbClr val="3DDBD9"/>
    </a:custClr>
    <a:custClr name="Teal 20">
      <a:srgbClr val="9EF0F0"/>
    </a:custClr>
    <a:custClr name="Teal 10">
      <a:srgbClr val="D9FBFB"/>
    </a:custClr>
    <a:custClr name="Gray 100">
      <a:srgbClr val="161616"/>
    </a:custClr>
    <a:custClr name="Gray 90">
      <a:srgbClr val="262626"/>
    </a:custClr>
    <a:custClr name="Gray 80">
      <a:srgbClr val="393939"/>
    </a:custClr>
    <a:custClr name="Gray 70">
      <a:srgbClr val="525252"/>
    </a:custClr>
    <a:custClr name="Gray 60">
      <a:srgbClr val="6F6F6F"/>
    </a:custClr>
    <a:custClr name="Gray 50">
      <a:srgbClr val="8D8D8D"/>
    </a:custClr>
    <a:custClr name="Gray 40">
      <a:srgbClr val="A8A8A8"/>
    </a:custClr>
    <a:custClr name="Gray 30">
      <a:srgbClr val="C6C6C6"/>
    </a:custClr>
    <a:custClr name="Gray 20">
      <a:srgbClr val="E0E0E0"/>
    </a:custClr>
    <a:custClr name="Gray 10">
      <a:srgbClr val="F4F4F4"/>
    </a:custClr>
  </a:custClrLst>
  <a:extLst>
    <a:ext uri="{05A4C25C-085E-4340-85A3-A5531E510DB2}">
      <thm15:themeFamily xmlns:thm15="http://schemas.microsoft.com/office/thememl/2012/main" name="IBM_Master_Presentation_1124_V01_Plex.pptx" id="{80B8559C-7CF0-5B40-975D-B007EC7BCB16}" vid="{15B3B518-7CF1-234E-B76B-F16347DE476D}"/>
    </a:ext>
  </a:extLst>
</a:theme>
</file>

<file path=docProps/app.xml><?xml version="1.0" encoding="utf-8"?>
<Properties xmlns="http://schemas.openxmlformats.org/officeDocument/2006/extended-properties" xmlns:vt="http://schemas.openxmlformats.org/officeDocument/2006/docPropsVTypes">
  <Template>IBM 2020 Master template (black background)</Template>
  <TotalTime>12935</TotalTime>
  <Words>1051</Words>
  <Application>Microsoft Office PowerPoint</Application>
  <PresentationFormat>On-screen Show (16:9)</PresentationFormat>
  <Paragraphs>165</Paragraphs>
  <Slides>11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IBM Plex Sans</vt:lpstr>
      <vt:lpstr>IBM Plex Sans Regular</vt:lpstr>
      <vt:lpstr>System Font Regular</vt:lpstr>
      <vt:lpstr>IBM 2020 Master template (black background)</vt:lpstr>
      <vt:lpstr>IBM 2020 Master template (light gray background)</vt:lpstr>
      <vt:lpstr>Solution Brief for CICS TX 11.1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Features and Benefits Overview — Template and Content Guidance Version 0.3</dc:title>
  <dc:creator>Zachary Anderson</dc:creator>
  <cp:lastModifiedBy>sykes1</cp:lastModifiedBy>
  <cp:revision>123</cp:revision>
  <cp:lastPrinted>2019-04-25T15:14:05Z</cp:lastPrinted>
  <dcterms:created xsi:type="dcterms:W3CDTF">2020-10-14T19:30:58Z</dcterms:created>
  <dcterms:modified xsi:type="dcterms:W3CDTF">2022-02-04T15:33:53Z</dcterms:modified>
</cp:coreProperties>
</file>