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
  </p:notesMasterIdLst>
  <p:sldIdLst>
    <p:sldId id="256" r:id="rId3"/>
  </p:sldIdLst>
  <p:sldSz cx="10058400" cy="7772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ward Kelly" initials="EK" lastIdx="6" clrIdx="0">
    <p:extLst>
      <p:ext uri="{19B8F6BF-5375-455C-9EA6-DF929625EA0E}">
        <p15:presenceInfo xmlns:p15="http://schemas.microsoft.com/office/powerpoint/2012/main" userId="Edward Kelly" providerId="None"/>
      </p:ext>
    </p:extLst>
  </p:cmAuthor>
  <p:cmAuthor id="2" name="Toby Chapman-Dawe" initials="TC" lastIdx="3" clrIdx="1">
    <p:extLst>
      <p:ext uri="{19B8F6BF-5375-455C-9EA6-DF929625EA0E}">
        <p15:presenceInfo xmlns:p15="http://schemas.microsoft.com/office/powerpoint/2012/main" userId="Toby Chapman-Dawe" providerId="None"/>
      </p:ext>
    </p:extLst>
  </p:cmAuthor>
  <p:cmAuthor id="3" name="Pete Jones" initials="PJ" lastIdx="1" clrIdx="2">
    <p:extLst>
      <p:ext uri="{19B8F6BF-5375-455C-9EA6-DF929625EA0E}">
        <p15:presenceInfo xmlns:p15="http://schemas.microsoft.com/office/powerpoint/2012/main" userId="Pete Jone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4660" autoAdjust="0"/>
  </p:normalViewPr>
  <p:slideViewPr>
    <p:cSldViewPr snapToGrid="0">
      <p:cViewPr>
        <p:scale>
          <a:sx n="80" d="100"/>
          <a:sy n="80" d="100"/>
        </p:scale>
        <p:origin x="666"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4D0ED3-11EC-4A95-AA75-FC4B52B26E1A}" type="datetimeFigureOut">
              <a:rPr lang="en-US" smtClean="0"/>
              <a:t>12/21/2018</a:t>
            </a:fld>
            <a:endParaRPr lang="en-US"/>
          </a:p>
        </p:txBody>
      </p:sp>
      <p:sp>
        <p:nvSpPr>
          <p:cNvPr id="4" name="Slide Image Placeholder 3"/>
          <p:cNvSpPr>
            <a:spLocks noGrp="1" noRot="1" noChangeAspect="1"/>
          </p:cNvSpPr>
          <p:nvPr>
            <p:ph type="sldImg" idx="2"/>
          </p:nvPr>
        </p:nvSpPr>
        <p:spPr>
          <a:xfrm>
            <a:off x="1209675" y="685800"/>
            <a:ext cx="44386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2F2589-1B5F-4B55-A371-A2B8D5B59C34}" type="slidenum">
              <a:rPr lang="en-US" smtClean="0"/>
              <a:t>‹#›</a:t>
            </a:fld>
            <a:endParaRPr lang="en-US"/>
          </a:p>
        </p:txBody>
      </p:sp>
    </p:spTree>
    <p:extLst>
      <p:ext uri="{BB962C8B-B14F-4D97-AF65-F5344CB8AC3E}">
        <p14:creationId xmlns:p14="http://schemas.microsoft.com/office/powerpoint/2010/main" val="879751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Client Name</a:t>
            </a:r>
          </a:p>
          <a:p>
            <a:r>
              <a:rPr lang="en-US" sz="1200" kern="1200" dirty="0">
                <a:solidFill>
                  <a:schemeClr val="tx1"/>
                </a:solidFill>
                <a:effectLst/>
                <a:latin typeface="+mn-lt"/>
                <a:ea typeface="+mn-ea"/>
                <a:cs typeface="+mn-cs"/>
              </a:rPr>
              <a:t>IBM Blockchain</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Company Background</a:t>
            </a:r>
          </a:p>
          <a:p>
            <a:r>
              <a:rPr lang="en-US" sz="1200" kern="1200" dirty="0">
                <a:solidFill>
                  <a:schemeClr val="tx1"/>
                </a:solidFill>
                <a:effectLst/>
                <a:latin typeface="+mn-lt"/>
                <a:ea typeface="+mn-ea"/>
                <a:cs typeface="+mn-cs"/>
              </a:rPr>
              <a:t>IBM is a global cloud platform and cognitive solutions company, which has continually evolved over the past century to remain at the forefront of technological innovation</a:t>
            </a:r>
            <a:r>
              <a:rPr lang="en-GB" sz="1200" kern="1200" dirty="0">
                <a:solidFill>
                  <a:schemeClr val="tx1"/>
                </a:solidFill>
                <a:effectLst/>
                <a:latin typeface="+mn-lt"/>
                <a:ea typeface="+mn-ea"/>
                <a:cs typeface="+mn-cs"/>
              </a:rPr>
              <a:t>.</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Business challenge</a:t>
            </a:r>
          </a:p>
          <a:p>
            <a:r>
              <a:rPr lang="en-US" sz="1200" kern="1200" dirty="0">
                <a:solidFill>
                  <a:schemeClr val="tx1"/>
                </a:solidFill>
                <a:effectLst/>
                <a:latin typeface="+mn-lt"/>
                <a:ea typeface="+mn-ea"/>
                <a:cs typeface="+mn-cs"/>
              </a:rPr>
              <a:t>As disruptors race to capitalize on the benefits of blockchain, enterprises want standardized deployment models that enable them to focus on innovation and business processes rather than on infrastructure</a:t>
            </a:r>
            <a:r>
              <a:rPr lang="en-GB" sz="1200" kern="1200" dirty="0">
                <a:solidFill>
                  <a:schemeClr val="tx1"/>
                </a:solidFill>
                <a:effectLst/>
                <a:latin typeface="+mn-lt"/>
                <a:ea typeface="+mn-ea"/>
                <a:cs typeface="+mn-cs"/>
              </a:rPr>
              <a:t>.</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The benefit</a:t>
            </a:r>
          </a:p>
          <a:p>
            <a:r>
              <a:rPr lang="en-US" sz="1200" kern="1200" dirty="0">
                <a:solidFill>
                  <a:schemeClr val="tx1"/>
                </a:solidFill>
                <a:effectLst/>
                <a:latin typeface="+mn-lt"/>
                <a:ea typeface="+mn-ea"/>
                <a:cs typeface="+mn-cs"/>
              </a:rPr>
              <a:t>Customers can now easily deploy and manage resource allocation of blockchain components. Faster and easier deployment supports efficient DevOps practices. </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Pull Quote</a:t>
            </a:r>
          </a:p>
          <a:p>
            <a:r>
              <a:rPr lang="en-US" sz="1200" i="1" kern="1200" dirty="0">
                <a:solidFill>
                  <a:schemeClr val="tx1"/>
                </a:solidFill>
                <a:effectLst/>
                <a:latin typeface="+mn-lt"/>
                <a:ea typeface="+mn-ea"/>
                <a:cs typeface="+mn-cs"/>
              </a:rPr>
              <a:t>“Moving to IBM Cloud Kubernetes Service went smoothly and enables the blockchain team to rapidly increase the value of our IBM Blockchain Platform.”</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i="1" dirty="0">
                <a:latin typeface="Arial" charset="0"/>
                <a:cs typeface="Arial" charset="0"/>
              </a:rPr>
              <a:t>—</a:t>
            </a:r>
            <a:r>
              <a:rPr lang="en-GB" altLang="en-US" sz="1200" i="1" dirty="0">
                <a:latin typeface="Arial" charset="0"/>
                <a:cs typeface="Arial" charset="0"/>
              </a:rPr>
              <a:t>Jerry Cuomo, IBM Fellow and Vice President Blockchain Technologies</a:t>
            </a:r>
            <a:br>
              <a:rPr lang="en-GB" altLang="en-US" sz="1200" i="1" dirty="0">
                <a:latin typeface="Arial" charset="0"/>
                <a:cs typeface="Arial" charset="0"/>
              </a:rPr>
            </a:br>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Solution components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IBM® Blockchain Platform</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IBM Cloud</a:t>
            </a:r>
            <a:r>
              <a:rPr lang="en-US" sz="1200" kern="1200" dirty="0">
                <a:solidFill>
                  <a:schemeClr val="tx1"/>
                </a:solidFill>
                <a:effectLst/>
                <a:latin typeface="+mn-lt"/>
                <a:ea typeface="+mn-ea"/>
                <a:cs typeface="+mn-cs"/>
              </a:rPr>
              <a:t>™</a:t>
            </a:r>
            <a:r>
              <a:rPr lang="en-GB" sz="1200" kern="1200" dirty="0">
                <a:solidFill>
                  <a:schemeClr val="tx1"/>
                </a:solidFill>
                <a:effectLst/>
                <a:latin typeface="+mn-lt"/>
                <a:ea typeface="+mn-ea"/>
                <a:cs typeface="+mn-cs"/>
              </a:rPr>
              <a:t> Kubernetes Service</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Case study Link</a:t>
            </a:r>
          </a:p>
          <a:p>
            <a:r>
              <a:rPr lang="en-US" sz="1200" kern="1200" dirty="0">
                <a:solidFill>
                  <a:schemeClr val="tx1"/>
                </a:solidFill>
                <a:effectLst/>
                <a:latin typeface="+mn-lt"/>
                <a:ea typeface="+mn-ea"/>
                <a:cs typeface="+mn-cs"/>
              </a:rPr>
              <a:t>https://www.ibm.com/case-studies/ibm-cloud-blockchain-kubernetes</a:t>
            </a:r>
            <a:endParaRPr lang="en-US" dirty="0"/>
          </a:p>
        </p:txBody>
      </p:sp>
      <p:sp>
        <p:nvSpPr>
          <p:cNvPr id="4" name="Slide Number Placeholder 3"/>
          <p:cNvSpPr>
            <a:spLocks noGrp="1"/>
          </p:cNvSpPr>
          <p:nvPr>
            <p:ph type="sldNum" sz="quarter" idx="10"/>
          </p:nvPr>
        </p:nvSpPr>
        <p:spPr/>
        <p:txBody>
          <a:bodyPr/>
          <a:lstStyle/>
          <a:p>
            <a:fld id="{702F2589-1B5F-4B55-A371-A2B8D5B59C34}" type="slidenum">
              <a:rPr lang="en-US" smtClean="0"/>
              <a:t>1</a:t>
            </a:fld>
            <a:endParaRPr lang="en-US"/>
          </a:p>
        </p:txBody>
      </p:sp>
    </p:spTree>
    <p:extLst>
      <p:ext uri="{BB962C8B-B14F-4D97-AF65-F5344CB8AC3E}">
        <p14:creationId xmlns:p14="http://schemas.microsoft.com/office/powerpoint/2010/main" val="2637120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568" y="2406315"/>
            <a:ext cx="8389431" cy="1663004"/>
          </a:xfrm>
          <a:prstGeom prst="rect">
            <a:avLst/>
          </a:prstGeom>
        </p:spPr>
        <p:txBody>
          <a:bodyPr/>
          <a:lstStyle/>
          <a:p>
            <a:r>
              <a:t>Click to edit Master title style</a:t>
            </a:r>
          </a:p>
        </p:txBody>
      </p:sp>
      <p:sp>
        <p:nvSpPr>
          <p:cNvPr id="3" name="Subtitle 2"/>
          <p:cNvSpPr>
            <a:spLocks noGrp="1"/>
          </p:cNvSpPr>
          <p:nvPr>
            <p:ph type="subTitle" idx="1"/>
          </p:nvPr>
        </p:nvSpPr>
        <p:spPr>
          <a:xfrm>
            <a:off x="1505748" y="4416136"/>
            <a:ext cx="7018319" cy="1954683"/>
          </a:xfrm>
          <a:prstGeom prst="rect">
            <a:avLst/>
          </a:prstGeom>
        </p:spPr>
        <p:txBody>
          <a:bodyPr/>
          <a:lstStyle>
            <a:lvl1pPr marL="0" indent="0" algn="ctr">
              <a:buNone/>
              <a:defRPr>
                <a:solidFill>
                  <a:schemeClr val="tx1">
                    <a:tint val="75000"/>
                  </a:schemeClr>
                </a:solidFill>
              </a:defRPr>
            </a:lvl1pPr>
            <a:lvl2pPr marL="502919" indent="0" algn="ctr">
              <a:buNone/>
              <a:defRPr>
                <a:solidFill>
                  <a:schemeClr val="tx1">
                    <a:tint val="75000"/>
                  </a:schemeClr>
                </a:solidFill>
              </a:defRPr>
            </a:lvl2pPr>
            <a:lvl3pPr marL="1005839" indent="0" algn="ctr">
              <a:buNone/>
              <a:defRPr>
                <a:solidFill>
                  <a:schemeClr val="tx1">
                    <a:tint val="75000"/>
                  </a:schemeClr>
                </a:solidFill>
              </a:defRPr>
            </a:lvl3pPr>
            <a:lvl4pPr marL="1508006" indent="0" algn="ctr">
              <a:buNone/>
              <a:defRPr>
                <a:solidFill>
                  <a:schemeClr val="tx1">
                    <a:tint val="75000"/>
                  </a:schemeClr>
                </a:solidFill>
              </a:defRPr>
            </a:lvl4pPr>
            <a:lvl5pPr marL="2011679" indent="0" algn="ctr">
              <a:buNone/>
              <a:defRPr>
                <a:solidFill>
                  <a:schemeClr val="tx1">
                    <a:tint val="75000"/>
                  </a:schemeClr>
                </a:solidFill>
              </a:defRPr>
            </a:lvl5pPr>
            <a:lvl6pPr marL="2514600" indent="0" algn="ctr">
              <a:buNone/>
              <a:defRPr>
                <a:solidFill>
                  <a:schemeClr val="tx1">
                    <a:tint val="75000"/>
                  </a:schemeClr>
                </a:solidFill>
              </a:defRPr>
            </a:lvl6pPr>
            <a:lvl7pPr marL="3020540" indent="0" algn="ctr">
              <a:buNone/>
              <a:defRPr>
                <a:solidFill>
                  <a:schemeClr val="tx1">
                    <a:tint val="75000"/>
                  </a:schemeClr>
                </a:solidFill>
              </a:defRPr>
            </a:lvl7pPr>
            <a:lvl8pPr marL="3516923" indent="0" algn="ctr">
              <a:buNone/>
              <a:defRPr>
                <a:solidFill>
                  <a:schemeClr val="tx1">
                    <a:tint val="75000"/>
                  </a:schemeClr>
                </a:solidFill>
              </a:defRPr>
            </a:lvl8pPr>
            <a:lvl9pPr marL="4023359" indent="0" algn="ctr">
              <a:buNone/>
              <a:defRPr>
                <a:solidFill>
                  <a:schemeClr val="tx1">
                    <a:tint val="75000"/>
                  </a:schemeClr>
                </a:solidFill>
              </a:defRPr>
            </a:lvl9pPr>
          </a:lstStyle>
          <a:p>
            <a:r>
              <a:t>Click to edit Master subtitle style</a:t>
            </a:r>
          </a:p>
        </p:txBody>
      </p:sp>
      <p:sp>
        <p:nvSpPr>
          <p:cNvPr id="4" name="Date Placeholder 3"/>
          <p:cNvSpPr>
            <a:spLocks noGrp="1"/>
          </p:cNvSpPr>
          <p:nvPr>
            <p:ph type="dt" sz="half" idx="10"/>
          </p:nvPr>
        </p:nvSpPr>
        <p:spPr>
          <a:xfrm>
            <a:off x="502920" y="7150608"/>
            <a:ext cx="2343607" cy="466344"/>
          </a:xfrm>
          <a:prstGeom prst="rect">
            <a:avLst/>
          </a:prstGeom>
        </p:spPr>
        <p:txBody>
          <a:bodyPr/>
          <a:lstStyle/>
          <a:p>
            <a:fld id="{082C875D-B2CA-4015-2E61-057899296509}" type="datetimeFigureOut">
              <a:t>12/21/2018</a:t>
            </a:fld>
            <a:endParaRPr/>
          </a:p>
        </p:txBody>
      </p:sp>
      <p:sp>
        <p:nvSpPr>
          <p:cNvPr id="5" name="Footer Placeholder 4"/>
          <p:cNvSpPr>
            <a:spLocks noGrp="1"/>
          </p:cNvSpPr>
          <p:nvPr>
            <p:ph type="ftr" sz="quarter" idx="11"/>
          </p:nvPr>
        </p:nvSpPr>
        <p:spPr>
          <a:xfrm>
            <a:off x="3429914" y="7150608"/>
            <a:ext cx="3188513" cy="466344"/>
          </a:xfrm>
          <a:prstGeom prst="rect">
            <a:avLst/>
          </a:prstGeom>
        </p:spPr>
        <p:txBody>
          <a:bodyPr/>
          <a:lstStyle/>
          <a:p>
            <a:endParaRPr/>
          </a:p>
        </p:txBody>
      </p:sp>
      <p:sp>
        <p:nvSpPr>
          <p:cNvPr id="6" name="Slide Number Placeholder 5"/>
          <p:cNvSpPr>
            <a:spLocks noGrp="1"/>
          </p:cNvSpPr>
          <p:nvPr>
            <p:ph type="sldNum" sz="quarter" idx="12"/>
          </p:nvPr>
        </p:nvSpPr>
        <p:spPr>
          <a:xfrm>
            <a:off x="7201814" y="7150608"/>
            <a:ext cx="2353666" cy="466344"/>
          </a:xfrm>
          <a:prstGeom prst="rect">
            <a:avLst/>
          </a:prstGeom>
        </p:spPr>
        <p:txBody>
          <a:bodyPr/>
          <a:lstStyle/>
          <a:p>
            <a:fld id="{BC74DAED-263C-BCEE-534C-51A00D448ACA}"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1295736"/>
          </a:xfrm>
          <a:prstGeom prst="rect">
            <a:avLst/>
          </a:prstGeom>
        </p:spPr>
        <p:txBody>
          <a:bodyPr/>
          <a:lstStyle/>
          <a:p>
            <a:r>
              <a:t>Click to edit Master title style</a:t>
            </a:r>
          </a:p>
        </p:txBody>
      </p:sp>
      <p:sp>
        <p:nvSpPr>
          <p:cNvPr id="3" name="Vertical Title 2"/>
          <p:cNvSpPr>
            <a:spLocks noGrp="1"/>
          </p:cNvSpPr>
          <p:nvPr>
            <p:ph type="body" orient="vert" idx="1"/>
          </p:nvPr>
        </p:nvSpPr>
        <p:spPr>
          <a:xfrm>
            <a:off x="502920" y="1810969"/>
            <a:ext cx="9052560" cy="5106467"/>
          </a:xfrm>
          <a:prstGeom prst="rect">
            <a:avLst/>
          </a:prstGeom>
        </p:spPr>
        <p:txBody>
          <a:bodyPr vert="eaVert" anchor="t"/>
          <a:lstStyle/>
          <a:p>
            <a:pPr lvl="0"/>
            <a:r>
              <a:t>Click to edit Master text style</a:t>
            </a:r>
          </a:p>
          <a:p>
            <a:pPr lvl="1"/>
            <a:r>
              <a:t>Second Level</a:t>
            </a:r>
          </a:p>
          <a:p>
            <a:pPr lvl="2"/>
            <a:r>
              <a:t>Third Level</a:t>
            </a:r>
          </a:p>
          <a:p>
            <a:pPr lvl="3"/>
            <a:r>
              <a:t>Fourth Level</a:t>
            </a:r>
          </a:p>
          <a:p>
            <a:pPr lvl="4"/>
            <a:r>
              <a:t>Fifth Level</a:t>
            </a:r>
          </a:p>
        </p:txBody>
      </p:sp>
      <p:sp>
        <p:nvSpPr>
          <p:cNvPr id="4" name="Date Placeholder 3"/>
          <p:cNvSpPr>
            <a:spLocks noGrp="1"/>
          </p:cNvSpPr>
          <p:nvPr>
            <p:ph type="dt" sz="half" idx="10"/>
          </p:nvPr>
        </p:nvSpPr>
        <p:spPr>
          <a:xfrm>
            <a:off x="502920" y="7150608"/>
            <a:ext cx="2343607" cy="466344"/>
          </a:xfrm>
          <a:prstGeom prst="rect">
            <a:avLst/>
          </a:prstGeom>
        </p:spPr>
        <p:txBody>
          <a:bodyPr/>
          <a:lstStyle/>
          <a:p>
            <a:fld id="{06CE6A9C-881B-888C-5045-B5D1A9D28DBE}" type="datetimeFigureOut">
              <a:t>12/21/2018</a:t>
            </a:fld>
            <a:endParaRPr/>
          </a:p>
        </p:txBody>
      </p:sp>
      <p:sp>
        <p:nvSpPr>
          <p:cNvPr id="5" name="Footer Placeholder 4"/>
          <p:cNvSpPr>
            <a:spLocks noGrp="1"/>
          </p:cNvSpPr>
          <p:nvPr>
            <p:ph type="ftr" sz="quarter" idx="11"/>
          </p:nvPr>
        </p:nvSpPr>
        <p:spPr>
          <a:xfrm>
            <a:off x="3429914" y="7150608"/>
            <a:ext cx="3188513" cy="466344"/>
          </a:xfrm>
          <a:prstGeom prst="rect">
            <a:avLst/>
          </a:prstGeom>
        </p:spPr>
        <p:txBody>
          <a:bodyPr/>
          <a:lstStyle/>
          <a:p>
            <a:endParaRPr/>
          </a:p>
        </p:txBody>
      </p:sp>
      <p:sp>
        <p:nvSpPr>
          <p:cNvPr id="6" name="Slide Number Placeholder 5"/>
          <p:cNvSpPr>
            <a:spLocks noGrp="1"/>
          </p:cNvSpPr>
          <p:nvPr>
            <p:ph type="sldNum" sz="quarter" idx="12"/>
          </p:nvPr>
        </p:nvSpPr>
        <p:spPr>
          <a:xfrm>
            <a:off x="7201814" y="7150608"/>
            <a:ext cx="2353666" cy="466344"/>
          </a:xfrm>
          <a:prstGeom prst="rect">
            <a:avLst/>
          </a:prstGeom>
        </p:spPr>
        <p:txBody>
          <a:bodyPr/>
          <a:lstStyle/>
          <a:p>
            <a:fld id="{2DBECD92-33AB-A71C-1487-2AE09A214AC8}" type="slidenum">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39" y="310896"/>
            <a:ext cx="2263141" cy="6606540"/>
          </a:xfrm>
          <a:prstGeom prst="rect">
            <a:avLst/>
          </a:prstGeom>
        </p:spPr>
        <p:txBody>
          <a:bodyPr vert="eaVert" anchor="t"/>
          <a:lstStyle/>
          <a:p>
            <a:r>
              <a:t>Click to edit Master title style</a:t>
            </a:r>
          </a:p>
        </p:txBody>
      </p:sp>
      <p:sp>
        <p:nvSpPr>
          <p:cNvPr id="3" name="Vertical Title 2"/>
          <p:cNvSpPr>
            <a:spLocks noGrp="1"/>
          </p:cNvSpPr>
          <p:nvPr>
            <p:ph type="body" orient="vert" idx="1"/>
          </p:nvPr>
        </p:nvSpPr>
        <p:spPr>
          <a:xfrm>
            <a:off x="502920" y="310896"/>
            <a:ext cx="6618427" cy="6606540"/>
          </a:xfrm>
          <a:prstGeom prst="rect">
            <a:avLst/>
          </a:prstGeom>
        </p:spPr>
        <p:txBody>
          <a:bodyPr vert="eaVert" anchor="t"/>
          <a:lstStyle/>
          <a:p>
            <a:pPr lvl="0"/>
            <a:r>
              <a:t>Click to edit Master text style</a:t>
            </a:r>
          </a:p>
          <a:p>
            <a:pPr lvl="1"/>
            <a:r>
              <a:t>Second Level</a:t>
            </a:r>
          </a:p>
          <a:p>
            <a:pPr lvl="2"/>
            <a:r>
              <a:t>Third Level</a:t>
            </a:r>
          </a:p>
          <a:p>
            <a:pPr lvl="3"/>
            <a:r>
              <a:t>Fourth Level</a:t>
            </a:r>
          </a:p>
          <a:p>
            <a:pPr lvl="4"/>
            <a:r>
              <a:t>Fifth Level</a:t>
            </a:r>
          </a:p>
        </p:txBody>
      </p:sp>
      <p:sp>
        <p:nvSpPr>
          <p:cNvPr id="4" name="Date Placeholder 3"/>
          <p:cNvSpPr>
            <a:spLocks noGrp="1"/>
          </p:cNvSpPr>
          <p:nvPr>
            <p:ph type="dt" sz="half" idx="10"/>
          </p:nvPr>
        </p:nvSpPr>
        <p:spPr>
          <a:xfrm>
            <a:off x="502920" y="7150608"/>
            <a:ext cx="2343607" cy="466344"/>
          </a:xfrm>
          <a:prstGeom prst="rect">
            <a:avLst/>
          </a:prstGeom>
        </p:spPr>
        <p:txBody>
          <a:bodyPr/>
          <a:lstStyle/>
          <a:p>
            <a:fld id="{5B3933E4-B200-9566-8A59-880636C718AB}" type="datetimeFigureOut">
              <a:t>12/21/2018</a:t>
            </a:fld>
            <a:endParaRPr/>
          </a:p>
        </p:txBody>
      </p:sp>
      <p:sp>
        <p:nvSpPr>
          <p:cNvPr id="5" name="Footer Placeholder 4"/>
          <p:cNvSpPr>
            <a:spLocks noGrp="1"/>
          </p:cNvSpPr>
          <p:nvPr>
            <p:ph type="ftr" sz="quarter" idx="11"/>
          </p:nvPr>
        </p:nvSpPr>
        <p:spPr>
          <a:xfrm>
            <a:off x="3429914" y="7150608"/>
            <a:ext cx="3188513" cy="466344"/>
          </a:xfrm>
          <a:prstGeom prst="rect">
            <a:avLst/>
          </a:prstGeom>
        </p:spPr>
        <p:txBody>
          <a:bodyPr/>
          <a:lstStyle/>
          <a:p>
            <a:endParaRPr/>
          </a:p>
        </p:txBody>
      </p:sp>
      <p:sp>
        <p:nvSpPr>
          <p:cNvPr id="6" name="Slide Number Placeholder 5"/>
          <p:cNvSpPr>
            <a:spLocks noGrp="1"/>
          </p:cNvSpPr>
          <p:nvPr>
            <p:ph type="sldNum" sz="quarter" idx="12"/>
          </p:nvPr>
        </p:nvSpPr>
        <p:spPr>
          <a:xfrm>
            <a:off x="7201814" y="7150608"/>
            <a:ext cx="2353666" cy="466344"/>
          </a:xfrm>
          <a:prstGeom prst="rect">
            <a:avLst/>
          </a:prstGeom>
        </p:spPr>
        <p:txBody>
          <a:bodyPr/>
          <a:lstStyle/>
          <a:p>
            <a:fld id="{CC4C9BCB-DD76-5C62-9B01-AC22050E90D9}" type="slidenum">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508125" y="4403725"/>
            <a:ext cx="7042150" cy="19875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503238" y="7204075"/>
            <a:ext cx="2346325" cy="414338"/>
          </a:xfrm>
          <a:prstGeom prst="rect">
            <a:avLst/>
          </a:prstGeom>
        </p:spPr>
        <p:txBody>
          <a:bodyPr/>
          <a:lstStyle/>
          <a:p>
            <a:fld id="{75FE0015-1377-4166-B25F-2E0551722364}" type="datetimeFigureOut">
              <a:rPr lang="en-US" smtClean="0"/>
              <a:t>12/21/2018</a:t>
            </a:fld>
            <a:endParaRPr lang="en-US"/>
          </a:p>
        </p:txBody>
      </p:sp>
      <p:sp>
        <p:nvSpPr>
          <p:cNvPr id="5" name="Footer Placeholder 4"/>
          <p:cNvSpPr>
            <a:spLocks noGrp="1"/>
          </p:cNvSpPr>
          <p:nvPr>
            <p:ph type="ftr" sz="quarter" idx="11"/>
          </p:nvPr>
        </p:nvSpPr>
        <p:spPr>
          <a:xfrm>
            <a:off x="3436938" y="7204075"/>
            <a:ext cx="3184525" cy="414338"/>
          </a:xfrm>
          <a:prstGeom prst="rect">
            <a:avLst/>
          </a:prstGeom>
        </p:spPr>
        <p:txBody>
          <a:bodyPr/>
          <a:lstStyle/>
          <a:p>
            <a:endParaRPr lang="en-US"/>
          </a:p>
        </p:txBody>
      </p:sp>
      <p:sp>
        <p:nvSpPr>
          <p:cNvPr id="6" name="Slide Number Placeholder 5"/>
          <p:cNvSpPr>
            <a:spLocks noGrp="1"/>
          </p:cNvSpPr>
          <p:nvPr>
            <p:ph type="sldNum" sz="quarter" idx="12"/>
          </p:nvPr>
        </p:nvSpPr>
        <p:spPr>
          <a:xfrm>
            <a:off x="7208838" y="7204075"/>
            <a:ext cx="2346325"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7148455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503238" y="1812925"/>
            <a:ext cx="9051925" cy="51308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03238" y="7204075"/>
            <a:ext cx="2346325" cy="414338"/>
          </a:xfrm>
          <a:prstGeom prst="rect">
            <a:avLst/>
          </a:prstGeom>
        </p:spPr>
        <p:txBody>
          <a:bodyPr/>
          <a:lstStyle/>
          <a:p>
            <a:fld id="{75FE0015-1377-4166-B25F-2E0551722364}" type="datetimeFigureOut">
              <a:rPr lang="en-US" smtClean="0"/>
              <a:t>12/21/2018</a:t>
            </a:fld>
            <a:endParaRPr lang="en-US"/>
          </a:p>
        </p:txBody>
      </p:sp>
      <p:sp>
        <p:nvSpPr>
          <p:cNvPr id="5" name="Footer Placeholder 4"/>
          <p:cNvSpPr>
            <a:spLocks noGrp="1"/>
          </p:cNvSpPr>
          <p:nvPr>
            <p:ph type="ftr" sz="quarter" idx="11"/>
          </p:nvPr>
        </p:nvSpPr>
        <p:spPr>
          <a:xfrm>
            <a:off x="3436938" y="7204075"/>
            <a:ext cx="3184525" cy="414338"/>
          </a:xfrm>
          <a:prstGeom prst="rect">
            <a:avLst/>
          </a:prstGeom>
        </p:spPr>
        <p:txBody>
          <a:bodyPr/>
          <a:lstStyle/>
          <a:p>
            <a:endParaRPr lang="en-US"/>
          </a:p>
        </p:txBody>
      </p:sp>
      <p:sp>
        <p:nvSpPr>
          <p:cNvPr id="6" name="Slide Number Placeholder 5"/>
          <p:cNvSpPr>
            <a:spLocks noGrp="1"/>
          </p:cNvSpPr>
          <p:nvPr>
            <p:ph type="sldNum" sz="quarter" idx="12"/>
          </p:nvPr>
        </p:nvSpPr>
        <p:spPr>
          <a:xfrm>
            <a:off x="7208838" y="7204075"/>
            <a:ext cx="2346325"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10982577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95338" y="3294063"/>
            <a:ext cx="8548687" cy="1700212"/>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03238" y="7204075"/>
            <a:ext cx="2346325" cy="414338"/>
          </a:xfrm>
          <a:prstGeom prst="rect">
            <a:avLst/>
          </a:prstGeom>
        </p:spPr>
        <p:txBody>
          <a:bodyPr/>
          <a:lstStyle/>
          <a:p>
            <a:fld id="{75FE0015-1377-4166-B25F-2E0551722364}" type="datetimeFigureOut">
              <a:rPr lang="en-US" smtClean="0"/>
              <a:t>12/21/2018</a:t>
            </a:fld>
            <a:endParaRPr lang="en-US"/>
          </a:p>
        </p:txBody>
      </p:sp>
      <p:sp>
        <p:nvSpPr>
          <p:cNvPr id="5" name="Footer Placeholder 4"/>
          <p:cNvSpPr>
            <a:spLocks noGrp="1"/>
          </p:cNvSpPr>
          <p:nvPr>
            <p:ph type="ftr" sz="quarter" idx="11"/>
          </p:nvPr>
        </p:nvSpPr>
        <p:spPr>
          <a:xfrm>
            <a:off x="3436938" y="7204075"/>
            <a:ext cx="3184525" cy="414338"/>
          </a:xfrm>
          <a:prstGeom prst="rect">
            <a:avLst/>
          </a:prstGeom>
        </p:spPr>
        <p:txBody>
          <a:bodyPr/>
          <a:lstStyle/>
          <a:p>
            <a:endParaRPr lang="en-US"/>
          </a:p>
        </p:txBody>
      </p:sp>
      <p:sp>
        <p:nvSpPr>
          <p:cNvPr id="6" name="Slide Number Placeholder 5"/>
          <p:cNvSpPr>
            <a:spLocks noGrp="1"/>
          </p:cNvSpPr>
          <p:nvPr>
            <p:ph type="sldNum" sz="quarter" idx="12"/>
          </p:nvPr>
        </p:nvSpPr>
        <p:spPr>
          <a:xfrm>
            <a:off x="7208838" y="7204075"/>
            <a:ext cx="2346325"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14309664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503238" y="1812925"/>
            <a:ext cx="4449762" cy="5130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5400" y="1812925"/>
            <a:ext cx="4449763" cy="5130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503238" y="7204075"/>
            <a:ext cx="2346325" cy="414338"/>
          </a:xfrm>
          <a:prstGeom prst="rect">
            <a:avLst/>
          </a:prstGeom>
        </p:spPr>
        <p:txBody>
          <a:bodyPr/>
          <a:lstStyle/>
          <a:p>
            <a:fld id="{75FE0015-1377-4166-B25F-2E0551722364}" type="datetimeFigureOut">
              <a:rPr lang="en-US" smtClean="0"/>
              <a:t>12/21/2018</a:t>
            </a:fld>
            <a:endParaRPr lang="en-US"/>
          </a:p>
        </p:txBody>
      </p:sp>
      <p:sp>
        <p:nvSpPr>
          <p:cNvPr id="6" name="Footer Placeholder 5"/>
          <p:cNvSpPr>
            <a:spLocks noGrp="1"/>
          </p:cNvSpPr>
          <p:nvPr>
            <p:ph type="ftr" sz="quarter" idx="11"/>
          </p:nvPr>
        </p:nvSpPr>
        <p:spPr>
          <a:xfrm>
            <a:off x="3436938" y="7204075"/>
            <a:ext cx="3184525" cy="414338"/>
          </a:xfrm>
          <a:prstGeom prst="rect">
            <a:avLst/>
          </a:prstGeom>
        </p:spPr>
        <p:txBody>
          <a:bodyPr/>
          <a:lstStyle/>
          <a:p>
            <a:endParaRPr lang="en-US"/>
          </a:p>
        </p:txBody>
      </p:sp>
      <p:sp>
        <p:nvSpPr>
          <p:cNvPr id="7" name="Slide Number Placeholder 6"/>
          <p:cNvSpPr>
            <a:spLocks noGrp="1"/>
          </p:cNvSpPr>
          <p:nvPr>
            <p:ph type="sldNum" sz="quarter" idx="12"/>
          </p:nvPr>
        </p:nvSpPr>
        <p:spPr>
          <a:xfrm>
            <a:off x="7208838" y="7204075"/>
            <a:ext cx="2346325"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32812733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3238" y="1739900"/>
            <a:ext cx="4443412" cy="72548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3238" y="2465388"/>
            <a:ext cx="4443412" cy="447833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10163" y="1739900"/>
            <a:ext cx="4445000" cy="72548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0163" y="2465388"/>
            <a:ext cx="4445000" cy="447833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503238" y="7204075"/>
            <a:ext cx="2346325" cy="414338"/>
          </a:xfrm>
          <a:prstGeom prst="rect">
            <a:avLst/>
          </a:prstGeom>
        </p:spPr>
        <p:txBody>
          <a:bodyPr/>
          <a:lstStyle/>
          <a:p>
            <a:fld id="{75FE0015-1377-4166-B25F-2E0551722364}" type="datetimeFigureOut">
              <a:rPr lang="en-US" smtClean="0"/>
              <a:t>12/21/2018</a:t>
            </a:fld>
            <a:endParaRPr lang="en-US"/>
          </a:p>
        </p:txBody>
      </p:sp>
      <p:sp>
        <p:nvSpPr>
          <p:cNvPr id="8" name="Footer Placeholder 7"/>
          <p:cNvSpPr>
            <a:spLocks noGrp="1"/>
          </p:cNvSpPr>
          <p:nvPr>
            <p:ph type="ftr" sz="quarter" idx="11"/>
          </p:nvPr>
        </p:nvSpPr>
        <p:spPr>
          <a:xfrm>
            <a:off x="3436938" y="7204075"/>
            <a:ext cx="3184525" cy="414338"/>
          </a:xfrm>
          <a:prstGeom prst="rect">
            <a:avLst/>
          </a:prstGeom>
        </p:spPr>
        <p:txBody>
          <a:bodyPr/>
          <a:lstStyle/>
          <a:p>
            <a:endParaRPr lang="en-US"/>
          </a:p>
        </p:txBody>
      </p:sp>
      <p:sp>
        <p:nvSpPr>
          <p:cNvPr id="9" name="Slide Number Placeholder 8"/>
          <p:cNvSpPr>
            <a:spLocks noGrp="1"/>
          </p:cNvSpPr>
          <p:nvPr>
            <p:ph type="sldNum" sz="quarter" idx="12"/>
          </p:nvPr>
        </p:nvSpPr>
        <p:spPr>
          <a:xfrm>
            <a:off x="7208838" y="7204075"/>
            <a:ext cx="2346325"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4040166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503238" y="7204075"/>
            <a:ext cx="2346325" cy="414338"/>
          </a:xfrm>
          <a:prstGeom prst="rect">
            <a:avLst/>
          </a:prstGeom>
        </p:spPr>
        <p:txBody>
          <a:bodyPr/>
          <a:lstStyle/>
          <a:p>
            <a:fld id="{75FE0015-1377-4166-B25F-2E0551722364}" type="datetimeFigureOut">
              <a:rPr lang="en-US" smtClean="0"/>
              <a:t>12/21/2018</a:t>
            </a:fld>
            <a:endParaRPr lang="en-US"/>
          </a:p>
        </p:txBody>
      </p:sp>
      <p:sp>
        <p:nvSpPr>
          <p:cNvPr id="4" name="Footer Placeholder 3"/>
          <p:cNvSpPr>
            <a:spLocks noGrp="1"/>
          </p:cNvSpPr>
          <p:nvPr>
            <p:ph type="ftr" sz="quarter" idx="11"/>
          </p:nvPr>
        </p:nvSpPr>
        <p:spPr>
          <a:xfrm>
            <a:off x="3436938" y="7204075"/>
            <a:ext cx="3184525" cy="414338"/>
          </a:xfrm>
          <a:prstGeom prst="rect">
            <a:avLst/>
          </a:prstGeom>
        </p:spPr>
        <p:txBody>
          <a:bodyPr/>
          <a:lstStyle/>
          <a:p>
            <a:endParaRPr lang="en-US"/>
          </a:p>
        </p:txBody>
      </p:sp>
      <p:sp>
        <p:nvSpPr>
          <p:cNvPr id="5" name="Slide Number Placeholder 4"/>
          <p:cNvSpPr>
            <a:spLocks noGrp="1"/>
          </p:cNvSpPr>
          <p:nvPr>
            <p:ph type="sldNum" sz="quarter" idx="12"/>
          </p:nvPr>
        </p:nvSpPr>
        <p:spPr>
          <a:xfrm>
            <a:off x="7208838" y="7204075"/>
            <a:ext cx="2346325"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23693776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03238" y="7204075"/>
            <a:ext cx="2346325" cy="414338"/>
          </a:xfrm>
          <a:prstGeom prst="rect">
            <a:avLst/>
          </a:prstGeom>
        </p:spPr>
        <p:txBody>
          <a:bodyPr/>
          <a:lstStyle/>
          <a:p>
            <a:fld id="{75FE0015-1377-4166-B25F-2E0551722364}" type="datetimeFigureOut">
              <a:rPr lang="en-US" smtClean="0"/>
              <a:t>12/21/2018</a:t>
            </a:fld>
            <a:endParaRPr lang="en-US"/>
          </a:p>
        </p:txBody>
      </p:sp>
      <p:sp>
        <p:nvSpPr>
          <p:cNvPr id="3" name="Footer Placeholder 2"/>
          <p:cNvSpPr>
            <a:spLocks noGrp="1"/>
          </p:cNvSpPr>
          <p:nvPr>
            <p:ph type="ftr" sz="quarter" idx="11"/>
          </p:nvPr>
        </p:nvSpPr>
        <p:spPr>
          <a:xfrm>
            <a:off x="3436938" y="7204075"/>
            <a:ext cx="3184525" cy="414338"/>
          </a:xfrm>
          <a:prstGeom prst="rect">
            <a:avLst/>
          </a:prstGeom>
        </p:spPr>
        <p:txBody>
          <a:bodyPr/>
          <a:lstStyle/>
          <a:p>
            <a:endParaRPr lang="en-US"/>
          </a:p>
        </p:txBody>
      </p:sp>
      <p:sp>
        <p:nvSpPr>
          <p:cNvPr id="4" name="Slide Number Placeholder 3"/>
          <p:cNvSpPr>
            <a:spLocks noGrp="1"/>
          </p:cNvSpPr>
          <p:nvPr>
            <p:ph type="sldNum" sz="quarter" idx="12"/>
          </p:nvPr>
        </p:nvSpPr>
        <p:spPr>
          <a:xfrm>
            <a:off x="7208838" y="7204075"/>
            <a:ext cx="2346325"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27344470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932238" y="309563"/>
            <a:ext cx="5622925" cy="66341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3238" y="1627188"/>
            <a:ext cx="3308350" cy="531653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03238" y="7204075"/>
            <a:ext cx="2346325" cy="414338"/>
          </a:xfrm>
          <a:prstGeom prst="rect">
            <a:avLst/>
          </a:prstGeom>
        </p:spPr>
        <p:txBody>
          <a:bodyPr/>
          <a:lstStyle/>
          <a:p>
            <a:fld id="{75FE0015-1377-4166-B25F-2E0551722364}" type="datetimeFigureOut">
              <a:rPr lang="en-US" smtClean="0"/>
              <a:t>12/21/2018</a:t>
            </a:fld>
            <a:endParaRPr lang="en-US"/>
          </a:p>
        </p:txBody>
      </p:sp>
      <p:sp>
        <p:nvSpPr>
          <p:cNvPr id="6" name="Footer Placeholder 5"/>
          <p:cNvSpPr>
            <a:spLocks noGrp="1"/>
          </p:cNvSpPr>
          <p:nvPr>
            <p:ph type="ftr" sz="quarter" idx="11"/>
          </p:nvPr>
        </p:nvSpPr>
        <p:spPr>
          <a:xfrm>
            <a:off x="3436938" y="7204075"/>
            <a:ext cx="3184525" cy="414338"/>
          </a:xfrm>
          <a:prstGeom prst="rect">
            <a:avLst/>
          </a:prstGeom>
        </p:spPr>
        <p:txBody>
          <a:bodyPr/>
          <a:lstStyle/>
          <a:p>
            <a:endParaRPr lang="en-US"/>
          </a:p>
        </p:txBody>
      </p:sp>
      <p:sp>
        <p:nvSpPr>
          <p:cNvPr id="7" name="Slide Number Placeholder 6"/>
          <p:cNvSpPr>
            <a:spLocks noGrp="1"/>
          </p:cNvSpPr>
          <p:nvPr>
            <p:ph type="sldNum" sz="quarter" idx="12"/>
          </p:nvPr>
        </p:nvSpPr>
        <p:spPr>
          <a:xfrm>
            <a:off x="7208838" y="7204075"/>
            <a:ext cx="2346325"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113904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1295736"/>
          </a:xfrm>
          <a:prstGeom prst="rect">
            <a:avLst/>
          </a:prstGeom>
        </p:spPr>
        <p:txBody>
          <a:bodyPr/>
          <a:lstStyle/>
          <a:p>
            <a:r>
              <a:t>Click to edit Master title style</a:t>
            </a:r>
          </a:p>
        </p:txBody>
      </p:sp>
      <p:sp>
        <p:nvSpPr>
          <p:cNvPr id="3" name="Content Placeholder 2"/>
          <p:cNvSpPr>
            <a:spLocks noGrp="1"/>
          </p:cNvSpPr>
          <p:nvPr>
            <p:ph idx="1"/>
          </p:nvPr>
        </p:nvSpPr>
        <p:spPr>
          <a:xfrm>
            <a:off x="502920" y="1810969"/>
            <a:ext cx="9052560" cy="5106467"/>
          </a:xfrm>
          <a:prstGeom prst="rect">
            <a:avLst/>
          </a:prstGeom>
        </p:spPr>
        <p:txBody>
          <a:bodyPr/>
          <a:lstStyle/>
          <a:p>
            <a:pPr lvl="0"/>
            <a:r>
              <a:t>Click to edit Master text style</a:t>
            </a:r>
          </a:p>
          <a:p>
            <a:pPr lvl="1"/>
            <a:r>
              <a:t>Second Level</a:t>
            </a:r>
          </a:p>
          <a:p>
            <a:pPr lvl="2"/>
            <a:r>
              <a:t>Third Level</a:t>
            </a:r>
          </a:p>
          <a:p>
            <a:pPr lvl="3"/>
            <a:r>
              <a:t>Fourth Level</a:t>
            </a:r>
          </a:p>
          <a:p>
            <a:pPr lvl="4"/>
            <a:r>
              <a:t>Fifth Level</a:t>
            </a:r>
          </a:p>
        </p:txBody>
      </p:sp>
      <p:sp>
        <p:nvSpPr>
          <p:cNvPr id="4" name="Date Placeholder 3"/>
          <p:cNvSpPr>
            <a:spLocks noGrp="1"/>
          </p:cNvSpPr>
          <p:nvPr>
            <p:ph type="dt" sz="half" idx="10"/>
          </p:nvPr>
        </p:nvSpPr>
        <p:spPr>
          <a:xfrm>
            <a:off x="502920" y="7150608"/>
            <a:ext cx="2343607" cy="466344"/>
          </a:xfrm>
          <a:prstGeom prst="rect">
            <a:avLst/>
          </a:prstGeom>
        </p:spPr>
        <p:txBody>
          <a:bodyPr/>
          <a:lstStyle/>
          <a:p>
            <a:fld id="{73B76EB1-5B98-236C-EB52-70A72E2DA461}" type="datetimeFigureOut">
              <a:t>12/21/2018</a:t>
            </a:fld>
            <a:endParaRPr/>
          </a:p>
        </p:txBody>
      </p:sp>
      <p:sp>
        <p:nvSpPr>
          <p:cNvPr id="5" name="Footer Placeholder 4"/>
          <p:cNvSpPr>
            <a:spLocks noGrp="1"/>
          </p:cNvSpPr>
          <p:nvPr>
            <p:ph type="ftr" sz="quarter" idx="11"/>
          </p:nvPr>
        </p:nvSpPr>
        <p:spPr>
          <a:xfrm>
            <a:off x="3429914" y="7150608"/>
            <a:ext cx="3188513" cy="466344"/>
          </a:xfrm>
          <a:prstGeom prst="rect">
            <a:avLst/>
          </a:prstGeom>
        </p:spPr>
        <p:txBody>
          <a:bodyPr/>
          <a:lstStyle/>
          <a:p>
            <a:endParaRPr/>
          </a:p>
        </p:txBody>
      </p:sp>
      <p:sp>
        <p:nvSpPr>
          <p:cNvPr id="6" name="Slide Number Placeholder 5"/>
          <p:cNvSpPr>
            <a:spLocks noGrp="1"/>
          </p:cNvSpPr>
          <p:nvPr>
            <p:ph type="sldNum" sz="quarter" idx="12"/>
          </p:nvPr>
        </p:nvSpPr>
        <p:spPr>
          <a:xfrm>
            <a:off x="7201814" y="7150608"/>
            <a:ext cx="2353666" cy="466344"/>
          </a:xfrm>
          <a:prstGeom prst="rect">
            <a:avLst/>
          </a:prstGeom>
        </p:spPr>
        <p:txBody>
          <a:bodyPr/>
          <a:lstStyle/>
          <a:p>
            <a:fld id="{EA2DC822-727A-48AB-715C-7961ED8575C4}" type="slidenum">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71675" y="693738"/>
            <a:ext cx="6035675" cy="46640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1675" y="6083300"/>
            <a:ext cx="6035675" cy="91122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03238" y="7204075"/>
            <a:ext cx="2346325" cy="414338"/>
          </a:xfrm>
          <a:prstGeom prst="rect">
            <a:avLst/>
          </a:prstGeom>
        </p:spPr>
        <p:txBody>
          <a:bodyPr/>
          <a:lstStyle/>
          <a:p>
            <a:fld id="{75FE0015-1377-4166-B25F-2E0551722364}" type="datetimeFigureOut">
              <a:rPr lang="en-US" smtClean="0"/>
              <a:t>12/21/2018</a:t>
            </a:fld>
            <a:endParaRPr lang="en-US"/>
          </a:p>
        </p:txBody>
      </p:sp>
      <p:sp>
        <p:nvSpPr>
          <p:cNvPr id="6" name="Footer Placeholder 5"/>
          <p:cNvSpPr>
            <a:spLocks noGrp="1"/>
          </p:cNvSpPr>
          <p:nvPr>
            <p:ph type="ftr" sz="quarter" idx="11"/>
          </p:nvPr>
        </p:nvSpPr>
        <p:spPr>
          <a:xfrm>
            <a:off x="3436938" y="7204075"/>
            <a:ext cx="3184525" cy="414338"/>
          </a:xfrm>
          <a:prstGeom prst="rect">
            <a:avLst/>
          </a:prstGeom>
        </p:spPr>
        <p:txBody>
          <a:bodyPr/>
          <a:lstStyle/>
          <a:p>
            <a:endParaRPr lang="en-US"/>
          </a:p>
        </p:txBody>
      </p:sp>
      <p:sp>
        <p:nvSpPr>
          <p:cNvPr id="7" name="Slide Number Placeholder 6"/>
          <p:cNvSpPr>
            <a:spLocks noGrp="1"/>
          </p:cNvSpPr>
          <p:nvPr>
            <p:ph type="sldNum" sz="quarter" idx="12"/>
          </p:nvPr>
        </p:nvSpPr>
        <p:spPr>
          <a:xfrm>
            <a:off x="7208838" y="7204075"/>
            <a:ext cx="2346325"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15237575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503238" y="1812925"/>
            <a:ext cx="9051925" cy="51308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03238" y="7204075"/>
            <a:ext cx="2346325" cy="414338"/>
          </a:xfrm>
          <a:prstGeom prst="rect">
            <a:avLst/>
          </a:prstGeom>
        </p:spPr>
        <p:txBody>
          <a:bodyPr/>
          <a:lstStyle/>
          <a:p>
            <a:fld id="{75FE0015-1377-4166-B25F-2E0551722364}" type="datetimeFigureOut">
              <a:rPr lang="en-US" smtClean="0"/>
              <a:t>12/21/2018</a:t>
            </a:fld>
            <a:endParaRPr lang="en-US"/>
          </a:p>
        </p:txBody>
      </p:sp>
      <p:sp>
        <p:nvSpPr>
          <p:cNvPr id="5" name="Footer Placeholder 4"/>
          <p:cNvSpPr>
            <a:spLocks noGrp="1"/>
          </p:cNvSpPr>
          <p:nvPr>
            <p:ph type="ftr" sz="quarter" idx="11"/>
          </p:nvPr>
        </p:nvSpPr>
        <p:spPr>
          <a:xfrm>
            <a:off x="3436938" y="7204075"/>
            <a:ext cx="3184525" cy="414338"/>
          </a:xfrm>
          <a:prstGeom prst="rect">
            <a:avLst/>
          </a:prstGeom>
        </p:spPr>
        <p:txBody>
          <a:bodyPr/>
          <a:lstStyle/>
          <a:p>
            <a:endParaRPr lang="en-US"/>
          </a:p>
        </p:txBody>
      </p:sp>
      <p:sp>
        <p:nvSpPr>
          <p:cNvPr id="6" name="Slide Number Placeholder 5"/>
          <p:cNvSpPr>
            <a:spLocks noGrp="1"/>
          </p:cNvSpPr>
          <p:nvPr>
            <p:ph type="sldNum" sz="quarter" idx="12"/>
          </p:nvPr>
        </p:nvSpPr>
        <p:spPr>
          <a:xfrm>
            <a:off x="7208838" y="7204075"/>
            <a:ext cx="2346325"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21744093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975" y="311150"/>
            <a:ext cx="2262188" cy="663257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503238" y="311150"/>
            <a:ext cx="6637337" cy="663257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03238" y="7204075"/>
            <a:ext cx="2346325" cy="414338"/>
          </a:xfrm>
          <a:prstGeom prst="rect">
            <a:avLst/>
          </a:prstGeom>
        </p:spPr>
        <p:txBody>
          <a:bodyPr/>
          <a:lstStyle/>
          <a:p>
            <a:fld id="{75FE0015-1377-4166-B25F-2E0551722364}" type="datetimeFigureOut">
              <a:rPr lang="en-US" smtClean="0"/>
              <a:t>12/21/2018</a:t>
            </a:fld>
            <a:endParaRPr lang="en-US"/>
          </a:p>
        </p:txBody>
      </p:sp>
      <p:sp>
        <p:nvSpPr>
          <p:cNvPr id="5" name="Footer Placeholder 4"/>
          <p:cNvSpPr>
            <a:spLocks noGrp="1"/>
          </p:cNvSpPr>
          <p:nvPr>
            <p:ph type="ftr" sz="quarter" idx="11"/>
          </p:nvPr>
        </p:nvSpPr>
        <p:spPr>
          <a:xfrm>
            <a:off x="3436938" y="7204075"/>
            <a:ext cx="3184525" cy="414338"/>
          </a:xfrm>
          <a:prstGeom prst="rect">
            <a:avLst/>
          </a:prstGeom>
        </p:spPr>
        <p:txBody>
          <a:bodyPr/>
          <a:lstStyle/>
          <a:p>
            <a:endParaRPr lang="en-US"/>
          </a:p>
        </p:txBody>
      </p:sp>
      <p:sp>
        <p:nvSpPr>
          <p:cNvPr id="6" name="Slide Number Placeholder 5"/>
          <p:cNvSpPr>
            <a:spLocks noGrp="1"/>
          </p:cNvSpPr>
          <p:nvPr>
            <p:ph type="sldNum" sz="quarter" idx="12"/>
          </p:nvPr>
        </p:nvSpPr>
        <p:spPr>
          <a:xfrm>
            <a:off x="7208838" y="7204075"/>
            <a:ext cx="2346325" cy="414338"/>
          </a:xfrm>
          <a:prstGeom prst="rect">
            <a:avLst/>
          </a:prstGeom>
        </p:spPr>
        <p:txBody>
          <a:bodyPr/>
          <a:lstStyle/>
          <a:p>
            <a:fld id="{CC490C45-6327-4CC1-946F-BD4AAED9A37D}" type="slidenum">
              <a:rPr lang="en-US" smtClean="0"/>
              <a:t>‹#›</a:t>
            </a:fld>
            <a:endParaRPr lang="en-US"/>
          </a:p>
        </p:txBody>
      </p:sp>
    </p:spTree>
    <p:extLst>
      <p:ext uri="{BB962C8B-B14F-4D97-AF65-F5344CB8AC3E}">
        <p14:creationId xmlns:p14="http://schemas.microsoft.com/office/powerpoint/2010/main" val="3389644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02" y="4982307"/>
            <a:ext cx="8553453" cy="1604472"/>
          </a:xfrm>
          <a:prstGeom prst="rect">
            <a:avLst/>
          </a:prstGeom>
        </p:spPr>
        <p:txBody>
          <a:bodyPr anchor="t"/>
          <a:lstStyle>
            <a:lvl1pPr algn="l">
              <a:buNone/>
              <a:defRPr sz="4400" b="1" cap="all"/>
            </a:lvl1pPr>
          </a:lstStyle>
          <a:p>
            <a:r>
              <a:t>Click to edit Master title style</a:t>
            </a:r>
          </a:p>
        </p:txBody>
      </p:sp>
      <p:sp>
        <p:nvSpPr>
          <p:cNvPr id="3" name="Text Placeholder 2"/>
          <p:cNvSpPr>
            <a:spLocks noGrp="1"/>
          </p:cNvSpPr>
          <p:nvPr>
            <p:ph type="body" idx="1"/>
          </p:nvPr>
        </p:nvSpPr>
        <p:spPr>
          <a:xfrm>
            <a:off x="794502" y="3264407"/>
            <a:ext cx="8553453" cy="1709929"/>
          </a:xfrm>
          <a:prstGeom prst="rect">
            <a:avLst/>
          </a:prstGeom>
        </p:spPr>
        <p:txBody>
          <a:bodyPr anchor="t"/>
          <a:lstStyle>
            <a:lvl1pPr marL="0" indent="0">
              <a:buNone/>
              <a:defRPr sz="4400">
                <a:solidFill>
                  <a:schemeClr val="tx1">
                    <a:tint val="75000"/>
                  </a:schemeClr>
                </a:solidFill>
              </a:defRPr>
            </a:lvl1pPr>
            <a:lvl2pPr marL="502919" indent="0">
              <a:buNone/>
              <a:defRPr sz="3960">
                <a:solidFill>
                  <a:schemeClr val="tx1">
                    <a:tint val="75000"/>
                  </a:schemeClr>
                </a:solidFill>
              </a:defRPr>
            </a:lvl2pPr>
            <a:lvl3pPr marL="1005839" indent="0">
              <a:buNone/>
              <a:defRPr sz="3520">
                <a:solidFill>
                  <a:schemeClr val="tx1">
                    <a:tint val="75000"/>
                  </a:schemeClr>
                </a:solidFill>
              </a:defRPr>
            </a:lvl3pPr>
            <a:lvl4pPr marL="1508006" indent="0">
              <a:buNone/>
              <a:defRPr sz="3079">
                <a:solidFill>
                  <a:schemeClr val="tx1">
                    <a:tint val="75000"/>
                  </a:schemeClr>
                </a:solidFill>
              </a:defRPr>
            </a:lvl4pPr>
            <a:lvl5pPr marL="2011679" indent="0">
              <a:buNone/>
              <a:defRPr sz="2640">
                <a:solidFill>
                  <a:schemeClr val="tx1">
                    <a:tint val="75000"/>
                  </a:schemeClr>
                </a:solidFill>
              </a:defRPr>
            </a:lvl5pPr>
            <a:lvl6pPr marL="2514600" indent="0">
              <a:buNone/>
              <a:defRPr sz="4400">
                <a:solidFill>
                  <a:schemeClr val="tx1">
                    <a:tint val="75000"/>
                  </a:schemeClr>
                </a:solidFill>
              </a:defRPr>
            </a:lvl6pPr>
            <a:lvl7pPr marL="3020540" indent="0">
              <a:buNone/>
              <a:defRPr sz="4400">
                <a:solidFill>
                  <a:schemeClr val="tx1">
                    <a:tint val="75000"/>
                  </a:schemeClr>
                </a:solidFill>
              </a:defRPr>
            </a:lvl7pPr>
            <a:lvl8pPr marL="3516923" indent="0">
              <a:buNone/>
              <a:defRPr sz="4400">
                <a:solidFill>
                  <a:schemeClr val="tx1">
                    <a:tint val="75000"/>
                  </a:schemeClr>
                </a:solidFill>
              </a:defRPr>
            </a:lvl8pPr>
            <a:lvl9pPr marL="4023359" indent="0">
              <a:buNone/>
              <a:defRPr sz="4400">
                <a:solidFill>
                  <a:schemeClr val="tx1">
                    <a:tint val="75000"/>
                  </a:schemeClr>
                </a:solidFill>
              </a:defRPr>
            </a:lvl9pPr>
          </a:lstStyle>
          <a:p>
            <a:pPr lvl="0"/>
            <a:r>
              <a:t>Click to edit Master text style</a:t>
            </a:r>
          </a:p>
        </p:txBody>
      </p:sp>
      <p:sp>
        <p:nvSpPr>
          <p:cNvPr id="4" name="Date Placeholder 3"/>
          <p:cNvSpPr>
            <a:spLocks noGrp="1"/>
          </p:cNvSpPr>
          <p:nvPr>
            <p:ph type="dt" sz="half" idx="10"/>
          </p:nvPr>
        </p:nvSpPr>
        <p:spPr>
          <a:xfrm>
            <a:off x="502920" y="7150608"/>
            <a:ext cx="2343607" cy="466344"/>
          </a:xfrm>
          <a:prstGeom prst="rect">
            <a:avLst/>
          </a:prstGeom>
        </p:spPr>
        <p:txBody>
          <a:bodyPr/>
          <a:lstStyle/>
          <a:p>
            <a:fld id="{64E4B82B-57D0-8072-992C-1B4E452ACA9B}" type="datetimeFigureOut">
              <a:t>12/21/2018</a:t>
            </a:fld>
            <a:endParaRPr/>
          </a:p>
        </p:txBody>
      </p:sp>
      <p:sp>
        <p:nvSpPr>
          <p:cNvPr id="5" name="Footer Placeholder 4"/>
          <p:cNvSpPr>
            <a:spLocks noGrp="1"/>
          </p:cNvSpPr>
          <p:nvPr>
            <p:ph type="ftr" sz="quarter" idx="11"/>
          </p:nvPr>
        </p:nvSpPr>
        <p:spPr>
          <a:xfrm>
            <a:off x="3429914" y="7150608"/>
            <a:ext cx="3188513" cy="466344"/>
          </a:xfrm>
          <a:prstGeom prst="rect">
            <a:avLst/>
          </a:prstGeom>
        </p:spPr>
        <p:txBody>
          <a:bodyPr/>
          <a:lstStyle/>
          <a:p>
            <a:endParaRPr/>
          </a:p>
        </p:txBody>
      </p:sp>
      <p:sp>
        <p:nvSpPr>
          <p:cNvPr id="6" name="Slide Number Placeholder 5"/>
          <p:cNvSpPr>
            <a:spLocks noGrp="1"/>
          </p:cNvSpPr>
          <p:nvPr>
            <p:ph type="sldNum" sz="quarter" idx="12"/>
          </p:nvPr>
        </p:nvSpPr>
        <p:spPr>
          <a:xfrm>
            <a:off x="7201814" y="7150608"/>
            <a:ext cx="2353666" cy="466344"/>
          </a:xfrm>
          <a:prstGeom prst="rect">
            <a:avLst/>
          </a:prstGeom>
        </p:spPr>
        <p:txBody>
          <a:bodyPr/>
          <a:lstStyle/>
          <a:p>
            <a:fld id="{3200CC31-016B-8163-4638-927EAD252E6E}"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1295736"/>
          </a:xfrm>
          <a:prstGeom prst="rect">
            <a:avLst/>
          </a:prstGeom>
        </p:spPr>
        <p:txBody>
          <a:bodyPr/>
          <a:lstStyle/>
          <a:p>
            <a:r>
              <a:t>Click to edit Master title style</a:t>
            </a:r>
          </a:p>
        </p:txBody>
      </p:sp>
      <p:sp>
        <p:nvSpPr>
          <p:cNvPr id="3" name="Content Placeholder 2"/>
          <p:cNvSpPr>
            <a:spLocks noGrp="1"/>
          </p:cNvSpPr>
          <p:nvPr>
            <p:ph idx="1"/>
          </p:nvPr>
        </p:nvSpPr>
        <p:spPr>
          <a:xfrm>
            <a:off x="502920" y="1787652"/>
            <a:ext cx="4435754" cy="5129784"/>
          </a:xfrm>
          <a:prstGeom prst="rect">
            <a:avLst/>
          </a:prstGeom>
        </p:spPr>
        <p:txBody>
          <a:bodyPr/>
          <a:lstStyle/>
          <a:p>
            <a:pPr lvl="0"/>
            <a:r>
              <a:t>Click to edit Master text style</a:t>
            </a:r>
          </a:p>
          <a:p>
            <a:pPr lvl="1"/>
            <a:r>
              <a:t>Second Level</a:t>
            </a:r>
          </a:p>
          <a:p>
            <a:pPr lvl="2"/>
            <a:r>
              <a:t>Third Level</a:t>
            </a:r>
          </a:p>
          <a:p>
            <a:pPr lvl="3"/>
            <a:r>
              <a:t>Fourth Level</a:t>
            </a:r>
          </a:p>
          <a:p>
            <a:pPr lvl="4"/>
            <a:r>
              <a:t>Fifth Level</a:t>
            </a:r>
          </a:p>
        </p:txBody>
      </p:sp>
      <p:sp>
        <p:nvSpPr>
          <p:cNvPr id="4" name="Content Placeholder 3"/>
          <p:cNvSpPr>
            <a:spLocks noGrp="1"/>
          </p:cNvSpPr>
          <p:nvPr>
            <p:ph idx="2"/>
          </p:nvPr>
        </p:nvSpPr>
        <p:spPr>
          <a:xfrm>
            <a:off x="5029200" y="1787652"/>
            <a:ext cx="4526280" cy="5129784"/>
          </a:xfrm>
          <a:prstGeom prst="rect">
            <a:avLst/>
          </a:prstGeom>
        </p:spPr>
        <p:txBody>
          <a:bodyPr/>
          <a:lstStyle/>
          <a:p>
            <a:pPr lvl="0"/>
            <a:r>
              <a:t>Click to edit Master text style</a:t>
            </a:r>
          </a:p>
          <a:p>
            <a:pPr lvl="1"/>
            <a:r>
              <a:t>Second Level</a:t>
            </a:r>
          </a:p>
          <a:p>
            <a:pPr lvl="2"/>
            <a:r>
              <a:t>Third Level</a:t>
            </a:r>
          </a:p>
          <a:p>
            <a:pPr lvl="3"/>
            <a:r>
              <a:t>Fourth Level</a:t>
            </a:r>
          </a:p>
          <a:p>
            <a:pPr lvl="4"/>
            <a:r>
              <a:t>Fifth Level</a:t>
            </a:r>
          </a:p>
        </p:txBody>
      </p:sp>
      <p:sp>
        <p:nvSpPr>
          <p:cNvPr id="5" name="Date Placeholder 4"/>
          <p:cNvSpPr>
            <a:spLocks noGrp="1"/>
          </p:cNvSpPr>
          <p:nvPr>
            <p:ph type="dt" sz="half" idx="10"/>
          </p:nvPr>
        </p:nvSpPr>
        <p:spPr>
          <a:xfrm>
            <a:off x="502920" y="7150608"/>
            <a:ext cx="2343607" cy="466344"/>
          </a:xfrm>
          <a:prstGeom prst="rect">
            <a:avLst/>
          </a:prstGeom>
        </p:spPr>
        <p:txBody>
          <a:bodyPr/>
          <a:lstStyle/>
          <a:p>
            <a:fld id="{1916D0D4-B639-6689-C9A8-2B8D329A8571}" type="datetimeFigureOut">
              <a:t>12/21/2018</a:t>
            </a:fld>
            <a:endParaRPr/>
          </a:p>
        </p:txBody>
      </p:sp>
      <p:sp>
        <p:nvSpPr>
          <p:cNvPr id="6" name="Footer Placeholder 5"/>
          <p:cNvSpPr>
            <a:spLocks noGrp="1"/>
          </p:cNvSpPr>
          <p:nvPr>
            <p:ph type="ftr" sz="quarter" idx="11"/>
          </p:nvPr>
        </p:nvSpPr>
        <p:spPr>
          <a:xfrm>
            <a:off x="3429914" y="7150608"/>
            <a:ext cx="3188513" cy="466344"/>
          </a:xfrm>
          <a:prstGeom prst="rect">
            <a:avLst/>
          </a:prstGeom>
        </p:spPr>
        <p:txBody>
          <a:bodyPr/>
          <a:lstStyle/>
          <a:p>
            <a:endParaRPr/>
          </a:p>
        </p:txBody>
      </p:sp>
      <p:sp>
        <p:nvSpPr>
          <p:cNvPr id="7" name="Slide Number Placeholder 6"/>
          <p:cNvSpPr>
            <a:spLocks noGrp="1"/>
          </p:cNvSpPr>
          <p:nvPr>
            <p:ph type="sldNum" sz="quarter" idx="12"/>
          </p:nvPr>
        </p:nvSpPr>
        <p:spPr>
          <a:xfrm>
            <a:off x="7201814" y="7150608"/>
            <a:ext cx="2353666" cy="466344"/>
          </a:xfrm>
          <a:prstGeom prst="rect">
            <a:avLst/>
          </a:prstGeom>
        </p:spPr>
        <p:txBody>
          <a:bodyPr/>
          <a:lstStyle/>
          <a:p>
            <a:fld id="{B99AC28D-9A0A-4842-DCB2-119C86646724}"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ion">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1295736"/>
          </a:xfrm>
          <a:prstGeom prst="rect">
            <a:avLst/>
          </a:prstGeom>
        </p:spPr>
        <p:txBody>
          <a:bodyPr/>
          <a:lstStyle/>
          <a:p>
            <a:r>
              <a:t>Click to edit Master title style</a:t>
            </a:r>
          </a:p>
        </p:txBody>
      </p:sp>
      <p:sp>
        <p:nvSpPr>
          <p:cNvPr id="3" name="Text Placeholder 2"/>
          <p:cNvSpPr>
            <a:spLocks noGrp="1"/>
          </p:cNvSpPr>
          <p:nvPr>
            <p:ph type="body" idx="1"/>
          </p:nvPr>
        </p:nvSpPr>
        <p:spPr>
          <a:xfrm>
            <a:off x="502920" y="1584015"/>
            <a:ext cx="4443801" cy="880613"/>
          </a:xfrm>
          <a:prstGeom prst="rect">
            <a:avLst/>
          </a:prstGeom>
        </p:spPr>
        <p:txBody>
          <a:bodyPr anchor="b"/>
          <a:lstStyle>
            <a:lvl1pPr>
              <a:buNone/>
              <a:defRPr sz="3009" b="1"/>
            </a:lvl1pPr>
            <a:lvl2pPr marL="320">
              <a:buNone/>
              <a:defRPr sz="2376" b="1"/>
            </a:lvl2pPr>
            <a:lvl3pPr marL="160">
              <a:buNone/>
              <a:defRPr sz="2138" b="1"/>
            </a:lvl3pPr>
            <a:lvl4pPr marL="106">
              <a:buNone/>
              <a:defRPr sz="1979" b="1"/>
            </a:lvl4pPr>
            <a:lvl5pPr marL="80">
              <a:buNone/>
              <a:defRPr sz="1979" b="1"/>
            </a:lvl5pPr>
            <a:lvl6pPr marL="64">
              <a:buNone/>
              <a:defRPr sz="1979" b="1"/>
            </a:lvl6pPr>
            <a:lvl7pPr marL="53">
              <a:buNone/>
              <a:defRPr sz="1979" b="1"/>
            </a:lvl7pPr>
            <a:lvl8pPr marL="45">
              <a:buNone/>
              <a:defRPr sz="1979" b="1"/>
            </a:lvl8pPr>
            <a:lvl9pPr marL="40">
              <a:buNone/>
              <a:defRPr sz="1979" b="1"/>
            </a:lvl9pPr>
          </a:lstStyle>
          <a:p>
            <a:pPr lvl="0"/>
            <a:r>
              <a:t>Click to edit Master text style</a:t>
            </a:r>
          </a:p>
        </p:txBody>
      </p:sp>
      <p:sp>
        <p:nvSpPr>
          <p:cNvPr id="4" name="Text Placeholder 3"/>
          <p:cNvSpPr>
            <a:spLocks noGrp="1"/>
          </p:cNvSpPr>
          <p:nvPr>
            <p:ph type="body" idx="2"/>
          </p:nvPr>
        </p:nvSpPr>
        <p:spPr>
          <a:xfrm>
            <a:off x="5108661" y="1584015"/>
            <a:ext cx="4446819" cy="880613"/>
          </a:xfrm>
          <a:prstGeom prst="rect">
            <a:avLst/>
          </a:prstGeom>
        </p:spPr>
        <p:txBody>
          <a:bodyPr anchor="b"/>
          <a:lstStyle>
            <a:lvl1pPr>
              <a:buNone/>
              <a:defRPr sz="3009" b="1"/>
            </a:lvl1pPr>
            <a:lvl2pPr marL="320">
              <a:buNone/>
              <a:defRPr sz="2376" b="1"/>
            </a:lvl2pPr>
            <a:lvl3pPr marL="160">
              <a:buNone/>
              <a:defRPr sz="2138" b="1"/>
            </a:lvl3pPr>
            <a:lvl4pPr marL="106">
              <a:buNone/>
              <a:defRPr sz="1979" b="1"/>
            </a:lvl4pPr>
            <a:lvl5pPr marL="80">
              <a:buNone/>
              <a:defRPr sz="1979" b="1"/>
            </a:lvl5pPr>
            <a:lvl6pPr marL="64">
              <a:buNone/>
              <a:defRPr sz="1979" b="1"/>
            </a:lvl6pPr>
            <a:lvl7pPr marL="53">
              <a:buNone/>
              <a:defRPr sz="1979" b="1"/>
            </a:lvl7pPr>
            <a:lvl8pPr marL="45">
              <a:buNone/>
              <a:defRPr sz="1979" b="1"/>
            </a:lvl8pPr>
            <a:lvl9pPr marL="40">
              <a:buNone/>
              <a:defRPr sz="1979" b="1"/>
            </a:lvl9pPr>
          </a:lstStyle>
          <a:p>
            <a:pPr lvl="0"/>
            <a:r>
              <a:t>Click to edit Master text style</a:t>
            </a:r>
          </a:p>
        </p:txBody>
      </p:sp>
      <p:sp>
        <p:nvSpPr>
          <p:cNvPr id="5" name="Content Placeholder 4"/>
          <p:cNvSpPr>
            <a:spLocks noGrp="1"/>
          </p:cNvSpPr>
          <p:nvPr>
            <p:ph idx="3"/>
          </p:nvPr>
        </p:nvSpPr>
        <p:spPr>
          <a:xfrm>
            <a:off x="502920" y="2464628"/>
            <a:ext cx="4443801" cy="4477679"/>
          </a:xfrm>
          <a:prstGeom prst="rect">
            <a:avLst/>
          </a:prstGeom>
        </p:spPr>
        <p:txBody>
          <a:bodyPr/>
          <a:lstStyle>
            <a:lvl1pPr>
              <a:defRPr sz="3009"/>
            </a:lvl1pPr>
            <a:lvl2pPr>
              <a:defRPr sz="2376"/>
            </a:lvl2pPr>
            <a:lvl3pPr>
              <a:defRPr sz="2138"/>
            </a:lvl3pPr>
            <a:lvl4pPr>
              <a:defRPr sz="1979"/>
            </a:lvl4pPr>
            <a:lvl5pPr>
              <a:defRPr sz="1979"/>
            </a:lvl5pPr>
            <a:lvl6pPr>
              <a:defRPr sz="1979"/>
            </a:lvl6pPr>
            <a:lvl7pPr>
              <a:defRPr sz="1979"/>
            </a:lvl7pPr>
            <a:lvl8pPr>
              <a:defRPr sz="1979"/>
            </a:lvl8pPr>
            <a:lvl9pPr>
              <a:defRPr sz="1979"/>
            </a:lvl9pPr>
          </a:lstStyle>
          <a:p>
            <a:pPr lvl="0"/>
            <a:r>
              <a:t>Click to edit Master text style</a:t>
            </a:r>
          </a:p>
          <a:p>
            <a:pPr lvl="1"/>
            <a:r>
              <a:t>Second Level</a:t>
            </a:r>
          </a:p>
          <a:p>
            <a:pPr lvl="2"/>
            <a:r>
              <a:t>Third Level</a:t>
            </a:r>
          </a:p>
          <a:p>
            <a:pPr lvl="3"/>
            <a:r>
              <a:t>Fourth Level</a:t>
            </a:r>
          </a:p>
          <a:p>
            <a:pPr lvl="4"/>
            <a:r>
              <a:t>Fifth Level</a:t>
            </a:r>
          </a:p>
        </p:txBody>
      </p:sp>
      <p:sp>
        <p:nvSpPr>
          <p:cNvPr id="6" name="Content Placeholder 5"/>
          <p:cNvSpPr>
            <a:spLocks noGrp="1"/>
          </p:cNvSpPr>
          <p:nvPr>
            <p:ph idx="4"/>
          </p:nvPr>
        </p:nvSpPr>
        <p:spPr>
          <a:xfrm>
            <a:off x="5108661" y="2464628"/>
            <a:ext cx="4446819" cy="4477679"/>
          </a:xfrm>
          <a:prstGeom prst="rect">
            <a:avLst/>
          </a:prstGeom>
        </p:spPr>
        <p:txBody>
          <a:bodyPr/>
          <a:lstStyle>
            <a:lvl1pPr>
              <a:defRPr sz="3009"/>
            </a:lvl1pPr>
            <a:lvl2pPr>
              <a:defRPr sz="2376"/>
            </a:lvl2pPr>
            <a:lvl3pPr>
              <a:defRPr sz="2138"/>
            </a:lvl3pPr>
            <a:lvl4pPr>
              <a:defRPr sz="1979"/>
            </a:lvl4pPr>
            <a:lvl5pPr>
              <a:defRPr sz="1979"/>
            </a:lvl5pPr>
            <a:lvl6pPr>
              <a:defRPr sz="1979"/>
            </a:lvl6pPr>
            <a:lvl7pPr>
              <a:defRPr sz="1979"/>
            </a:lvl7pPr>
            <a:lvl8pPr>
              <a:defRPr sz="1979"/>
            </a:lvl8pPr>
            <a:lvl9pPr>
              <a:defRPr sz="1979"/>
            </a:lvl9pPr>
          </a:lstStyle>
          <a:p>
            <a:pPr lvl="0"/>
            <a:r>
              <a:t>Click to edit Master text style</a:t>
            </a:r>
          </a:p>
          <a:p>
            <a:pPr lvl="1"/>
            <a:r>
              <a:t>Second Level</a:t>
            </a:r>
          </a:p>
          <a:p>
            <a:pPr lvl="2"/>
            <a:r>
              <a:t>Third Level</a:t>
            </a:r>
          </a:p>
          <a:p>
            <a:pPr lvl="3"/>
            <a:r>
              <a:t>Fourth Level</a:t>
            </a:r>
          </a:p>
          <a:p>
            <a:pPr lvl="4"/>
            <a:r>
              <a:t>Fifth Level</a:t>
            </a:r>
          </a:p>
        </p:txBody>
      </p:sp>
      <p:sp>
        <p:nvSpPr>
          <p:cNvPr id="7" name="Date Placeholder 6"/>
          <p:cNvSpPr>
            <a:spLocks noGrp="1"/>
          </p:cNvSpPr>
          <p:nvPr>
            <p:ph type="dt" sz="half" idx="10"/>
          </p:nvPr>
        </p:nvSpPr>
        <p:spPr>
          <a:xfrm>
            <a:off x="502920" y="7150608"/>
            <a:ext cx="2343607" cy="466344"/>
          </a:xfrm>
          <a:prstGeom prst="rect">
            <a:avLst/>
          </a:prstGeom>
        </p:spPr>
        <p:txBody>
          <a:bodyPr/>
          <a:lstStyle/>
          <a:p>
            <a:fld id="{B4CEDA4E-0B79-1D94-734D-91757B75A795}" type="datetimeFigureOut">
              <a:t>12/21/2018</a:t>
            </a:fld>
            <a:endParaRPr/>
          </a:p>
        </p:txBody>
      </p:sp>
      <p:sp>
        <p:nvSpPr>
          <p:cNvPr id="8" name="Footer Placeholder 7"/>
          <p:cNvSpPr>
            <a:spLocks noGrp="1"/>
          </p:cNvSpPr>
          <p:nvPr>
            <p:ph type="ftr" sz="quarter" idx="11"/>
          </p:nvPr>
        </p:nvSpPr>
        <p:spPr>
          <a:xfrm>
            <a:off x="3429914" y="7150608"/>
            <a:ext cx="3188513" cy="466344"/>
          </a:xfrm>
          <a:prstGeom prst="rect">
            <a:avLst/>
          </a:prstGeom>
        </p:spPr>
        <p:txBody>
          <a:bodyPr/>
          <a:lstStyle/>
          <a:p>
            <a:endParaRPr/>
          </a:p>
        </p:txBody>
      </p:sp>
      <p:sp>
        <p:nvSpPr>
          <p:cNvPr id="9" name="Slide Number Placeholder 8"/>
          <p:cNvSpPr>
            <a:spLocks noGrp="1"/>
          </p:cNvSpPr>
          <p:nvPr>
            <p:ph type="sldNum" sz="quarter" idx="12"/>
          </p:nvPr>
        </p:nvSpPr>
        <p:spPr>
          <a:xfrm>
            <a:off x="7201814" y="7150608"/>
            <a:ext cx="2353666" cy="466344"/>
          </a:xfrm>
          <a:prstGeom prst="rect">
            <a:avLst/>
          </a:prstGeom>
        </p:spPr>
        <p:txBody>
          <a:bodyPr/>
          <a:lstStyle/>
          <a:p>
            <a:fld id="{0A19C7B7-B85E-251B-9040-1CC8AC01A930}"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2920" y="310896"/>
            <a:ext cx="9052560" cy="1295736"/>
          </a:xfrm>
          <a:prstGeom prst="rect">
            <a:avLst/>
          </a:prstGeom>
        </p:spPr>
        <p:txBody>
          <a:bodyPr anchor="b"/>
          <a:lstStyle/>
          <a:p>
            <a:r>
              <a:t>Click to edit Master title style</a:t>
            </a:r>
          </a:p>
        </p:txBody>
      </p:sp>
      <p:sp>
        <p:nvSpPr>
          <p:cNvPr id="3" name="Date Placeholder 2"/>
          <p:cNvSpPr>
            <a:spLocks noGrp="1"/>
          </p:cNvSpPr>
          <p:nvPr>
            <p:ph type="dt" sz="half" idx="10"/>
          </p:nvPr>
        </p:nvSpPr>
        <p:spPr>
          <a:xfrm>
            <a:off x="502920" y="7150608"/>
            <a:ext cx="2343607" cy="466344"/>
          </a:xfrm>
          <a:prstGeom prst="rect">
            <a:avLst/>
          </a:prstGeom>
        </p:spPr>
        <p:txBody>
          <a:bodyPr/>
          <a:lstStyle/>
          <a:p>
            <a:fld id="{295459CC-9BD2-632C-6848-41C24BDBB95C}" type="datetimeFigureOut">
              <a:t>12/21/2018</a:t>
            </a:fld>
            <a:endParaRPr/>
          </a:p>
        </p:txBody>
      </p:sp>
      <p:sp>
        <p:nvSpPr>
          <p:cNvPr id="4" name="Footer Placeholder 3"/>
          <p:cNvSpPr>
            <a:spLocks noGrp="1"/>
          </p:cNvSpPr>
          <p:nvPr>
            <p:ph type="ftr" sz="quarter" idx="11"/>
          </p:nvPr>
        </p:nvSpPr>
        <p:spPr>
          <a:xfrm>
            <a:off x="3429914" y="7150608"/>
            <a:ext cx="3188513" cy="466344"/>
          </a:xfrm>
          <a:prstGeom prst="rect">
            <a:avLst/>
          </a:prstGeom>
        </p:spPr>
        <p:txBody>
          <a:bodyPr/>
          <a:lstStyle/>
          <a:p>
            <a:endParaRPr/>
          </a:p>
        </p:txBody>
      </p:sp>
      <p:sp>
        <p:nvSpPr>
          <p:cNvPr id="5" name="Slide Number Placeholder 4"/>
          <p:cNvSpPr>
            <a:spLocks noGrp="1"/>
          </p:cNvSpPr>
          <p:nvPr>
            <p:ph type="sldNum" sz="quarter" idx="12"/>
          </p:nvPr>
        </p:nvSpPr>
        <p:spPr>
          <a:xfrm>
            <a:off x="7201814" y="7150608"/>
            <a:ext cx="2353666" cy="466344"/>
          </a:xfrm>
          <a:prstGeom prst="rect">
            <a:avLst/>
          </a:prstGeom>
        </p:spPr>
        <p:txBody>
          <a:bodyPr/>
          <a:lstStyle/>
          <a:p>
            <a:fld id="{3C338E01-613D-21D1-05D5-EC8CA5307E53}" type="slidenum">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02920" y="7150608"/>
            <a:ext cx="2343607" cy="466344"/>
          </a:xfrm>
          <a:prstGeom prst="rect">
            <a:avLst/>
          </a:prstGeom>
        </p:spPr>
        <p:txBody>
          <a:bodyPr/>
          <a:lstStyle/>
          <a:p>
            <a:fld id="{83AE6D0E-B823-0619-0C9A-7A2AAB0D9A18}" type="datetimeFigureOut">
              <a:t>12/21/2018</a:t>
            </a:fld>
            <a:endParaRPr/>
          </a:p>
        </p:txBody>
      </p:sp>
      <p:sp>
        <p:nvSpPr>
          <p:cNvPr id="3" name="Footer Placeholder 2"/>
          <p:cNvSpPr>
            <a:spLocks noGrp="1"/>
          </p:cNvSpPr>
          <p:nvPr>
            <p:ph type="ftr" sz="quarter" idx="11"/>
          </p:nvPr>
        </p:nvSpPr>
        <p:spPr>
          <a:xfrm>
            <a:off x="3429914" y="7150608"/>
            <a:ext cx="3188513" cy="466344"/>
          </a:xfrm>
          <a:prstGeom prst="rect">
            <a:avLst/>
          </a:prstGeom>
        </p:spPr>
        <p:txBody>
          <a:bodyPr/>
          <a:lstStyle/>
          <a:p>
            <a:endParaRPr/>
          </a:p>
        </p:txBody>
      </p:sp>
      <p:sp>
        <p:nvSpPr>
          <p:cNvPr id="4" name="Slide Number Placeholder 3"/>
          <p:cNvSpPr>
            <a:spLocks noGrp="1"/>
          </p:cNvSpPr>
          <p:nvPr>
            <p:ph type="sldNum" sz="quarter" idx="12"/>
          </p:nvPr>
        </p:nvSpPr>
        <p:spPr>
          <a:xfrm>
            <a:off x="7201814" y="7150608"/>
            <a:ext cx="2353666" cy="466344"/>
          </a:xfrm>
          <a:prstGeom prst="rect">
            <a:avLst/>
          </a:prstGeom>
        </p:spPr>
        <p:txBody>
          <a:bodyPr/>
          <a:lstStyle/>
          <a:p>
            <a:fld id="{E042E94D-A323-D1D6-B2EB-360B164E0323}" type="slidenum">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0" y="309419"/>
            <a:ext cx="3309213" cy="1315012"/>
          </a:xfrm>
          <a:prstGeom prst="rect">
            <a:avLst/>
          </a:prstGeom>
        </p:spPr>
        <p:txBody>
          <a:bodyPr anchor="b"/>
          <a:lstStyle>
            <a:lvl1pPr algn="l">
              <a:defRPr sz="2138" b="1"/>
            </a:lvl1pPr>
          </a:lstStyle>
          <a:p>
            <a:r>
              <a:t>Click to edit Master title style</a:t>
            </a:r>
          </a:p>
        </p:txBody>
      </p:sp>
      <p:sp>
        <p:nvSpPr>
          <p:cNvPr id="3" name="Content Placeholder 2"/>
          <p:cNvSpPr>
            <a:spLocks noGrp="1"/>
          </p:cNvSpPr>
          <p:nvPr>
            <p:ph idx="1"/>
          </p:nvPr>
        </p:nvSpPr>
        <p:spPr>
          <a:xfrm>
            <a:off x="3931828" y="309419"/>
            <a:ext cx="5623652" cy="6608017"/>
          </a:xfrm>
          <a:prstGeom prst="rect">
            <a:avLst/>
          </a:prstGeom>
        </p:spPr>
        <p:txBody>
          <a:bodyPr/>
          <a:lstStyle>
            <a:lvl1pPr>
              <a:defRPr sz="3484"/>
            </a:lvl1pPr>
            <a:lvl2pPr>
              <a:defRPr sz="3009"/>
            </a:lvl2pPr>
            <a:lvl3pPr>
              <a:defRPr sz="2613"/>
            </a:lvl3pPr>
            <a:lvl4pPr>
              <a:defRPr sz="2138"/>
            </a:lvl4pPr>
            <a:lvl5pPr>
              <a:defRPr sz="2138"/>
            </a:lvl5pPr>
            <a:lvl6pPr>
              <a:defRPr sz="2138"/>
            </a:lvl6pPr>
            <a:lvl7pPr>
              <a:defRPr sz="2138"/>
            </a:lvl7pPr>
            <a:lvl8pPr>
              <a:defRPr sz="2138"/>
            </a:lvl8pPr>
            <a:lvl9pPr>
              <a:defRPr sz="2138"/>
            </a:lvl9pPr>
          </a:lstStyle>
          <a:p>
            <a:pPr lvl="0"/>
            <a:r>
              <a:t>Click to edit Master text style</a:t>
            </a:r>
          </a:p>
          <a:p>
            <a:pPr lvl="1"/>
            <a:r>
              <a:t>Second Level</a:t>
            </a:r>
          </a:p>
          <a:p>
            <a:pPr lvl="2"/>
            <a:r>
              <a:t>Third Level</a:t>
            </a:r>
          </a:p>
          <a:p>
            <a:pPr lvl="3"/>
            <a:r>
              <a:t>Fourth Level</a:t>
            </a:r>
          </a:p>
          <a:p>
            <a:pPr lvl="4"/>
            <a:r>
              <a:t>Fifth Level</a:t>
            </a:r>
          </a:p>
        </p:txBody>
      </p:sp>
      <p:sp>
        <p:nvSpPr>
          <p:cNvPr id="4" name="Text Placeholder 3"/>
          <p:cNvSpPr>
            <a:spLocks noGrp="1"/>
          </p:cNvSpPr>
          <p:nvPr>
            <p:ph type="body" idx="2"/>
          </p:nvPr>
        </p:nvSpPr>
        <p:spPr>
          <a:xfrm>
            <a:off x="502920" y="1624431"/>
            <a:ext cx="3308207" cy="5293005"/>
          </a:xfrm>
          <a:prstGeom prst="rect">
            <a:avLst/>
          </a:prstGeom>
        </p:spPr>
        <p:txBody>
          <a:bodyPr/>
          <a:lstStyle>
            <a:lvl1pPr marL="0" indent="0">
              <a:buNone/>
              <a:defRPr sz="1504"/>
            </a:lvl1pPr>
            <a:lvl2pPr marL="502919" indent="0">
              <a:buNone/>
              <a:defRPr sz="1267"/>
            </a:lvl2pPr>
            <a:lvl3pPr marL="1005839" indent="0">
              <a:buNone/>
              <a:defRPr sz="1092"/>
            </a:lvl3pPr>
            <a:lvl4pPr marL="1508006" indent="0">
              <a:buNone/>
              <a:defRPr sz="989"/>
            </a:lvl4pPr>
            <a:lvl5pPr marL="2011679" indent="0">
              <a:buNone/>
              <a:defRPr sz="989"/>
            </a:lvl5pPr>
            <a:lvl6pPr marL="2514600" indent="0">
              <a:buNone/>
              <a:defRPr sz="989"/>
            </a:lvl6pPr>
            <a:lvl7pPr marL="3020540" indent="0">
              <a:buNone/>
              <a:defRPr sz="989"/>
            </a:lvl7pPr>
            <a:lvl8pPr marL="3516923" indent="0">
              <a:buNone/>
              <a:defRPr sz="989"/>
            </a:lvl8pPr>
            <a:lvl9pPr marL="4023359" indent="0">
              <a:buNone/>
              <a:defRPr sz="989"/>
            </a:lvl9pPr>
          </a:lstStyle>
          <a:p>
            <a:pPr lvl="0"/>
            <a:r>
              <a:t>Click to edit Master text style</a:t>
            </a:r>
          </a:p>
        </p:txBody>
      </p:sp>
      <p:sp>
        <p:nvSpPr>
          <p:cNvPr id="5" name="Date Placeholder 4"/>
          <p:cNvSpPr>
            <a:spLocks noGrp="1"/>
          </p:cNvSpPr>
          <p:nvPr>
            <p:ph type="dt" sz="half" idx="10"/>
          </p:nvPr>
        </p:nvSpPr>
        <p:spPr>
          <a:xfrm>
            <a:off x="502920" y="7150608"/>
            <a:ext cx="2343607" cy="466344"/>
          </a:xfrm>
          <a:prstGeom prst="rect">
            <a:avLst/>
          </a:prstGeom>
        </p:spPr>
        <p:txBody>
          <a:bodyPr/>
          <a:lstStyle/>
          <a:p>
            <a:fld id="{29DE2B99-6D92-86E8-8355-B2158122969A}" type="datetimeFigureOut">
              <a:t>12/21/2018</a:t>
            </a:fld>
            <a:endParaRPr/>
          </a:p>
        </p:txBody>
      </p:sp>
      <p:sp>
        <p:nvSpPr>
          <p:cNvPr id="6" name="Footer Placeholder 5"/>
          <p:cNvSpPr>
            <a:spLocks noGrp="1"/>
          </p:cNvSpPr>
          <p:nvPr>
            <p:ph type="ftr" sz="quarter" idx="11"/>
          </p:nvPr>
        </p:nvSpPr>
        <p:spPr>
          <a:xfrm>
            <a:off x="3429914" y="7150608"/>
            <a:ext cx="3188513" cy="466344"/>
          </a:xfrm>
          <a:prstGeom prst="rect">
            <a:avLst/>
          </a:prstGeom>
        </p:spPr>
        <p:txBody>
          <a:bodyPr/>
          <a:lstStyle/>
          <a:p>
            <a:endParaRPr/>
          </a:p>
        </p:txBody>
      </p:sp>
      <p:sp>
        <p:nvSpPr>
          <p:cNvPr id="7" name="Slide Number Placeholder 6"/>
          <p:cNvSpPr>
            <a:spLocks noGrp="1"/>
          </p:cNvSpPr>
          <p:nvPr>
            <p:ph type="sldNum" sz="quarter" idx="12"/>
          </p:nvPr>
        </p:nvSpPr>
        <p:spPr>
          <a:xfrm>
            <a:off x="7201814" y="7150608"/>
            <a:ext cx="2353666" cy="466344"/>
          </a:xfrm>
          <a:prstGeom prst="rect">
            <a:avLst/>
          </a:prstGeom>
        </p:spPr>
        <p:txBody>
          <a:bodyPr/>
          <a:lstStyle/>
          <a:p>
            <a:fld id="{6A5C82ED-E2D8-9A04-6DAA-55D4585BBBB2}" type="slidenum">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446" y="5440680"/>
            <a:ext cx="6035040" cy="621792"/>
          </a:xfrm>
          <a:prstGeom prst="rect">
            <a:avLst/>
          </a:prstGeom>
        </p:spPr>
        <p:txBody>
          <a:bodyPr anchor="b"/>
          <a:lstStyle>
            <a:lvl1pPr algn="l">
              <a:defRPr sz="2138" b="1"/>
            </a:lvl1pPr>
          </a:lstStyle>
          <a:p>
            <a:r>
              <a:t>Click to edit Master title style</a:t>
            </a:r>
          </a:p>
        </p:txBody>
      </p:sp>
      <p:sp>
        <p:nvSpPr>
          <p:cNvPr id="3" name="Vertical Title 2"/>
          <p:cNvSpPr>
            <a:spLocks noGrp="1"/>
          </p:cNvSpPr>
          <p:nvPr>
            <p:ph type="pic" idx="1"/>
          </p:nvPr>
        </p:nvSpPr>
        <p:spPr>
          <a:xfrm>
            <a:off x="1971446" y="691743"/>
            <a:ext cx="6035040" cy="4665772"/>
          </a:xfrm>
          <a:prstGeom prst="rect">
            <a:avLst/>
          </a:prstGeom>
        </p:spPr>
        <p:txBody>
          <a:bodyPr/>
          <a:lstStyle/>
          <a:p>
            <a:endParaRPr/>
          </a:p>
        </p:txBody>
      </p:sp>
      <p:sp>
        <p:nvSpPr>
          <p:cNvPr id="4" name="Text Placeholder 3"/>
          <p:cNvSpPr>
            <a:spLocks noGrp="1"/>
          </p:cNvSpPr>
          <p:nvPr>
            <p:ph type="body" idx="2"/>
          </p:nvPr>
        </p:nvSpPr>
        <p:spPr>
          <a:xfrm>
            <a:off x="1971446" y="6062472"/>
            <a:ext cx="6035040" cy="854964"/>
          </a:xfrm>
          <a:prstGeom prst="rect">
            <a:avLst/>
          </a:prstGeom>
        </p:spPr>
        <p:txBody>
          <a:bodyPr/>
          <a:lstStyle>
            <a:lvl1pPr marL="0" indent="0">
              <a:buNone/>
              <a:defRPr sz="1504"/>
            </a:lvl1pPr>
            <a:lvl2pPr marL="502919" indent="0">
              <a:buNone/>
              <a:defRPr sz="1267"/>
            </a:lvl2pPr>
            <a:lvl3pPr marL="1005839" indent="0">
              <a:buNone/>
              <a:defRPr sz="1092"/>
            </a:lvl3pPr>
            <a:lvl4pPr marL="1508006" indent="0">
              <a:buNone/>
              <a:defRPr sz="989"/>
            </a:lvl4pPr>
            <a:lvl5pPr marL="2011679" indent="0">
              <a:buNone/>
              <a:defRPr sz="989"/>
            </a:lvl5pPr>
            <a:lvl6pPr marL="2514600" indent="0">
              <a:buNone/>
              <a:defRPr sz="989"/>
            </a:lvl6pPr>
            <a:lvl7pPr marL="3020540" indent="0">
              <a:buNone/>
              <a:defRPr sz="989"/>
            </a:lvl7pPr>
            <a:lvl8pPr marL="3516923" indent="0">
              <a:buNone/>
              <a:defRPr sz="989"/>
            </a:lvl8pPr>
            <a:lvl9pPr marL="4023359" indent="0">
              <a:buNone/>
              <a:defRPr sz="989"/>
            </a:lvl9pPr>
          </a:lstStyle>
          <a:p>
            <a:pPr lvl="0"/>
            <a:r>
              <a:t>Click to edit Master text style</a:t>
            </a:r>
          </a:p>
        </p:txBody>
      </p:sp>
      <p:sp>
        <p:nvSpPr>
          <p:cNvPr id="5" name="Date Placeholder 4"/>
          <p:cNvSpPr>
            <a:spLocks noGrp="1"/>
          </p:cNvSpPr>
          <p:nvPr>
            <p:ph type="dt" sz="half" idx="10"/>
          </p:nvPr>
        </p:nvSpPr>
        <p:spPr>
          <a:xfrm>
            <a:off x="502920" y="7150608"/>
            <a:ext cx="2343607" cy="466344"/>
          </a:xfrm>
          <a:prstGeom prst="rect">
            <a:avLst/>
          </a:prstGeom>
        </p:spPr>
        <p:txBody>
          <a:bodyPr/>
          <a:lstStyle/>
          <a:p>
            <a:fld id="{34AD571D-796A-1105-A251-A2A998180E6E}" type="datetimeFigureOut">
              <a:t>12/21/2018</a:t>
            </a:fld>
            <a:endParaRPr/>
          </a:p>
        </p:txBody>
      </p:sp>
      <p:sp>
        <p:nvSpPr>
          <p:cNvPr id="6" name="Footer Placeholder 5"/>
          <p:cNvSpPr>
            <a:spLocks noGrp="1"/>
          </p:cNvSpPr>
          <p:nvPr>
            <p:ph type="ftr" sz="quarter" idx="11"/>
          </p:nvPr>
        </p:nvSpPr>
        <p:spPr>
          <a:xfrm>
            <a:off x="3429914" y="7150608"/>
            <a:ext cx="3188513" cy="466344"/>
          </a:xfrm>
          <a:prstGeom prst="rect">
            <a:avLst/>
          </a:prstGeom>
        </p:spPr>
        <p:txBody>
          <a:bodyPr/>
          <a:lstStyle/>
          <a:p>
            <a:endParaRPr/>
          </a:p>
        </p:txBody>
      </p:sp>
      <p:sp>
        <p:nvSpPr>
          <p:cNvPr id="7" name="Slide Number Placeholder 6"/>
          <p:cNvSpPr>
            <a:spLocks noGrp="1"/>
          </p:cNvSpPr>
          <p:nvPr>
            <p:ph type="sldNum" sz="quarter" idx="12"/>
          </p:nvPr>
        </p:nvSpPr>
        <p:spPr>
          <a:xfrm>
            <a:off x="7201814" y="7150608"/>
            <a:ext cx="2353666" cy="466344"/>
          </a:xfrm>
          <a:prstGeom prst="rect">
            <a:avLst/>
          </a:prstGeom>
        </p:spPr>
        <p:txBody>
          <a:bodyPr/>
          <a:lstStyle/>
          <a:p>
            <a:fld id="{A7AA550C-04B3-7067-B65C-9E08C5440950}"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884738" y="1101725"/>
            <a:ext cx="4738687" cy="2641600"/>
          </a:xfrm>
          <a:prstGeom prst="rect">
            <a:avLst/>
          </a:prstGeom>
          <a:solidFill>
            <a:srgbClr val="00B0DA"/>
          </a:solidFill>
          <a:ln>
            <a:noFill/>
          </a:ln>
        </p:spPr>
        <p:style>
          <a:lnRef idx="2">
            <a:schemeClr val="accent1">
              <a:shade val="50000"/>
            </a:schemeClr>
          </a:lnRef>
          <a:fillRef idx="1">
            <a:schemeClr val="accent1"/>
          </a:fillRef>
          <a:effectRef idx="0">
            <a:schemeClr val="accent1"/>
          </a:effectRef>
          <a:fontRef idx="minor">
            <a:schemeClr val="lt1"/>
          </a:fontRef>
        </p:style>
        <p:txBody>
          <a:bodyPr lIns="101868" tIns="50933" rIns="101868" bIns="50933" anchor="ctr"/>
          <a:lstStyle/>
          <a:p>
            <a:pPr algn="ctr" defTabSz="1018681" fontAlgn="auto">
              <a:spcBef>
                <a:spcPts val="0"/>
              </a:spcBef>
              <a:spcAft>
                <a:spcPts val="0"/>
              </a:spcAft>
              <a:defRPr/>
            </a:pPr>
            <a:endParaRPr lang="en-IN"/>
          </a:p>
        </p:txBody>
      </p:sp>
      <p:pic>
        <p:nvPicPr>
          <p:cNvPr id="8" name="Picture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bwMode="auto">
          <a:xfrm>
            <a:off x="493713" y="468602"/>
            <a:ext cx="935037" cy="350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rot="5400000">
            <a:off x="965994" y="5609432"/>
            <a:ext cx="3430587" cy="19050"/>
          </a:xfrm>
          <a:prstGeom prst="line">
            <a:avLst/>
          </a:prstGeom>
          <a:ln>
            <a:solidFill>
              <a:srgbClr val="949698"/>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7370763" y="3911600"/>
            <a:ext cx="17462" cy="3432175"/>
          </a:xfrm>
          <a:prstGeom prst="line">
            <a:avLst/>
          </a:prstGeom>
          <a:ln>
            <a:solidFill>
              <a:srgbClr val="949698"/>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68313" y="3894138"/>
            <a:ext cx="9139237" cy="17462"/>
          </a:xfrm>
          <a:prstGeom prst="line">
            <a:avLst/>
          </a:prstGeom>
          <a:ln w="6350">
            <a:solidFill>
              <a:srgbClr val="949698"/>
            </a:solidFill>
          </a:ln>
        </p:spPr>
        <p:style>
          <a:lnRef idx="1">
            <a:schemeClr val="accent1"/>
          </a:lnRef>
          <a:fillRef idx="0">
            <a:schemeClr val="accent1"/>
          </a:fillRef>
          <a:effectRef idx="0">
            <a:schemeClr val="accent1"/>
          </a:effectRef>
          <a:fontRef idx="minor">
            <a:schemeClr val="tx1"/>
          </a:fontRef>
        </p:style>
      </p:cxnSp>
      <p:sp>
        <p:nvSpPr>
          <p:cNvPr id="12" name="Rectangle 11"/>
          <p:cNvSpPr>
            <a:spLocks noChangeArrowheads="1"/>
          </p:cNvSpPr>
          <p:nvPr userDrawn="1"/>
        </p:nvSpPr>
        <p:spPr bwMode="black">
          <a:xfrm>
            <a:off x="8331200" y="7486650"/>
            <a:ext cx="1371600" cy="184150"/>
          </a:xfrm>
          <a:prstGeom prst="rect">
            <a:avLst/>
          </a:prstGeom>
          <a:noFill/>
          <a:ln w="9525">
            <a:noFill/>
            <a:miter lim="800000"/>
            <a:headEnd/>
            <a:tailEnd/>
          </a:ln>
        </p:spPr>
        <p:txBody>
          <a:bodyPr lIns="92075" tIns="46038" rIns="92075" bIns="46038"/>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r" defTabSz="1018681" eaLnBrk="1" fontAlgn="auto" hangingPunct="1">
              <a:spcBef>
                <a:spcPts val="0"/>
              </a:spcBef>
              <a:spcAft>
                <a:spcPts val="0"/>
              </a:spcAft>
              <a:defRPr/>
            </a:pPr>
            <a:r>
              <a:rPr lang="en-US" altLang="en-US" sz="800" dirty="0">
                <a:solidFill>
                  <a:srgbClr val="000000"/>
                </a:solidFill>
                <a:latin typeface="HelvNeue Light for IBM" pitchFamily="34" charset="0"/>
                <a:cs typeface="+mn-cs"/>
              </a:rPr>
              <a:t>© 2018 IBM Corporation</a:t>
            </a:r>
          </a:p>
        </p:txBody>
      </p:sp>
      <p:cxnSp>
        <p:nvCxnSpPr>
          <p:cNvPr id="13" name="Straight Connector 12"/>
          <p:cNvCxnSpPr/>
          <p:nvPr userDrawn="1"/>
        </p:nvCxnSpPr>
        <p:spPr>
          <a:xfrm>
            <a:off x="477838" y="925513"/>
            <a:ext cx="9137650" cy="19050"/>
          </a:xfrm>
          <a:prstGeom prst="line">
            <a:avLst/>
          </a:prstGeom>
          <a:ln w="6350">
            <a:solidFill>
              <a:srgbClr val="949698"/>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2652713" y="3957638"/>
            <a:ext cx="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884738" y="1101725"/>
            <a:ext cx="4738687" cy="2641600"/>
          </a:xfrm>
          <a:prstGeom prst="rect">
            <a:avLst/>
          </a:prstGeom>
          <a:solidFill>
            <a:srgbClr val="00B0DA"/>
          </a:solidFill>
          <a:ln>
            <a:noFill/>
          </a:ln>
        </p:spPr>
        <p:style>
          <a:lnRef idx="2">
            <a:schemeClr val="accent1">
              <a:shade val="50000"/>
            </a:schemeClr>
          </a:lnRef>
          <a:fillRef idx="1">
            <a:schemeClr val="accent1"/>
          </a:fillRef>
          <a:effectRef idx="0">
            <a:schemeClr val="accent1"/>
          </a:effectRef>
          <a:fontRef idx="minor">
            <a:schemeClr val="lt1"/>
          </a:fontRef>
        </p:style>
        <p:txBody>
          <a:bodyPr lIns="101868" tIns="50933" rIns="101868" bIns="50933" anchor="ctr"/>
          <a:lstStyle/>
          <a:p>
            <a:pPr algn="ctr" defTabSz="1018681" fontAlgn="auto">
              <a:spcBef>
                <a:spcPts val="0"/>
              </a:spcBef>
              <a:spcAft>
                <a:spcPts val="0"/>
              </a:spcAft>
              <a:defRPr/>
            </a:pPr>
            <a:endParaRPr lang="en-IN"/>
          </a:p>
        </p:txBody>
      </p:sp>
      <p:pic>
        <p:nvPicPr>
          <p:cNvPr id="8" name="Picture 8" descr="IBMCloud_8bar_Blue6.eps"/>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493713" y="457200"/>
            <a:ext cx="935037"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rot="5400000">
            <a:off x="965994" y="5609432"/>
            <a:ext cx="3430587" cy="19050"/>
          </a:xfrm>
          <a:prstGeom prst="line">
            <a:avLst/>
          </a:prstGeom>
          <a:ln>
            <a:solidFill>
              <a:srgbClr val="949698"/>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7370763" y="3911600"/>
            <a:ext cx="17462" cy="3432175"/>
          </a:xfrm>
          <a:prstGeom prst="line">
            <a:avLst/>
          </a:prstGeom>
          <a:ln>
            <a:solidFill>
              <a:srgbClr val="949698"/>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68313" y="3894138"/>
            <a:ext cx="9139237" cy="17462"/>
          </a:xfrm>
          <a:prstGeom prst="line">
            <a:avLst/>
          </a:prstGeom>
          <a:ln w="6350">
            <a:solidFill>
              <a:srgbClr val="949698"/>
            </a:solidFill>
          </a:ln>
        </p:spPr>
        <p:style>
          <a:lnRef idx="1">
            <a:schemeClr val="accent1"/>
          </a:lnRef>
          <a:fillRef idx="0">
            <a:schemeClr val="accent1"/>
          </a:fillRef>
          <a:effectRef idx="0">
            <a:schemeClr val="accent1"/>
          </a:effectRef>
          <a:fontRef idx="minor">
            <a:schemeClr val="tx1"/>
          </a:fontRef>
        </p:style>
      </p:cxnSp>
      <p:sp>
        <p:nvSpPr>
          <p:cNvPr id="12" name="Rectangle 11"/>
          <p:cNvSpPr>
            <a:spLocks noChangeArrowheads="1"/>
          </p:cNvSpPr>
          <p:nvPr userDrawn="1"/>
        </p:nvSpPr>
        <p:spPr bwMode="black">
          <a:xfrm>
            <a:off x="8331200" y="7486650"/>
            <a:ext cx="1371600" cy="184150"/>
          </a:xfrm>
          <a:prstGeom prst="rect">
            <a:avLst/>
          </a:prstGeom>
          <a:noFill/>
          <a:ln w="9525">
            <a:noFill/>
            <a:miter lim="800000"/>
            <a:headEnd/>
            <a:tailEnd/>
          </a:ln>
        </p:spPr>
        <p:txBody>
          <a:bodyPr lIns="92075" tIns="46038" rIns="92075" bIns="46038"/>
          <a:lstStyle>
            <a:lvl1pPr eaLnBrk="0" hangingPunct="0">
              <a:defRPr sz="2400">
                <a:solidFill>
                  <a:schemeClr val="tx1"/>
                </a:solidFill>
                <a:latin typeface="Arial" charset="0"/>
                <a:ea typeface="MS PGothic" pitchFamily="34" charset="-128"/>
              </a:defRPr>
            </a:lvl1pPr>
            <a:lvl2pPr marL="37931725" indent="-37474525" eaLnBrk="0" hangingPunct="0">
              <a:defRPr sz="2400">
                <a:solidFill>
                  <a:schemeClr val="tx1"/>
                </a:solidFill>
                <a:latin typeface="Arial" charset="0"/>
                <a:ea typeface="MS PGothic" pitchFamily="34" charset="-128"/>
              </a:defRPr>
            </a:lvl2pPr>
            <a:lvl3pPr eaLnBrk="0" hangingPunct="0">
              <a:defRPr sz="2400">
                <a:solidFill>
                  <a:schemeClr val="tx1"/>
                </a:solidFill>
                <a:latin typeface="Arial" charset="0"/>
                <a:ea typeface="MS PGothic" pitchFamily="34" charset="-128"/>
              </a:defRPr>
            </a:lvl3pPr>
            <a:lvl4pPr eaLnBrk="0" hangingPunct="0">
              <a:defRPr sz="2400">
                <a:solidFill>
                  <a:schemeClr val="tx1"/>
                </a:solidFill>
                <a:latin typeface="Arial" charset="0"/>
                <a:ea typeface="MS PGothic" pitchFamily="34" charset="-128"/>
              </a:defRPr>
            </a:lvl4pPr>
            <a:lvl5pPr eaLnBrk="0" hangingPunct="0">
              <a:defRPr sz="2400">
                <a:solidFill>
                  <a:schemeClr val="tx1"/>
                </a:solidFill>
                <a:latin typeface="Arial" charset="0"/>
                <a:ea typeface="MS PGothic" pitchFamily="34" charset="-128"/>
              </a:defRPr>
            </a:lvl5pPr>
            <a:lvl6pPr marL="457200" eaLnBrk="0" fontAlgn="base" hangingPunct="0">
              <a:spcBef>
                <a:spcPct val="0"/>
              </a:spcBef>
              <a:spcAft>
                <a:spcPct val="0"/>
              </a:spcAft>
              <a:defRPr sz="2400">
                <a:solidFill>
                  <a:schemeClr val="tx1"/>
                </a:solidFill>
                <a:latin typeface="Arial" charset="0"/>
                <a:ea typeface="MS PGothic" pitchFamily="34" charset="-128"/>
              </a:defRPr>
            </a:lvl6pPr>
            <a:lvl7pPr marL="914400" eaLnBrk="0" fontAlgn="base" hangingPunct="0">
              <a:spcBef>
                <a:spcPct val="0"/>
              </a:spcBef>
              <a:spcAft>
                <a:spcPct val="0"/>
              </a:spcAft>
              <a:defRPr sz="2400">
                <a:solidFill>
                  <a:schemeClr val="tx1"/>
                </a:solidFill>
                <a:latin typeface="Arial" charset="0"/>
                <a:ea typeface="MS PGothic" pitchFamily="34" charset="-128"/>
              </a:defRPr>
            </a:lvl7pPr>
            <a:lvl8pPr marL="1371600" eaLnBrk="0" fontAlgn="base" hangingPunct="0">
              <a:spcBef>
                <a:spcPct val="0"/>
              </a:spcBef>
              <a:spcAft>
                <a:spcPct val="0"/>
              </a:spcAft>
              <a:defRPr sz="2400">
                <a:solidFill>
                  <a:schemeClr val="tx1"/>
                </a:solidFill>
                <a:latin typeface="Arial" charset="0"/>
                <a:ea typeface="MS PGothic" pitchFamily="34" charset="-128"/>
              </a:defRPr>
            </a:lvl8pPr>
            <a:lvl9pPr marL="1828800" eaLnBrk="0" fontAlgn="base" hangingPunct="0">
              <a:spcBef>
                <a:spcPct val="0"/>
              </a:spcBef>
              <a:spcAft>
                <a:spcPct val="0"/>
              </a:spcAft>
              <a:defRPr sz="2400">
                <a:solidFill>
                  <a:schemeClr val="tx1"/>
                </a:solidFill>
                <a:latin typeface="Arial" charset="0"/>
                <a:ea typeface="MS PGothic" pitchFamily="34" charset="-128"/>
              </a:defRPr>
            </a:lvl9pPr>
          </a:lstStyle>
          <a:p>
            <a:pPr algn="r" defTabSz="1018681" eaLnBrk="1" fontAlgn="auto" hangingPunct="1">
              <a:spcBef>
                <a:spcPts val="0"/>
              </a:spcBef>
              <a:spcAft>
                <a:spcPts val="0"/>
              </a:spcAft>
              <a:defRPr/>
            </a:pPr>
            <a:r>
              <a:rPr lang="en-US" altLang="en-US" sz="800" dirty="0">
                <a:solidFill>
                  <a:srgbClr val="000000"/>
                </a:solidFill>
                <a:latin typeface="HelvNeue Light for IBM" pitchFamily="34" charset="0"/>
                <a:cs typeface="+mn-cs"/>
              </a:rPr>
              <a:t>© 2015 IBM Corporation</a:t>
            </a:r>
          </a:p>
        </p:txBody>
      </p:sp>
      <p:cxnSp>
        <p:nvCxnSpPr>
          <p:cNvPr id="13" name="Straight Connector 12"/>
          <p:cNvCxnSpPr/>
          <p:nvPr userDrawn="1"/>
        </p:nvCxnSpPr>
        <p:spPr>
          <a:xfrm>
            <a:off x="477838" y="925513"/>
            <a:ext cx="9137650" cy="19050"/>
          </a:xfrm>
          <a:prstGeom prst="line">
            <a:avLst/>
          </a:prstGeom>
          <a:ln w="6350">
            <a:solidFill>
              <a:srgbClr val="949698"/>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2652713" y="3957638"/>
            <a:ext cx="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53315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3.jpg"/><Relationship Id="rId7" Type="http://schemas.openxmlformats.org/officeDocument/2006/relationships/hyperlink" Target="https://www.linkedin.com/shareArticle?mini=true&amp;url=https%3A//ibm.co/2QWDGtT&amp;title=Empowering%20businesses%20to%20transform%20with%20blockchain&amp;summary=&amp;source=" TargetMode="External"/><Relationship Id="rId12"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hyperlink" Target="https://twitter.com/home?status=Read%20how%20%40IBM%20migrated%20its%20%23blockchain%20services%20to%20Kubernetes%20on%20%40IBMCloud%C2%A0https%3A//ibm.co/2QWDGtT%20via%20%40IBMCloud" TargetMode="External"/><Relationship Id="rId5" Type="http://schemas.openxmlformats.org/officeDocument/2006/relationships/hyperlink" Target="https://plus.google.com/share?url=https%3A//ibm.co/2QWDGtT" TargetMode="External"/><Relationship Id="rId10" Type="http://schemas.openxmlformats.org/officeDocument/2006/relationships/image" Target="../media/image6.jpeg"/><Relationship Id="rId4" Type="http://schemas.openxmlformats.org/officeDocument/2006/relationships/hyperlink" Target="https://www.ibm.com/" TargetMode="External"/><Relationship Id="rId9" Type="http://schemas.openxmlformats.org/officeDocument/2006/relationships/hyperlink" Target="https://www.facebook.com/sharer/sharer.php?u=https%3A//ibm.co/2QWDGt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0BBE28E-BEAF-40D1-A89B-A4848C2E37E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528" b="11037"/>
          <a:stretch/>
        </p:blipFill>
        <p:spPr>
          <a:xfrm>
            <a:off x="453599" y="1104822"/>
            <a:ext cx="4431600" cy="2641677"/>
          </a:xfrm>
          <a:prstGeom prst="rect">
            <a:avLst/>
          </a:prstGeom>
        </p:spPr>
      </p:pic>
      <p:sp>
        <p:nvSpPr>
          <p:cNvPr id="14" name="TextBox 6"/>
          <p:cNvSpPr txBox="1"/>
          <p:nvPr/>
        </p:nvSpPr>
        <p:spPr>
          <a:xfrm>
            <a:off x="452609" y="2605414"/>
            <a:ext cx="4282229" cy="934249"/>
          </a:xfrm>
          <a:prstGeom prst="rect">
            <a:avLst/>
          </a:prstGeom>
          <a:solidFill>
            <a:schemeClr val="bg1">
              <a:alpha val="90000"/>
            </a:schemeClr>
          </a:solidFill>
          <a:ln>
            <a:noFill/>
          </a:ln>
        </p:spPr>
        <p:txBody>
          <a:bodyPr wrap="square" lIns="72000" tIns="72000" rIns="72000" bIns="72000" anchor="t"/>
          <a:lstStyle/>
          <a:p>
            <a:pPr marL="63500" indent="-76200">
              <a:lnSpc>
                <a:spcPts val="1300"/>
              </a:lnSpc>
              <a:spcAft>
                <a:spcPts val="1100"/>
              </a:spcAft>
              <a:defRPr lang="en-US"/>
            </a:pPr>
            <a:r>
              <a:rPr lang="en-US" sz="1200" b="1" i="1" dirty="0">
                <a:solidFill>
                  <a:srgbClr val="00639C"/>
                </a:solidFill>
                <a:latin typeface="Arial" panose="020B0604020202020204" pitchFamily="34" charset="0"/>
                <a:ea typeface="Lubalin Demi Italic for IBM" charset="77"/>
                <a:cs typeface="Arial" panose="020B0604020202020204" pitchFamily="34" charset="0"/>
              </a:rPr>
              <a:t>“</a:t>
            </a:r>
            <a:r>
              <a:rPr lang="en-GB" sz="1200" b="1" i="1" dirty="0">
                <a:solidFill>
                  <a:srgbClr val="00639C"/>
                </a:solidFill>
                <a:latin typeface="Arial" panose="020B0604020202020204" pitchFamily="34" charset="0"/>
                <a:ea typeface="Lubalin Demi Italic for IBM" charset="77"/>
                <a:cs typeface="Arial" panose="020B0604020202020204" pitchFamily="34" charset="0"/>
              </a:rPr>
              <a:t>Moving to IBM Cloud Kubernetes Service went smoothly and enables the blockchain team to rapidly increase the value of our IBM Blockchain Platform</a:t>
            </a:r>
            <a:r>
              <a:rPr lang="en-US" sz="1200" b="1" i="1" dirty="0">
                <a:solidFill>
                  <a:srgbClr val="00639C"/>
                </a:solidFill>
                <a:latin typeface="Arial" panose="020B0604020202020204" pitchFamily="34" charset="0"/>
                <a:ea typeface="Lubalin Demi Italic for IBM" charset="77"/>
                <a:cs typeface="Arial" panose="020B0604020202020204" pitchFamily="34" charset="0"/>
              </a:rPr>
              <a:t>.”</a:t>
            </a:r>
          </a:p>
          <a:p>
            <a:pPr lvl="0" defTabSz="1017588" fontAlgn="base">
              <a:lnSpc>
                <a:spcPts val="1300"/>
              </a:lnSpc>
              <a:spcBef>
                <a:spcPct val="0"/>
              </a:spcBef>
              <a:spcAft>
                <a:spcPts val="1100"/>
              </a:spcAft>
            </a:pPr>
            <a:r>
              <a:rPr lang="en-US" altLang="en-US" sz="1000" dirty="0">
                <a:solidFill>
                  <a:srgbClr val="00AFD8"/>
                </a:solidFill>
                <a:latin typeface="Arial" panose="020B0604020202020204" pitchFamily="34" charset="0"/>
                <a:cs typeface="Arial" panose="020B0604020202020204" pitchFamily="34" charset="0"/>
              </a:rPr>
              <a:t>—</a:t>
            </a:r>
            <a:r>
              <a:rPr lang="en-GB" altLang="en-US" sz="1000" dirty="0">
                <a:solidFill>
                  <a:srgbClr val="00AFD8"/>
                </a:solidFill>
                <a:latin typeface="Arial" panose="020B0604020202020204" pitchFamily="34" charset="0"/>
                <a:cs typeface="Arial" panose="020B0604020202020204" pitchFamily="34" charset="0"/>
              </a:rPr>
              <a:t>Jerry Cuomo, IBM Fellow and Vice President Blockchain Technologies</a:t>
            </a:r>
            <a:endParaRPr sz="800" dirty="0">
              <a:solidFill>
                <a:srgbClr val="00AFD8"/>
              </a:solidFill>
              <a:latin typeface="Arial" panose="020B0604020202020204" pitchFamily="34" charset="0"/>
              <a:ea typeface="HelvNeue Light for IBM" charset="77"/>
              <a:cs typeface="Arial" panose="020B0604020202020204" pitchFamily="34" charset="0"/>
            </a:endParaRPr>
          </a:p>
        </p:txBody>
      </p:sp>
      <p:sp>
        <p:nvSpPr>
          <p:cNvPr id="3" name="TextBox 3"/>
          <p:cNvSpPr txBox="1"/>
          <p:nvPr/>
        </p:nvSpPr>
        <p:spPr>
          <a:xfrm>
            <a:off x="2815200" y="4009480"/>
            <a:ext cx="4428000" cy="2218292"/>
          </a:xfrm>
          <a:prstGeom prst="rect">
            <a:avLst/>
          </a:prstGeom>
          <a:noFill/>
          <a:ln>
            <a:noFill/>
          </a:ln>
        </p:spPr>
        <p:txBody>
          <a:bodyPr wrap="square" lIns="0" tIns="0" rIns="0" bIns="0" anchor="t"/>
          <a:lstStyle/>
          <a:p>
            <a:pPr>
              <a:spcAft>
                <a:spcPts val="800"/>
              </a:spcAft>
              <a:defRPr lang="en-US"/>
            </a:pPr>
            <a:r>
              <a:rPr lang="en-US" sz="2800" b="1" dirty="0">
                <a:solidFill>
                  <a:srgbClr val="00639C"/>
                </a:solidFill>
                <a:latin typeface="Arial" panose="020B0604020202020204" pitchFamily="34" charset="0"/>
                <a:ea typeface="Lubalin Demi for IBM" charset="77"/>
                <a:cs typeface="Arial" panose="020B0604020202020204" pitchFamily="34" charset="0"/>
              </a:rPr>
              <a:t>IBM </a:t>
            </a:r>
            <a:endParaRPr sz="2800" b="1" dirty="0">
              <a:solidFill>
                <a:srgbClr val="00639C"/>
              </a:solidFill>
              <a:latin typeface="Arial" panose="020B0604020202020204" pitchFamily="34" charset="0"/>
              <a:ea typeface="Lubalin Demi for IBM" charset="77"/>
              <a:cs typeface="Arial" panose="020B0604020202020204" pitchFamily="34" charset="0"/>
            </a:endParaRPr>
          </a:p>
          <a:p>
            <a:pPr>
              <a:spcAft>
                <a:spcPts val="1500"/>
              </a:spcAft>
              <a:defRPr lang="en-US"/>
            </a:pPr>
            <a:r>
              <a:rPr lang="en-GB" sz="2400" b="1" dirty="0">
                <a:solidFill>
                  <a:srgbClr val="00AFD8"/>
                </a:solidFill>
                <a:latin typeface="Arial" panose="020B0604020202020204" pitchFamily="34" charset="0"/>
                <a:ea typeface="Lubalin Demi for IBM" charset="77"/>
                <a:cs typeface="Arial" panose="020B0604020202020204" pitchFamily="34" charset="0"/>
              </a:rPr>
              <a:t>Empowering businesses to transform with blockchain </a:t>
            </a:r>
            <a:endParaRPr sz="2400" b="1" dirty="0">
              <a:solidFill>
                <a:srgbClr val="00AFD8"/>
              </a:solidFill>
              <a:latin typeface="Arial" panose="020B0604020202020204" pitchFamily="34" charset="0"/>
              <a:ea typeface="Lubalin Demi for IBM" charset="77"/>
              <a:cs typeface="Arial" panose="020B0604020202020204" pitchFamily="34" charset="0"/>
            </a:endParaRPr>
          </a:p>
        </p:txBody>
      </p:sp>
      <p:sp>
        <p:nvSpPr>
          <p:cNvPr id="4" name="TextBox 4"/>
          <p:cNvSpPr txBox="1"/>
          <p:nvPr/>
        </p:nvSpPr>
        <p:spPr>
          <a:xfrm>
            <a:off x="5173199" y="1241799"/>
            <a:ext cx="3094232" cy="1035675"/>
          </a:xfrm>
          <a:prstGeom prst="rect">
            <a:avLst/>
          </a:prstGeom>
          <a:noFill/>
          <a:ln>
            <a:noFill/>
          </a:ln>
        </p:spPr>
        <p:txBody>
          <a:bodyPr wrap="square" lIns="0" tIns="0" rIns="0" bIns="0" anchor="t"/>
          <a:lstStyle/>
          <a:p>
            <a:pPr>
              <a:spcAft>
                <a:spcPts val="400"/>
              </a:spcAft>
              <a:defRPr lang="en-US"/>
            </a:pPr>
            <a:r>
              <a:rPr sz="1200" b="1" dirty="0">
                <a:solidFill>
                  <a:srgbClr val="FFFFFF"/>
                </a:solidFill>
                <a:latin typeface="Arial" panose="020B0604020202020204" pitchFamily="34" charset="0"/>
                <a:ea typeface="Lubalin Demi for IBM" charset="77"/>
                <a:cs typeface="Arial" panose="020B0604020202020204" pitchFamily="34" charset="0"/>
              </a:rPr>
              <a:t>Business challenge</a:t>
            </a:r>
          </a:p>
          <a:p>
            <a:pPr>
              <a:spcAft>
                <a:spcPts val="500"/>
              </a:spcAft>
              <a:defRPr lang="en-US"/>
            </a:pPr>
            <a:r>
              <a:rPr lang="en-GB" sz="1000" dirty="0">
                <a:latin typeface="Arial" panose="020B0604020202020204" pitchFamily="34" charset="0"/>
                <a:ea typeface="HelvNeue Light for IBM" charset="77"/>
                <a:cs typeface="Arial" panose="020B0604020202020204" pitchFamily="34" charset="0"/>
              </a:rPr>
              <a:t>As disruptors race to capitalize on the benefits of blockchain, enterprises want standardized deployment models that enable them to focus on innovation and business processes rather than on infrastructure.</a:t>
            </a:r>
            <a:endParaRPr sz="800" dirty="0">
              <a:latin typeface="Arial" panose="020B0604020202020204" pitchFamily="34" charset="0"/>
              <a:ea typeface="HelvNeue Light for IBM" charset="77"/>
              <a:cs typeface="Arial" panose="020B0604020202020204" pitchFamily="34" charset="0"/>
            </a:endParaRPr>
          </a:p>
        </p:txBody>
      </p:sp>
      <p:sp>
        <p:nvSpPr>
          <p:cNvPr id="5" name="TextBox 5"/>
          <p:cNvSpPr txBox="1"/>
          <p:nvPr/>
        </p:nvSpPr>
        <p:spPr>
          <a:xfrm>
            <a:off x="5173199" y="2358127"/>
            <a:ext cx="3094231" cy="1518275"/>
          </a:xfrm>
          <a:prstGeom prst="rect">
            <a:avLst/>
          </a:prstGeom>
          <a:noFill/>
          <a:ln>
            <a:noFill/>
          </a:ln>
        </p:spPr>
        <p:txBody>
          <a:bodyPr wrap="square" lIns="0" tIns="0" rIns="0" bIns="0" anchor="t"/>
          <a:lstStyle/>
          <a:p>
            <a:pPr>
              <a:spcAft>
                <a:spcPts val="400"/>
              </a:spcAft>
              <a:defRPr lang="en-US"/>
            </a:pPr>
            <a:r>
              <a:rPr sz="1200" b="1" dirty="0">
                <a:solidFill>
                  <a:srgbClr val="FFFFFF"/>
                </a:solidFill>
                <a:latin typeface="Arial" panose="020B0604020202020204" pitchFamily="34" charset="0"/>
                <a:ea typeface="Lubalin Demi for IBM" charset="77"/>
                <a:cs typeface="Arial" panose="020B0604020202020204" pitchFamily="34" charset="0"/>
              </a:rPr>
              <a:t>Transformation</a:t>
            </a:r>
          </a:p>
          <a:p>
            <a:pPr>
              <a:spcAft>
                <a:spcPts val="500"/>
              </a:spcAft>
              <a:defRPr lang="en-US"/>
            </a:pPr>
            <a:r>
              <a:rPr lang="en-GB" sz="1000" dirty="0">
                <a:latin typeface="Arial" panose="020B0604020202020204" pitchFamily="34" charset="0"/>
                <a:ea typeface="HelvNeue Light for IBM" charset="77"/>
                <a:cs typeface="Arial" panose="020B0604020202020204" pitchFamily="34" charset="0"/>
              </a:rPr>
              <a:t>IBM enhanced its Blockchain Platform with the IBM Cloud Kubernetes Service, which enables enterprises to run containerized blockchain components on the IBM Cloud, on other clouds, and on IBM Cloud Private.</a:t>
            </a:r>
            <a:endParaRPr sz="1000" dirty="0">
              <a:latin typeface="Arial" panose="020B0604020202020204" pitchFamily="34" charset="0"/>
              <a:ea typeface="HelvNeue Light for IBM" charset="77"/>
              <a:cs typeface="Arial" panose="020B0604020202020204" pitchFamily="34" charset="0"/>
            </a:endParaRPr>
          </a:p>
        </p:txBody>
      </p:sp>
      <p:sp>
        <p:nvSpPr>
          <p:cNvPr id="8" name="TextBox 8"/>
          <p:cNvSpPr txBox="1"/>
          <p:nvPr/>
        </p:nvSpPr>
        <p:spPr>
          <a:xfrm>
            <a:off x="2815200" y="5998029"/>
            <a:ext cx="4428000" cy="1327433"/>
          </a:xfrm>
          <a:prstGeom prst="rect">
            <a:avLst/>
          </a:prstGeom>
          <a:noFill/>
          <a:ln>
            <a:noFill/>
          </a:ln>
        </p:spPr>
        <p:txBody>
          <a:bodyPr wrap="square" lIns="0" tIns="0" rIns="0" bIns="0" anchor="t"/>
          <a:lstStyle/>
          <a:p>
            <a:pPr>
              <a:spcAft>
                <a:spcPts val="900"/>
              </a:spcAft>
              <a:defRPr lang="en-US"/>
            </a:pPr>
            <a:r>
              <a:rPr lang="en-GB" sz="1000" dirty="0">
                <a:solidFill>
                  <a:srgbClr val="59595B"/>
                </a:solidFill>
                <a:latin typeface="Arial" panose="020B0604020202020204" pitchFamily="34" charset="0"/>
                <a:ea typeface="HelvNeue Light for IBM" charset="77"/>
                <a:cs typeface="Arial" panose="020B0604020202020204" pitchFamily="34" charset="0"/>
                <a:hlinkClick r:id="rId4"/>
              </a:rPr>
              <a:t>IBM</a:t>
            </a:r>
            <a:r>
              <a:rPr lang="en-GB" sz="1000" dirty="0">
                <a:solidFill>
                  <a:srgbClr val="59595B"/>
                </a:solidFill>
                <a:latin typeface="Arial" panose="020B0604020202020204" pitchFamily="34" charset="0"/>
                <a:ea typeface="HelvNeue Light for IBM" charset="77"/>
                <a:cs typeface="Arial" panose="020B0604020202020204" pitchFamily="34" charset="0"/>
              </a:rPr>
              <a:t> is a global cloud platform and cognitive solutions company, which has continually evolved over the past century to remain at the forefront of technological innovation.</a:t>
            </a:r>
            <a:endParaRPr sz="1000" dirty="0">
              <a:solidFill>
                <a:srgbClr val="59595B"/>
              </a:solidFill>
              <a:latin typeface="Arial" panose="020B0604020202020204" pitchFamily="34" charset="0"/>
              <a:ea typeface="HelvNeue Light for IBM" charset="77"/>
              <a:cs typeface="Arial" panose="020B0604020202020204" pitchFamily="34" charset="0"/>
            </a:endParaRPr>
          </a:p>
        </p:txBody>
      </p:sp>
      <p:sp>
        <p:nvSpPr>
          <p:cNvPr id="9" name="TextBox 9"/>
          <p:cNvSpPr txBox="1"/>
          <p:nvPr/>
        </p:nvSpPr>
        <p:spPr>
          <a:xfrm>
            <a:off x="457200" y="7325462"/>
            <a:ext cx="2070000" cy="0"/>
          </a:xfrm>
          <a:prstGeom prst="rect">
            <a:avLst/>
          </a:prstGeom>
          <a:noFill/>
          <a:ln>
            <a:noFill/>
          </a:ln>
        </p:spPr>
        <p:txBody>
          <a:bodyPr wrap="square" lIns="0" tIns="0" rIns="0" bIns="0" anchor="t"/>
          <a:lstStyle/>
          <a:p>
            <a:pPr>
              <a:lnSpc>
                <a:spcPts val="1300"/>
              </a:lnSpc>
              <a:defRPr lang="en-US"/>
            </a:pPr>
            <a:endParaRPr sz="950" spc="-14">
              <a:solidFill>
                <a:srgbClr val="EC008B"/>
              </a:solidFill>
              <a:latin typeface="Times New Roman" charset="77"/>
              <a:ea typeface="Times New Roman" charset="77"/>
              <a:cs typeface="Times New Roman" charset="77"/>
            </a:endParaRPr>
          </a:p>
        </p:txBody>
      </p:sp>
      <p:graphicFrame>
        <p:nvGraphicFramePr>
          <p:cNvPr id="10" name="Table 10"/>
          <p:cNvGraphicFramePr/>
          <p:nvPr>
            <p:extLst>
              <p:ext uri="{D42A27DB-BD31-4B8C-83A1-F6EECF244321}">
                <p14:modId xmlns:p14="http://schemas.microsoft.com/office/powerpoint/2010/main" val="3122863331"/>
              </p:ext>
            </p:extLst>
          </p:nvPr>
        </p:nvGraphicFramePr>
        <p:xfrm>
          <a:off x="457199" y="4025900"/>
          <a:ext cx="2001011" cy="2567768"/>
        </p:xfrm>
        <a:graphic>
          <a:graphicData uri="http://schemas.openxmlformats.org/drawingml/2006/table">
            <a:tbl>
              <a:tblPr/>
              <a:tblGrid>
                <a:gridCol w="2001011">
                  <a:extLst>
                    <a:ext uri="{9D8B030D-6E8A-4147-A177-3AD203B41FA5}">
                      <a16:colId xmlns:a16="http://schemas.microsoft.com/office/drawing/2014/main" val="20000"/>
                    </a:ext>
                  </a:extLst>
                </a:gridCol>
              </a:tblGrid>
              <a:tr h="241300">
                <a:tc>
                  <a:txBody>
                    <a:bodyPr/>
                    <a:lstStyle/>
                    <a:p>
                      <a:pPr marL="0" marR="50800" lvl="0" indent="50800">
                        <a:lnSpc>
                          <a:spcPct val="100000"/>
                        </a:lnSpc>
                        <a:spcBef>
                          <a:spcPts val="400"/>
                        </a:spcBef>
                        <a:spcAft>
                          <a:spcPts val="600"/>
                        </a:spcAft>
                        <a:defRPr lang="en-US"/>
                      </a:pPr>
                      <a:r>
                        <a:rPr sz="1400" b="1" dirty="0">
                          <a:solidFill>
                            <a:srgbClr val="00639C"/>
                          </a:solidFill>
                          <a:latin typeface="Arial" panose="020B0604020202020204" pitchFamily="34" charset="0"/>
                          <a:ea typeface="Lubalin Demi for IBM" charset="77"/>
                          <a:cs typeface="Arial" panose="020B0604020202020204" pitchFamily="34" charset="0"/>
                        </a:rPr>
                        <a:t>Business benefits:</a:t>
                      </a:r>
                    </a:p>
                  </a:txBody>
                  <a:tcPr marL="0" marR="0" marT="0" marB="0">
                    <a:lnL w="0" cmpd="sng">
                      <a:noFill/>
                      <a:prstDash val="solid"/>
                    </a:lnL>
                    <a:lnR w="0" cmpd="sng">
                      <a:noFill/>
                      <a:prstDash val="solid"/>
                    </a:lnR>
                    <a:lnT w="0" cmpd="sng">
                      <a:noFill/>
                      <a:prstDash val="solid"/>
                    </a:lnT>
                    <a:lnB w="12700" cmpd="sng">
                      <a:noFill/>
                      <a:prstDash val="solid"/>
                    </a:lnB>
                  </a:tcPr>
                </a:tc>
                <a:extLst>
                  <a:ext uri="{0D108BD9-81ED-4DB2-BD59-A6C34878D82A}">
                    <a16:rowId xmlns:a16="http://schemas.microsoft.com/office/drawing/2014/main" val="10000"/>
                  </a:ext>
                </a:extLst>
              </a:tr>
              <a:tr h="177800">
                <a:tc>
                  <a:txBody>
                    <a:bodyPr/>
                    <a:lstStyle/>
                    <a:p>
                      <a:pPr marL="50800" marR="50800" lvl="0" indent="0">
                        <a:lnSpc>
                          <a:spcPct val="100000"/>
                        </a:lnSpc>
                        <a:spcAft>
                          <a:spcPts val="600"/>
                        </a:spcAft>
                        <a:defRPr lang="en-US"/>
                      </a:pPr>
                      <a:r>
                        <a:rPr lang="en-US" sz="1200" b="1" dirty="0">
                          <a:solidFill>
                            <a:srgbClr val="00AFD8"/>
                          </a:solidFill>
                          <a:latin typeface="Arial" panose="020B0604020202020204" pitchFamily="34" charset="0"/>
                          <a:ea typeface="HelvNeue Bold for IBM" charset="77"/>
                          <a:cs typeface="Arial" panose="020B0604020202020204" pitchFamily="34" charset="0"/>
                        </a:rPr>
                        <a:t>Standardization </a:t>
                      </a:r>
                      <a:endParaRPr sz="1200" b="1" dirty="0">
                        <a:solidFill>
                          <a:srgbClr val="00AFD8"/>
                        </a:solidFill>
                        <a:latin typeface="Arial" panose="020B0604020202020204" pitchFamily="34" charset="0"/>
                        <a:ea typeface="HelvNeue Bold for IBM" charset="77"/>
                        <a:cs typeface="Arial" panose="020B0604020202020204" pitchFamily="34" charset="0"/>
                      </a:endParaRPr>
                    </a:p>
                  </a:txBody>
                  <a:tcPr marL="0" marR="0" marT="0" marB="0">
                    <a:lnL w="12700" cmpd="sng">
                      <a:noFill/>
                      <a:prstDash val="solid"/>
                    </a:lnL>
                    <a:lnR w="0" cmpd="sng">
                      <a:noFill/>
                      <a:prstDash val="solid"/>
                    </a:lnR>
                    <a:lnT w="12700" cmpd="sng">
                      <a:noFill/>
                      <a:prstDash val="solid"/>
                    </a:lnT>
                    <a:lnB w="12700" cmpd="sng">
                      <a:noFill/>
                      <a:prstDash val="solid"/>
                    </a:lnB>
                  </a:tcPr>
                </a:tc>
                <a:extLst>
                  <a:ext uri="{0D108BD9-81ED-4DB2-BD59-A6C34878D82A}">
                    <a16:rowId xmlns:a16="http://schemas.microsoft.com/office/drawing/2014/main" val="10001"/>
                  </a:ext>
                </a:extLst>
              </a:tr>
              <a:tr h="521320">
                <a:tc>
                  <a:txBody>
                    <a:bodyPr/>
                    <a:lstStyle/>
                    <a:p>
                      <a:pPr marL="50800" marR="50800" lvl="0" indent="0">
                        <a:lnSpc>
                          <a:spcPct val="100000"/>
                        </a:lnSpc>
                        <a:spcAft>
                          <a:spcPts val="400"/>
                        </a:spcAft>
                        <a:defRPr lang="en-US"/>
                      </a:pPr>
                      <a:r>
                        <a:rPr lang="en-GB" sz="1000" dirty="0">
                          <a:solidFill>
                            <a:srgbClr val="59595B"/>
                          </a:solidFill>
                          <a:latin typeface="Arial" panose="020B0604020202020204" pitchFamily="34" charset="0"/>
                          <a:ea typeface="HelvNeue Light for IBM" charset="77"/>
                          <a:cs typeface="Arial" panose="020B0604020202020204" pitchFamily="34" charset="0"/>
                        </a:rPr>
                        <a:t>enables fast and easy deployment of containerized blockchain components</a:t>
                      </a:r>
                      <a:br>
                        <a:rPr lang="en-GB" sz="1000" dirty="0">
                          <a:solidFill>
                            <a:srgbClr val="59595B"/>
                          </a:solidFill>
                          <a:latin typeface="Arial" panose="020B0604020202020204" pitchFamily="34" charset="0"/>
                          <a:ea typeface="HelvNeue Light for IBM" charset="77"/>
                          <a:cs typeface="Arial" panose="020B0604020202020204" pitchFamily="34" charset="0"/>
                        </a:rPr>
                      </a:br>
                      <a:br>
                        <a:rPr lang="en-GB" sz="1000" dirty="0">
                          <a:solidFill>
                            <a:srgbClr val="59595B"/>
                          </a:solidFill>
                          <a:latin typeface="Arial" panose="020B0604020202020204" pitchFamily="34" charset="0"/>
                          <a:ea typeface="HelvNeue Light for IBM" charset="77"/>
                          <a:cs typeface="Arial" panose="020B0604020202020204" pitchFamily="34" charset="0"/>
                        </a:rPr>
                      </a:br>
                      <a:endParaRPr sz="1000" dirty="0">
                        <a:solidFill>
                          <a:srgbClr val="59595B"/>
                        </a:solidFill>
                        <a:latin typeface="Arial" panose="020B0604020202020204" pitchFamily="34" charset="0"/>
                        <a:ea typeface="HelvNeue Light for IBM" charset="77"/>
                        <a:cs typeface="Arial" panose="020B0604020202020204" pitchFamily="34" charset="0"/>
                      </a:endParaRPr>
                    </a:p>
                  </a:txBody>
                  <a:tcPr marL="0" marR="0" marT="0" marB="0">
                    <a:lnL w="12700" cmpd="sng">
                      <a:noFill/>
                      <a:prstDash val="solid"/>
                    </a:lnL>
                    <a:lnR w="0" cmpd="sng">
                      <a:noFill/>
                      <a:prstDash val="solid"/>
                    </a:lnR>
                    <a:lnT w="12700" cmpd="sng">
                      <a:noFill/>
                      <a:prstDash val="solid"/>
                    </a:lnT>
                    <a:lnB w="12700" cmpd="sng">
                      <a:noFill/>
                      <a:prstDash val="solid"/>
                    </a:lnB>
                  </a:tcPr>
                </a:tc>
                <a:extLst>
                  <a:ext uri="{0D108BD9-81ED-4DB2-BD59-A6C34878D82A}">
                    <a16:rowId xmlns:a16="http://schemas.microsoft.com/office/drawing/2014/main" val="10002"/>
                  </a:ext>
                </a:extLst>
              </a:tr>
              <a:tr h="161452">
                <a:tc>
                  <a:txBody>
                    <a:bodyPr/>
                    <a:lstStyle/>
                    <a:p>
                      <a:pPr marL="50800" marR="50800" lvl="0" indent="0">
                        <a:lnSpc>
                          <a:spcPct val="100000"/>
                        </a:lnSpc>
                        <a:spcAft>
                          <a:spcPts val="600"/>
                        </a:spcAft>
                        <a:defRPr lang="en-US"/>
                      </a:pPr>
                      <a:r>
                        <a:rPr lang="en-US" sz="1200" b="1" dirty="0">
                          <a:solidFill>
                            <a:srgbClr val="00AFD8"/>
                          </a:solidFill>
                          <a:latin typeface="Arial" panose="020B0604020202020204" pitchFamily="34" charset="0"/>
                          <a:ea typeface="HelvNeue Bold for IBM" charset="77"/>
                          <a:cs typeface="Arial" panose="020B0604020202020204" pitchFamily="34" charset="0"/>
                        </a:rPr>
                        <a:t>Flexible</a:t>
                      </a:r>
                      <a:endParaRPr sz="1200" b="1" dirty="0">
                        <a:solidFill>
                          <a:srgbClr val="00AFD8"/>
                        </a:solidFill>
                        <a:latin typeface="Arial" panose="020B0604020202020204" pitchFamily="34" charset="0"/>
                        <a:ea typeface="HelvNeue Bold for IBM" charset="77"/>
                        <a:cs typeface="Arial" panose="020B0604020202020204" pitchFamily="34" charset="0"/>
                      </a:endParaRPr>
                    </a:p>
                  </a:txBody>
                  <a:tcPr marL="0" marR="0" marT="0" marB="0">
                    <a:lnL w="12700" cmpd="sng">
                      <a:noFill/>
                      <a:prstDash val="solid"/>
                    </a:lnL>
                    <a:lnR w="0" cmpd="sng">
                      <a:noFill/>
                      <a:prstDash val="solid"/>
                    </a:lnR>
                    <a:lnT w="12700" cmpd="sng">
                      <a:noFill/>
                      <a:prstDash val="solid"/>
                    </a:lnT>
                    <a:lnB w="12700" cmpd="sng">
                      <a:noFill/>
                      <a:prstDash val="solid"/>
                    </a:lnB>
                  </a:tcPr>
                </a:tc>
                <a:extLst>
                  <a:ext uri="{0D108BD9-81ED-4DB2-BD59-A6C34878D82A}">
                    <a16:rowId xmlns:a16="http://schemas.microsoft.com/office/drawing/2014/main" val="10003"/>
                  </a:ext>
                </a:extLst>
              </a:tr>
              <a:tr h="558628">
                <a:tc>
                  <a:txBody>
                    <a:bodyPr/>
                    <a:lstStyle/>
                    <a:p>
                      <a:pPr marL="50800" marR="50800" lvl="0" indent="0">
                        <a:lnSpc>
                          <a:spcPct val="100000"/>
                        </a:lnSpc>
                        <a:spcAft>
                          <a:spcPts val="400"/>
                        </a:spcAft>
                        <a:defRPr lang="en-US"/>
                      </a:pPr>
                      <a:r>
                        <a:rPr lang="en-GB" sz="1000" dirty="0">
                          <a:solidFill>
                            <a:srgbClr val="59595B"/>
                          </a:solidFill>
                          <a:latin typeface="Arial" panose="020B0604020202020204" pitchFamily="34" charset="0"/>
                          <a:ea typeface="HelvNeue Light for IBM" charset="77"/>
                          <a:cs typeface="Arial" panose="020B0604020202020204" pitchFamily="34" charset="0"/>
                        </a:rPr>
                        <a:t>deployment to better manage resource allocation</a:t>
                      </a:r>
                      <a:endParaRPr sz="1000" dirty="0">
                        <a:solidFill>
                          <a:srgbClr val="59595B"/>
                        </a:solidFill>
                        <a:latin typeface="Arial" panose="020B0604020202020204" pitchFamily="34" charset="0"/>
                        <a:ea typeface="HelvNeue Light for IBM" charset="77"/>
                        <a:cs typeface="Arial" panose="020B0604020202020204" pitchFamily="34" charset="0"/>
                      </a:endParaRPr>
                    </a:p>
                  </a:txBody>
                  <a:tcPr marL="0" marR="0" marT="0" marB="0">
                    <a:lnL w="12700" cmpd="sng">
                      <a:noFill/>
                      <a:prstDash val="solid"/>
                    </a:lnL>
                    <a:lnR w="0" cmpd="sng">
                      <a:noFill/>
                      <a:prstDash val="solid"/>
                    </a:lnR>
                    <a:lnT w="12700" cmpd="sng">
                      <a:noFill/>
                      <a:prstDash val="solid"/>
                    </a:lnT>
                    <a:lnB w="12700" cmpd="sng">
                      <a:noFill/>
                      <a:prstDash val="solid"/>
                    </a:lnB>
                  </a:tcPr>
                </a:tc>
                <a:extLst>
                  <a:ext uri="{0D108BD9-81ED-4DB2-BD59-A6C34878D82A}">
                    <a16:rowId xmlns:a16="http://schemas.microsoft.com/office/drawing/2014/main" val="10004"/>
                  </a:ext>
                </a:extLst>
              </a:tr>
              <a:tr h="144016">
                <a:tc>
                  <a:txBody>
                    <a:bodyPr/>
                    <a:lstStyle/>
                    <a:p>
                      <a:pPr marL="50800" marR="50800" lvl="0" indent="0">
                        <a:lnSpc>
                          <a:spcPct val="100000"/>
                        </a:lnSpc>
                        <a:spcAft>
                          <a:spcPts val="600"/>
                        </a:spcAft>
                        <a:defRPr lang="en-US"/>
                      </a:pPr>
                      <a:r>
                        <a:rPr lang="en-US" sz="1200" b="1" dirty="0">
                          <a:solidFill>
                            <a:srgbClr val="00AFD8"/>
                          </a:solidFill>
                          <a:latin typeface="Arial" panose="020B0604020202020204" pitchFamily="34" charset="0"/>
                          <a:ea typeface="HelvNeue Bold for IBM" charset="77"/>
                          <a:cs typeface="Arial" panose="020B0604020202020204" pitchFamily="34" charset="0"/>
                        </a:rPr>
                        <a:t>PaaS approach</a:t>
                      </a:r>
                      <a:endParaRPr sz="1200" b="1" dirty="0">
                        <a:solidFill>
                          <a:srgbClr val="00AFD8"/>
                        </a:solidFill>
                        <a:latin typeface="Arial" panose="020B0604020202020204" pitchFamily="34" charset="0"/>
                        <a:ea typeface="HelvNeue Bold for IBM" charset="77"/>
                        <a:cs typeface="Arial" panose="020B0604020202020204" pitchFamily="34" charset="0"/>
                      </a:endParaRPr>
                    </a:p>
                  </a:txBody>
                  <a:tcPr marL="0" marR="0" marT="0" marB="0">
                    <a:lnL w="12700" cmpd="sng">
                      <a:noFill/>
                      <a:prstDash val="solid"/>
                    </a:lnL>
                    <a:lnR w="0" cmpd="sng">
                      <a:noFill/>
                      <a:prstDash val="solid"/>
                    </a:lnR>
                    <a:lnT w="12700" cmpd="sng">
                      <a:noFill/>
                      <a:prstDash val="solid"/>
                    </a:lnT>
                    <a:lnB w="12700" cmpd="sng">
                      <a:noFill/>
                      <a:prstDash val="solid"/>
                    </a:lnB>
                  </a:tcPr>
                </a:tc>
                <a:extLst>
                  <a:ext uri="{0D108BD9-81ED-4DB2-BD59-A6C34878D82A}">
                    <a16:rowId xmlns:a16="http://schemas.microsoft.com/office/drawing/2014/main" val="10005"/>
                  </a:ext>
                </a:extLst>
              </a:tr>
              <a:tr h="444500">
                <a:tc>
                  <a:txBody>
                    <a:bodyPr/>
                    <a:lstStyle/>
                    <a:p>
                      <a:pPr marL="50800" marR="50800" lvl="0" indent="0">
                        <a:lnSpc>
                          <a:spcPct val="100000"/>
                        </a:lnSpc>
                        <a:spcAft>
                          <a:spcPts val="400"/>
                        </a:spcAft>
                        <a:defRPr lang="en-US"/>
                      </a:pPr>
                      <a:r>
                        <a:rPr lang="en-GB" sz="1000" dirty="0">
                          <a:solidFill>
                            <a:srgbClr val="59595B"/>
                          </a:solidFill>
                          <a:latin typeface="Arial" panose="020B0604020202020204" pitchFamily="34" charset="0"/>
                          <a:ea typeface="HelvNeue Light for IBM" charset="77"/>
                          <a:cs typeface="Arial" panose="020B0604020202020204" pitchFamily="34" charset="0"/>
                        </a:rPr>
                        <a:t>moves focus from maintaining blockchain infrastructure to developing apps </a:t>
                      </a:r>
                      <a:endParaRPr sz="1000" dirty="0">
                        <a:solidFill>
                          <a:srgbClr val="59595B"/>
                        </a:solidFill>
                        <a:latin typeface="Arial" panose="020B0604020202020204" pitchFamily="34" charset="0"/>
                        <a:ea typeface="HelvNeue Light for IBM" charset="77"/>
                        <a:cs typeface="Arial" panose="020B0604020202020204" pitchFamily="34" charset="0"/>
                      </a:endParaRPr>
                    </a:p>
                  </a:txBody>
                  <a:tcPr marL="0" marR="0" marT="0" marB="0">
                    <a:lnL w="12700" cmpd="sng">
                      <a:noFill/>
                      <a:prstDash val="solid"/>
                    </a:lnL>
                    <a:lnR w="0" cmpd="sng">
                      <a:noFill/>
                      <a:prstDash val="solid"/>
                    </a:lnR>
                    <a:lnT w="12700" cmpd="sng">
                      <a:noFill/>
                      <a:prstDash val="solid"/>
                    </a:lnT>
                    <a:lnB w="12700" cmpd="sng">
                      <a:noFill/>
                      <a:prstDash val="solid"/>
                    </a:lnB>
                  </a:tcPr>
                </a:tc>
                <a:extLst>
                  <a:ext uri="{0D108BD9-81ED-4DB2-BD59-A6C34878D82A}">
                    <a16:rowId xmlns:a16="http://schemas.microsoft.com/office/drawing/2014/main" val="10006"/>
                  </a:ext>
                </a:extLst>
              </a:tr>
            </a:tbl>
          </a:graphicData>
        </a:graphic>
      </p:graphicFrame>
      <p:sp>
        <p:nvSpPr>
          <p:cNvPr id="11" name="TextBox 8"/>
          <p:cNvSpPr txBox="1"/>
          <p:nvPr/>
        </p:nvSpPr>
        <p:spPr>
          <a:xfrm>
            <a:off x="7535699" y="3997936"/>
            <a:ext cx="2070000" cy="824586"/>
          </a:xfrm>
          <a:prstGeom prst="rect">
            <a:avLst/>
          </a:prstGeom>
          <a:solidFill>
            <a:srgbClr val="00AFD9"/>
          </a:solidFill>
          <a:ln>
            <a:noFill/>
          </a:ln>
        </p:spPr>
        <p:txBody>
          <a:bodyPr wrap="square" lIns="101600" tIns="101600" rIns="101600" bIns="101600" anchor="t"/>
          <a:lstStyle/>
          <a:p>
            <a:pPr>
              <a:lnSpc>
                <a:spcPts val="1000"/>
              </a:lnSpc>
              <a:spcAft>
                <a:spcPts val="400"/>
              </a:spcAft>
              <a:defRPr lang="en-US"/>
            </a:pPr>
            <a:r>
              <a:rPr sz="1200" b="1" dirty="0">
                <a:solidFill>
                  <a:srgbClr val="FFFFFF"/>
                </a:solidFill>
                <a:latin typeface="Arial" panose="020B0604020202020204" pitchFamily="34" charset="0"/>
                <a:ea typeface="Lubalin Demi for IBM" charset="77"/>
                <a:cs typeface="Arial" panose="020B0604020202020204" pitchFamily="34" charset="0"/>
              </a:rPr>
              <a:t>Solution components</a:t>
            </a:r>
            <a:endParaRPr sz="1200" dirty="0">
              <a:solidFill>
                <a:srgbClr val="FFFFFF"/>
              </a:solidFill>
              <a:latin typeface="Lubalin Demi for IBM" charset="77"/>
              <a:ea typeface="Lubalin Demi for IBM" charset="77"/>
              <a:cs typeface="Lubalin Demi for IBM" charset="77"/>
            </a:endParaRPr>
          </a:p>
          <a:p>
            <a:pPr marL="88900" indent="-88900">
              <a:lnSpc>
                <a:spcPts val="1000"/>
              </a:lnSpc>
              <a:spcAft>
                <a:spcPts val="400"/>
              </a:spcAft>
              <a:buClr>
                <a:schemeClr val="bg1"/>
              </a:buClr>
              <a:buSzPct val="100000"/>
              <a:buFont typeface="Arial" panose="020B0604020202020204" pitchFamily="34" charset="0"/>
              <a:buChar char="•"/>
              <a:tabLst>
                <a:tab pos="88900" algn="l"/>
              </a:tabLst>
              <a:defRPr/>
            </a:pPr>
            <a:r>
              <a:rPr lang="en-US" sz="1000" dirty="0">
                <a:latin typeface="Arial" panose="020B0604020202020204" pitchFamily="34" charset="0"/>
                <a:ea typeface="HelvNeue Light for IBM" charset="77"/>
                <a:cs typeface="Arial" panose="020B0604020202020204" pitchFamily="34" charset="0"/>
              </a:rPr>
              <a:t>IBM® Blockchain Platform  </a:t>
            </a:r>
          </a:p>
          <a:p>
            <a:pPr marL="88900" indent="-88900">
              <a:lnSpc>
                <a:spcPts val="1000"/>
              </a:lnSpc>
              <a:spcAft>
                <a:spcPts val="400"/>
              </a:spcAft>
              <a:buClr>
                <a:schemeClr val="bg1"/>
              </a:buClr>
              <a:buSzPct val="100000"/>
              <a:buFont typeface="Arial" panose="020B0604020202020204" pitchFamily="34" charset="0"/>
              <a:buChar char="•"/>
              <a:tabLst>
                <a:tab pos="88900" algn="l"/>
              </a:tabLst>
              <a:defRPr/>
            </a:pPr>
            <a:r>
              <a:rPr lang="en-US" sz="1000" dirty="0">
                <a:latin typeface="Arial" panose="020B0604020202020204" pitchFamily="34" charset="0"/>
                <a:ea typeface="HelvNeue Light for IBM" charset="77"/>
                <a:cs typeface="Arial" panose="020B0604020202020204" pitchFamily="34" charset="0"/>
              </a:rPr>
              <a:t>IBM Cloud™ Kubernetes Service</a:t>
            </a:r>
          </a:p>
        </p:txBody>
      </p:sp>
      <p:sp>
        <p:nvSpPr>
          <p:cNvPr id="15" name="TextBox 1"/>
          <p:cNvSpPr txBox="1">
            <a:spLocks noChangeArrowheads="1"/>
          </p:cNvSpPr>
          <p:nvPr/>
        </p:nvSpPr>
        <p:spPr bwMode="auto">
          <a:xfrm>
            <a:off x="7443788" y="6623050"/>
            <a:ext cx="165893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defTabSz="1017588" eaLnBrk="0" fontAlgn="base" hangingPunct="0">
              <a:spcBef>
                <a:spcPct val="0"/>
              </a:spcBef>
              <a:spcAft>
                <a:spcPct val="0"/>
              </a:spcAft>
              <a:defRPr sz="2000">
                <a:solidFill>
                  <a:schemeClr val="tx1"/>
                </a:solidFill>
                <a:latin typeface="Arial" pitchFamily="34" charset="0"/>
                <a:cs typeface="Arial" pitchFamily="34" charset="0"/>
              </a:defRPr>
            </a:lvl6pPr>
            <a:lvl7pPr marL="2971800" indent="-228600" defTabSz="1017588" eaLnBrk="0" fontAlgn="base" hangingPunct="0">
              <a:spcBef>
                <a:spcPct val="0"/>
              </a:spcBef>
              <a:spcAft>
                <a:spcPct val="0"/>
              </a:spcAft>
              <a:defRPr sz="2000">
                <a:solidFill>
                  <a:schemeClr val="tx1"/>
                </a:solidFill>
                <a:latin typeface="Arial" pitchFamily="34" charset="0"/>
                <a:cs typeface="Arial" pitchFamily="34" charset="0"/>
              </a:defRPr>
            </a:lvl7pPr>
            <a:lvl8pPr marL="3429000" indent="-228600" defTabSz="1017588" eaLnBrk="0" fontAlgn="base" hangingPunct="0">
              <a:spcBef>
                <a:spcPct val="0"/>
              </a:spcBef>
              <a:spcAft>
                <a:spcPct val="0"/>
              </a:spcAft>
              <a:defRPr sz="2000">
                <a:solidFill>
                  <a:schemeClr val="tx1"/>
                </a:solidFill>
                <a:latin typeface="Arial" pitchFamily="34" charset="0"/>
                <a:cs typeface="Arial" pitchFamily="34" charset="0"/>
              </a:defRPr>
            </a:lvl8pPr>
            <a:lvl9pPr marL="3886200" indent="-228600" defTabSz="1017588" eaLnBrk="0" fontAlgn="base" hangingPunct="0">
              <a:spcBef>
                <a:spcPct val="0"/>
              </a:spcBef>
              <a:spcAft>
                <a:spcPct val="0"/>
              </a:spcAft>
              <a:defRPr sz="2000">
                <a:solidFill>
                  <a:schemeClr val="tx1"/>
                </a:solidFill>
                <a:latin typeface="Arial" pitchFamily="34" charset="0"/>
                <a:cs typeface="Arial" pitchFamily="34" charset="0"/>
              </a:defRPr>
            </a:lvl9pPr>
          </a:lstStyle>
          <a:p>
            <a:pPr eaLnBrk="1" hangingPunct="1"/>
            <a:r>
              <a:rPr lang="en-US" altLang="en-US" sz="1100" b="1" dirty="0">
                <a:solidFill>
                  <a:srgbClr val="00639C"/>
                </a:solidFill>
              </a:rPr>
              <a:t>Share this</a:t>
            </a:r>
            <a:endParaRPr lang="en-IN" altLang="en-US" sz="1100" dirty="0"/>
          </a:p>
        </p:txBody>
      </p:sp>
      <p:pic>
        <p:nvPicPr>
          <p:cNvPr id="2" name="Picture 1">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267431" y="7069862"/>
            <a:ext cx="257712" cy="255600"/>
          </a:xfrm>
          <a:prstGeom prst="rect">
            <a:avLst/>
          </a:prstGeom>
        </p:spPr>
      </p:pic>
      <p:pic>
        <p:nvPicPr>
          <p:cNvPr id="21" name="Picture 20">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935645" y="7069862"/>
            <a:ext cx="255600" cy="255600"/>
          </a:xfrm>
          <a:prstGeom prst="rect">
            <a:avLst/>
          </a:prstGeom>
        </p:spPr>
      </p:pic>
      <p:pic>
        <p:nvPicPr>
          <p:cNvPr id="22" name="Picture 21">
            <a:hlinkClick r:id="rId9"/>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604999" y="7069862"/>
            <a:ext cx="257400" cy="255600"/>
          </a:xfrm>
          <a:prstGeom prst="rect">
            <a:avLst/>
          </a:prstGeom>
        </p:spPr>
      </p:pic>
      <p:pic>
        <p:nvPicPr>
          <p:cNvPr id="23" name="Picture 22">
            <a:hlinkClick r:id="rId11"/>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600189" y="7069862"/>
            <a:ext cx="255600" cy="255600"/>
          </a:xfrm>
          <a:prstGeom prst="rect">
            <a:avLst/>
          </a:prstGeom>
        </p:spPr>
      </p:pic>
      <p:sp>
        <p:nvSpPr>
          <p:cNvPr id="13" name="TextBox 12"/>
          <p:cNvSpPr txBox="1"/>
          <p:nvPr/>
        </p:nvSpPr>
        <p:spPr>
          <a:xfrm>
            <a:off x="4270443" y="465864"/>
            <a:ext cx="1371600" cy="246221"/>
          </a:xfrm>
          <a:prstGeom prst="rect">
            <a:avLst/>
          </a:prstGeom>
          <a:noFill/>
        </p:spPr>
        <p:txBody>
          <a:bodyPr wrap="square" rtlCol="0">
            <a:spAutoFit/>
          </a:bodyPr>
          <a:lstStyle/>
          <a:p>
            <a:pPr algn="ctr"/>
            <a:r>
              <a:rPr lang="en-GB" sz="1000" dirty="0">
                <a:latin typeface="Arial" panose="020B0604020202020204" pitchFamily="34" charset="0"/>
                <a:cs typeface="Arial" panose="020B0604020202020204" pitchFamily="34" charset="0"/>
              </a:rPr>
              <a:t>Computer Services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316</Words>
  <Application>Microsoft Office PowerPoint</Application>
  <PresentationFormat>Custom</PresentationFormat>
  <Paragraphs>43</Paragraphs>
  <Slides>1</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vt:i4>
      </vt:variant>
    </vt:vector>
  </HeadingPairs>
  <TitlesOfParts>
    <vt:vector size="11" baseType="lpstr">
      <vt:lpstr>MS PGothic</vt:lpstr>
      <vt:lpstr>Arial</vt:lpstr>
      <vt:lpstr>Calibri</vt:lpstr>
      <vt:lpstr>HelvNeue Bold for IBM</vt:lpstr>
      <vt:lpstr>HelvNeue Light for IBM</vt:lpstr>
      <vt:lpstr>Lubalin Demi for IBM</vt:lpstr>
      <vt:lpstr>Lubalin Demi Italic for IBM</vt:lpstr>
      <vt:lpstr>Times New Roman</vt:lpstr>
      <vt:lpstr>Office Theme</vt:lpstr>
      <vt:lpstr>Custom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Edward</dc:creator>
  <cp:lastModifiedBy>Luis Cotton</cp:lastModifiedBy>
  <cp:revision>45</cp:revision>
  <dcterms:modified xsi:type="dcterms:W3CDTF">2018-12-21T09:35:42Z</dcterms:modified>
</cp:coreProperties>
</file>