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theme/theme2.xml" ContentType="application/vnd.openxmlformats-officedocument.theme+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theme/theme3.xml" ContentType="application/vnd.openxmlformats-officedocument.theme+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7" r:id="rId1"/>
    <p:sldMasterId id="2147483674" r:id="rId2"/>
    <p:sldMasterId id="2147483734" r:id="rId3"/>
    <p:sldMasterId id="2147483715" r:id="rId4"/>
  </p:sldMasterIdLst>
  <p:notesMasterIdLst>
    <p:notesMasterId r:id="rId6"/>
  </p:notesMasterIdLst>
  <p:handoutMasterIdLst>
    <p:handoutMasterId r:id="rId7"/>
  </p:handoutMasterIdLst>
  <p:sldIdLst>
    <p:sldId id="421" r:id="rId5"/>
  </p:sldIdLst>
  <p:sldSz cx="14630400" cy="8229600"/>
  <p:notesSz cx="6858000" cy="9144000"/>
  <p:defaultTextStyle>
    <a:defPPr>
      <a:defRPr lang="en-US"/>
    </a:defPPr>
    <a:lvl1pPr marL="0" algn="l" defTabSz="1097280" rtl="0" eaLnBrk="1" latinLnBrk="0" hangingPunct="1">
      <a:defRPr sz="2160" kern="1200">
        <a:solidFill>
          <a:schemeClr val="tx1"/>
        </a:solidFill>
        <a:latin typeface="+mn-lt"/>
        <a:ea typeface="+mn-ea"/>
        <a:cs typeface="+mn-cs"/>
      </a:defRPr>
    </a:lvl1pPr>
    <a:lvl2pPr marL="548640" algn="l" defTabSz="1097280" rtl="0" eaLnBrk="1" latinLnBrk="0" hangingPunct="1">
      <a:defRPr sz="2160" kern="1200">
        <a:solidFill>
          <a:schemeClr val="tx1"/>
        </a:solidFill>
        <a:latin typeface="+mn-lt"/>
        <a:ea typeface="+mn-ea"/>
        <a:cs typeface="+mn-cs"/>
      </a:defRPr>
    </a:lvl2pPr>
    <a:lvl3pPr marL="1097280" algn="l" defTabSz="1097280" rtl="0" eaLnBrk="1" latinLnBrk="0" hangingPunct="1">
      <a:defRPr sz="2160" kern="1200">
        <a:solidFill>
          <a:schemeClr val="tx1"/>
        </a:solidFill>
        <a:latin typeface="+mn-lt"/>
        <a:ea typeface="+mn-ea"/>
        <a:cs typeface="+mn-cs"/>
      </a:defRPr>
    </a:lvl3pPr>
    <a:lvl4pPr marL="1645920" algn="l" defTabSz="1097280" rtl="0" eaLnBrk="1" latinLnBrk="0" hangingPunct="1">
      <a:defRPr sz="2160" kern="1200">
        <a:solidFill>
          <a:schemeClr val="tx1"/>
        </a:solidFill>
        <a:latin typeface="+mn-lt"/>
        <a:ea typeface="+mn-ea"/>
        <a:cs typeface="+mn-cs"/>
      </a:defRPr>
    </a:lvl4pPr>
    <a:lvl5pPr marL="2194560" algn="l" defTabSz="1097280" rtl="0" eaLnBrk="1" latinLnBrk="0" hangingPunct="1">
      <a:defRPr sz="2160" kern="1200">
        <a:solidFill>
          <a:schemeClr val="tx1"/>
        </a:solidFill>
        <a:latin typeface="+mn-lt"/>
        <a:ea typeface="+mn-ea"/>
        <a:cs typeface="+mn-cs"/>
      </a:defRPr>
    </a:lvl5pPr>
    <a:lvl6pPr marL="2743200" algn="l" defTabSz="1097280" rtl="0" eaLnBrk="1" latinLnBrk="0" hangingPunct="1">
      <a:defRPr sz="2160" kern="1200">
        <a:solidFill>
          <a:schemeClr val="tx1"/>
        </a:solidFill>
        <a:latin typeface="+mn-lt"/>
        <a:ea typeface="+mn-ea"/>
        <a:cs typeface="+mn-cs"/>
      </a:defRPr>
    </a:lvl6pPr>
    <a:lvl7pPr marL="3291840" algn="l" defTabSz="1097280" rtl="0" eaLnBrk="1" latinLnBrk="0" hangingPunct="1">
      <a:defRPr sz="2160" kern="1200">
        <a:solidFill>
          <a:schemeClr val="tx1"/>
        </a:solidFill>
        <a:latin typeface="+mn-lt"/>
        <a:ea typeface="+mn-ea"/>
        <a:cs typeface="+mn-cs"/>
      </a:defRPr>
    </a:lvl7pPr>
    <a:lvl8pPr marL="3840480" algn="l" defTabSz="1097280" rtl="0" eaLnBrk="1" latinLnBrk="0" hangingPunct="1">
      <a:defRPr sz="2160" kern="1200">
        <a:solidFill>
          <a:schemeClr val="tx1"/>
        </a:solidFill>
        <a:latin typeface="+mn-lt"/>
        <a:ea typeface="+mn-ea"/>
        <a:cs typeface="+mn-cs"/>
      </a:defRPr>
    </a:lvl8pPr>
    <a:lvl9pPr marL="4389120" algn="l" defTabSz="1097280" rtl="0" eaLnBrk="1" latinLnBrk="0" hangingPunct="1">
      <a:defRPr sz="216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592" userDrawn="1">
          <p15:clr>
            <a:srgbClr val="547EBF"/>
          </p15:clr>
        </p15:guide>
        <p15:guide id="2" pos="4608" userDrawn="1">
          <p15:clr>
            <a:srgbClr val="547EBF"/>
          </p15:clr>
        </p15:guide>
        <p15:guide id="3" pos="6509" userDrawn="1">
          <p15:clr>
            <a:srgbClr val="547EBF"/>
          </p15:clr>
        </p15:guide>
        <p15:guide id="4" pos="2304" userDrawn="1">
          <p15:clr>
            <a:srgbClr val="547EBF"/>
          </p15:clr>
        </p15:guide>
        <p15:guide id="5" orient="horz" pos="1296" userDrawn="1">
          <p15:clr>
            <a:srgbClr val="547EBF"/>
          </p15:clr>
        </p15:guide>
        <p15:guide id="6" orient="horz" pos="3888" userDrawn="1">
          <p15:clr>
            <a:srgbClr val="547EBF"/>
          </p15:clr>
        </p15:guide>
        <p15:guide id="7" userDrawn="1">
          <p15:clr>
            <a:srgbClr val="547EBF"/>
          </p15:clr>
        </p15:guide>
        <p15:guide id="8" pos="9216" userDrawn="1">
          <p15:clr>
            <a:srgbClr val="547EBF"/>
          </p15:clr>
        </p15:guide>
        <p15:guide id="9" orient="horz" userDrawn="1">
          <p15:clr>
            <a:srgbClr val="547EBF"/>
          </p15:clr>
        </p15:guide>
        <p15:guide id="10" orient="horz" pos="5184" userDrawn="1">
          <p15:clr>
            <a:srgbClr val="547EBF"/>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MINIBM" initials="A"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7F3F1"/>
    <a:srgbClr val="DBFBFB"/>
    <a:srgbClr val="EDF4FF"/>
    <a:srgbClr val="FFF0F6"/>
    <a:srgbClr val="E0DBDA"/>
    <a:srgbClr val="DCDCDC"/>
    <a:srgbClr val="87EDED"/>
    <a:srgbClr val="C9DEFF"/>
    <a:srgbClr val="E6D6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5965" autoAdjust="0"/>
    <p:restoredTop sz="25342" autoAdjust="0"/>
  </p:normalViewPr>
  <p:slideViewPr>
    <p:cSldViewPr snapToObjects="1">
      <p:cViewPr varScale="1">
        <p:scale>
          <a:sx n="22" d="100"/>
          <a:sy n="22" d="100"/>
        </p:scale>
        <p:origin x="2646" y="48"/>
      </p:cViewPr>
      <p:guideLst>
        <p:guide orient="horz" pos="2592"/>
        <p:guide pos="4608"/>
        <p:guide pos="6509"/>
        <p:guide pos="2304"/>
        <p:guide orient="horz" pos="1296"/>
        <p:guide orient="horz" pos="3888"/>
        <p:guide/>
        <p:guide pos="9216"/>
        <p:guide orient="horz"/>
        <p:guide orient="horz" pos="5184"/>
      </p:guideLst>
    </p:cSldViewPr>
  </p:slideViewPr>
  <p:notesTextViewPr>
    <p:cViewPr>
      <p:scale>
        <a:sx n="100" d="100"/>
        <a:sy n="100" d="100"/>
      </p:scale>
      <p:origin x="0" y="0"/>
    </p:cViewPr>
  </p:notesTextViewPr>
  <p:sorterViewPr>
    <p:cViewPr>
      <p:scale>
        <a:sx n="68" d="100"/>
        <a:sy n="68" d="100"/>
      </p:scale>
      <p:origin x="0" y="0"/>
    </p:cViewPr>
  </p:sorterViewPr>
  <p:notesViewPr>
    <p:cSldViewPr snapToObjects="1">
      <p:cViewPr varScale="1">
        <p:scale>
          <a:sx n="67" d="100"/>
          <a:sy n="67" d="100"/>
        </p:scale>
        <p:origin x="2376" y="84"/>
      </p:cViewPr>
      <p:guideLst/>
    </p:cSldViewPr>
  </p:notesViewPr>
  <p:gridSpacing cx="45720" cy="4572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Master" Target="slideMasters/slideMaster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5D3A1D4-C2F1-4FBA-9F37-B87A976340E2}" type="datetimeFigureOut">
              <a:rPr lang="en-US" smtClean="0"/>
              <a:t>12/3/2019</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B101E57-0ADC-4285-9663-DD3D73EBE0D4}" type="slidenum">
              <a:rPr lang="en-US" smtClean="0"/>
              <a:t>‹#›</a:t>
            </a:fld>
            <a:endParaRPr lang="en-US"/>
          </a:p>
        </p:txBody>
      </p:sp>
    </p:spTree>
    <p:extLst>
      <p:ext uri="{BB962C8B-B14F-4D97-AF65-F5344CB8AC3E}">
        <p14:creationId xmlns:p14="http://schemas.microsoft.com/office/powerpoint/2010/main" val="18016823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b="0" i="0">
                <a:latin typeface="Arial Regular" charset="0"/>
              </a:defRPr>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b="0" i="0">
                <a:latin typeface="Arial Regular" charset="0"/>
              </a:defRPr>
            </a:lvl1pPr>
          </a:lstStyle>
          <a:p>
            <a:fld id="{5288BB53-F264-D84E-8876-073A512183CA}" type="datetimeFigureOut">
              <a:rPr lang="en-US" smtClean="0"/>
              <a:pPr/>
              <a:t>12/3/2019</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b="0" i="0">
                <a:latin typeface="Arial Regular" charset="0"/>
              </a:defRPr>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b="0" i="0">
                <a:latin typeface="Arial Regular" charset="0"/>
              </a:defRPr>
            </a:lvl1pPr>
          </a:lstStyle>
          <a:p>
            <a:fld id="{698D0594-4E60-8F4B-8226-C705B94694A4}" type="slidenum">
              <a:rPr lang="en-US" smtClean="0"/>
              <a:pPr/>
              <a:t>‹#›</a:t>
            </a:fld>
            <a:endParaRPr lang="en-US" dirty="0"/>
          </a:p>
        </p:txBody>
      </p:sp>
    </p:spTree>
    <p:extLst>
      <p:ext uri="{BB962C8B-B14F-4D97-AF65-F5344CB8AC3E}">
        <p14:creationId xmlns:p14="http://schemas.microsoft.com/office/powerpoint/2010/main" val="523485113"/>
      </p:ext>
    </p:extLst>
  </p:cSld>
  <p:clrMap bg1="lt1" tx1="dk1" bg2="lt2" tx2="dk2" accent1="accent1" accent2="accent2" accent3="accent3" accent4="accent4" accent5="accent5" accent6="accent6" hlink="hlink" folHlink="folHlink"/>
  <p:notesStyle>
    <a:lvl1pPr marL="0" algn="l" defTabSz="914400" rtl="0" eaLnBrk="1" latinLnBrk="0" hangingPunct="1">
      <a:defRPr sz="1200" b="0" i="0" kern="1200">
        <a:solidFill>
          <a:schemeClr val="tx1"/>
        </a:solidFill>
        <a:latin typeface="Arial Regular" charset="0"/>
        <a:ea typeface="+mn-ea"/>
        <a:cs typeface="+mn-cs"/>
      </a:defRPr>
    </a:lvl1pPr>
    <a:lvl2pPr marL="457200" algn="l" defTabSz="914400" rtl="0" eaLnBrk="1" latinLnBrk="0" hangingPunct="1">
      <a:defRPr sz="1200" b="0" i="0" kern="1200">
        <a:solidFill>
          <a:schemeClr val="tx1"/>
        </a:solidFill>
        <a:latin typeface="Arial Regular" charset="0"/>
        <a:ea typeface="+mn-ea"/>
        <a:cs typeface="+mn-cs"/>
      </a:defRPr>
    </a:lvl2pPr>
    <a:lvl3pPr marL="914400" algn="l" defTabSz="914400" rtl="0" eaLnBrk="1" latinLnBrk="0" hangingPunct="1">
      <a:defRPr sz="1200" b="0" i="0" kern="1200">
        <a:solidFill>
          <a:schemeClr val="tx1"/>
        </a:solidFill>
        <a:latin typeface="Arial Regular" charset="0"/>
        <a:ea typeface="+mn-ea"/>
        <a:cs typeface="+mn-cs"/>
      </a:defRPr>
    </a:lvl3pPr>
    <a:lvl4pPr marL="1371600" algn="l" defTabSz="914400" rtl="0" eaLnBrk="1" latinLnBrk="0" hangingPunct="1">
      <a:defRPr sz="1200" b="0" i="0" kern="1200">
        <a:solidFill>
          <a:schemeClr val="tx1"/>
        </a:solidFill>
        <a:latin typeface="Arial Regular" charset="0"/>
        <a:ea typeface="+mn-ea"/>
        <a:cs typeface="+mn-cs"/>
      </a:defRPr>
    </a:lvl4pPr>
    <a:lvl5pPr marL="1828800" algn="l" defTabSz="914400" rtl="0" eaLnBrk="1" latinLnBrk="0" hangingPunct="1">
      <a:defRPr sz="1200" b="0" i="0" kern="1200">
        <a:solidFill>
          <a:schemeClr val="tx1"/>
        </a:solidFill>
        <a:latin typeface="Arial Regular"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a:solidFill>
                  <a:schemeClr val="tx1"/>
                </a:solidFill>
                <a:effectLst/>
                <a:latin typeface="IBM Plex Mono" panose="020B0509050000000000" pitchFamily="49" charset="0"/>
                <a:ea typeface="+mn-ea"/>
                <a:cs typeface="+mn-cs"/>
              </a:rPr>
              <a:t>Client Name</a:t>
            </a:r>
          </a:p>
          <a:p>
            <a:r>
              <a:rPr lang="en-GB" sz="1200" dirty="0">
                <a:solidFill>
                  <a:schemeClr val="tx1"/>
                </a:solidFill>
              </a:rPr>
              <a:t>Hyundai Nishat Motor (Private) Limited</a:t>
            </a:r>
          </a:p>
          <a:p>
            <a:endParaRPr lang="en-US" sz="1200" kern="1200" dirty="0">
              <a:solidFill>
                <a:schemeClr val="tx1"/>
              </a:solidFill>
              <a:effectLst/>
              <a:latin typeface="IBM Plex Mono" panose="020B0509050000000000" pitchFamily="49" charset="0"/>
              <a:ea typeface="+mn-ea"/>
              <a:cs typeface="+mn-cs"/>
            </a:endParaRPr>
          </a:p>
          <a:p>
            <a:r>
              <a:rPr lang="en-US" sz="1200" b="1" kern="1200" dirty="0">
                <a:solidFill>
                  <a:schemeClr val="tx1"/>
                </a:solidFill>
                <a:effectLst/>
                <a:latin typeface="IBM Plex Mono" panose="020B0509050000000000" pitchFamily="49" charset="0"/>
                <a:ea typeface="+mn-ea"/>
                <a:cs typeface="+mn-cs"/>
              </a:rPr>
              <a:t>Company Background</a:t>
            </a:r>
          </a:p>
          <a:p>
            <a:pPr hangingPunct="0"/>
            <a:r>
              <a:rPr lang="en-GB" sz="1200" b="0" i="0" kern="1200" dirty="0">
                <a:solidFill>
                  <a:schemeClr val="tx1"/>
                </a:solidFill>
                <a:effectLst/>
                <a:latin typeface="Arial Regular" charset="0"/>
                <a:ea typeface="+mn-ea"/>
                <a:cs typeface="+mn-cs"/>
              </a:rPr>
              <a:t>Founded in 2017 as joint venture between Nishat Group, </a:t>
            </a:r>
            <a:r>
              <a:rPr lang="en-GB" sz="1200" b="0" i="0" kern="1200" dirty="0" err="1">
                <a:solidFill>
                  <a:schemeClr val="tx1"/>
                </a:solidFill>
                <a:effectLst/>
                <a:latin typeface="Arial Regular" charset="0"/>
                <a:ea typeface="+mn-ea"/>
                <a:cs typeface="+mn-cs"/>
              </a:rPr>
              <a:t>Sojitz</a:t>
            </a:r>
            <a:r>
              <a:rPr lang="en-GB" sz="1200" b="0" i="0" kern="1200" dirty="0">
                <a:solidFill>
                  <a:schemeClr val="tx1"/>
                </a:solidFill>
                <a:effectLst/>
                <a:latin typeface="Arial Regular" charset="0"/>
                <a:ea typeface="+mn-ea"/>
                <a:cs typeface="+mn-cs"/>
              </a:rPr>
              <a:t> Corporation and Millat Tractors Limited, Hyundai Nishat Motor (Private) Limited is an automobile manufacturer headquartered in Lahore, Pakistan. From its plant in Faisalabad and a nationwide network of dealership franchises, the company will build and retail cars and commercial vehicles to private and corporate customers across the country.</a:t>
            </a:r>
          </a:p>
          <a:p>
            <a:pPr hangingPunct="0"/>
            <a:endParaRPr lang="en-US" sz="1200" b="1" kern="1200" dirty="0">
              <a:solidFill>
                <a:schemeClr val="tx1"/>
              </a:solidFill>
              <a:effectLst/>
              <a:latin typeface="IBM Plex Mono" panose="020B0509050000000000" pitchFamily="49" charset="0"/>
              <a:ea typeface="+mn-ea"/>
              <a:cs typeface="+mn-cs"/>
            </a:endParaRPr>
          </a:p>
          <a:p>
            <a:r>
              <a:rPr lang="en-US" sz="1200" b="1" kern="1200" dirty="0">
                <a:solidFill>
                  <a:schemeClr val="tx1"/>
                </a:solidFill>
                <a:effectLst/>
                <a:latin typeface="IBM Plex Mono" panose="020B0509050000000000" pitchFamily="49" charset="0"/>
                <a:ea typeface="+mn-ea"/>
                <a:cs typeface="+mn-cs"/>
              </a:rPr>
              <a:t>Business challenge</a:t>
            </a:r>
          </a:p>
          <a:p>
            <a:pPr hangingPunct="0"/>
            <a:r>
              <a:rPr lang="en-GB" sz="1200" b="0" i="0" kern="1200" dirty="0">
                <a:solidFill>
                  <a:schemeClr val="tx1"/>
                </a:solidFill>
                <a:effectLst/>
                <a:latin typeface="Arial Regular" charset="0"/>
                <a:ea typeface="+mn-ea"/>
                <a:cs typeface="+mn-cs"/>
              </a:rPr>
              <a:t>To establish itself in Pakistan, Hyundai Nishat Motor (Private) Limited aims to win market share with fast deliveries and highly competitive pricing. How could it create a nationwide automotive business from scratch?</a:t>
            </a:r>
          </a:p>
          <a:p>
            <a:pPr hangingPunct="0"/>
            <a:endParaRPr lang="en-US" sz="1200" b="1" kern="1200" dirty="0">
              <a:solidFill>
                <a:schemeClr val="tx1"/>
              </a:solidFill>
              <a:effectLst/>
              <a:latin typeface="IBM Plex Mono" panose="020B0509050000000000" pitchFamily="49" charset="0"/>
              <a:ea typeface="+mn-ea"/>
              <a:cs typeface="+mn-cs"/>
            </a:endParaRPr>
          </a:p>
          <a:p>
            <a:r>
              <a:rPr lang="en-US" sz="1200" b="1" kern="1200" dirty="0">
                <a:solidFill>
                  <a:schemeClr val="tx1"/>
                </a:solidFill>
                <a:effectLst/>
                <a:latin typeface="IBM Plex Mono" panose="020B0509050000000000" pitchFamily="49" charset="0"/>
                <a:ea typeface="+mn-ea"/>
                <a:cs typeface="+mn-cs"/>
              </a:rPr>
              <a:t>The benefit</a:t>
            </a:r>
          </a:p>
          <a:p>
            <a:pPr hangingPunct="0"/>
            <a:r>
              <a:rPr lang="en-GB" sz="1200" b="0" i="0" kern="1200" dirty="0">
                <a:solidFill>
                  <a:schemeClr val="tx1"/>
                </a:solidFill>
                <a:effectLst/>
                <a:latin typeface="Arial Regular" charset="0"/>
                <a:ea typeface="+mn-ea"/>
                <a:cs typeface="+mn-cs"/>
              </a:rPr>
              <a:t>Hyundai Nishat Motor (Private) Limited predicts it will be able to offer compelling pricing and 66 percent faster vehicle delivery compared to competitors, attracting new customers and speeding growth.</a:t>
            </a:r>
          </a:p>
          <a:p>
            <a:pPr hangingPunct="0"/>
            <a:endParaRPr lang="en-US" sz="1200" b="1" kern="1200" dirty="0">
              <a:solidFill>
                <a:schemeClr val="tx1"/>
              </a:solidFill>
              <a:effectLst/>
              <a:latin typeface="IBM Plex Mono" panose="020B0509050000000000" pitchFamily="49" charset="0"/>
              <a:ea typeface="+mn-ea"/>
              <a:cs typeface="+mn-cs"/>
            </a:endParaRPr>
          </a:p>
          <a:p>
            <a:r>
              <a:rPr lang="en-US" sz="1200" b="1" kern="1200" dirty="0">
                <a:solidFill>
                  <a:schemeClr val="tx1"/>
                </a:solidFill>
                <a:effectLst/>
                <a:latin typeface="IBM Plex Mono" panose="020B0509050000000000" pitchFamily="49" charset="0"/>
                <a:ea typeface="+mn-ea"/>
                <a:cs typeface="+mn-cs"/>
              </a:rPr>
              <a:t>Pull Quote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kern="1200" dirty="0">
                <a:solidFill>
                  <a:schemeClr val="tx1"/>
                </a:solidFill>
                <a:effectLst/>
                <a:latin typeface="IBM Plex Mono" panose="020B0509050000000000" pitchFamily="49" charset="0"/>
                <a:ea typeface="+mn-ea"/>
                <a:cs typeface="+mn-cs"/>
              </a:rPr>
              <a:t>“</a:t>
            </a:r>
            <a:r>
              <a:rPr lang="en-GB" sz="1200" i="1" kern="1200" dirty="0">
                <a:solidFill>
                  <a:schemeClr val="tx1"/>
                </a:solidFill>
                <a:effectLst/>
                <a:latin typeface="IBM Plex Mono" panose="020B0509050000000000" pitchFamily="49" charset="0"/>
                <a:ea typeface="+mn-ea"/>
                <a:cs typeface="+mn-cs"/>
              </a:rPr>
              <a:t>Thanks to industry best practices from SAP and high-performance infrastructure from IBM, we’re ready to carve out a niche position in a very competitive market</a:t>
            </a:r>
            <a:r>
              <a:rPr lang="en-US" sz="1200" i="1" kern="1200" dirty="0">
                <a:solidFill>
                  <a:schemeClr val="tx1"/>
                </a:solidFill>
                <a:effectLst/>
                <a:latin typeface="IBM Plex Mono" panose="020B0509050000000000" pitchFamily="49" charset="0"/>
                <a:ea typeface="+mn-ea"/>
                <a:cs typeface="+mn-cs"/>
              </a:rPr>
              <a:t>.”</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200" i="1" dirty="0">
                <a:latin typeface="IBM Plex Mono" panose="020B0509050000000000" pitchFamily="49" charset="0"/>
                <a:cs typeface="Arial" charset="0"/>
              </a:rPr>
              <a:t>—</a:t>
            </a:r>
            <a:r>
              <a:rPr lang="en-GB" altLang="en-US" sz="1200" i="1" dirty="0" err="1">
                <a:latin typeface="IBM Plex Mono" panose="020B0509050000000000" pitchFamily="49" charset="0"/>
                <a:cs typeface="Arial" charset="0"/>
              </a:rPr>
              <a:t>Shuja</a:t>
            </a:r>
            <a:r>
              <a:rPr lang="en-GB" altLang="en-US" sz="1200" i="1" dirty="0">
                <a:latin typeface="IBM Plex Mono" panose="020B0509050000000000" pitchFamily="49" charset="0"/>
                <a:cs typeface="Arial" charset="0"/>
              </a:rPr>
              <a:t> </a:t>
            </a:r>
            <a:r>
              <a:rPr lang="en-GB" altLang="en-US" sz="1200" i="1" dirty="0" err="1">
                <a:latin typeface="IBM Plex Mono" panose="020B0509050000000000" pitchFamily="49" charset="0"/>
                <a:cs typeface="Arial" charset="0"/>
              </a:rPr>
              <a:t>ur</a:t>
            </a:r>
            <a:r>
              <a:rPr lang="en-GB" altLang="en-US" sz="1200" i="1" dirty="0">
                <a:latin typeface="IBM Plex Mono" panose="020B0509050000000000" pitchFamily="49" charset="0"/>
                <a:cs typeface="Arial" charset="0"/>
              </a:rPr>
              <a:t> Rahman, Head of IT, Hyundai Nishat Motor (Private) Limited</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1" kern="1200" dirty="0">
              <a:solidFill>
                <a:schemeClr val="tx1"/>
              </a:solidFill>
              <a:effectLst/>
              <a:latin typeface="IBM Plex Mono" panose="020B0509050000000000" pitchFamily="49" charset="0"/>
              <a:ea typeface="+mn-ea"/>
              <a:cs typeface="+mn-cs"/>
            </a:endParaRPr>
          </a:p>
          <a:p>
            <a:r>
              <a:rPr lang="en-US" sz="1200" b="1" kern="1200" dirty="0">
                <a:solidFill>
                  <a:schemeClr val="tx1"/>
                </a:solidFill>
                <a:effectLst/>
                <a:latin typeface="IBM Plex Mono" panose="020B0509050000000000" pitchFamily="49" charset="0"/>
                <a:ea typeface="+mn-ea"/>
                <a:cs typeface="+mn-cs"/>
              </a:rPr>
              <a:t>Solution components</a:t>
            </a:r>
          </a:p>
          <a:p>
            <a:r>
              <a:rPr lang="en-US" sz="1200" b="1" i="0" kern="1200" dirty="0">
                <a:solidFill>
                  <a:schemeClr val="tx1"/>
                </a:solidFill>
                <a:effectLst/>
                <a:latin typeface="IBM Plex Mono" panose="020B0509050000000000" pitchFamily="49" charset="0"/>
                <a:ea typeface="+mn-ea"/>
                <a:cs typeface="+mn-cs"/>
              </a:rPr>
              <a:t>Applications: </a:t>
            </a:r>
            <a:r>
              <a:rPr lang="en-US" sz="1200" b="0" i="0" kern="1200" dirty="0">
                <a:solidFill>
                  <a:schemeClr val="tx1"/>
                </a:solidFill>
                <a:effectLst/>
                <a:latin typeface="IBM Plex Mono" panose="020B0509050000000000" pitchFamily="49" charset="0"/>
                <a:ea typeface="+mn-ea"/>
                <a:cs typeface="+mn-cs"/>
              </a:rPr>
              <a:t>SAP S/4HANA® for Finance and Controlling (FICO), Human Capital Management (HCM), Materials Management (MM), Supply Chain Management (SCM), Warehouse Management (WM), Production Planning (PP), Sales and Distribution (SD), Quality Management (QM), Logistics Execution (LE)</a:t>
            </a:r>
          </a:p>
          <a:p>
            <a:r>
              <a:rPr lang="en-US" sz="1200" b="1" i="0" kern="1200" dirty="0">
                <a:solidFill>
                  <a:schemeClr val="tx1"/>
                </a:solidFill>
                <a:effectLst/>
                <a:latin typeface="IBM Plex Mono" panose="020B0509050000000000" pitchFamily="49" charset="0"/>
                <a:ea typeface="+mn-ea"/>
                <a:cs typeface="+mn-cs"/>
              </a:rPr>
              <a:t>Software: </a:t>
            </a:r>
            <a:r>
              <a:rPr lang="en-US" sz="1200" b="0" i="0" kern="1200" dirty="0">
                <a:solidFill>
                  <a:schemeClr val="tx1"/>
                </a:solidFill>
                <a:effectLst/>
                <a:latin typeface="IBM Plex Mono" panose="020B0509050000000000" pitchFamily="49" charset="0"/>
                <a:ea typeface="+mn-ea"/>
                <a:cs typeface="+mn-cs"/>
              </a:rPr>
              <a:t>IBM® </a:t>
            </a:r>
            <a:r>
              <a:rPr lang="en-US" sz="1200" b="0" i="0" kern="1200" dirty="0" err="1">
                <a:solidFill>
                  <a:schemeClr val="tx1"/>
                </a:solidFill>
                <a:effectLst/>
                <a:latin typeface="IBM Plex Mono" panose="020B0509050000000000" pitchFamily="49" charset="0"/>
                <a:ea typeface="+mn-ea"/>
                <a:cs typeface="+mn-cs"/>
              </a:rPr>
              <a:t>PowerVM</a:t>
            </a:r>
            <a:r>
              <a:rPr lang="en-US" sz="1200" b="0" i="0" kern="1200" dirty="0">
                <a:solidFill>
                  <a:schemeClr val="tx1"/>
                </a:solidFill>
                <a:effectLst/>
                <a:latin typeface="IBM Plex Mono" panose="020B0509050000000000" pitchFamily="49" charset="0"/>
                <a:ea typeface="+mn-ea"/>
                <a:cs typeface="+mn-cs"/>
              </a:rPr>
              <a:t>®, SUSE Linux Enterprise Server for SAP Applications</a:t>
            </a:r>
          </a:p>
          <a:p>
            <a:r>
              <a:rPr lang="en-US" sz="1200" b="1" i="0" kern="1200" dirty="0">
                <a:solidFill>
                  <a:schemeClr val="tx1"/>
                </a:solidFill>
                <a:effectLst/>
                <a:latin typeface="IBM Plex Mono" panose="020B0509050000000000" pitchFamily="49" charset="0"/>
                <a:ea typeface="+mn-ea"/>
                <a:cs typeface="+mn-cs"/>
              </a:rPr>
              <a:t>Hardware: </a:t>
            </a:r>
            <a:r>
              <a:rPr lang="en-US" sz="1200" b="0" i="0" kern="1200" dirty="0">
                <a:solidFill>
                  <a:schemeClr val="tx1"/>
                </a:solidFill>
                <a:effectLst/>
                <a:latin typeface="IBM Plex Mono" panose="020B0509050000000000" pitchFamily="49" charset="0"/>
                <a:ea typeface="+mn-ea"/>
                <a:cs typeface="+mn-cs"/>
              </a:rPr>
              <a:t>IBM Power® System H922 for SAP HANA, IBM Storwize® V7000</a:t>
            </a:r>
          </a:p>
          <a:p>
            <a:endParaRPr lang="en-US" sz="1200" b="1" kern="1200" dirty="0">
              <a:solidFill>
                <a:schemeClr val="tx1"/>
              </a:solidFill>
              <a:effectLst/>
              <a:latin typeface="IBM Plex Mono" panose="020B0509050000000000" pitchFamily="49" charset="0"/>
              <a:ea typeface="+mn-ea"/>
              <a:cs typeface="+mn-cs"/>
            </a:endParaRPr>
          </a:p>
          <a:p>
            <a:r>
              <a:rPr lang="en-US" sz="1200" b="1" kern="1200" dirty="0">
                <a:solidFill>
                  <a:schemeClr val="tx1"/>
                </a:solidFill>
                <a:effectLst/>
                <a:latin typeface="IBM Plex Mono" panose="020B0509050000000000" pitchFamily="49" charset="0"/>
                <a:ea typeface="+mn-ea"/>
                <a:cs typeface="+mn-cs"/>
              </a:rPr>
              <a:t>Case study Link</a:t>
            </a:r>
          </a:p>
          <a:p>
            <a:r>
              <a:rPr lang="en-US" b="0" dirty="0"/>
              <a:t>https://www.ibm.com/case-studies/hyundai-nishat-motor-private-limited-systems-hardware-sap-applications</a:t>
            </a:r>
          </a:p>
        </p:txBody>
      </p:sp>
      <p:sp>
        <p:nvSpPr>
          <p:cNvPr id="4" name="Slide Number Placeholder 3"/>
          <p:cNvSpPr>
            <a:spLocks noGrp="1"/>
          </p:cNvSpPr>
          <p:nvPr>
            <p:ph type="sldNum" sz="quarter" idx="5"/>
          </p:nvPr>
        </p:nvSpPr>
        <p:spPr/>
        <p:txBody>
          <a:bodyPr/>
          <a:lstStyle/>
          <a:p>
            <a:fld id="{698D0594-4E60-8F4B-8226-C705B94694A4}" type="slidenum">
              <a:rPr lang="en-US" smtClean="0"/>
              <a:pPr/>
              <a:t>1</a:t>
            </a:fld>
            <a:endParaRPr lang="en-US" dirty="0"/>
          </a:p>
        </p:txBody>
      </p:sp>
    </p:spTree>
    <p:extLst>
      <p:ext uri="{BB962C8B-B14F-4D97-AF65-F5344CB8AC3E}">
        <p14:creationId xmlns:p14="http://schemas.microsoft.com/office/powerpoint/2010/main" val="9358210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9.pn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jpg"/><Relationship Id="rId1" Type="http://schemas.openxmlformats.org/officeDocument/2006/relationships/slideMaster" Target="../slideMasters/slideMaster2.xml"/><Relationship Id="rId4" Type="http://schemas.openxmlformats.org/officeDocument/2006/relationships/image" Target="../media/image12.svg"/></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6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6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6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6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9.png"/><Relationship Id="rId1" Type="http://schemas.openxmlformats.org/officeDocument/2006/relationships/slideMaster" Target="../slideMasters/slideMaster3.xml"/></Relationships>
</file>

<file path=ppt/slideLayouts/_rels/slideLayout6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6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3.png"/><Relationship Id="rId1" Type="http://schemas.openxmlformats.org/officeDocument/2006/relationships/slideMaster" Target="../slideMasters/slideMaster4.xml"/></Relationships>
</file>

<file path=ppt/slideLayouts/_rels/slideLayout7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7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GRID">
    <p:spTree>
      <p:nvGrpSpPr>
        <p:cNvPr id="1" name=""/>
        <p:cNvGrpSpPr/>
        <p:nvPr/>
      </p:nvGrpSpPr>
      <p:grpSpPr>
        <a:xfrm>
          <a:off x="0" y="0"/>
          <a:ext cx="0" cy="0"/>
          <a:chOff x="0" y="0"/>
          <a:chExt cx="0" cy="0"/>
        </a:xfrm>
      </p:grpSpPr>
      <p:sp>
        <p:nvSpPr>
          <p:cNvPr id="462" name="Slide Number Placeholder 2"/>
          <p:cNvSpPr txBox="1">
            <a:spLocks/>
          </p:cNvSpPr>
          <p:nvPr userDrawn="1"/>
        </p:nvSpPr>
        <p:spPr>
          <a:xfrm>
            <a:off x="457200" y="7893792"/>
            <a:ext cx="540109" cy="219050"/>
          </a:xfrm>
          <a:prstGeom prst="rect">
            <a:avLst/>
          </a:prstGeom>
        </p:spPr>
        <p:txBody>
          <a:bodyPr lIns="0" tIns="0" rIns="0" bIns="0" anchor="ctr"/>
          <a:lstStyle>
            <a:defPPr>
              <a:defRPr lang="en-US"/>
            </a:defPPr>
            <a:lvl1pPr marL="0" algn="l" defTabSz="685800" rtl="0" eaLnBrk="1" latinLnBrk="0" hangingPunct="1">
              <a:defRPr sz="1350" kern="1200">
                <a:solidFill>
                  <a:schemeClr val="bg2"/>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gn="l"/>
            <a:endParaRPr lang="en-US" sz="1119" b="0" i="0" dirty="0">
              <a:latin typeface="Arial Regular" charset="0"/>
            </a:endParaRPr>
          </a:p>
        </p:txBody>
      </p:sp>
      <p:grpSp>
        <p:nvGrpSpPr>
          <p:cNvPr id="3" name="Group 2"/>
          <p:cNvGrpSpPr/>
          <p:nvPr userDrawn="1"/>
        </p:nvGrpSpPr>
        <p:grpSpPr>
          <a:xfrm>
            <a:off x="0" y="-2542"/>
            <a:ext cx="14632940" cy="8232142"/>
            <a:chOff x="0" y="-2542"/>
            <a:chExt cx="14632940" cy="8232142"/>
          </a:xfrm>
        </p:grpSpPr>
        <p:grpSp>
          <p:nvGrpSpPr>
            <p:cNvPr id="464" name="Group 463"/>
            <p:cNvGrpSpPr/>
            <p:nvPr userDrawn="1"/>
          </p:nvGrpSpPr>
          <p:grpSpPr>
            <a:xfrm>
              <a:off x="2540" y="-2542"/>
              <a:ext cx="14630400" cy="8229600"/>
              <a:chOff x="0" y="0"/>
              <a:chExt cx="14630400" cy="8229600"/>
            </a:xfrm>
          </p:grpSpPr>
          <p:cxnSp>
            <p:nvCxnSpPr>
              <p:cNvPr id="465" name="Straight Connector 464"/>
              <p:cNvCxnSpPr/>
              <p:nvPr userDrawn="1"/>
            </p:nvCxnSpPr>
            <p:spPr>
              <a:xfrm>
                <a:off x="457200" y="457200"/>
                <a:ext cx="13716000" cy="0"/>
              </a:xfrm>
              <a:prstGeom prst="line">
                <a:avLst/>
              </a:prstGeom>
              <a:ln w="3175">
                <a:solidFill>
                  <a:schemeClr val="tx1">
                    <a:lumMod val="50000"/>
                    <a:lumOff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466" name="Straight Connector 465"/>
              <p:cNvCxnSpPr/>
              <p:nvPr userDrawn="1"/>
            </p:nvCxnSpPr>
            <p:spPr>
              <a:xfrm flipV="1">
                <a:off x="457200" y="457200"/>
                <a:ext cx="0" cy="7315200"/>
              </a:xfrm>
              <a:prstGeom prst="line">
                <a:avLst/>
              </a:prstGeom>
              <a:ln w="3175">
                <a:solidFill>
                  <a:schemeClr val="tx1">
                    <a:lumMod val="50000"/>
                    <a:lumOff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467" name="Straight Connector 466"/>
              <p:cNvCxnSpPr/>
              <p:nvPr userDrawn="1"/>
            </p:nvCxnSpPr>
            <p:spPr>
              <a:xfrm flipV="1">
                <a:off x="14173200" y="457200"/>
                <a:ext cx="0" cy="7315200"/>
              </a:xfrm>
              <a:prstGeom prst="line">
                <a:avLst/>
              </a:prstGeom>
              <a:ln w="3175">
                <a:solidFill>
                  <a:schemeClr val="tx1">
                    <a:lumMod val="50000"/>
                    <a:lumOff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468" name="Straight Connector 467"/>
              <p:cNvCxnSpPr/>
              <p:nvPr userDrawn="1"/>
            </p:nvCxnSpPr>
            <p:spPr>
              <a:xfrm>
                <a:off x="457200" y="7772400"/>
                <a:ext cx="13716000" cy="0"/>
              </a:xfrm>
              <a:prstGeom prst="line">
                <a:avLst/>
              </a:prstGeom>
              <a:ln w="3175">
                <a:solidFill>
                  <a:schemeClr val="tx1">
                    <a:lumMod val="50000"/>
                    <a:lumOff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469" name="Straight Connector 468"/>
              <p:cNvCxnSpPr/>
              <p:nvPr userDrawn="1"/>
            </p:nvCxnSpPr>
            <p:spPr>
              <a:xfrm>
                <a:off x="0" y="4114800"/>
                <a:ext cx="14630400" cy="0"/>
              </a:xfrm>
              <a:prstGeom prst="line">
                <a:avLst/>
              </a:prstGeom>
              <a:ln w="6350">
                <a:solidFill>
                  <a:schemeClr val="accent4"/>
                </a:solidFill>
              </a:ln>
              <a:effectLst/>
            </p:spPr>
            <p:style>
              <a:lnRef idx="2">
                <a:schemeClr val="accent1"/>
              </a:lnRef>
              <a:fillRef idx="0">
                <a:schemeClr val="accent1"/>
              </a:fillRef>
              <a:effectRef idx="1">
                <a:schemeClr val="accent1"/>
              </a:effectRef>
              <a:fontRef idx="minor">
                <a:schemeClr val="tx1"/>
              </a:fontRef>
            </p:style>
          </p:cxnSp>
          <p:cxnSp>
            <p:nvCxnSpPr>
              <p:cNvPr id="470" name="Straight Connector 469"/>
              <p:cNvCxnSpPr/>
              <p:nvPr userDrawn="1"/>
            </p:nvCxnSpPr>
            <p:spPr>
              <a:xfrm>
                <a:off x="0" y="2057400"/>
                <a:ext cx="14630400" cy="0"/>
              </a:xfrm>
              <a:prstGeom prst="line">
                <a:avLst/>
              </a:prstGeom>
              <a:ln w="6350">
                <a:solidFill>
                  <a:schemeClr val="accent4"/>
                </a:solidFill>
              </a:ln>
              <a:effectLst/>
            </p:spPr>
            <p:style>
              <a:lnRef idx="2">
                <a:schemeClr val="accent1"/>
              </a:lnRef>
              <a:fillRef idx="0">
                <a:schemeClr val="accent1"/>
              </a:fillRef>
              <a:effectRef idx="1">
                <a:schemeClr val="accent1"/>
              </a:effectRef>
              <a:fontRef idx="minor">
                <a:schemeClr val="tx1"/>
              </a:fontRef>
            </p:style>
          </p:cxnSp>
          <p:cxnSp>
            <p:nvCxnSpPr>
              <p:cNvPr id="471" name="Straight Connector 470"/>
              <p:cNvCxnSpPr/>
              <p:nvPr userDrawn="1"/>
            </p:nvCxnSpPr>
            <p:spPr>
              <a:xfrm>
                <a:off x="0" y="6172200"/>
                <a:ext cx="14630400" cy="0"/>
              </a:xfrm>
              <a:prstGeom prst="line">
                <a:avLst/>
              </a:prstGeom>
              <a:ln w="6350">
                <a:solidFill>
                  <a:schemeClr val="accent4"/>
                </a:solidFill>
              </a:ln>
              <a:effectLst/>
            </p:spPr>
            <p:style>
              <a:lnRef idx="2">
                <a:schemeClr val="accent1"/>
              </a:lnRef>
              <a:fillRef idx="0">
                <a:schemeClr val="accent1"/>
              </a:fillRef>
              <a:effectRef idx="1">
                <a:schemeClr val="accent1"/>
              </a:effectRef>
              <a:fontRef idx="minor">
                <a:schemeClr val="tx1"/>
              </a:fontRef>
            </p:style>
          </p:cxnSp>
          <p:cxnSp>
            <p:nvCxnSpPr>
              <p:cNvPr id="472" name="Straight Connector 471"/>
              <p:cNvCxnSpPr/>
              <p:nvPr userDrawn="1"/>
            </p:nvCxnSpPr>
            <p:spPr>
              <a:xfrm flipV="1">
                <a:off x="7315200" y="0"/>
                <a:ext cx="0" cy="8229600"/>
              </a:xfrm>
              <a:prstGeom prst="line">
                <a:avLst/>
              </a:prstGeom>
              <a:ln w="6350">
                <a:solidFill>
                  <a:schemeClr val="accent4"/>
                </a:solidFill>
              </a:ln>
              <a:effectLst/>
            </p:spPr>
            <p:style>
              <a:lnRef idx="2">
                <a:schemeClr val="accent1"/>
              </a:lnRef>
              <a:fillRef idx="0">
                <a:schemeClr val="accent1"/>
              </a:fillRef>
              <a:effectRef idx="1">
                <a:schemeClr val="accent1"/>
              </a:effectRef>
              <a:fontRef idx="minor">
                <a:schemeClr val="tx1"/>
              </a:fontRef>
            </p:style>
          </p:cxnSp>
          <p:cxnSp>
            <p:nvCxnSpPr>
              <p:cNvPr id="473" name="Straight Connector 472"/>
              <p:cNvCxnSpPr/>
              <p:nvPr userDrawn="1"/>
            </p:nvCxnSpPr>
            <p:spPr>
              <a:xfrm flipV="1">
                <a:off x="3657600" y="0"/>
                <a:ext cx="0" cy="8229295"/>
              </a:xfrm>
              <a:prstGeom prst="line">
                <a:avLst/>
              </a:prstGeom>
              <a:ln w="6350">
                <a:solidFill>
                  <a:schemeClr val="accent4"/>
                </a:solidFill>
              </a:ln>
              <a:effectLst/>
            </p:spPr>
            <p:style>
              <a:lnRef idx="2">
                <a:schemeClr val="accent1"/>
              </a:lnRef>
              <a:fillRef idx="0">
                <a:schemeClr val="accent1"/>
              </a:fillRef>
              <a:effectRef idx="1">
                <a:schemeClr val="accent1"/>
              </a:effectRef>
              <a:fontRef idx="minor">
                <a:schemeClr val="tx1"/>
              </a:fontRef>
            </p:style>
          </p:cxnSp>
          <p:cxnSp>
            <p:nvCxnSpPr>
              <p:cNvPr id="474" name="Straight Connector 473"/>
              <p:cNvCxnSpPr/>
              <p:nvPr userDrawn="1"/>
            </p:nvCxnSpPr>
            <p:spPr>
              <a:xfrm flipV="1">
                <a:off x="10972800" y="0"/>
                <a:ext cx="0" cy="8229600"/>
              </a:xfrm>
              <a:prstGeom prst="line">
                <a:avLst/>
              </a:prstGeom>
              <a:ln w="6350">
                <a:solidFill>
                  <a:schemeClr val="accent4"/>
                </a:solidFill>
              </a:ln>
              <a:effectLst/>
            </p:spPr>
            <p:style>
              <a:lnRef idx="2">
                <a:schemeClr val="accent1"/>
              </a:lnRef>
              <a:fillRef idx="0">
                <a:schemeClr val="accent1"/>
              </a:fillRef>
              <a:effectRef idx="1">
                <a:schemeClr val="accent1"/>
              </a:effectRef>
              <a:fontRef idx="minor">
                <a:schemeClr val="tx1"/>
              </a:fontRef>
            </p:style>
          </p:cxnSp>
        </p:grpSp>
        <p:sp>
          <p:nvSpPr>
            <p:cNvPr id="7" name="Rectangle 6"/>
            <p:cNvSpPr/>
            <p:nvPr userDrawn="1"/>
          </p:nvSpPr>
          <p:spPr>
            <a:xfrm>
              <a:off x="7315167" y="920978"/>
              <a:ext cx="65" cy="215444"/>
            </a:xfrm>
            <a:prstGeom prst="rect">
              <a:avLst/>
            </a:prstGeom>
            <a:solidFill>
              <a:schemeClr val="tx1"/>
            </a:solidFill>
          </p:spPr>
          <p:txBody>
            <a:bodyPr wrap="none" lIns="0" tIns="0" rIns="0" bIns="0" rtlCol="0" anchor="ctr">
              <a:spAutoFit/>
            </a:bodyPr>
            <a:lstStyle/>
            <a:p>
              <a:pPr algn="ctr"/>
              <a:endParaRPr lang="en-US" sz="1400" b="0" i="0" dirty="0">
                <a:solidFill>
                  <a:schemeClr val="bg2"/>
                </a:solidFill>
                <a:latin typeface="Arial Regular" charset="0"/>
              </a:endParaRPr>
            </a:p>
          </p:txBody>
        </p:sp>
        <p:cxnSp>
          <p:nvCxnSpPr>
            <p:cNvPr id="8" name="Straight Connector 7"/>
            <p:cNvCxnSpPr/>
            <p:nvPr userDrawn="1"/>
          </p:nvCxnSpPr>
          <p:spPr>
            <a:xfrm flipV="1">
              <a:off x="2286000" y="0"/>
              <a:ext cx="0" cy="8229600"/>
            </a:xfrm>
            <a:prstGeom prst="line">
              <a:avLst/>
            </a:prstGeom>
            <a:ln w="3175">
              <a:solidFill>
                <a:schemeClr val="bg2">
                  <a:alpha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userDrawn="1"/>
          </p:nvCxnSpPr>
          <p:spPr>
            <a:xfrm flipV="1">
              <a:off x="5486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userDrawn="1"/>
          </p:nvCxnSpPr>
          <p:spPr>
            <a:xfrm flipV="1">
              <a:off x="6400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userDrawn="1"/>
          </p:nvCxnSpPr>
          <p:spPr>
            <a:xfrm flipV="1">
              <a:off x="7315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userDrawn="1"/>
          </p:nvCxnSpPr>
          <p:spPr>
            <a:xfrm flipV="1">
              <a:off x="8229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userDrawn="1"/>
          </p:nvCxnSpPr>
          <p:spPr>
            <a:xfrm flipV="1">
              <a:off x="10058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userDrawn="1"/>
          </p:nvCxnSpPr>
          <p:spPr>
            <a:xfrm flipV="1">
              <a:off x="10972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5" name="Straight Connector 14"/>
            <p:cNvCxnSpPr/>
            <p:nvPr userDrawn="1"/>
          </p:nvCxnSpPr>
          <p:spPr>
            <a:xfrm flipV="1">
              <a:off x="11887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userDrawn="1"/>
          </p:nvCxnSpPr>
          <p:spPr>
            <a:xfrm flipV="1">
              <a:off x="12801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userDrawn="1"/>
          </p:nvCxnSpPr>
          <p:spPr>
            <a:xfrm flipV="1">
              <a:off x="14630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userDrawn="1"/>
          </p:nvCxnSpPr>
          <p:spPr>
            <a:xfrm flipV="1">
              <a:off x="15544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userDrawn="1"/>
          </p:nvCxnSpPr>
          <p:spPr>
            <a:xfrm flipV="1">
              <a:off x="16459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userDrawn="1"/>
          </p:nvCxnSpPr>
          <p:spPr>
            <a:xfrm flipV="1">
              <a:off x="17373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userDrawn="1"/>
          </p:nvCxnSpPr>
          <p:spPr>
            <a:xfrm flipV="1">
              <a:off x="914400" y="-2"/>
              <a:ext cx="0" cy="8229600"/>
            </a:xfrm>
            <a:prstGeom prst="line">
              <a:avLst/>
            </a:prstGeom>
            <a:ln w="3175">
              <a:solidFill>
                <a:schemeClr val="tx1">
                  <a:lumMod val="50000"/>
                  <a:lumOff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userDrawn="1"/>
          </p:nvCxnSpPr>
          <p:spPr>
            <a:xfrm flipV="1">
              <a:off x="1371600" y="0"/>
              <a:ext cx="0" cy="8229600"/>
            </a:xfrm>
            <a:prstGeom prst="line">
              <a:avLst/>
            </a:prstGeom>
            <a:ln w="3175">
              <a:solidFill>
                <a:schemeClr val="bg2">
                  <a:alpha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userDrawn="1"/>
          </p:nvCxnSpPr>
          <p:spPr>
            <a:xfrm flipV="1">
              <a:off x="1828800" y="0"/>
              <a:ext cx="0" cy="8229600"/>
            </a:xfrm>
            <a:prstGeom prst="line">
              <a:avLst/>
            </a:prstGeom>
            <a:ln w="3175">
              <a:solidFill>
                <a:schemeClr val="bg2">
                  <a:alpha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userDrawn="1"/>
          </p:nvCxnSpPr>
          <p:spPr>
            <a:xfrm flipV="1">
              <a:off x="2743200" y="0"/>
              <a:ext cx="0" cy="8229600"/>
            </a:xfrm>
            <a:prstGeom prst="line">
              <a:avLst/>
            </a:prstGeom>
            <a:ln w="3175">
              <a:solidFill>
                <a:schemeClr val="bg2">
                  <a:alpha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userDrawn="1"/>
          </p:nvCxnSpPr>
          <p:spPr>
            <a:xfrm flipV="1">
              <a:off x="3200400" y="0"/>
              <a:ext cx="0" cy="8229600"/>
            </a:xfrm>
            <a:prstGeom prst="line">
              <a:avLst/>
            </a:prstGeom>
            <a:ln w="3175">
              <a:solidFill>
                <a:schemeClr val="bg2">
                  <a:alpha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26" name="Straight Connector 25"/>
            <p:cNvCxnSpPr/>
            <p:nvPr userDrawn="1"/>
          </p:nvCxnSpPr>
          <p:spPr>
            <a:xfrm flipV="1">
              <a:off x="19202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7" name="Straight Connector 26"/>
            <p:cNvCxnSpPr/>
            <p:nvPr userDrawn="1"/>
          </p:nvCxnSpPr>
          <p:spPr>
            <a:xfrm flipV="1">
              <a:off x="20116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8" name="Straight Connector 27"/>
            <p:cNvCxnSpPr/>
            <p:nvPr userDrawn="1"/>
          </p:nvCxnSpPr>
          <p:spPr>
            <a:xfrm flipV="1">
              <a:off x="21031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userDrawn="1"/>
          </p:nvCxnSpPr>
          <p:spPr>
            <a:xfrm flipV="1">
              <a:off x="21945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0" name="Straight Connector 29"/>
            <p:cNvCxnSpPr/>
            <p:nvPr userDrawn="1"/>
          </p:nvCxnSpPr>
          <p:spPr>
            <a:xfrm flipV="1">
              <a:off x="23774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1" name="Straight Connector 30"/>
            <p:cNvCxnSpPr/>
            <p:nvPr userDrawn="1"/>
          </p:nvCxnSpPr>
          <p:spPr>
            <a:xfrm flipV="1">
              <a:off x="24688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2" name="Straight Connector 31"/>
            <p:cNvCxnSpPr/>
            <p:nvPr userDrawn="1"/>
          </p:nvCxnSpPr>
          <p:spPr>
            <a:xfrm flipV="1">
              <a:off x="25603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3" name="Straight Connector 32"/>
            <p:cNvCxnSpPr/>
            <p:nvPr userDrawn="1"/>
          </p:nvCxnSpPr>
          <p:spPr>
            <a:xfrm flipV="1">
              <a:off x="26517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4" name="Straight Connector 33"/>
            <p:cNvCxnSpPr/>
            <p:nvPr userDrawn="1"/>
          </p:nvCxnSpPr>
          <p:spPr>
            <a:xfrm flipV="1">
              <a:off x="28346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5" name="Straight Connector 34"/>
            <p:cNvCxnSpPr/>
            <p:nvPr userDrawn="1"/>
          </p:nvCxnSpPr>
          <p:spPr>
            <a:xfrm flipV="1">
              <a:off x="29260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6" name="Straight Connector 35"/>
            <p:cNvCxnSpPr/>
            <p:nvPr userDrawn="1"/>
          </p:nvCxnSpPr>
          <p:spPr>
            <a:xfrm flipV="1">
              <a:off x="30175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7" name="Straight Connector 36"/>
            <p:cNvCxnSpPr/>
            <p:nvPr userDrawn="1"/>
          </p:nvCxnSpPr>
          <p:spPr>
            <a:xfrm flipV="1">
              <a:off x="31089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8" name="Straight Connector 37"/>
            <p:cNvCxnSpPr/>
            <p:nvPr userDrawn="1"/>
          </p:nvCxnSpPr>
          <p:spPr>
            <a:xfrm flipV="1">
              <a:off x="32918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9" name="Straight Connector 38"/>
            <p:cNvCxnSpPr/>
            <p:nvPr userDrawn="1"/>
          </p:nvCxnSpPr>
          <p:spPr>
            <a:xfrm flipV="1">
              <a:off x="33832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0" name="Straight Connector 39"/>
            <p:cNvCxnSpPr/>
            <p:nvPr userDrawn="1"/>
          </p:nvCxnSpPr>
          <p:spPr>
            <a:xfrm flipV="1">
              <a:off x="34747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1" name="Straight Connector 40"/>
            <p:cNvCxnSpPr/>
            <p:nvPr userDrawn="1"/>
          </p:nvCxnSpPr>
          <p:spPr>
            <a:xfrm flipV="1">
              <a:off x="35661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2" name="Straight Connector 41"/>
            <p:cNvCxnSpPr/>
            <p:nvPr userDrawn="1"/>
          </p:nvCxnSpPr>
          <p:spPr>
            <a:xfrm flipV="1">
              <a:off x="37490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3" name="Straight Connector 42"/>
            <p:cNvCxnSpPr/>
            <p:nvPr userDrawn="1"/>
          </p:nvCxnSpPr>
          <p:spPr>
            <a:xfrm flipV="1">
              <a:off x="38404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userDrawn="1"/>
          </p:nvCxnSpPr>
          <p:spPr>
            <a:xfrm flipV="1">
              <a:off x="39319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5" name="Straight Connector 44"/>
            <p:cNvCxnSpPr/>
            <p:nvPr userDrawn="1"/>
          </p:nvCxnSpPr>
          <p:spPr>
            <a:xfrm flipV="1">
              <a:off x="40233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6" name="Straight Connector 45"/>
            <p:cNvCxnSpPr/>
            <p:nvPr userDrawn="1"/>
          </p:nvCxnSpPr>
          <p:spPr>
            <a:xfrm flipV="1">
              <a:off x="4114800" y="0"/>
              <a:ext cx="0" cy="8229600"/>
            </a:xfrm>
            <a:prstGeom prst="line">
              <a:avLst/>
            </a:prstGeom>
            <a:ln w="3175">
              <a:solidFill>
                <a:schemeClr val="bg2">
                  <a:alpha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47" name="Straight Connector 46"/>
            <p:cNvCxnSpPr/>
            <p:nvPr userDrawn="1"/>
          </p:nvCxnSpPr>
          <p:spPr>
            <a:xfrm flipV="1">
              <a:off x="42062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8" name="Straight Connector 47"/>
            <p:cNvCxnSpPr/>
            <p:nvPr userDrawn="1"/>
          </p:nvCxnSpPr>
          <p:spPr>
            <a:xfrm flipV="1">
              <a:off x="42976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9" name="Straight Connector 48"/>
            <p:cNvCxnSpPr/>
            <p:nvPr userDrawn="1"/>
          </p:nvCxnSpPr>
          <p:spPr>
            <a:xfrm flipV="1">
              <a:off x="43891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50" name="Straight Connector 49"/>
            <p:cNvCxnSpPr/>
            <p:nvPr userDrawn="1"/>
          </p:nvCxnSpPr>
          <p:spPr>
            <a:xfrm flipV="1">
              <a:off x="44805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51" name="Straight Connector 50"/>
            <p:cNvCxnSpPr/>
            <p:nvPr userDrawn="1"/>
          </p:nvCxnSpPr>
          <p:spPr>
            <a:xfrm flipV="1">
              <a:off x="4572000" y="0"/>
              <a:ext cx="0" cy="8229600"/>
            </a:xfrm>
            <a:prstGeom prst="line">
              <a:avLst/>
            </a:prstGeom>
            <a:ln w="3175">
              <a:solidFill>
                <a:schemeClr val="bg2">
                  <a:alpha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52" name="Straight Connector 51"/>
            <p:cNvCxnSpPr/>
            <p:nvPr userDrawn="1"/>
          </p:nvCxnSpPr>
          <p:spPr>
            <a:xfrm flipV="1">
              <a:off x="46634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53" name="Straight Connector 52"/>
            <p:cNvCxnSpPr/>
            <p:nvPr userDrawn="1"/>
          </p:nvCxnSpPr>
          <p:spPr>
            <a:xfrm flipV="1">
              <a:off x="47548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54" name="Straight Connector 53"/>
            <p:cNvCxnSpPr/>
            <p:nvPr userDrawn="1"/>
          </p:nvCxnSpPr>
          <p:spPr>
            <a:xfrm flipV="1">
              <a:off x="48463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55" name="Straight Connector 54"/>
            <p:cNvCxnSpPr/>
            <p:nvPr userDrawn="1"/>
          </p:nvCxnSpPr>
          <p:spPr>
            <a:xfrm flipV="1">
              <a:off x="49377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56" name="Straight Connector 55"/>
            <p:cNvCxnSpPr/>
            <p:nvPr userDrawn="1"/>
          </p:nvCxnSpPr>
          <p:spPr>
            <a:xfrm flipV="1">
              <a:off x="5029200" y="0"/>
              <a:ext cx="0" cy="8229600"/>
            </a:xfrm>
            <a:prstGeom prst="line">
              <a:avLst/>
            </a:prstGeom>
            <a:ln w="3175">
              <a:solidFill>
                <a:schemeClr val="bg2">
                  <a:alpha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57" name="Straight Connector 56"/>
            <p:cNvCxnSpPr/>
            <p:nvPr userDrawn="1"/>
          </p:nvCxnSpPr>
          <p:spPr>
            <a:xfrm flipV="1">
              <a:off x="51206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58" name="Straight Connector 57"/>
            <p:cNvCxnSpPr/>
            <p:nvPr userDrawn="1"/>
          </p:nvCxnSpPr>
          <p:spPr>
            <a:xfrm flipV="1">
              <a:off x="52120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59" name="Straight Connector 58"/>
            <p:cNvCxnSpPr/>
            <p:nvPr userDrawn="1"/>
          </p:nvCxnSpPr>
          <p:spPr>
            <a:xfrm flipV="1">
              <a:off x="53035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60" name="Straight Connector 59"/>
            <p:cNvCxnSpPr/>
            <p:nvPr userDrawn="1"/>
          </p:nvCxnSpPr>
          <p:spPr>
            <a:xfrm flipV="1">
              <a:off x="53949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61" name="Straight Connector 60"/>
            <p:cNvCxnSpPr/>
            <p:nvPr userDrawn="1"/>
          </p:nvCxnSpPr>
          <p:spPr>
            <a:xfrm flipV="1">
              <a:off x="5486400" y="0"/>
              <a:ext cx="0" cy="8229600"/>
            </a:xfrm>
            <a:prstGeom prst="line">
              <a:avLst/>
            </a:prstGeom>
            <a:ln w="3175">
              <a:solidFill>
                <a:schemeClr val="bg2">
                  <a:alpha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62" name="Straight Connector 61"/>
            <p:cNvCxnSpPr/>
            <p:nvPr userDrawn="1"/>
          </p:nvCxnSpPr>
          <p:spPr>
            <a:xfrm flipV="1">
              <a:off x="55778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63" name="Straight Connector 62"/>
            <p:cNvCxnSpPr/>
            <p:nvPr userDrawn="1"/>
          </p:nvCxnSpPr>
          <p:spPr>
            <a:xfrm flipV="1">
              <a:off x="56692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64" name="Straight Connector 63"/>
            <p:cNvCxnSpPr/>
            <p:nvPr userDrawn="1"/>
          </p:nvCxnSpPr>
          <p:spPr>
            <a:xfrm flipV="1">
              <a:off x="57607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65" name="Straight Connector 64"/>
            <p:cNvCxnSpPr/>
            <p:nvPr userDrawn="1"/>
          </p:nvCxnSpPr>
          <p:spPr>
            <a:xfrm flipV="1">
              <a:off x="58521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66" name="Straight Connector 65"/>
            <p:cNvCxnSpPr/>
            <p:nvPr userDrawn="1"/>
          </p:nvCxnSpPr>
          <p:spPr>
            <a:xfrm flipV="1">
              <a:off x="5943600" y="0"/>
              <a:ext cx="0" cy="8229600"/>
            </a:xfrm>
            <a:prstGeom prst="line">
              <a:avLst/>
            </a:prstGeom>
            <a:ln w="3175">
              <a:solidFill>
                <a:schemeClr val="bg2">
                  <a:alpha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67" name="Straight Connector 66"/>
            <p:cNvCxnSpPr/>
            <p:nvPr userDrawn="1"/>
          </p:nvCxnSpPr>
          <p:spPr>
            <a:xfrm flipV="1">
              <a:off x="60350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68" name="Straight Connector 67"/>
            <p:cNvCxnSpPr/>
            <p:nvPr userDrawn="1"/>
          </p:nvCxnSpPr>
          <p:spPr>
            <a:xfrm flipV="1">
              <a:off x="61264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69" name="Straight Connector 68"/>
            <p:cNvCxnSpPr/>
            <p:nvPr userDrawn="1"/>
          </p:nvCxnSpPr>
          <p:spPr>
            <a:xfrm flipV="1">
              <a:off x="62179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70" name="Straight Connector 69"/>
            <p:cNvCxnSpPr/>
            <p:nvPr userDrawn="1"/>
          </p:nvCxnSpPr>
          <p:spPr>
            <a:xfrm flipV="1">
              <a:off x="63093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71" name="Straight Connector 70"/>
            <p:cNvCxnSpPr/>
            <p:nvPr userDrawn="1"/>
          </p:nvCxnSpPr>
          <p:spPr>
            <a:xfrm flipV="1">
              <a:off x="6400800" y="0"/>
              <a:ext cx="0" cy="8229600"/>
            </a:xfrm>
            <a:prstGeom prst="line">
              <a:avLst/>
            </a:prstGeom>
            <a:ln w="3175">
              <a:solidFill>
                <a:schemeClr val="bg2">
                  <a:alpha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72" name="Straight Connector 71"/>
            <p:cNvCxnSpPr/>
            <p:nvPr userDrawn="1"/>
          </p:nvCxnSpPr>
          <p:spPr>
            <a:xfrm flipV="1">
              <a:off x="64922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73" name="Straight Connector 72"/>
            <p:cNvCxnSpPr/>
            <p:nvPr userDrawn="1"/>
          </p:nvCxnSpPr>
          <p:spPr>
            <a:xfrm flipV="1">
              <a:off x="65836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74" name="Straight Connector 73"/>
            <p:cNvCxnSpPr/>
            <p:nvPr userDrawn="1"/>
          </p:nvCxnSpPr>
          <p:spPr>
            <a:xfrm flipV="1">
              <a:off x="66751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75" name="Straight Connector 74"/>
            <p:cNvCxnSpPr/>
            <p:nvPr userDrawn="1"/>
          </p:nvCxnSpPr>
          <p:spPr>
            <a:xfrm flipV="1">
              <a:off x="67665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76" name="Straight Connector 75"/>
            <p:cNvCxnSpPr/>
            <p:nvPr userDrawn="1"/>
          </p:nvCxnSpPr>
          <p:spPr>
            <a:xfrm flipV="1">
              <a:off x="6858000" y="0"/>
              <a:ext cx="0" cy="8229600"/>
            </a:xfrm>
            <a:prstGeom prst="line">
              <a:avLst/>
            </a:prstGeom>
            <a:ln w="3175">
              <a:solidFill>
                <a:schemeClr val="bg2">
                  <a:alpha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77" name="Straight Connector 76"/>
            <p:cNvCxnSpPr/>
            <p:nvPr userDrawn="1"/>
          </p:nvCxnSpPr>
          <p:spPr>
            <a:xfrm flipV="1">
              <a:off x="69494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78" name="Straight Connector 77"/>
            <p:cNvCxnSpPr/>
            <p:nvPr userDrawn="1"/>
          </p:nvCxnSpPr>
          <p:spPr>
            <a:xfrm flipV="1">
              <a:off x="70408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79" name="Straight Connector 78"/>
            <p:cNvCxnSpPr/>
            <p:nvPr userDrawn="1"/>
          </p:nvCxnSpPr>
          <p:spPr>
            <a:xfrm flipV="1">
              <a:off x="71323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80" name="Straight Connector 79"/>
            <p:cNvCxnSpPr/>
            <p:nvPr userDrawn="1"/>
          </p:nvCxnSpPr>
          <p:spPr>
            <a:xfrm flipV="1">
              <a:off x="72237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81" name="Straight Connector 80"/>
            <p:cNvCxnSpPr/>
            <p:nvPr userDrawn="1"/>
          </p:nvCxnSpPr>
          <p:spPr>
            <a:xfrm flipV="1">
              <a:off x="74066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82" name="Straight Connector 81"/>
            <p:cNvCxnSpPr/>
            <p:nvPr userDrawn="1"/>
          </p:nvCxnSpPr>
          <p:spPr>
            <a:xfrm flipV="1">
              <a:off x="74980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83" name="Straight Connector 82"/>
            <p:cNvCxnSpPr/>
            <p:nvPr userDrawn="1"/>
          </p:nvCxnSpPr>
          <p:spPr>
            <a:xfrm flipV="1">
              <a:off x="75895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84" name="Straight Connector 83"/>
            <p:cNvCxnSpPr/>
            <p:nvPr userDrawn="1"/>
          </p:nvCxnSpPr>
          <p:spPr>
            <a:xfrm flipV="1">
              <a:off x="76809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85" name="Straight Connector 84"/>
            <p:cNvCxnSpPr/>
            <p:nvPr userDrawn="1"/>
          </p:nvCxnSpPr>
          <p:spPr>
            <a:xfrm flipV="1">
              <a:off x="7772400" y="0"/>
              <a:ext cx="0" cy="8229600"/>
            </a:xfrm>
            <a:prstGeom prst="line">
              <a:avLst/>
            </a:prstGeom>
            <a:ln w="3175">
              <a:solidFill>
                <a:schemeClr val="bg2">
                  <a:alpha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86" name="Straight Connector 85"/>
            <p:cNvCxnSpPr/>
            <p:nvPr userDrawn="1"/>
          </p:nvCxnSpPr>
          <p:spPr>
            <a:xfrm flipV="1">
              <a:off x="78638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87" name="Straight Connector 86"/>
            <p:cNvCxnSpPr/>
            <p:nvPr userDrawn="1"/>
          </p:nvCxnSpPr>
          <p:spPr>
            <a:xfrm flipV="1">
              <a:off x="79552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88" name="Straight Connector 87"/>
            <p:cNvCxnSpPr/>
            <p:nvPr userDrawn="1"/>
          </p:nvCxnSpPr>
          <p:spPr>
            <a:xfrm flipV="1">
              <a:off x="80467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89" name="Straight Connector 88"/>
            <p:cNvCxnSpPr/>
            <p:nvPr userDrawn="1"/>
          </p:nvCxnSpPr>
          <p:spPr>
            <a:xfrm flipV="1">
              <a:off x="81381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90" name="Straight Connector 89"/>
            <p:cNvCxnSpPr/>
            <p:nvPr userDrawn="1"/>
          </p:nvCxnSpPr>
          <p:spPr>
            <a:xfrm flipV="1">
              <a:off x="8229600" y="0"/>
              <a:ext cx="0" cy="8229600"/>
            </a:xfrm>
            <a:prstGeom prst="line">
              <a:avLst/>
            </a:prstGeom>
            <a:ln w="3175">
              <a:solidFill>
                <a:schemeClr val="bg2">
                  <a:alpha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91" name="Straight Connector 90"/>
            <p:cNvCxnSpPr/>
            <p:nvPr userDrawn="1"/>
          </p:nvCxnSpPr>
          <p:spPr>
            <a:xfrm flipV="1">
              <a:off x="83210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92" name="Straight Connector 91"/>
            <p:cNvCxnSpPr/>
            <p:nvPr userDrawn="1"/>
          </p:nvCxnSpPr>
          <p:spPr>
            <a:xfrm flipV="1">
              <a:off x="84124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93" name="Straight Connector 92"/>
            <p:cNvCxnSpPr/>
            <p:nvPr userDrawn="1"/>
          </p:nvCxnSpPr>
          <p:spPr>
            <a:xfrm flipV="1">
              <a:off x="85039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94" name="Straight Connector 93"/>
            <p:cNvCxnSpPr/>
            <p:nvPr userDrawn="1"/>
          </p:nvCxnSpPr>
          <p:spPr>
            <a:xfrm flipV="1">
              <a:off x="85953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95" name="Straight Connector 94"/>
            <p:cNvCxnSpPr/>
            <p:nvPr userDrawn="1"/>
          </p:nvCxnSpPr>
          <p:spPr>
            <a:xfrm flipV="1">
              <a:off x="8686800" y="0"/>
              <a:ext cx="0" cy="8229600"/>
            </a:xfrm>
            <a:prstGeom prst="line">
              <a:avLst/>
            </a:prstGeom>
            <a:ln w="3175">
              <a:solidFill>
                <a:schemeClr val="bg2">
                  <a:alpha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96" name="Straight Connector 95"/>
            <p:cNvCxnSpPr/>
            <p:nvPr userDrawn="1"/>
          </p:nvCxnSpPr>
          <p:spPr>
            <a:xfrm flipV="1">
              <a:off x="87782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97" name="Straight Connector 96"/>
            <p:cNvCxnSpPr/>
            <p:nvPr userDrawn="1"/>
          </p:nvCxnSpPr>
          <p:spPr>
            <a:xfrm flipV="1">
              <a:off x="88696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98" name="Straight Connector 97"/>
            <p:cNvCxnSpPr/>
            <p:nvPr userDrawn="1"/>
          </p:nvCxnSpPr>
          <p:spPr>
            <a:xfrm flipV="1">
              <a:off x="89611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99" name="Straight Connector 98"/>
            <p:cNvCxnSpPr/>
            <p:nvPr userDrawn="1"/>
          </p:nvCxnSpPr>
          <p:spPr>
            <a:xfrm flipV="1">
              <a:off x="90525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00" name="Straight Connector 99"/>
            <p:cNvCxnSpPr/>
            <p:nvPr userDrawn="1"/>
          </p:nvCxnSpPr>
          <p:spPr>
            <a:xfrm flipV="1">
              <a:off x="9144000" y="0"/>
              <a:ext cx="0" cy="8229600"/>
            </a:xfrm>
            <a:prstGeom prst="line">
              <a:avLst/>
            </a:prstGeom>
            <a:ln w="3175">
              <a:solidFill>
                <a:schemeClr val="bg2">
                  <a:alpha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101" name="Straight Connector 100"/>
            <p:cNvCxnSpPr/>
            <p:nvPr userDrawn="1"/>
          </p:nvCxnSpPr>
          <p:spPr>
            <a:xfrm flipV="1">
              <a:off x="92354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02" name="Straight Connector 101"/>
            <p:cNvCxnSpPr/>
            <p:nvPr userDrawn="1"/>
          </p:nvCxnSpPr>
          <p:spPr>
            <a:xfrm flipV="1">
              <a:off x="93268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03" name="Straight Connector 102"/>
            <p:cNvCxnSpPr/>
            <p:nvPr userDrawn="1"/>
          </p:nvCxnSpPr>
          <p:spPr>
            <a:xfrm flipV="1">
              <a:off x="94183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04" name="Straight Connector 103"/>
            <p:cNvCxnSpPr/>
            <p:nvPr userDrawn="1"/>
          </p:nvCxnSpPr>
          <p:spPr>
            <a:xfrm flipV="1">
              <a:off x="95097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05" name="Straight Connector 104"/>
            <p:cNvCxnSpPr/>
            <p:nvPr userDrawn="1"/>
          </p:nvCxnSpPr>
          <p:spPr>
            <a:xfrm flipV="1">
              <a:off x="9601200" y="0"/>
              <a:ext cx="0" cy="8229600"/>
            </a:xfrm>
            <a:prstGeom prst="line">
              <a:avLst/>
            </a:prstGeom>
            <a:ln w="3175">
              <a:solidFill>
                <a:schemeClr val="bg2">
                  <a:alpha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106" name="Straight Connector 105"/>
            <p:cNvCxnSpPr/>
            <p:nvPr userDrawn="1"/>
          </p:nvCxnSpPr>
          <p:spPr>
            <a:xfrm flipV="1">
              <a:off x="96926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07" name="Straight Connector 106"/>
            <p:cNvCxnSpPr/>
            <p:nvPr userDrawn="1"/>
          </p:nvCxnSpPr>
          <p:spPr>
            <a:xfrm flipV="1">
              <a:off x="97840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08" name="Straight Connector 107"/>
            <p:cNvCxnSpPr/>
            <p:nvPr userDrawn="1"/>
          </p:nvCxnSpPr>
          <p:spPr>
            <a:xfrm flipV="1">
              <a:off x="98755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09" name="Straight Connector 108"/>
            <p:cNvCxnSpPr/>
            <p:nvPr userDrawn="1"/>
          </p:nvCxnSpPr>
          <p:spPr>
            <a:xfrm flipV="1">
              <a:off x="99669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10" name="Straight Connector 109"/>
            <p:cNvCxnSpPr/>
            <p:nvPr userDrawn="1"/>
          </p:nvCxnSpPr>
          <p:spPr>
            <a:xfrm flipV="1">
              <a:off x="10058400" y="0"/>
              <a:ext cx="0" cy="8229600"/>
            </a:xfrm>
            <a:prstGeom prst="line">
              <a:avLst/>
            </a:prstGeom>
            <a:ln w="3175">
              <a:solidFill>
                <a:schemeClr val="bg2">
                  <a:alpha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111" name="Straight Connector 110"/>
            <p:cNvCxnSpPr/>
            <p:nvPr userDrawn="1"/>
          </p:nvCxnSpPr>
          <p:spPr>
            <a:xfrm flipV="1">
              <a:off x="101498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12" name="Straight Connector 111"/>
            <p:cNvCxnSpPr/>
            <p:nvPr userDrawn="1"/>
          </p:nvCxnSpPr>
          <p:spPr>
            <a:xfrm flipV="1">
              <a:off x="102412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13" name="Straight Connector 112"/>
            <p:cNvCxnSpPr/>
            <p:nvPr userDrawn="1"/>
          </p:nvCxnSpPr>
          <p:spPr>
            <a:xfrm flipV="1">
              <a:off x="103327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14" name="Straight Connector 113"/>
            <p:cNvCxnSpPr/>
            <p:nvPr userDrawn="1"/>
          </p:nvCxnSpPr>
          <p:spPr>
            <a:xfrm flipV="1">
              <a:off x="104241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15" name="Straight Connector 114"/>
            <p:cNvCxnSpPr/>
            <p:nvPr userDrawn="1"/>
          </p:nvCxnSpPr>
          <p:spPr>
            <a:xfrm flipV="1">
              <a:off x="10515600" y="0"/>
              <a:ext cx="0" cy="8229600"/>
            </a:xfrm>
            <a:prstGeom prst="line">
              <a:avLst/>
            </a:prstGeom>
            <a:ln w="3175">
              <a:solidFill>
                <a:schemeClr val="bg2">
                  <a:alpha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116" name="Straight Connector 115"/>
            <p:cNvCxnSpPr/>
            <p:nvPr userDrawn="1"/>
          </p:nvCxnSpPr>
          <p:spPr>
            <a:xfrm flipV="1">
              <a:off x="106070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17" name="Straight Connector 116"/>
            <p:cNvCxnSpPr/>
            <p:nvPr userDrawn="1"/>
          </p:nvCxnSpPr>
          <p:spPr>
            <a:xfrm flipV="1">
              <a:off x="106984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18" name="Straight Connector 117"/>
            <p:cNvCxnSpPr/>
            <p:nvPr userDrawn="1"/>
          </p:nvCxnSpPr>
          <p:spPr>
            <a:xfrm flipV="1">
              <a:off x="107899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19" name="Straight Connector 118"/>
            <p:cNvCxnSpPr/>
            <p:nvPr userDrawn="1"/>
          </p:nvCxnSpPr>
          <p:spPr>
            <a:xfrm flipV="1">
              <a:off x="108813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20" name="Straight Connector 119"/>
            <p:cNvCxnSpPr/>
            <p:nvPr userDrawn="1"/>
          </p:nvCxnSpPr>
          <p:spPr>
            <a:xfrm flipV="1">
              <a:off x="110642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21" name="Straight Connector 120"/>
            <p:cNvCxnSpPr/>
            <p:nvPr userDrawn="1"/>
          </p:nvCxnSpPr>
          <p:spPr>
            <a:xfrm flipV="1">
              <a:off x="111556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22" name="Straight Connector 121"/>
            <p:cNvCxnSpPr/>
            <p:nvPr userDrawn="1"/>
          </p:nvCxnSpPr>
          <p:spPr>
            <a:xfrm flipV="1">
              <a:off x="112471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23" name="Straight Connector 122"/>
            <p:cNvCxnSpPr/>
            <p:nvPr userDrawn="1"/>
          </p:nvCxnSpPr>
          <p:spPr>
            <a:xfrm flipV="1">
              <a:off x="113385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24" name="Straight Connector 123"/>
            <p:cNvCxnSpPr/>
            <p:nvPr userDrawn="1"/>
          </p:nvCxnSpPr>
          <p:spPr>
            <a:xfrm flipV="1">
              <a:off x="11430000" y="0"/>
              <a:ext cx="0" cy="8229600"/>
            </a:xfrm>
            <a:prstGeom prst="line">
              <a:avLst/>
            </a:prstGeom>
            <a:ln w="3175">
              <a:solidFill>
                <a:schemeClr val="bg2">
                  <a:alpha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125" name="Straight Connector 124"/>
            <p:cNvCxnSpPr/>
            <p:nvPr userDrawn="1"/>
          </p:nvCxnSpPr>
          <p:spPr>
            <a:xfrm flipV="1">
              <a:off x="115214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26" name="Straight Connector 125"/>
            <p:cNvCxnSpPr/>
            <p:nvPr userDrawn="1"/>
          </p:nvCxnSpPr>
          <p:spPr>
            <a:xfrm flipV="1">
              <a:off x="116128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27" name="Straight Connector 126"/>
            <p:cNvCxnSpPr/>
            <p:nvPr userDrawn="1"/>
          </p:nvCxnSpPr>
          <p:spPr>
            <a:xfrm flipV="1">
              <a:off x="117043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28" name="Straight Connector 127"/>
            <p:cNvCxnSpPr/>
            <p:nvPr userDrawn="1"/>
          </p:nvCxnSpPr>
          <p:spPr>
            <a:xfrm flipV="1">
              <a:off x="117957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29" name="Straight Connector 128"/>
            <p:cNvCxnSpPr/>
            <p:nvPr userDrawn="1"/>
          </p:nvCxnSpPr>
          <p:spPr>
            <a:xfrm flipV="1">
              <a:off x="11887200" y="0"/>
              <a:ext cx="0" cy="8229600"/>
            </a:xfrm>
            <a:prstGeom prst="line">
              <a:avLst/>
            </a:prstGeom>
            <a:ln w="3175">
              <a:solidFill>
                <a:schemeClr val="bg2">
                  <a:alpha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130" name="Straight Connector 129"/>
            <p:cNvCxnSpPr/>
            <p:nvPr userDrawn="1"/>
          </p:nvCxnSpPr>
          <p:spPr>
            <a:xfrm flipV="1">
              <a:off x="119786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31" name="Straight Connector 130"/>
            <p:cNvCxnSpPr/>
            <p:nvPr userDrawn="1"/>
          </p:nvCxnSpPr>
          <p:spPr>
            <a:xfrm flipV="1">
              <a:off x="120700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32" name="Straight Connector 131"/>
            <p:cNvCxnSpPr/>
            <p:nvPr userDrawn="1"/>
          </p:nvCxnSpPr>
          <p:spPr>
            <a:xfrm flipV="1">
              <a:off x="121615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33" name="Straight Connector 132"/>
            <p:cNvCxnSpPr/>
            <p:nvPr userDrawn="1"/>
          </p:nvCxnSpPr>
          <p:spPr>
            <a:xfrm flipV="1">
              <a:off x="122529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34" name="Straight Connector 133"/>
            <p:cNvCxnSpPr/>
            <p:nvPr userDrawn="1"/>
          </p:nvCxnSpPr>
          <p:spPr>
            <a:xfrm flipV="1">
              <a:off x="12344400" y="0"/>
              <a:ext cx="0" cy="8229600"/>
            </a:xfrm>
            <a:prstGeom prst="line">
              <a:avLst/>
            </a:prstGeom>
            <a:ln w="3175">
              <a:solidFill>
                <a:schemeClr val="bg2">
                  <a:alpha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135" name="Straight Connector 134"/>
            <p:cNvCxnSpPr/>
            <p:nvPr userDrawn="1"/>
          </p:nvCxnSpPr>
          <p:spPr>
            <a:xfrm flipV="1">
              <a:off x="124358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36" name="Straight Connector 135"/>
            <p:cNvCxnSpPr/>
            <p:nvPr userDrawn="1"/>
          </p:nvCxnSpPr>
          <p:spPr>
            <a:xfrm flipV="1">
              <a:off x="125272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37" name="Straight Connector 136"/>
            <p:cNvCxnSpPr/>
            <p:nvPr userDrawn="1"/>
          </p:nvCxnSpPr>
          <p:spPr>
            <a:xfrm flipV="1">
              <a:off x="126187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38" name="Straight Connector 137"/>
            <p:cNvCxnSpPr/>
            <p:nvPr userDrawn="1"/>
          </p:nvCxnSpPr>
          <p:spPr>
            <a:xfrm flipV="1">
              <a:off x="127101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39" name="Straight Connector 138"/>
            <p:cNvCxnSpPr/>
            <p:nvPr userDrawn="1"/>
          </p:nvCxnSpPr>
          <p:spPr>
            <a:xfrm flipV="1">
              <a:off x="12801600" y="0"/>
              <a:ext cx="0" cy="8229600"/>
            </a:xfrm>
            <a:prstGeom prst="line">
              <a:avLst/>
            </a:prstGeom>
            <a:ln w="3175">
              <a:solidFill>
                <a:schemeClr val="bg2">
                  <a:alpha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140" name="Straight Connector 139"/>
            <p:cNvCxnSpPr/>
            <p:nvPr userDrawn="1"/>
          </p:nvCxnSpPr>
          <p:spPr>
            <a:xfrm flipV="1">
              <a:off x="128930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41" name="Straight Connector 140"/>
            <p:cNvCxnSpPr/>
            <p:nvPr userDrawn="1"/>
          </p:nvCxnSpPr>
          <p:spPr>
            <a:xfrm flipV="1">
              <a:off x="129844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42" name="Straight Connector 141"/>
            <p:cNvCxnSpPr/>
            <p:nvPr userDrawn="1"/>
          </p:nvCxnSpPr>
          <p:spPr>
            <a:xfrm flipV="1">
              <a:off x="130759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43" name="Straight Connector 142"/>
            <p:cNvCxnSpPr/>
            <p:nvPr userDrawn="1"/>
          </p:nvCxnSpPr>
          <p:spPr>
            <a:xfrm flipV="1">
              <a:off x="131673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44" name="Straight Connector 143"/>
            <p:cNvCxnSpPr/>
            <p:nvPr userDrawn="1"/>
          </p:nvCxnSpPr>
          <p:spPr>
            <a:xfrm flipV="1">
              <a:off x="13258800" y="0"/>
              <a:ext cx="0" cy="8229600"/>
            </a:xfrm>
            <a:prstGeom prst="line">
              <a:avLst/>
            </a:prstGeom>
            <a:ln w="3175">
              <a:solidFill>
                <a:schemeClr val="bg2">
                  <a:alpha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145" name="Straight Connector 144"/>
            <p:cNvCxnSpPr/>
            <p:nvPr userDrawn="1"/>
          </p:nvCxnSpPr>
          <p:spPr>
            <a:xfrm flipV="1">
              <a:off x="133502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46" name="Straight Connector 145"/>
            <p:cNvCxnSpPr/>
            <p:nvPr userDrawn="1"/>
          </p:nvCxnSpPr>
          <p:spPr>
            <a:xfrm flipV="1">
              <a:off x="134416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47" name="Straight Connector 146"/>
            <p:cNvCxnSpPr/>
            <p:nvPr userDrawn="1"/>
          </p:nvCxnSpPr>
          <p:spPr>
            <a:xfrm flipV="1">
              <a:off x="135331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48" name="Straight Connector 147"/>
            <p:cNvCxnSpPr/>
            <p:nvPr userDrawn="1"/>
          </p:nvCxnSpPr>
          <p:spPr>
            <a:xfrm flipV="1">
              <a:off x="136245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49" name="Straight Connector 148"/>
            <p:cNvCxnSpPr/>
            <p:nvPr userDrawn="1"/>
          </p:nvCxnSpPr>
          <p:spPr>
            <a:xfrm flipV="1">
              <a:off x="13716000" y="0"/>
              <a:ext cx="0" cy="8229600"/>
            </a:xfrm>
            <a:prstGeom prst="line">
              <a:avLst/>
            </a:prstGeom>
            <a:ln w="3175">
              <a:solidFill>
                <a:schemeClr val="bg2">
                  <a:alpha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150" name="Straight Connector 149"/>
            <p:cNvCxnSpPr/>
            <p:nvPr userDrawn="1"/>
          </p:nvCxnSpPr>
          <p:spPr>
            <a:xfrm flipV="1">
              <a:off x="138074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51" name="Straight Connector 150"/>
            <p:cNvCxnSpPr/>
            <p:nvPr userDrawn="1"/>
          </p:nvCxnSpPr>
          <p:spPr>
            <a:xfrm flipV="1">
              <a:off x="138988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52" name="Straight Connector 151"/>
            <p:cNvCxnSpPr/>
            <p:nvPr userDrawn="1"/>
          </p:nvCxnSpPr>
          <p:spPr>
            <a:xfrm flipV="1">
              <a:off x="139903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53" name="Straight Connector 152"/>
            <p:cNvCxnSpPr/>
            <p:nvPr userDrawn="1"/>
          </p:nvCxnSpPr>
          <p:spPr>
            <a:xfrm flipV="1">
              <a:off x="140817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54" name="Straight Connector 153"/>
            <p:cNvCxnSpPr/>
            <p:nvPr userDrawn="1"/>
          </p:nvCxnSpPr>
          <p:spPr>
            <a:xfrm>
              <a:off x="0" y="914400"/>
              <a:ext cx="14630400" cy="0"/>
            </a:xfrm>
            <a:prstGeom prst="line">
              <a:avLst/>
            </a:prstGeom>
            <a:ln w="3175">
              <a:solidFill>
                <a:schemeClr val="tx1">
                  <a:lumMod val="50000"/>
                  <a:lumOff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155" name="Straight Connector 154"/>
            <p:cNvCxnSpPr/>
            <p:nvPr userDrawn="1"/>
          </p:nvCxnSpPr>
          <p:spPr>
            <a:xfrm>
              <a:off x="457200" y="54864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56" name="Straight Connector 155"/>
            <p:cNvCxnSpPr/>
            <p:nvPr userDrawn="1"/>
          </p:nvCxnSpPr>
          <p:spPr>
            <a:xfrm>
              <a:off x="457200" y="64008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57" name="Straight Connector 156"/>
            <p:cNvCxnSpPr/>
            <p:nvPr userDrawn="1"/>
          </p:nvCxnSpPr>
          <p:spPr>
            <a:xfrm>
              <a:off x="457200" y="73152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58" name="Straight Connector 157"/>
            <p:cNvCxnSpPr/>
            <p:nvPr userDrawn="1"/>
          </p:nvCxnSpPr>
          <p:spPr>
            <a:xfrm>
              <a:off x="457200" y="82296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59" name="Straight Connector 158"/>
            <p:cNvCxnSpPr/>
            <p:nvPr userDrawn="1"/>
          </p:nvCxnSpPr>
          <p:spPr>
            <a:xfrm>
              <a:off x="0" y="1371600"/>
              <a:ext cx="14630400" cy="0"/>
            </a:xfrm>
            <a:prstGeom prst="line">
              <a:avLst/>
            </a:prstGeom>
            <a:ln w="3175">
              <a:solidFill>
                <a:schemeClr val="tx1">
                  <a:lumMod val="50000"/>
                  <a:lumOff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160" name="Straight Connector 159"/>
            <p:cNvCxnSpPr/>
            <p:nvPr userDrawn="1"/>
          </p:nvCxnSpPr>
          <p:spPr>
            <a:xfrm>
              <a:off x="457200" y="100584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61" name="Straight Connector 160"/>
            <p:cNvCxnSpPr/>
            <p:nvPr userDrawn="1"/>
          </p:nvCxnSpPr>
          <p:spPr>
            <a:xfrm>
              <a:off x="457200" y="109728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62" name="Straight Connector 161"/>
            <p:cNvCxnSpPr/>
            <p:nvPr userDrawn="1"/>
          </p:nvCxnSpPr>
          <p:spPr>
            <a:xfrm>
              <a:off x="457200" y="118872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63" name="Straight Connector 162"/>
            <p:cNvCxnSpPr/>
            <p:nvPr userDrawn="1"/>
          </p:nvCxnSpPr>
          <p:spPr>
            <a:xfrm>
              <a:off x="457200" y="128016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64" name="Straight Connector 163"/>
            <p:cNvCxnSpPr/>
            <p:nvPr userDrawn="1"/>
          </p:nvCxnSpPr>
          <p:spPr>
            <a:xfrm>
              <a:off x="0" y="1828800"/>
              <a:ext cx="14630400" cy="0"/>
            </a:xfrm>
            <a:prstGeom prst="line">
              <a:avLst/>
            </a:prstGeom>
            <a:ln w="3175">
              <a:solidFill>
                <a:schemeClr val="tx1">
                  <a:lumMod val="50000"/>
                  <a:lumOff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165" name="Straight Connector 164"/>
            <p:cNvCxnSpPr/>
            <p:nvPr userDrawn="1"/>
          </p:nvCxnSpPr>
          <p:spPr>
            <a:xfrm>
              <a:off x="457200" y="146304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66" name="Straight Connector 165"/>
            <p:cNvCxnSpPr/>
            <p:nvPr userDrawn="1"/>
          </p:nvCxnSpPr>
          <p:spPr>
            <a:xfrm>
              <a:off x="457200" y="155448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67" name="Straight Connector 166"/>
            <p:cNvCxnSpPr/>
            <p:nvPr userDrawn="1"/>
          </p:nvCxnSpPr>
          <p:spPr>
            <a:xfrm>
              <a:off x="457200" y="164592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68" name="Straight Connector 167"/>
            <p:cNvCxnSpPr/>
            <p:nvPr userDrawn="1"/>
          </p:nvCxnSpPr>
          <p:spPr>
            <a:xfrm>
              <a:off x="457200" y="173736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69" name="Straight Connector 168"/>
            <p:cNvCxnSpPr/>
            <p:nvPr userDrawn="1"/>
          </p:nvCxnSpPr>
          <p:spPr>
            <a:xfrm>
              <a:off x="0" y="2286000"/>
              <a:ext cx="14630400" cy="0"/>
            </a:xfrm>
            <a:prstGeom prst="line">
              <a:avLst/>
            </a:prstGeom>
            <a:ln w="3175">
              <a:solidFill>
                <a:schemeClr val="tx1">
                  <a:lumMod val="50000"/>
                  <a:lumOff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170" name="Straight Connector 169"/>
            <p:cNvCxnSpPr/>
            <p:nvPr userDrawn="1"/>
          </p:nvCxnSpPr>
          <p:spPr>
            <a:xfrm>
              <a:off x="457200" y="192024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71" name="Straight Connector 170"/>
            <p:cNvCxnSpPr/>
            <p:nvPr userDrawn="1"/>
          </p:nvCxnSpPr>
          <p:spPr>
            <a:xfrm>
              <a:off x="457200" y="201168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72" name="Straight Connector 171"/>
            <p:cNvCxnSpPr/>
            <p:nvPr userDrawn="1"/>
          </p:nvCxnSpPr>
          <p:spPr>
            <a:xfrm>
              <a:off x="457200" y="210312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73" name="Straight Connector 172"/>
            <p:cNvCxnSpPr/>
            <p:nvPr userDrawn="1"/>
          </p:nvCxnSpPr>
          <p:spPr>
            <a:xfrm>
              <a:off x="457200" y="219456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74" name="Straight Connector 173"/>
            <p:cNvCxnSpPr/>
            <p:nvPr userDrawn="1"/>
          </p:nvCxnSpPr>
          <p:spPr>
            <a:xfrm>
              <a:off x="0" y="2743200"/>
              <a:ext cx="14630400" cy="0"/>
            </a:xfrm>
            <a:prstGeom prst="line">
              <a:avLst/>
            </a:prstGeom>
            <a:ln w="3175">
              <a:solidFill>
                <a:schemeClr val="tx1">
                  <a:lumMod val="50000"/>
                  <a:lumOff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175" name="Straight Connector 174"/>
            <p:cNvCxnSpPr/>
            <p:nvPr userDrawn="1"/>
          </p:nvCxnSpPr>
          <p:spPr>
            <a:xfrm>
              <a:off x="457200" y="237744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76" name="Straight Connector 175"/>
            <p:cNvCxnSpPr/>
            <p:nvPr userDrawn="1"/>
          </p:nvCxnSpPr>
          <p:spPr>
            <a:xfrm>
              <a:off x="457200" y="246888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77" name="Straight Connector 176"/>
            <p:cNvCxnSpPr/>
            <p:nvPr userDrawn="1"/>
          </p:nvCxnSpPr>
          <p:spPr>
            <a:xfrm>
              <a:off x="457200" y="256032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78" name="Straight Connector 177"/>
            <p:cNvCxnSpPr/>
            <p:nvPr userDrawn="1"/>
          </p:nvCxnSpPr>
          <p:spPr>
            <a:xfrm>
              <a:off x="457200" y="265176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79" name="Straight Connector 178"/>
            <p:cNvCxnSpPr/>
            <p:nvPr userDrawn="1"/>
          </p:nvCxnSpPr>
          <p:spPr>
            <a:xfrm>
              <a:off x="0" y="3200400"/>
              <a:ext cx="14630400" cy="0"/>
            </a:xfrm>
            <a:prstGeom prst="line">
              <a:avLst/>
            </a:prstGeom>
            <a:ln w="3175">
              <a:solidFill>
                <a:schemeClr val="tx1">
                  <a:lumMod val="50000"/>
                  <a:lumOff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180" name="Straight Connector 179"/>
            <p:cNvCxnSpPr/>
            <p:nvPr userDrawn="1"/>
          </p:nvCxnSpPr>
          <p:spPr>
            <a:xfrm>
              <a:off x="457200" y="283464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81" name="Straight Connector 180"/>
            <p:cNvCxnSpPr/>
            <p:nvPr userDrawn="1"/>
          </p:nvCxnSpPr>
          <p:spPr>
            <a:xfrm>
              <a:off x="457200" y="292608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82" name="Straight Connector 181"/>
            <p:cNvCxnSpPr/>
            <p:nvPr userDrawn="1"/>
          </p:nvCxnSpPr>
          <p:spPr>
            <a:xfrm>
              <a:off x="457200" y="301752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83" name="Straight Connector 182"/>
            <p:cNvCxnSpPr/>
            <p:nvPr userDrawn="1"/>
          </p:nvCxnSpPr>
          <p:spPr>
            <a:xfrm>
              <a:off x="457200" y="310896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84" name="Straight Connector 183"/>
            <p:cNvCxnSpPr/>
            <p:nvPr userDrawn="1"/>
          </p:nvCxnSpPr>
          <p:spPr>
            <a:xfrm>
              <a:off x="0" y="3657600"/>
              <a:ext cx="14630400" cy="0"/>
            </a:xfrm>
            <a:prstGeom prst="line">
              <a:avLst/>
            </a:prstGeom>
            <a:ln w="3175">
              <a:solidFill>
                <a:schemeClr val="tx1">
                  <a:lumMod val="50000"/>
                  <a:lumOff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185" name="Straight Connector 184"/>
            <p:cNvCxnSpPr/>
            <p:nvPr userDrawn="1"/>
          </p:nvCxnSpPr>
          <p:spPr>
            <a:xfrm>
              <a:off x="457200" y="329184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86" name="Straight Connector 185"/>
            <p:cNvCxnSpPr/>
            <p:nvPr userDrawn="1"/>
          </p:nvCxnSpPr>
          <p:spPr>
            <a:xfrm>
              <a:off x="457200" y="338328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87" name="Straight Connector 186"/>
            <p:cNvCxnSpPr/>
            <p:nvPr userDrawn="1"/>
          </p:nvCxnSpPr>
          <p:spPr>
            <a:xfrm>
              <a:off x="457200" y="347472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88" name="Straight Connector 187"/>
            <p:cNvCxnSpPr/>
            <p:nvPr userDrawn="1"/>
          </p:nvCxnSpPr>
          <p:spPr>
            <a:xfrm>
              <a:off x="457200" y="356616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89" name="Straight Connector 188"/>
            <p:cNvCxnSpPr/>
            <p:nvPr userDrawn="1"/>
          </p:nvCxnSpPr>
          <p:spPr>
            <a:xfrm>
              <a:off x="457200" y="374904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90" name="Straight Connector 189"/>
            <p:cNvCxnSpPr/>
            <p:nvPr userDrawn="1"/>
          </p:nvCxnSpPr>
          <p:spPr>
            <a:xfrm>
              <a:off x="457200" y="384048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91" name="Straight Connector 190"/>
            <p:cNvCxnSpPr/>
            <p:nvPr userDrawn="1"/>
          </p:nvCxnSpPr>
          <p:spPr>
            <a:xfrm>
              <a:off x="457200" y="393192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92" name="Straight Connector 191"/>
            <p:cNvCxnSpPr/>
            <p:nvPr userDrawn="1"/>
          </p:nvCxnSpPr>
          <p:spPr>
            <a:xfrm>
              <a:off x="457200" y="402336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93" name="Straight Connector 192"/>
            <p:cNvCxnSpPr/>
            <p:nvPr userDrawn="1"/>
          </p:nvCxnSpPr>
          <p:spPr>
            <a:xfrm>
              <a:off x="0" y="4572000"/>
              <a:ext cx="14630400" cy="0"/>
            </a:xfrm>
            <a:prstGeom prst="line">
              <a:avLst/>
            </a:prstGeom>
            <a:ln w="3175">
              <a:solidFill>
                <a:schemeClr val="tx1">
                  <a:lumMod val="50000"/>
                  <a:lumOff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194" name="Straight Connector 193"/>
            <p:cNvCxnSpPr/>
            <p:nvPr userDrawn="1"/>
          </p:nvCxnSpPr>
          <p:spPr>
            <a:xfrm>
              <a:off x="457200" y="420624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95" name="Straight Connector 194"/>
            <p:cNvCxnSpPr/>
            <p:nvPr userDrawn="1"/>
          </p:nvCxnSpPr>
          <p:spPr>
            <a:xfrm>
              <a:off x="457200" y="429768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96" name="Straight Connector 195"/>
            <p:cNvCxnSpPr/>
            <p:nvPr userDrawn="1"/>
          </p:nvCxnSpPr>
          <p:spPr>
            <a:xfrm>
              <a:off x="457200" y="438912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97" name="Straight Connector 196"/>
            <p:cNvCxnSpPr/>
            <p:nvPr userDrawn="1"/>
          </p:nvCxnSpPr>
          <p:spPr>
            <a:xfrm>
              <a:off x="457200" y="448056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98" name="Straight Connector 197"/>
            <p:cNvCxnSpPr/>
            <p:nvPr userDrawn="1"/>
          </p:nvCxnSpPr>
          <p:spPr>
            <a:xfrm>
              <a:off x="0" y="5029200"/>
              <a:ext cx="14630400" cy="0"/>
            </a:xfrm>
            <a:prstGeom prst="line">
              <a:avLst/>
            </a:prstGeom>
            <a:ln w="3175">
              <a:solidFill>
                <a:schemeClr val="tx1">
                  <a:lumMod val="50000"/>
                  <a:lumOff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199" name="Straight Connector 198"/>
            <p:cNvCxnSpPr/>
            <p:nvPr userDrawn="1"/>
          </p:nvCxnSpPr>
          <p:spPr>
            <a:xfrm>
              <a:off x="457200" y="466344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00" name="Straight Connector 199"/>
            <p:cNvCxnSpPr/>
            <p:nvPr userDrawn="1"/>
          </p:nvCxnSpPr>
          <p:spPr>
            <a:xfrm>
              <a:off x="457200" y="475488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01" name="Straight Connector 200"/>
            <p:cNvCxnSpPr/>
            <p:nvPr userDrawn="1"/>
          </p:nvCxnSpPr>
          <p:spPr>
            <a:xfrm>
              <a:off x="457200" y="484632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02" name="Straight Connector 201"/>
            <p:cNvCxnSpPr/>
            <p:nvPr userDrawn="1"/>
          </p:nvCxnSpPr>
          <p:spPr>
            <a:xfrm>
              <a:off x="457200" y="493776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03" name="Straight Connector 202"/>
            <p:cNvCxnSpPr/>
            <p:nvPr userDrawn="1"/>
          </p:nvCxnSpPr>
          <p:spPr>
            <a:xfrm>
              <a:off x="0" y="5486400"/>
              <a:ext cx="14630400" cy="0"/>
            </a:xfrm>
            <a:prstGeom prst="line">
              <a:avLst/>
            </a:prstGeom>
            <a:ln w="3175">
              <a:solidFill>
                <a:schemeClr val="tx1">
                  <a:lumMod val="50000"/>
                  <a:lumOff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204" name="Straight Connector 203"/>
            <p:cNvCxnSpPr/>
            <p:nvPr userDrawn="1"/>
          </p:nvCxnSpPr>
          <p:spPr>
            <a:xfrm>
              <a:off x="457200" y="512064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05" name="Straight Connector 204"/>
            <p:cNvCxnSpPr/>
            <p:nvPr userDrawn="1"/>
          </p:nvCxnSpPr>
          <p:spPr>
            <a:xfrm>
              <a:off x="457200" y="521208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06" name="Straight Connector 205"/>
            <p:cNvCxnSpPr/>
            <p:nvPr userDrawn="1"/>
          </p:nvCxnSpPr>
          <p:spPr>
            <a:xfrm>
              <a:off x="457200" y="530352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07" name="Straight Connector 206"/>
            <p:cNvCxnSpPr/>
            <p:nvPr userDrawn="1"/>
          </p:nvCxnSpPr>
          <p:spPr>
            <a:xfrm>
              <a:off x="457200" y="539496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08" name="Straight Connector 207"/>
            <p:cNvCxnSpPr/>
            <p:nvPr userDrawn="1"/>
          </p:nvCxnSpPr>
          <p:spPr>
            <a:xfrm>
              <a:off x="0" y="5943600"/>
              <a:ext cx="14630400" cy="0"/>
            </a:xfrm>
            <a:prstGeom prst="line">
              <a:avLst/>
            </a:prstGeom>
            <a:ln w="3175">
              <a:solidFill>
                <a:schemeClr val="tx1">
                  <a:lumMod val="50000"/>
                  <a:lumOff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209" name="Straight Connector 208"/>
            <p:cNvCxnSpPr/>
            <p:nvPr userDrawn="1"/>
          </p:nvCxnSpPr>
          <p:spPr>
            <a:xfrm>
              <a:off x="457200" y="557784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10" name="Straight Connector 209"/>
            <p:cNvCxnSpPr/>
            <p:nvPr userDrawn="1"/>
          </p:nvCxnSpPr>
          <p:spPr>
            <a:xfrm>
              <a:off x="457200" y="566928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11" name="Straight Connector 210"/>
            <p:cNvCxnSpPr/>
            <p:nvPr userDrawn="1"/>
          </p:nvCxnSpPr>
          <p:spPr>
            <a:xfrm>
              <a:off x="457200" y="576072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12" name="Straight Connector 211"/>
            <p:cNvCxnSpPr/>
            <p:nvPr userDrawn="1"/>
          </p:nvCxnSpPr>
          <p:spPr>
            <a:xfrm>
              <a:off x="457200" y="585216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13" name="Straight Connector 212"/>
            <p:cNvCxnSpPr/>
            <p:nvPr userDrawn="1"/>
          </p:nvCxnSpPr>
          <p:spPr>
            <a:xfrm>
              <a:off x="0" y="6400800"/>
              <a:ext cx="14630400" cy="0"/>
            </a:xfrm>
            <a:prstGeom prst="line">
              <a:avLst/>
            </a:prstGeom>
            <a:ln w="3175">
              <a:solidFill>
                <a:schemeClr val="tx1">
                  <a:lumMod val="50000"/>
                  <a:lumOff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214" name="Straight Connector 213"/>
            <p:cNvCxnSpPr/>
            <p:nvPr userDrawn="1"/>
          </p:nvCxnSpPr>
          <p:spPr>
            <a:xfrm>
              <a:off x="457200" y="603504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15" name="Straight Connector 214"/>
            <p:cNvCxnSpPr/>
            <p:nvPr userDrawn="1"/>
          </p:nvCxnSpPr>
          <p:spPr>
            <a:xfrm>
              <a:off x="457200" y="612648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16" name="Straight Connector 215"/>
            <p:cNvCxnSpPr/>
            <p:nvPr userDrawn="1"/>
          </p:nvCxnSpPr>
          <p:spPr>
            <a:xfrm>
              <a:off x="457200" y="621792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17" name="Straight Connector 216"/>
            <p:cNvCxnSpPr/>
            <p:nvPr userDrawn="1"/>
          </p:nvCxnSpPr>
          <p:spPr>
            <a:xfrm>
              <a:off x="457200" y="630936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18" name="Straight Connector 217"/>
            <p:cNvCxnSpPr/>
            <p:nvPr userDrawn="1"/>
          </p:nvCxnSpPr>
          <p:spPr>
            <a:xfrm>
              <a:off x="0" y="6858000"/>
              <a:ext cx="14630400" cy="0"/>
            </a:xfrm>
            <a:prstGeom prst="line">
              <a:avLst/>
            </a:prstGeom>
            <a:ln w="3175">
              <a:solidFill>
                <a:schemeClr val="tx1">
                  <a:lumMod val="50000"/>
                  <a:lumOff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219" name="Straight Connector 218"/>
            <p:cNvCxnSpPr/>
            <p:nvPr userDrawn="1"/>
          </p:nvCxnSpPr>
          <p:spPr>
            <a:xfrm>
              <a:off x="457200" y="649224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20" name="Straight Connector 219"/>
            <p:cNvCxnSpPr/>
            <p:nvPr userDrawn="1"/>
          </p:nvCxnSpPr>
          <p:spPr>
            <a:xfrm>
              <a:off x="457200" y="658368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21" name="Straight Connector 220"/>
            <p:cNvCxnSpPr/>
            <p:nvPr userDrawn="1"/>
          </p:nvCxnSpPr>
          <p:spPr>
            <a:xfrm>
              <a:off x="457200" y="667512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22" name="Straight Connector 221"/>
            <p:cNvCxnSpPr/>
            <p:nvPr userDrawn="1"/>
          </p:nvCxnSpPr>
          <p:spPr>
            <a:xfrm>
              <a:off x="457200" y="676656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23" name="Straight Connector 222"/>
            <p:cNvCxnSpPr/>
            <p:nvPr userDrawn="1"/>
          </p:nvCxnSpPr>
          <p:spPr>
            <a:xfrm>
              <a:off x="0" y="7315200"/>
              <a:ext cx="14630400" cy="0"/>
            </a:xfrm>
            <a:prstGeom prst="line">
              <a:avLst/>
            </a:prstGeom>
            <a:ln w="3175">
              <a:solidFill>
                <a:schemeClr val="tx1">
                  <a:lumMod val="50000"/>
                  <a:lumOff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224" name="Straight Connector 223"/>
            <p:cNvCxnSpPr/>
            <p:nvPr userDrawn="1"/>
          </p:nvCxnSpPr>
          <p:spPr>
            <a:xfrm>
              <a:off x="457200" y="694944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25" name="Straight Connector 224"/>
            <p:cNvCxnSpPr/>
            <p:nvPr userDrawn="1"/>
          </p:nvCxnSpPr>
          <p:spPr>
            <a:xfrm>
              <a:off x="457200" y="704088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26" name="Straight Connector 225"/>
            <p:cNvCxnSpPr/>
            <p:nvPr userDrawn="1"/>
          </p:nvCxnSpPr>
          <p:spPr>
            <a:xfrm>
              <a:off x="457200" y="713232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27" name="Straight Connector 226"/>
            <p:cNvCxnSpPr/>
            <p:nvPr userDrawn="1"/>
          </p:nvCxnSpPr>
          <p:spPr>
            <a:xfrm>
              <a:off x="457200" y="722376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28" name="Straight Connector 227"/>
            <p:cNvCxnSpPr/>
            <p:nvPr userDrawn="1"/>
          </p:nvCxnSpPr>
          <p:spPr>
            <a:xfrm>
              <a:off x="457200" y="740664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29" name="Straight Connector 228"/>
            <p:cNvCxnSpPr/>
            <p:nvPr userDrawn="1"/>
          </p:nvCxnSpPr>
          <p:spPr>
            <a:xfrm>
              <a:off x="457200" y="749808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30" name="Straight Connector 229"/>
            <p:cNvCxnSpPr/>
            <p:nvPr userDrawn="1"/>
          </p:nvCxnSpPr>
          <p:spPr>
            <a:xfrm>
              <a:off x="457200" y="758952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31" name="Straight Connector 230"/>
            <p:cNvCxnSpPr/>
            <p:nvPr userDrawn="1"/>
          </p:nvCxnSpPr>
          <p:spPr>
            <a:xfrm>
              <a:off x="457200" y="768096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33" name="Straight Connector 232"/>
            <p:cNvCxnSpPr/>
            <p:nvPr userDrawn="1"/>
          </p:nvCxnSpPr>
          <p:spPr>
            <a:xfrm flipV="1">
              <a:off x="5029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34" name="Straight Connector 233"/>
            <p:cNvCxnSpPr/>
            <p:nvPr userDrawn="1"/>
          </p:nvCxnSpPr>
          <p:spPr>
            <a:xfrm flipV="1">
              <a:off x="5943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35" name="Straight Connector 234"/>
            <p:cNvCxnSpPr/>
            <p:nvPr userDrawn="1"/>
          </p:nvCxnSpPr>
          <p:spPr>
            <a:xfrm flipV="1">
              <a:off x="68580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36" name="Straight Connector 235"/>
            <p:cNvCxnSpPr/>
            <p:nvPr userDrawn="1"/>
          </p:nvCxnSpPr>
          <p:spPr>
            <a:xfrm flipV="1">
              <a:off x="7772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37" name="Straight Connector 236"/>
            <p:cNvCxnSpPr/>
            <p:nvPr userDrawn="1"/>
          </p:nvCxnSpPr>
          <p:spPr>
            <a:xfrm flipV="1">
              <a:off x="8686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38" name="Straight Connector 237"/>
            <p:cNvCxnSpPr/>
            <p:nvPr userDrawn="1"/>
          </p:nvCxnSpPr>
          <p:spPr>
            <a:xfrm flipV="1">
              <a:off x="9601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39" name="Straight Connector 238"/>
            <p:cNvCxnSpPr/>
            <p:nvPr userDrawn="1"/>
          </p:nvCxnSpPr>
          <p:spPr>
            <a:xfrm flipV="1">
              <a:off x="10515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40" name="Straight Connector 239"/>
            <p:cNvCxnSpPr/>
            <p:nvPr userDrawn="1"/>
          </p:nvCxnSpPr>
          <p:spPr>
            <a:xfrm flipV="1">
              <a:off x="114300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41" name="Straight Connector 240"/>
            <p:cNvCxnSpPr/>
            <p:nvPr userDrawn="1"/>
          </p:nvCxnSpPr>
          <p:spPr>
            <a:xfrm flipV="1">
              <a:off x="12344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42" name="Straight Connector 241"/>
            <p:cNvCxnSpPr/>
            <p:nvPr userDrawn="1"/>
          </p:nvCxnSpPr>
          <p:spPr>
            <a:xfrm flipV="1">
              <a:off x="13258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43" name="Straight Connector 242"/>
            <p:cNvCxnSpPr/>
            <p:nvPr userDrawn="1"/>
          </p:nvCxnSpPr>
          <p:spPr>
            <a:xfrm flipV="1">
              <a:off x="14173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44" name="Straight Connector 243"/>
            <p:cNvCxnSpPr/>
            <p:nvPr userDrawn="1"/>
          </p:nvCxnSpPr>
          <p:spPr>
            <a:xfrm flipV="1">
              <a:off x="15087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45" name="Straight Connector 244"/>
            <p:cNvCxnSpPr/>
            <p:nvPr userDrawn="1"/>
          </p:nvCxnSpPr>
          <p:spPr>
            <a:xfrm flipV="1">
              <a:off x="160020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46" name="Straight Connector 245"/>
            <p:cNvCxnSpPr/>
            <p:nvPr userDrawn="1"/>
          </p:nvCxnSpPr>
          <p:spPr>
            <a:xfrm flipV="1">
              <a:off x="16916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47" name="Straight Connector 246"/>
            <p:cNvCxnSpPr/>
            <p:nvPr userDrawn="1"/>
          </p:nvCxnSpPr>
          <p:spPr>
            <a:xfrm flipV="1">
              <a:off x="17830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48" name="Straight Connector 247"/>
            <p:cNvCxnSpPr/>
            <p:nvPr userDrawn="1"/>
          </p:nvCxnSpPr>
          <p:spPr>
            <a:xfrm flipV="1">
              <a:off x="18745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49" name="Straight Connector 248"/>
            <p:cNvCxnSpPr/>
            <p:nvPr userDrawn="1"/>
          </p:nvCxnSpPr>
          <p:spPr>
            <a:xfrm flipV="1">
              <a:off x="19659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50" name="Straight Connector 249"/>
            <p:cNvCxnSpPr/>
            <p:nvPr userDrawn="1"/>
          </p:nvCxnSpPr>
          <p:spPr>
            <a:xfrm flipV="1">
              <a:off x="205740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51" name="Straight Connector 250"/>
            <p:cNvCxnSpPr/>
            <p:nvPr userDrawn="1"/>
          </p:nvCxnSpPr>
          <p:spPr>
            <a:xfrm flipV="1">
              <a:off x="21488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52" name="Straight Connector 251"/>
            <p:cNvCxnSpPr/>
            <p:nvPr userDrawn="1"/>
          </p:nvCxnSpPr>
          <p:spPr>
            <a:xfrm flipV="1">
              <a:off x="22402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53" name="Straight Connector 252"/>
            <p:cNvCxnSpPr/>
            <p:nvPr userDrawn="1"/>
          </p:nvCxnSpPr>
          <p:spPr>
            <a:xfrm flipV="1">
              <a:off x="23317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54" name="Straight Connector 253"/>
            <p:cNvCxnSpPr/>
            <p:nvPr userDrawn="1"/>
          </p:nvCxnSpPr>
          <p:spPr>
            <a:xfrm flipV="1">
              <a:off x="24231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55" name="Straight Connector 254"/>
            <p:cNvCxnSpPr/>
            <p:nvPr userDrawn="1"/>
          </p:nvCxnSpPr>
          <p:spPr>
            <a:xfrm flipV="1">
              <a:off x="251460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56" name="Straight Connector 255"/>
            <p:cNvCxnSpPr/>
            <p:nvPr userDrawn="1"/>
          </p:nvCxnSpPr>
          <p:spPr>
            <a:xfrm flipV="1">
              <a:off x="26060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57" name="Straight Connector 256"/>
            <p:cNvCxnSpPr/>
            <p:nvPr userDrawn="1"/>
          </p:nvCxnSpPr>
          <p:spPr>
            <a:xfrm flipV="1">
              <a:off x="26974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58" name="Straight Connector 257"/>
            <p:cNvCxnSpPr/>
            <p:nvPr userDrawn="1"/>
          </p:nvCxnSpPr>
          <p:spPr>
            <a:xfrm flipV="1">
              <a:off x="27889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59" name="Straight Connector 258"/>
            <p:cNvCxnSpPr/>
            <p:nvPr userDrawn="1"/>
          </p:nvCxnSpPr>
          <p:spPr>
            <a:xfrm flipV="1">
              <a:off x="28803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60" name="Straight Connector 259"/>
            <p:cNvCxnSpPr/>
            <p:nvPr userDrawn="1"/>
          </p:nvCxnSpPr>
          <p:spPr>
            <a:xfrm flipV="1">
              <a:off x="297180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61" name="Straight Connector 260"/>
            <p:cNvCxnSpPr/>
            <p:nvPr userDrawn="1"/>
          </p:nvCxnSpPr>
          <p:spPr>
            <a:xfrm flipV="1">
              <a:off x="30632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62" name="Straight Connector 261"/>
            <p:cNvCxnSpPr/>
            <p:nvPr userDrawn="1"/>
          </p:nvCxnSpPr>
          <p:spPr>
            <a:xfrm flipV="1">
              <a:off x="31546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63" name="Straight Connector 262"/>
            <p:cNvCxnSpPr/>
            <p:nvPr userDrawn="1"/>
          </p:nvCxnSpPr>
          <p:spPr>
            <a:xfrm flipV="1">
              <a:off x="32461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64" name="Straight Connector 263"/>
            <p:cNvCxnSpPr/>
            <p:nvPr userDrawn="1"/>
          </p:nvCxnSpPr>
          <p:spPr>
            <a:xfrm flipV="1">
              <a:off x="33375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65" name="Straight Connector 264"/>
            <p:cNvCxnSpPr/>
            <p:nvPr userDrawn="1"/>
          </p:nvCxnSpPr>
          <p:spPr>
            <a:xfrm flipV="1">
              <a:off x="342900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66" name="Straight Connector 265"/>
            <p:cNvCxnSpPr/>
            <p:nvPr userDrawn="1"/>
          </p:nvCxnSpPr>
          <p:spPr>
            <a:xfrm flipV="1">
              <a:off x="35204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67" name="Straight Connector 266"/>
            <p:cNvCxnSpPr/>
            <p:nvPr userDrawn="1"/>
          </p:nvCxnSpPr>
          <p:spPr>
            <a:xfrm flipV="1">
              <a:off x="36118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68" name="Straight Connector 267"/>
            <p:cNvCxnSpPr/>
            <p:nvPr userDrawn="1"/>
          </p:nvCxnSpPr>
          <p:spPr>
            <a:xfrm flipV="1">
              <a:off x="37033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69" name="Straight Connector 268"/>
            <p:cNvCxnSpPr/>
            <p:nvPr userDrawn="1"/>
          </p:nvCxnSpPr>
          <p:spPr>
            <a:xfrm flipV="1">
              <a:off x="37947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70" name="Straight Connector 269"/>
            <p:cNvCxnSpPr/>
            <p:nvPr userDrawn="1"/>
          </p:nvCxnSpPr>
          <p:spPr>
            <a:xfrm flipV="1">
              <a:off x="388620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71" name="Straight Connector 270"/>
            <p:cNvCxnSpPr/>
            <p:nvPr userDrawn="1"/>
          </p:nvCxnSpPr>
          <p:spPr>
            <a:xfrm flipV="1">
              <a:off x="39776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72" name="Straight Connector 271"/>
            <p:cNvCxnSpPr/>
            <p:nvPr userDrawn="1"/>
          </p:nvCxnSpPr>
          <p:spPr>
            <a:xfrm flipV="1">
              <a:off x="40690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73" name="Straight Connector 272"/>
            <p:cNvCxnSpPr/>
            <p:nvPr userDrawn="1"/>
          </p:nvCxnSpPr>
          <p:spPr>
            <a:xfrm flipV="1">
              <a:off x="41605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74" name="Straight Connector 273"/>
            <p:cNvCxnSpPr/>
            <p:nvPr userDrawn="1"/>
          </p:nvCxnSpPr>
          <p:spPr>
            <a:xfrm flipV="1">
              <a:off x="42519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75" name="Straight Connector 274"/>
            <p:cNvCxnSpPr/>
            <p:nvPr userDrawn="1"/>
          </p:nvCxnSpPr>
          <p:spPr>
            <a:xfrm flipV="1">
              <a:off x="434340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76" name="Straight Connector 275"/>
            <p:cNvCxnSpPr/>
            <p:nvPr userDrawn="1"/>
          </p:nvCxnSpPr>
          <p:spPr>
            <a:xfrm flipV="1">
              <a:off x="44348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77" name="Straight Connector 276"/>
            <p:cNvCxnSpPr/>
            <p:nvPr userDrawn="1"/>
          </p:nvCxnSpPr>
          <p:spPr>
            <a:xfrm flipV="1">
              <a:off x="45262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78" name="Straight Connector 277"/>
            <p:cNvCxnSpPr/>
            <p:nvPr userDrawn="1"/>
          </p:nvCxnSpPr>
          <p:spPr>
            <a:xfrm flipV="1">
              <a:off x="46177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79" name="Straight Connector 278"/>
            <p:cNvCxnSpPr/>
            <p:nvPr userDrawn="1"/>
          </p:nvCxnSpPr>
          <p:spPr>
            <a:xfrm flipV="1">
              <a:off x="47091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80" name="Straight Connector 279"/>
            <p:cNvCxnSpPr/>
            <p:nvPr userDrawn="1"/>
          </p:nvCxnSpPr>
          <p:spPr>
            <a:xfrm flipV="1">
              <a:off x="480060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81" name="Straight Connector 280"/>
            <p:cNvCxnSpPr/>
            <p:nvPr userDrawn="1"/>
          </p:nvCxnSpPr>
          <p:spPr>
            <a:xfrm flipV="1">
              <a:off x="48920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82" name="Straight Connector 281"/>
            <p:cNvCxnSpPr/>
            <p:nvPr userDrawn="1"/>
          </p:nvCxnSpPr>
          <p:spPr>
            <a:xfrm flipV="1">
              <a:off x="49834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83" name="Straight Connector 282"/>
            <p:cNvCxnSpPr/>
            <p:nvPr userDrawn="1"/>
          </p:nvCxnSpPr>
          <p:spPr>
            <a:xfrm flipV="1">
              <a:off x="50749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84" name="Straight Connector 283"/>
            <p:cNvCxnSpPr/>
            <p:nvPr userDrawn="1"/>
          </p:nvCxnSpPr>
          <p:spPr>
            <a:xfrm flipV="1">
              <a:off x="51663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85" name="Straight Connector 284"/>
            <p:cNvCxnSpPr/>
            <p:nvPr userDrawn="1"/>
          </p:nvCxnSpPr>
          <p:spPr>
            <a:xfrm flipV="1">
              <a:off x="525780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86" name="Straight Connector 285"/>
            <p:cNvCxnSpPr/>
            <p:nvPr userDrawn="1"/>
          </p:nvCxnSpPr>
          <p:spPr>
            <a:xfrm flipV="1">
              <a:off x="53492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87" name="Straight Connector 286"/>
            <p:cNvCxnSpPr/>
            <p:nvPr userDrawn="1"/>
          </p:nvCxnSpPr>
          <p:spPr>
            <a:xfrm flipV="1">
              <a:off x="54406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88" name="Straight Connector 287"/>
            <p:cNvCxnSpPr/>
            <p:nvPr userDrawn="1"/>
          </p:nvCxnSpPr>
          <p:spPr>
            <a:xfrm flipV="1">
              <a:off x="55321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89" name="Straight Connector 288"/>
            <p:cNvCxnSpPr/>
            <p:nvPr userDrawn="1"/>
          </p:nvCxnSpPr>
          <p:spPr>
            <a:xfrm flipV="1">
              <a:off x="56235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90" name="Straight Connector 289"/>
            <p:cNvCxnSpPr/>
            <p:nvPr userDrawn="1"/>
          </p:nvCxnSpPr>
          <p:spPr>
            <a:xfrm flipV="1">
              <a:off x="571500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91" name="Straight Connector 290"/>
            <p:cNvCxnSpPr/>
            <p:nvPr userDrawn="1"/>
          </p:nvCxnSpPr>
          <p:spPr>
            <a:xfrm flipV="1">
              <a:off x="58064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92" name="Straight Connector 291"/>
            <p:cNvCxnSpPr/>
            <p:nvPr userDrawn="1"/>
          </p:nvCxnSpPr>
          <p:spPr>
            <a:xfrm flipV="1">
              <a:off x="58978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93" name="Straight Connector 292"/>
            <p:cNvCxnSpPr/>
            <p:nvPr userDrawn="1"/>
          </p:nvCxnSpPr>
          <p:spPr>
            <a:xfrm flipV="1">
              <a:off x="59893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94" name="Straight Connector 293"/>
            <p:cNvCxnSpPr/>
            <p:nvPr userDrawn="1"/>
          </p:nvCxnSpPr>
          <p:spPr>
            <a:xfrm flipV="1">
              <a:off x="60807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95" name="Straight Connector 294"/>
            <p:cNvCxnSpPr/>
            <p:nvPr userDrawn="1"/>
          </p:nvCxnSpPr>
          <p:spPr>
            <a:xfrm flipV="1">
              <a:off x="617220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96" name="Straight Connector 295"/>
            <p:cNvCxnSpPr/>
            <p:nvPr userDrawn="1"/>
          </p:nvCxnSpPr>
          <p:spPr>
            <a:xfrm flipV="1">
              <a:off x="62636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97" name="Straight Connector 296"/>
            <p:cNvCxnSpPr/>
            <p:nvPr userDrawn="1"/>
          </p:nvCxnSpPr>
          <p:spPr>
            <a:xfrm flipV="1">
              <a:off x="63550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98" name="Straight Connector 297"/>
            <p:cNvCxnSpPr/>
            <p:nvPr userDrawn="1"/>
          </p:nvCxnSpPr>
          <p:spPr>
            <a:xfrm flipV="1">
              <a:off x="64465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99" name="Straight Connector 298"/>
            <p:cNvCxnSpPr/>
            <p:nvPr userDrawn="1"/>
          </p:nvCxnSpPr>
          <p:spPr>
            <a:xfrm flipV="1">
              <a:off x="65379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00" name="Straight Connector 299"/>
            <p:cNvCxnSpPr/>
            <p:nvPr userDrawn="1"/>
          </p:nvCxnSpPr>
          <p:spPr>
            <a:xfrm flipV="1">
              <a:off x="662940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01" name="Straight Connector 300"/>
            <p:cNvCxnSpPr/>
            <p:nvPr userDrawn="1"/>
          </p:nvCxnSpPr>
          <p:spPr>
            <a:xfrm flipV="1">
              <a:off x="67208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02" name="Straight Connector 301"/>
            <p:cNvCxnSpPr/>
            <p:nvPr userDrawn="1"/>
          </p:nvCxnSpPr>
          <p:spPr>
            <a:xfrm flipV="1">
              <a:off x="68122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03" name="Straight Connector 302"/>
            <p:cNvCxnSpPr/>
            <p:nvPr userDrawn="1"/>
          </p:nvCxnSpPr>
          <p:spPr>
            <a:xfrm flipV="1">
              <a:off x="69037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04" name="Straight Connector 303"/>
            <p:cNvCxnSpPr/>
            <p:nvPr userDrawn="1"/>
          </p:nvCxnSpPr>
          <p:spPr>
            <a:xfrm flipV="1">
              <a:off x="69951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05" name="Straight Connector 304"/>
            <p:cNvCxnSpPr/>
            <p:nvPr userDrawn="1"/>
          </p:nvCxnSpPr>
          <p:spPr>
            <a:xfrm flipV="1">
              <a:off x="708660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06" name="Straight Connector 305"/>
            <p:cNvCxnSpPr/>
            <p:nvPr userDrawn="1"/>
          </p:nvCxnSpPr>
          <p:spPr>
            <a:xfrm flipV="1">
              <a:off x="71780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07" name="Straight Connector 306"/>
            <p:cNvCxnSpPr/>
            <p:nvPr userDrawn="1"/>
          </p:nvCxnSpPr>
          <p:spPr>
            <a:xfrm flipV="1">
              <a:off x="72694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08" name="Straight Connector 307"/>
            <p:cNvCxnSpPr/>
            <p:nvPr userDrawn="1"/>
          </p:nvCxnSpPr>
          <p:spPr>
            <a:xfrm flipV="1">
              <a:off x="73609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09" name="Straight Connector 308"/>
            <p:cNvCxnSpPr/>
            <p:nvPr userDrawn="1"/>
          </p:nvCxnSpPr>
          <p:spPr>
            <a:xfrm flipV="1">
              <a:off x="74523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10" name="Straight Connector 309"/>
            <p:cNvCxnSpPr/>
            <p:nvPr userDrawn="1"/>
          </p:nvCxnSpPr>
          <p:spPr>
            <a:xfrm flipV="1">
              <a:off x="754380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11" name="Straight Connector 310"/>
            <p:cNvCxnSpPr/>
            <p:nvPr userDrawn="1"/>
          </p:nvCxnSpPr>
          <p:spPr>
            <a:xfrm flipV="1">
              <a:off x="76352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12" name="Straight Connector 311"/>
            <p:cNvCxnSpPr/>
            <p:nvPr userDrawn="1"/>
          </p:nvCxnSpPr>
          <p:spPr>
            <a:xfrm flipV="1">
              <a:off x="77266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13" name="Straight Connector 312"/>
            <p:cNvCxnSpPr/>
            <p:nvPr userDrawn="1"/>
          </p:nvCxnSpPr>
          <p:spPr>
            <a:xfrm flipV="1">
              <a:off x="78181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14" name="Straight Connector 313"/>
            <p:cNvCxnSpPr/>
            <p:nvPr userDrawn="1"/>
          </p:nvCxnSpPr>
          <p:spPr>
            <a:xfrm flipV="1">
              <a:off x="79095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15" name="Straight Connector 314"/>
            <p:cNvCxnSpPr/>
            <p:nvPr userDrawn="1"/>
          </p:nvCxnSpPr>
          <p:spPr>
            <a:xfrm flipV="1">
              <a:off x="800100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16" name="Straight Connector 315"/>
            <p:cNvCxnSpPr/>
            <p:nvPr userDrawn="1"/>
          </p:nvCxnSpPr>
          <p:spPr>
            <a:xfrm flipV="1">
              <a:off x="80924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17" name="Straight Connector 316"/>
            <p:cNvCxnSpPr/>
            <p:nvPr userDrawn="1"/>
          </p:nvCxnSpPr>
          <p:spPr>
            <a:xfrm flipV="1">
              <a:off x="81838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18" name="Straight Connector 317"/>
            <p:cNvCxnSpPr/>
            <p:nvPr userDrawn="1"/>
          </p:nvCxnSpPr>
          <p:spPr>
            <a:xfrm flipV="1">
              <a:off x="82753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19" name="Straight Connector 318"/>
            <p:cNvCxnSpPr/>
            <p:nvPr userDrawn="1"/>
          </p:nvCxnSpPr>
          <p:spPr>
            <a:xfrm flipV="1">
              <a:off x="83667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20" name="Straight Connector 319"/>
            <p:cNvCxnSpPr/>
            <p:nvPr userDrawn="1"/>
          </p:nvCxnSpPr>
          <p:spPr>
            <a:xfrm flipV="1">
              <a:off x="845820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21" name="Straight Connector 320"/>
            <p:cNvCxnSpPr/>
            <p:nvPr userDrawn="1"/>
          </p:nvCxnSpPr>
          <p:spPr>
            <a:xfrm flipV="1">
              <a:off x="85496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22" name="Straight Connector 321"/>
            <p:cNvCxnSpPr/>
            <p:nvPr userDrawn="1"/>
          </p:nvCxnSpPr>
          <p:spPr>
            <a:xfrm flipV="1">
              <a:off x="86410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23" name="Straight Connector 322"/>
            <p:cNvCxnSpPr/>
            <p:nvPr userDrawn="1"/>
          </p:nvCxnSpPr>
          <p:spPr>
            <a:xfrm flipV="1">
              <a:off x="87325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24" name="Straight Connector 323"/>
            <p:cNvCxnSpPr/>
            <p:nvPr userDrawn="1"/>
          </p:nvCxnSpPr>
          <p:spPr>
            <a:xfrm flipV="1">
              <a:off x="88239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25" name="Straight Connector 324"/>
            <p:cNvCxnSpPr/>
            <p:nvPr userDrawn="1"/>
          </p:nvCxnSpPr>
          <p:spPr>
            <a:xfrm flipV="1">
              <a:off x="891540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26" name="Straight Connector 325"/>
            <p:cNvCxnSpPr/>
            <p:nvPr userDrawn="1"/>
          </p:nvCxnSpPr>
          <p:spPr>
            <a:xfrm flipV="1">
              <a:off x="90068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27" name="Straight Connector 326"/>
            <p:cNvCxnSpPr/>
            <p:nvPr userDrawn="1"/>
          </p:nvCxnSpPr>
          <p:spPr>
            <a:xfrm flipV="1">
              <a:off x="90982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28" name="Straight Connector 327"/>
            <p:cNvCxnSpPr/>
            <p:nvPr userDrawn="1"/>
          </p:nvCxnSpPr>
          <p:spPr>
            <a:xfrm flipV="1">
              <a:off x="91897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29" name="Straight Connector 328"/>
            <p:cNvCxnSpPr/>
            <p:nvPr userDrawn="1"/>
          </p:nvCxnSpPr>
          <p:spPr>
            <a:xfrm flipV="1">
              <a:off x="92811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30" name="Straight Connector 329"/>
            <p:cNvCxnSpPr/>
            <p:nvPr userDrawn="1"/>
          </p:nvCxnSpPr>
          <p:spPr>
            <a:xfrm flipV="1">
              <a:off x="937260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31" name="Straight Connector 330"/>
            <p:cNvCxnSpPr/>
            <p:nvPr userDrawn="1"/>
          </p:nvCxnSpPr>
          <p:spPr>
            <a:xfrm flipV="1">
              <a:off x="94640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32" name="Straight Connector 331"/>
            <p:cNvCxnSpPr/>
            <p:nvPr userDrawn="1"/>
          </p:nvCxnSpPr>
          <p:spPr>
            <a:xfrm flipV="1">
              <a:off x="95554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33" name="Straight Connector 332"/>
            <p:cNvCxnSpPr/>
            <p:nvPr userDrawn="1"/>
          </p:nvCxnSpPr>
          <p:spPr>
            <a:xfrm flipV="1">
              <a:off x="96469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34" name="Straight Connector 333"/>
            <p:cNvCxnSpPr/>
            <p:nvPr userDrawn="1"/>
          </p:nvCxnSpPr>
          <p:spPr>
            <a:xfrm flipV="1">
              <a:off x="97383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35" name="Straight Connector 334"/>
            <p:cNvCxnSpPr/>
            <p:nvPr userDrawn="1"/>
          </p:nvCxnSpPr>
          <p:spPr>
            <a:xfrm flipV="1">
              <a:off x="982980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36" name="Straight Connector 335"/>
            <p:cNvCxnSpPr/>
            <p:nvPr userDrawn="1"/>
          </p:nvCxnSpPr>
          <p:spPr>
            <a:xfrm flipV="1">
              <a:off x="99212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37" name="Straight Connector 336"/>
            <p:cNvCxnSpPr/>
            <p:nvPr userDrawn="1"/>
          </p:nvCxnSpPr>
          <p:spPr>
            <a:xfrm flipV="1">
              <a:off x="100126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38" name="Straight Connector 337"/>
            <p:cNvCxnSpPr/>
            <p:nvPr userDrawn="1"/>
          </p:nvCxnSpPr>
          <p:spPr>
            <a:xfrm flipV="1">
              <a:off x="101041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39" name="Straight Connector 338"/>
            <p:cNvCxnSpPr/>
            <p:nvPr userDrawn="1"/>
          </p:nvCxnSpPr>
          <p:spPr>
            <a:xfrm flipV="1">
              <a:off x="101955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40" name="Straight Connector 339"/>
            <p:cNvCxnSpPr/>
            <p:nvPr userDrawn="1"/>
          </p:nvCxnSpPr>
          <p:spPr>
            <a:xfrm flipV="1">
              <a:off x="1028700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41" name="Straight Connector 340"/>
            <p:cNvCxnSpPr/>
            <p:nvPr userDrawn="1"/>
          </p:nvCxnSpPr>
          <p:spPr>
            <a:xfrm flipV="1">
              <a:off x="103784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42" name="Straight Connector 341"/>
            <p:cNvCxnSpPr/>
            <p:nvPr userDrawn="1"/>
          </p:nvCxnSpPr>
          <p:spPr>
            <a:xfrm flipV="1">
              <a:off x="104698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43" name="Straight Connector 342"/>
            <p:cNvCxnSpPr/>
            <p:nvPr userDrawn="1"/>
          </p:nvCxnSpPr>
          <p:spPr>
            <a:xfrm flipV="1">
              <a:off x="105613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44" name="Straight Connector 343"/>
            <p:cNvCxnSpPr/>
            <p:nvPr userDrawn="1"/>
          </p:nvCxnSpPr>
          <p:spPr>
            <a:xfrm flipV="1">
              <a:off x="106527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45" name="Straight Connector 344"/>
            <p:cNvCxnSpPr/>
            <p:nvPr userDrawn="1"/>
          </p:nvCxnSpPr>
          <p:spPr>
            <a:xfrm flipV="1">
              <a:off x="1074420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46" name="Straight Connector 345"/>
            <p:cNvCxnSpPr/>
            <p:nvPr userDrawn="1"/>
          </p:nvCxnSpPr>
          <p:spPr>
            <a:xfrm flipV="1">
              <a:off x="108356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47" name="Straight Connector 346"/>
            <p:cNvCxnSpPr/>
            <p:nvPr userDrawn="1"/>
          </p:nvCxnSpPr>
          <p:spPr>
            <a:xfrm flipV="1">
              <a:off x="109270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48" name="Straight Connector 347"/>
            <p:cNvCxnSpPr/>
            <p:nvPr userDrawn="1"/>
          </p:nvCxnSpPr>
          <p:spPr>
            <a:xfrm flipV="1">
              <a:off x="110185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49" name="Straight Connector 348"/>
            <p:cNvCxnSpPr/>
            <p:nvPr userDrawn="1"/>
          </p:nvCxnSpPr>
          <p:spPr>
            <a:xfrm flipV="1">
              <a:off x="111099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50" name="Straight Connector 349"/>
            <p:cNvCxnSpPr/>
            <p:nvPr userDrawn="1"/>
          </p:nvCxnSpPr>
          <p:spPr>
            <a:xfrm flipV="1">
              <a:off x="1120140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51" name="Straight Connector 350"/>
            <p:cNvCxnSpPr/>
            <p:nvPr userDrawn="1"/>
          </p:nvCxnSpPr>
          <p:spPr>
            <a:xfrm flipV="1">
              <a:off x="112928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52" name="Straight Connector 351"/>
            <p:cNvCxnSpPr/>
            <p:nvPr userDrawn="1"/>
          </p:nvCxnSpPr>
          <p:spPr>
            <a:xfrm flipV="1">
              <a:off x="113842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53" name="Straight Connector 352"/>
            <p:cNvCxnSpPr/>
            <p:nvPr userDrawn="1"/>
          </p:nvCxnSpPr>
          <p:spPr>
            <a:xfrm flipV="1">
              <a:off x="114757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54" name="Straight Connector 353"/>
            <p:cNvCxnSpPr/>
            <p:nvPr userDrawn="1"/>
          </p:nvCxnSpPr>
          <p:spPr>
            <a:xfrm flipV="1">
              <a:off x="115671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55" name="Straight Connector 354"/>
            <p:cNvCxnSpPr/>
            <p:nvPr userDrawn="1"/>
          </p:nvCxnSpPr>
          <p:spPr>
            <a:xfrm flipV="1">
              <a:off x="1165860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56" name="Straight Connector 355"/>
            <p:cNvCxnSpPr/>
            <p:nvPr userDrawn="1"/>
          </p:nvCxnSpPr>
          <p:spPr>
            <a:xfrm flipV="1">
              <a:off x="117500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57" name="Straight Connector 356"/>
            <p:cNvCxnSpPr/>
            <p:nvPr userDrawn="1"/>
          </p:nvCxnSpPr>
          <p:spPr>
            <a:xfrm flipV="1">
              <a:off x="118414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58" name="Straight Connector 357"/>
            <p:cNvCxnSpPr/>
            <p:nvPr userDrawn="1"/>
          </p:nvCxnSpPr>
          <p:spPr>
            <a:xfrm flipV="1">
              <a:off x="119329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59" name="Straight Connector 358"/>
            <p:cNvCxnSpPr/>
            <p:nvPr userDrawn="1"/>
          </p:nvCxnSpPr>
          <p:spPr>
            <a:xfrm flipV="1">
              <a:off x="120243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60" name="Straight Connector 359"/>
            <p:cNvCxnSpPr/>
            <p:nvPr userDrawn="1"/>
          </p:nvCxnSpPr>
          <p:spPr>
            <a:xfrm flipV="1">
              <a:off x="1211580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61" name="Straight Connector 360"/>
            <p:cNvCxnSpPr/>
            <p:nvPr userDrawn="1"/>
          </p:nvCxnSpPr>
          <p:spPr>
            <a:xfrm flipV="1">
              <a:off x="122072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62" name="Straight Connector 361"/>
            <p:cNvCxnSpPr/>
            <p:nvPr userDrawn="1"/>
          </p:nvCxnSpPr>
          <p:spPr>
            <a:xfrm flipV="1">
              <a:off x="122986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63" name="Straight Connector 362"/>
            <p:cNvCxnSpPr/>
            <p:nvPr userDrawn="1"/>
          </p:nvCxnSpPr>
          <p:spPr>
            <a:xfrm flipV="1">
              <a:off x="123901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64" name="Straight Connector 363"/>
            <p:cNvCxnSpPr/>
            <p:nvPr userDrawn="1"/>
          </p:nvCxnSpPr>
          <p:spPr>
            <a:xfrm flipV="1">
              <a:off x="124815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65" name="Straight Connector 364"/>
            <p:cNvCxnSpPr/>
            <p:nvPr userDrawn="1"/>
          </p:nvCxnSpPr>
          <p:spPr>
            <a:xfrm flipV="1">
              <a:off x="1257300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66" name="Straight Connector 365"/>
            <p:cNvCxnSpPr/>
            <p:nvPr userDrawn="1"/>
          </p:nvCxnSpPr>
          <p:spPr>
            <a:xfrm flipV="1">
              <a:off x="126644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67" name="Straight Connector 366"/>
            <p:cNvCxnSpPr/>
            <p:nvPr userDrawn="1"/>
          </p:nvCxnSpPr>
          <p:spPr>
            <a:xfrm flipV="1">
              <a:off x="127558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68" name="Straight Connector 367"/>
            <p:cNvCxnSpPr/>
            <p:nvPr userDrawn="1"/>
          </p:nvCxnSpPr>
          <p:spPr>
            <a:xfrm flipV="1">
              <a:off x="128473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69" name="Straight Connector 368"/>
            <p:cNvCxnSpPr/>
            <p:nvPr userDrawn="1"/>
          </p:nvCxnSpPr>
          <p:spPr>
            <a:xfrm flipV="1">
              <a:off x="129387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70" name="Straight Connector 369"/>
            <p:cNvCxnSpPr/>
            <p:nvPr userDrawn="1"/>
          </p:nvCxnSpPr>
          <p:spPr>
            <a:xfrm flipV="1">
              <a:off x="1303020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71" name="Straight Connector 370"/>
            <p:cNvCxnSpPr/>
            <p:nvPr userDrawn="1"/>
          </p:nvCxnSpPr>
          <p:spPr>
            <a:xfrm flipV="1">
              <a:off x="131216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72" name="Straight Connector 371"/>
            <p:cNvCxnSpPr/>
            <p:nvPr userDrawn="1"/>
          </p:nvCxnSpPr>
          <p:spPr>
            <a:xfrm flipV="1">
              <a:off x="132130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73" name="Straight Connector 372"/>
            <p:cNvCxnSpPr/>
            <p:nvPr userDrawn="1"/>
          </p:nvCxnSpPr>
          <p:spPr>
            <a:xfrm flipV="1">
              <a:off x="133045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74" name="Straight Connector 373"/>
            <p:cNvCxnSpPr/>
            <p:nvPr userDrawn="1"/>
          </p:nvCxnSpPr>
          <p:spPr>
            <a:xfrm flipV="1">
              <a:off x="133959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75" name="Straight Connector 374"/>
            <p:cNvCxnSpPr/>
            <p:nvPr userDrawn="1"/>
          </p:nvCxnSpPr>
          <p:spPr>
            <a:xfrm flipV="1">
              <a:off x="1348740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76" name="Straight Connector 375"/>
            <p:cNvCxnSpPr/>
            <p:nvPr userDrawn="1"/>
          </p:nvCxnSpPr>
          <p:spPr>
            <a:xfrm flipV="1">
              <a:off x="135788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77" name="Straight Connector 376"/>
            <p:cNvCxnSpPr/>
            <p:nvPr userDrawn="1"/>
          </p:nvCxnSpPr>
          <p:spPr>
            <a:xfrm flipV="1">
              <a:off x="136702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grpSp>
          <p:nvGrpSpPr>
            <p:cNvPr id="378" name="Group 377"/>
            <p:cNvGrpSpPr/>
            <p:nvPr userDrawn="1"/>
          </p:nvGrpSpPr>
          <p:grpSpPr>
            <a:xfrm>
              <a:off x="13761720" y="457200"/>
              <a:ext cx="365760" cy="7315200"/>
              <a:chOff x="12999720" y="609600"/>
              <a:chExt cx="365760" cy="7315200"/>
            </a:xfrm>
          </p:grpSpPr>
          <p:cxnSp>
            <p:nvCxnSpPr>
              <p:cNvPr id="379" name="Straight Connector 378"/>
              <p:cNvCxnSpPr/>
              <p:nvPr userDrawn="1"/>
            </p:nvCxnSpPr>
            <p:spPr>
              <a:xfrm flipV="1">
                <a:off x="12999720" y="6096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80" name="Straight Connector 379"/>
              <p:cNvCxnSpPr/>
              <p:nvPr userDrawn="1"/>
            </p:nvCxnSpPr>
            <p:spPr>
              <a:xfrm flipV="1">
                <a:off x="13091160" y="6096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81" name="Straight Connector 380"/>
              <p:cNvCxnSpPr/>
              <p:nvPr userDrawn="1"/>
            </p:nvCxnSpPr>
            <p:spPr>
              <a:xfrm flipV="1">
                <a:off x="13182600" y="6096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82" name="Straight Connector 381"/>
              <p:cNvCxnSpPr/>
              <p:nvPr userDrawn="1"/>
            </p:nvCxnSpPr>
            <p:spPr>
              <a:xfrm flipV="1">
                <a:off x="13274040" y="6096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83" name="Straight Connector 382"/>
              <p:cNvCxnSpPr/>
              <p:nvPr userDrawn="1"/>
            </p:nvCxnSpPr>
            <p:spPr>
              <a:xfrm flipV="1">
                <a:off x="13365480" y="6096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grpSp>
        <p:cxnSp>
          <p:nvCxnSpPr>
            <p:cNvPr id="384" name="Straight Connector 383"/>
            <p:cNvCxnSpPr/>
            <p:nvPr userDrawn="1"/>
          </p:nvCxnSpPr>
          <p:spPr>
            <a:xfrm>
              <a:off x="457200" y="50292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85" name="Straight Connector 384"/>
            <p:cNvCxnSpPr/>
            <p:nvPr userDrawn="1"/>
          </p:nvCxnSpPr>
          <p:spPr>
            <a:xfrm>
              <a:off x="457200" y="59436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86" name="Straight Connector 385"/>
            <p:cNvCxnSpPr/>
            <p:nvPr userDrawn="1"/>
          </p:nvCxnSpPr>
          <p:spPr>
            <a:xfrm>
              <a:off x="457200" y="68580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87" name="Straight Connector 386"/>
            <p:cNvCxnSpPr/>
            <p:nvPr userDrawn="1"/>
          </p:nvCxnSpPr>
          <p:spPr>
            <a:xfrm>
              <a:off x="457200" y="77724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88" name="Straight Connector 387"/>
            <p:cNvCxnSpPr/>
            <p:nvPr userDrawn="1"/>
          </p:nvCxnSpPr>
          <p:spPr>
            <a:xfrm>
              <a:off x="457200" y="96012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89" name="Straight Connector 388"/>
            <p:cNvCxnSpPr/>
            <p:nvPr userDrawn="1"/>
          </p:nvCxnSpPr>
          <p:spPr>
            <a:xfrm>
              <a:off x="457200" y="105156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90" name="Straight Connector 389"/>
            <p:cNvCxnSpPr/>
            <p:nvPr userDrawn="1"/>
          </p:nvCxnSpPr>
          <p:spPr>
            <a:xfrm>
              <a:off x="457200" y="114300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91" name="Straight Connector 390"/>
            <p:cNvCxnSpPr/>
            <p:nvPr userDrawn="1"/>
          </p:nvCxnSpPr>
          <p:spPr>
            <a:xfrm>
              <a:off x="457200" y="123444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92" name="Straight Connector 391"/>
            <p:cNvCxnSpPr/>
            <p:nvPr userDrawn="1"/>
          </p:nvCxnSpPr>
          <p:spPr>
            <a:xfrm>
              <a:off x="457200" y="86868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93" name="Straight Connector 392"/>
            <p:cNvCxnSpPr/>
            <p:nvPr userDrawn="1"/>
          </p:nvCxnSpPr>
          <p:spPr>
            <a:xfrm>
              <a:off x="457200" y="132588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94" name="Straight Connector 393"/>
            <p:cNvCxnSpPr/>
            <p:nvPr userDrawn="1"/>
          </p:nvCxnSpPr>
          <p:spPr>
            <a:xfrm>
              <a:off x="457200" y="141732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95" name="Straight Connector 394"/>
            <p:cNvCxnSpPr/>
            <p:nvPr userDrawn="1"/>
          </p:nvCxnSpPr>
          <p:spPr>
            <a:xfrm>
              <a:off x="457200" y="150876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96" name="Straight Connector 395"/>
            <p:cNvCxnSpPr/>
            <p:nvPr userDrawn="1"/>
          </p:nvCxnSpPr>
          <p:spPr>
            <a:xfrm>
              <a:off x="457200" y="160020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97" name="Straight Connector 396"/>
            <p:cNvCxnSpPr/>
            <p:nvPr userDrawn="1"/>
          </p:nvCxnSpPr>
          <p:spPr>
            <a:xfrm>
              <a:off x="457200" y="169164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98" name="Straight Connector 397"/>
            <p:cNvCxnSpPr/>
            <p:nvPr userDrawn="1"/>
          </p:nvCxnSpPr>
          <p:spPr>
            <a:xfrm>
              <a:off x="457200" y="187452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99" name="Straight Connector 398"/>
            <p:cNvCxnSpPr/>
            <p:nvPr userDrawn="1"/>
          </p:nvCxnSpPr>
          <p:spPr>
            <a:xfrm>
              <a:off x="457200" y="196596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00" name="Straight Connector 399"/>
            <p:cNvCxnSpPr/>
            <p:nvPr userDrawn="1"/>
          </p:nvCxnSpPr>
          <p:spPr>
            <a:xfrm>
              <a:off x="457200" y="214884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01" name="Straight Connector 400"/>
            <p:cNvCxnSpPr/>
            <p:nvPr userDrawn="1"/>
          </p:nvCxnSpPr>
          <p:spPr>
            <a:xfrm>
              <a:off x="457200" y="178308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02" name="Straight Connector 401"/>
            <p:cNvCxnSpPr/>
            <p:nvPr userDrawn="1"/>
          </p:nvCxnSpPr>
          <p:spPr>
            <a:xfrm>
              <a:off x="457200" y="224028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03" name="Straight Connector 402"/>
            <p:cNvCxnSpPr/>
            <p:nvPr userDrawn="1"/>
          </p:nvCxnSpPr>
          <p:spPr>
            <a:xfrm>
              <a:off x="457200" y="233172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04" name="Straight Connector 403"/>
            <p:cNvCxnSpPr/>
            <p:nvPr userDrawn="1"/>
          </p:nvCxnSpPr>
          <p:spPr>
            <a:xfrm>
              <a:off x="457200" y="242316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05" name="Straight Connector 404"/>
            <p:cNvCxnSpPr/>
            <p:nvPr userDrawn="1"/>
          </p:nvCxnSpPr>
          <p:spPr>
            <a:xfrm>
              <a:off x="457200" y="251460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06" name="Straight Connector 405"/>
            <p:cNvCxnSpPr/>
            <p:nvPr userDrawn="1"/>
          </p:nvCxnSpPr>
          <p:spPr>
            <a:xfrm>
              <a:off x="457200" y="260604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07" name="Straight Connector 406"/>
            <p:cNvCxnSpPr/>
            <p:nvPr userDrawn="1"/>
          </p:nvCxnSpPr>
          <p:spPr>
            <a:xfrm>
              <a:off x="457200" y="278892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08" name="Straight Connector 407"/>
            <p:cNvCxnSpPr/>
            <p:nvPr userDrawn="1"/>
          </p:nvCxnSpPr>
          <p:spPr>
            <a:xfrm>
              <a:off x="457200" y="288036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09" name="Straight Connector 408"/>
            <p:cNvCxnSpPr/>
            <p:nvPr userDrawn="1"/>
          </p:nvCxnSpPr>
          <p:spPr>
            <a:xfrm>
              <a:off x="457200" y="297180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10" name="Straight Connector 409"/>
            <p:cNvCxnSpPr/>
            <p:nvPr userDrawn="1"/>
          </p:nvCxnSpPr>
          <p:spPr>
            <a:xfrm>
              <a:off x="457200" y="306324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11" name="Straight Connector 410"/>
            <p:cNvCxnSpPr/>
            <p:nvPr userDrawn="1"/>
          </p:nvCxnSpPr>
          <p:spPr>
            <a:xfrm>
              <a:off x="457200" y="269748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12" name="Straight Connector 411"/>
            <p:cNvCxnSpPr/>
            <p:nvPr userDrawn="1"/>
          </p:nvCxnSpPr>
          <p:spPr>
            <a:xfrm>
              <a:off x="457200" y="315468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13" name="Straight Connector 412"/>
            <p:cNvCxnSpPr/>
            <p:nvPr userDrawn="1"/>
          </p:nvCxnSpPr>
          <p:spPr>
            <a:xfrm>
              <a:off x="457200" y="324612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14" name="Straight Connector 413"/>
            <p:cNvCxnSpPr/>
            <p:nvPr userDrawn="1"/>
          </p:nvCxnSpPr>
          <p:spPr>
            <a:xfrm>
              <a:off x="457200" y="333756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15" name="Straight Connector 414"/>
            <p:cNvCxnSpPr/>
            <p:nvPr userDrawn="1"/>
          </p:nvCxnSpPr>
          <p:spPr>
            <a:xfrm>
              <a:off x="457200" y="342900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16" name="Straight Connector 415"/>
            <p:cNvCxnSpPr/>
            <p:nvPr userDrawn="1"/>
          </p:nvCxnSpPr>
          <p:spPr>
            <a:xfrm>
              <a:off x="457200" y="352044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17" name="Straight Connector 416"/>
            <p:cNvCxnSpPr/>
            <p:nvPr userDrawn="1"/>
          </p:nvCxnSpPr>
          <p:spPr>
            <a:xfrm>
              <a:off x="457200" y="370332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18" name="Straight Connector 417"/>
            <p:cNvCxnSpPr/>
            <p:nvPr userDrawn="1"/>
          </p:nvCxnSpPr>
          <p:spPr>
            <a:xfrm>
              <a:off x="457200" y="379476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19" name="Straight Connector 418"/>
            <p:cNvCxnSpPr/>
            <p:nvPr userDrawn="1"/>
          </p:nvCxnSpPr>
          <p:spPr>
            <a:xfrm>
              <a:off x="457200" y="388620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20" name="Straight Connector 419"/>
            <p:cNvCxnSpPr/>
            <p:nvPr userDrawn="1"/>
          </p:nvCxnSpPr>
          <p:spPr>
            <a:xfrm>
              <a:off x="457200" y="397764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21" name="Straight Connector 420"/>
            <p:cNvCxnSpPr/>
            <p:nvPr userDrawn="1"/>
          </p:nvCxnSpPr>
          <p:spPr>
            <a:xfrm>
              <a:off x="457200" y="361188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22" name="Straight Connector 421"/>
            <p:cNvCxnSpPr/>
            <p:nvPr userDrawn="1"/>
          </p:nvCxnSpPr>
          <p:spPr>
            <a:xfrm>
              <a:off x="457200" y="406908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23" name="Straight Connector 422"/>
            <p:cNvCxnSpPr/>
            <p:nvPr userDrawn="1"/>
          </p:nvCxnSpPr>
          <p:spPr>
            <a:xfrm>
              <a:off x="457200" y="416052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24" name="Straight Connector 423"/>
            <p:cNvCxnSpPr/>
            <p:nvPr userDrawn="1"/>
          </p:nvCxnSpPr>
          <p:spPr>
            <a:xfrm>
              <a:off x="457200" y="425196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25" name="Straight Connector 424"/>
            <p:cNvCxnSpPr/>
            <p:nvPr userDrawn="1"/>
          </p:nvCxnSpPr>
          <p:spPr>
            <a:xfrm>
              <a:off x="457200" y="434340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26" name="Straight Connector 425"/>
            <p:cNvCxnSpPr/>
            <p:nvPr userDrawn="1"/>
          </p:nvCxnSpPr>
          <p:spPr>
            <a:xfrm>
              <a:off x="457200" y="443484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27" name="Straight Connector 426"/>
            <p:cNvCxnSpPr/>
            <p:nvPr userDrawn="1"/>
          </p:nvCxnSpPr>
          <p:spPr>
            <a:xfrm>
              <a:off x="457200" y="461772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28" name="Straight Connector 427"/>
            <p:cNvCxnSpPr/>
            <p:nvPr userDrawn="1"/>
          </p:nvCxnSpPr>
          <p:spPr>
            <a:xfrm>
              <a:off x="457200" y="470916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29" name="Straight Connector 428"/>
            <p:cNvCxnSpPr/>
            <p:nvPr userDrawn="1"/>
          </p:nvCxnSpPr>
          <p:spPr>
            <a:xfrm>
              <a:off x="457200" y="480060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30" name="Straight Connector 429"/>
            <p:cNvCxnSpPr/>
            <p:nvPr userDrawn="1"/>
          </p:nvCxnSpPr>
          <p:spPr>
            <a:xfrm>
              <a:off x="457200" y="489204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31" name="Straight Connector 430"/>
            <p:cNvCxnSpPr/>
            <p:nvPr userDrawn="1"/>
          </p:nvCxnSpPr>
          <p:spPr>
            <a:xfrm>
              <a:off x="457200" y="452628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32" name="Straight Connector 431"/>
            <p:cNvCxnSpPr/>
            <p:nvPr userDrawn="1"/>
          </p:nvCxnSpPr>
          <p:spPr>
            <a:xfrm>
              <a:off x="457200" y="498348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33" name="Straight Connector 432"/>
            <p:cNvCxnSpPr/>
            <p:nvPr userDrawn="1"/>
          </p:nvCxnSpPr>
          <p:spPr>
            <a:xfrm>
              <a:off x="457200" y="507492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34" name="Straight Connector 433"/>
            <p:cNvCxnSpPr/>
            <p:nvPr userDrawn="1"/>
          </p:nvCxnSpPr>
          <p:spPr>
            <a:xfrm>
              <a:off x="457200" y="516636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35" name="Straight Connector 434"/>
            <p:cNvCxnSpPr/>
            <p:nvPr userDrawn="1"/>
          </p:nvCxnSpPr>
          <p:spPr>
            <a:xfrm>
              <a:off x="457200" y="525780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36" name="Straight Connector 435"/>
            <p:cNvCxnSpPr/>
            <p:nvPr userDrawn="1"/>
          </p:nvCxnSpPr>
          <p:spPr>
            <a:xfrm>
              <a:off x="457200" y="534924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37" name="Straight Connector 436"/>
            <p:cNvCxnSpPr/>
            <p:nvPr userDrawn="1"/>
          </p:nvCxnSpPr>
          <p:spPr>
            <a:xfrm>
              <a:off x="457200" y="553212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38" name="Straight Connector 437"/>
            <p:cNvCxnSpPr/>
            <p:nvPr userDrawn="1"/>
          </p:nvCxnSpPr>
          <p:spPr>
            <a:xfrm>
              <a:off x="457200" y="562356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39" name="Straight Connector 438"/>
            <p:cNvCxnSpPr/>
            <p:nvPr userDrawn="1"/>
          </p:nvCxnSpPr>
          <p:spPr>
            <a:xfrm>
              <a:off x="457200" y="571500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40" name="Straight Connector 439"/>
            <p:cNvCxnSpPr/>
            <p:nvPr userDrawn="1"/>
          </p:nvCxnSpPr>
          <p:spPr>
            <a:xfrm>
              <a:off x="457200" y="580644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41" name="Straight Connector 440"/>
            <p:cNvCxnSpPr/>
            <p:nvPr userDrawn="1"/>
          </p:nvCxnSpPr>
          <p:spPr>
            <a:xfrm>
              <a:off x="457200" y="544068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42" name="Straight Connector 441"/>
            <p:cNvCxnSpPr/>
            <p:nvPr userDrawn="1"/>
          </p:nvCxnSpPr>
          <p:spPr>
            <a:xfrm>
              <a:off x="457200" y="589788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43" name="Straight Connector 442"/>
            <p:cNvCxnSpPr/>
            <p:nvPr userDrawn="1"/>
          </p:nvCxnSpPr>
          <p:spPr>
            <a:xfrm>
              <a:off x="457200" y="598932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44" name="Straight Connector 443"/>
            <p:cNvCxnSpPr/>
            <p:nvPr userDrawn="1"/>
          </p:nvCxnSpPr>
          <p:spPr>
            <a:xfrm>
              <a:off x="457200" y="608076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45" name="Straight Connector 444"/>
            <p:cNvCxnSpPr/>
            <p:nvPr userDrawn="1"/>
          </p:nvCxnSpPr>
          <p:spPr>
            <a:xfrm>
              <a:off x="457200" y="626364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46" name="Straight Connector 445"/>
            <p:cNvCxnSpPr/>
            <p:nvPr userDrawn="1"/>
          </p:nvCxnSpPr>
          <p:spPr>
            <a:xfrm>
              <a:off x="457200" y="644652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47" name="Straight Connector 446"/>
            <p:cNvCxnSpPr/>
            <p:nvPr userDrawn="1"/>
          </p:nvCxnSpPr>
          <p:spPr>
            <a:xfrm>
              <a:off x="457200" y="653796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48" name="Straight Connector 447"/>
            <p:cNvCxnSpPr/>
            <p:nvPr userDrawn="1"/>
          </p:nvCxnSpPr>
          <p:spPr>
            <a:xfrm>
              <a:off x="457200" y="662940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49" name="Straight Connector 448"/>
            <p:cNvCxnSpPr/>
            <p:nvPr userDrawn="1"/>
          </p:nvCxnSpPr>
          <p:spPr>
            <a:xfrm>
              <a:off x="457200" y="672084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50" name="Straight Connector 449"/>
            <p:cNvCxnSpPr/>
            <p:nvPr userDrawn="1"/>
          </p:nvCxnSpPr>
          <p:spPr>
            <a:xfrm>
              <a:off x="457200" y="635508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51" name="Straight Connector 450"/>
            <p:cNvCxnSpPr/>
            <p:nvPr userDrawn="1"/>
          </p:nvCxnSpPr>
          <p:spPr>
            <a:xfrm>
              <a:off x="457200" y="681228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52" name="Straight Connector 451"/>
            <p:cNvCxnSpPr/>
            <p:nvPr userDrawn="1"/>
          </p:nvCxnSpPr>
          <p:spPr>
            <a:xfrm>
              <a:off x="457200" y="690372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53" name="Straight Connector 452"/>
            <p:cNvCxnSpPr/>
            <p:nvPr userDrawn="1"/>
          </p:nvCxnSpPr>
          <p:spPr>
            <a:xfrm>
              <a:off x="457200" y="699516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54" name="Straight Connector 453"/>
            <p:cNvCxnSpPr/>
            <p:nvPr userDrawn="1"/>
          </p:nvCxnSpPr>
          <p:spPr>
            <a:xfrm>
              <a:off x="457200" y="708660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55" name="Straight Connector 454"/>
            <p:cNvCxnSpPr/>
            <p:nvPr userDrawn="1"/>
          </p:nvCxnSpPr>
          <p:spPr>
            <a:xfrm>
              <a:off x="457200" y="717804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56" name="Straight Connector 455"/>
            <p:cNvCxnSpPr/>
            <p:nvPr userDrawn="1"/>
          </p:nvCxnSpPr>
          <p:spPr>
            <a:xfrm>
              <a:off x="457200" y="736092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57" name="Straight Connector 456"/>
            <p:cNvCxnSpPr/>
            <p:nvPr userDrawn="1"/>
          </p:nvCxnSpPr>
          <p:spPr>
            <a:xfrm>
              <a:off x="457200" y="745236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58" name="Straight Connector 457"/>
            <p:cNvCxnSpPr/>
            <p:nvPr userDrawn="1"/>
          </p:nvCxnSpPr>
          <p:spPr>
            <a:xfrm>
              <a:off x="457200" y="754380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59" name="Straight Connector 458"/>
            <p:cNvCxnSpPr/>
            <p:nvPr userDrawn="1"/>
          </p:nvCxnSpPr>
          <p:spPr>
            <a:xfrm>
              <a:off x="457200" y="763524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60" name="Straight Connector 459"/>
            <p:cNvCxnSpPr/>
            <p:nvPr userDrawn="1"/>
          </p:nvCxnSpPr>
          <p:spPr>
            <a:xfrm>
              <a:off x="457200" y="726948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61" name="Straight Connector 460"/>
            <p:cNvCxnSpPr/>
            <p:nvPr userDrawn="1"/>
          </p:nvCxnSpPr>
          <p:spPr>
            <a:xfrm>
              <a:off x="457200" y="772668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sp>
          <p:nvSpPr>
            <p:cNvPr id="463" name="Rectangle 462"/>
            <p:cNvSpPr/>
            <p:nvPr userDrawn="1"/>
          </p:nvSpPr>
          <p:spPr>
            <a:xfrm>
              <a:off x="0" y="0"/>
              <a:ext cx="14630400" cy="8229600"/>
            </a:xfrm>
            <a:prstGeom prst="rect">
              <a:avLst/>
            </a:prstGeom>
            <a:solidFill>
              <a:schemeClr val="tx1">
                <a:alpha val="40000"/>
              </a:schemeClr>
            </a:solidFill>
          </p:spPr>
          <p:txBody>
            <a:bodyPr wrap="square" lIns="0" tIns="0" rIns="0" bIns="0" rtlCol="0" anchor="ctr">
              <a:spAutoFit/>
            </a:bodyPr>
            <a:lstStyle/>
            <a:p>
              <a:pPr algn="ctr"/>
              <a:endParaRPr lang="en-US" sz="1400" b="0" i="0" dirty="0">
                <a:solidFill>
                  <a:schemeClr val="bg2"/>
                </a:solidFill>
                <a:latin typeface="Arial Regular" charset="0"/>
              </a:endParaRPr>
            </a:p>
          </p:txBody>
        </p:sp>
        <p:grpSp>
          <p:nvGrpSpPr>
            <p:cNvPr id="475" name="Group 474"/>
            <p:cNvGrpSpPr/>
            <p:nvPr userDrawn="1"/>
          </p:nvGrpSpPr>
          <p:grpSpPr>
            <a:xfrm>
              <a:off x="914400" y="7899655"/>
              <a:ext cx="2713350" cy="220571"/>
              <a:chOff x="914400" y="7899655"/>
              <a:chExt cx="2713350" cy="220571"/>
            </a:xfrm>
          </p:grpSpPr>
          <p:sp>
            <p:nvSpPr>
              <p:cNvPr id="476" name="Footer Placeholder 3"/>
              <p:cNvSpPr txBox="1">
                <a:spLocks/>
              </p:cNvSpPr>
              <p:nvPr userDrawn="1"/>
            </p:nvSpPr>
            <p:spPr>
              <a:xfrm>
                <a:off x="9144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latin typeface="IBM Plex Sans" charset="0"/>
                    <a:ea typeface="IBM Plex Sans" charset="0"/>
                    <a:cs typeface="IBM Plex Sans" charset="0"/>
                  </a:rPr>
                  <a:t>©</a:t>
                </a:r>
                <a:r>
                  <a:rPr lang="en-US" sz="400" b="0" i="0" dirty="0">
                    <a:latin typeface="IBM Plex Sans" charset="0"/>
                    <a:ea typeface="IBM Plex Sans" charset="0"/>
                    <a:cs typeface="IBM Plex Sans" charset="0"/>
                  </a:rPr>
                  <a:t> </a:t>
                </a:r>
                <a:r>
                  <a:rPr lang="en-US" sz="799" b="0" i="0" dirty="0">
                    <a:latin typeface="IBM Plex Sans" charset="0"/>
                    <a:ea typeface="IBM Plex Sans" charset="0"/>
                    <a:cs typeface="IBM Plex Sans" charset="0"/>
                  </a:rPr>
                  <a:t>2019 IBM Corporation</a:t>
                </a:r>
                <a:r>
                  <a:rPr lang="en-US" sz="799" b="0" i="0" baseline="0" dirty="0">
                    <a:latin typeface="IBM Plex Sans" charset="0"/>
                    <a:ea typeface="IBM Plex Sans" charset="0"/>
                    <a:cs typeface="IBM Plex Sans" charset="0"/>
                  </a:rPr>
                  <a:t>              </a:t>
                </a:r>
                <a:r>
                  <a:rPr lang="en-US" sz="799" b="0" i="0" dirty="0">
                    <a:latin typeface="IBM Plex Sans" charset="0"/>
                    <a:ea typeface="IBM Plex Sans" charset="0"/>
                    <a:cs typeface="IBM Plex Sans" charset="0"/>
                  </a:rPr>
                  <a:t> </a:t>
                </a:r>
              </a:p>
            </p:txBody>
          </p:sp>
          <p:sp>
            <p:nvSpPr>
              <p:cNvPr id="477" name="Date Placeholder 2"/>
              <p:cNvSpPr txBox="1">
                <a:spLocks/>
              </p:cNvSpPr>
              <p:nvPr userDrawn="1"/>
            </p:nvSpPr>
            <p:spPr>
              <a:xfrm>
                <a:off x="2256150" y="7899655"/>
                <a:ext cx="1371600" cy="220571"/>
              </a:xfrm>
              <a:prstGeom prst="rect">
                <a:avLst/>
              </a:prstGeom>
            </p:spPr>
            <p:txBody>
              <a:bodyPr lIns="0" tIns="0" rIns="0" bIns="0" anchor="ctr"/>
              <a:lstStyle>
                <a:defPPr>
                  <a:defRPr lang="en-US"/>
                </a:defPPr>
                <a:lvl1pPr marL="0" algn="l"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indent="0" fontAlgn="auto">
                  <a:spcBef>
                    <a:spcPts val="0"/>
                  </a:spcBef>
                  <a:spcAft>
                    <a:spcPts val="0"/>
                  </a:spcAft>
                  <a:tabLst/>
                  <a:defRPr/>
                </a:pPr>
                <a:r>
                  <a:rPr lang="en-US" sz="799" b="0" i="0" dirty="0">
                    <a:solidFill>
                      <a:schemeClr val="bg2">
                        <a:alpha val="60000"/>
                      </a:schemeClr>
                    </a:solidFill>
                    <a:latin typeface="IBM Plex Sans" charset="0"/>
                    <a:ea typeface="IBM Plex Sans" charset="0"/>
                    <a:cs typeface="IBM Plex Sans" charset="0"/>
                  </a:rPr>
                  <a:t> </a:t>
                </a:r>
                <a:fld id="{7C9968D1-C8E5-4FE3-AED4-7D4518C301B3}" type="datetime3">
                  <a:rPr lang="en-US" sz="799" b="0" i="0" smtClean="0">
                    <a:solidFill>
                      <a:schemeClr val="bg2">
                        <a:alpha val="60000"/>
                      </a:schemeClr>
                    </a:solidFill>
                    <a:latin typeface="IBM Plex Sans" charset="0"/>
                    <a:ea typeface="IBM Plex Sans" charset="0"/>
                    <a:cs typeface="IBM Plex Sans" charset="0"/>
                  </a:rPr>
                  <a:pPr marL="0" indent="0" fontAlgn="auto">
                    <a:spcBef>
                      <a:spcPts val="0"/>
                    </a:spcBef>
                    <a:spcAft>
                      <a:spcPts val="0"/>
                    </a:spcAft>
                    <a:tabLst/>
                    <a:defRPr/>
                  </a:pPr>
                  <a:t>3 December 2019</a:t>
                </a:fld>
                <a:endParaRPr lang="en-US" sz="799" b="0" i="0" dirty="0">
                  <a:solidFill>
                    <a:schemeClr val="bg2">
                      <a:alpha val="60000"/>
                    </a:schemeClr>
                  </a:solidFill>
                  <a:latin typeface="IBM Plex Sans" charset="0"/>
                  <a:ea typeface="IBM Plex Sans" charset="0"/>
                  <a:cs typeface="IBM Plex Sans" charset="0"/>
                </a:endParaRPr>
              </a:p>
            </p:txBody>
          </p:sp>
        </p:grpSp>
      </p:grpSp>
      <p:sp>
        <p:nvSpPr>
          <p:cNvPr id="479" name="Footer Placeholder 3"/>
          <p:cNvSpPr txBox="1">
            <a:spLocks/>
          </p:cNvSpPr>
          <p:nvPr userDrawn="1"/>
        </p:nvSpPr>
        <p:spPr>
          <a:xfrm>
            <a:off x="38862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latin typeface="IBM Plex Sans" charset="0"/>
                <a:ea typeface="IBM Plex Sans" charset="0"/>
                <a:cs typeface="IBM Plex Sans" charset="0"/>
              </a:rPr>
              <a:t>IBM Services</a:t>
            </a:r>
          </a:p>
        </p:txBody>
      </p:sp>
      <p:sp>
        <p:nvSpPr>
          <p:cNvPr id="480" name="Slide Number Placeholder 2"/>
          <p:cNvSpPr txBox="1">
            <a:spLocks/>
          </p:cNvSpPr>
          <p:nvPr userDrawn="1"/>
        </p:nvSpPr>
        <p:spPr>
          <a:xfrm>
            <a:off x="454858" y="7893792"/>
            <a:ext cx="327879" cy="219050"/>
          </a:xfrm>
          <a:prstGeom prst="rect">
            <a:avLst/>
          </a:prstGeom>
        </p:spPr>
        <p:txBody>
          <a:bodyPr lIns="0" tIns="0" rIns="0" bIns="0" anchor="ctr"/>
          <a:lstStyle>
            <a:defPPr>
              <a:defRPr lang="en-US"/>
            </a:defPPr>
            <a:lvl1pPr marL="0" algn="l" defTabSz="685800" rtl="0" eaLnBrk="1" latinLnBrk="0" hangingPunct="1">
              <a:defRPr sz="1350" kern="1200">
                <a:solidFill>
                  <a:schemeClr val="bg2"/>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gn="l"/>
            <a:fld id="{3FD999D4-B456-9943-89B7-30D56181CE18}" type="slidenum">
              <a:rPr lang="en-US" sz="800" b="0" i="0" smtClean="0">
                <a:solidFill>
                  <a:schemeClr val="bg2"/>
                </a:solidFill>
                <a:latin typeface="IBM Plex Sans" charset="0"/>
                <a:ea typeface="IBM Plex Sans" charset="0"/>
                <a:cs typeface="IBM Plex Sans" charset="0"/>
              </a:rPr>
              <a:pPr algn="l"/>
              <a:t>‹#›</a:t>
            </a:fld>
            <a:endParaRPr lang="en-US" sz="800" b="0" i="0" dirty="0">
              <a:solidFill>
                <a:schemeClr val="bg2"/>
              </a:solidFill>
              <a:latin typeface="IBM Plex Sans" charset="0"/>
              <a:ea typeface="IBM Plex Sans" charset="0"/>
              <a:cs typeface="IBM Plex Sans" charset="0"/>
            </a:endParaRPr>
          </a:p>
        </p:txBody>
      </p:sp>
    </p:spTree>
  </p:cSld>
  <p:clrMapOvr>
    <a:masterClrMapping/>
  </p:clrMapOvr>
  <p:extLst mod="1">
    <p:ext uri="{DCECCB84-F9BA-43D5-87BE-67443E8EF086}">
      <p15:sldGuideLst xmlns:p15="http://schemas.microsoft.com/office/powerpoint/2012/main">
        <p15:guide id="1" orient="horz" pos="2592">
          <p15:clr>
            <a:srgbClr val="FBAE40"/>
          </p15:clr>
        </p15:guide>
        <p15:guide id="2" pos="4608">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Cover Slide">
    <p:bg>
      <p:bgPr>
        <a:solidFill>
          <a:schemeClr val="accent2"/>
        </a:solidFill>
        <a:effectLst/>
      </p:bgPr>
    </p:bg>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11352494" y="7625253"/>
            <a:ext cx="570973" cy="231475"/>
          </a:xfrm>
          <a:prstGeom prst="rect">
            <a:avLst/>
          </a:prstGeom>
        </p:spPr>
      </p:pic>
      <p:sp>
        <p:nvSpPr>
          <p:cNvPr id="5" name="Title 4"/>
          <p:cNvSpPr>
            <a:spLocks noGrp="1"/>
          </p:cNvSpPr>
          <p:nvPr>
            <p:ph type="title"/>
          </p:nvPr>
        </p:nvSpPr>
        <p:spPr>
          <a:xfrm>
            <a:off x="11338560" y="1831411"/>
            <a:ext cx="2926080" cy="5596854"/>
          </a:xfrm>
        </p:spPr>
        <p:txBody>
          <a:bodyPr>
            <a:normAutofit/>
          </a:bodyPr>
          <a:lstStyle>
            <a:lvl1pPr>
              <a:lnSpc>
                <a:spcPct val="90000"/>
              </a:lnSpc>
              <a:defRPr sz="3600" b="1">
                <a:solidFill>
                  <a:schemeClr val="bg2"/>
                </a:solidFill>
              </a:defRPr>
            </a:lvl1pPr>
          </a:lstStyle>
          <a:p>
            <a:endParaRPr lang="en-US" dirty="0"/>
          </a:p>
        </p:txBody>
      </p:sp>
      <p:cxnSp>
        <p:nvCxnSpPr>
          <p:cNvPr id="11" name="Straight Connector 10"/>
          <p:cNvCxnSpPr/>
          <p:nvPr userDrawn="1"/>
        </p:nvCxnSpPr>
        <p:spPr>
          <a:xfrm>
            <a:off x="2737974" y="360680"/>
            <a:ext cx="0" cy="7508240"/>
          </a:xfrm>
          <a:prstGeom prst="line">
            <a:avLst/>
          </a:prstGeom>
          <a:ln w="3175">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userDrawn="1"/>
        </p:nvCxnSpPr>
        <p:spPr>
          <a:xfrm>
            <a:off x="1386405" y="360680"/>
            <a:ext cx="0" cy="7508240"/>
          </a:xfrm>
          <a:prstGeom prst="line">
            <a:avLst/>
          </a:prstGeom>
          <a:ln w="3175">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userDrawn="1"/>
        </p:nvCxnSpPr>
        <p:spPr>
          <a:xfrm>
            <a:off x="717587" y="360680"/>
            <a:ext cx="0" cy="7508240"/>
          </a:xfrm>
          <a:prstGeom prst="line">
            <a:avLst/>
          </a:prstGeom>
          <a:ln w="3175">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userDrawn="1"/>
        </p:nvCxnSpPr>
        <p:spPr>
          <a:xfrm>
            <a:off x="365760" y="360680"/>
            <a:ext cx="0" cy="7508240"/>
          </a:xfrm>
          <a:prstGeom prst="line">
            <a:avLst/>
          </a:prstGeom>
          <a:ln w="3175">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userDrawn="1"/>
        </p:nvCxnSpPr>
        <p:spPr>
          <a:xfrm>
            <a:off x="5551851" y="360680"/>
            <a:ext cx="0" cy="7508240"/>
          </a:xfrm>
          <a:prstGeom prst="line">
            <a:avLst/>
          </a:prstGeom>
          <a:ln w="3175">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userDrawn="1"/>
        </p:nvCxnSpPr>
        <p:spPr>
          <a:xfrm>
            <a:off x="10965834" y="360680"/>
            <a:ext cx="0" cy="7508240"/>
          </a:xfrm>
          <a:prstGeom prst="line">
            <a:avLst/>
          </a:prstGeom>
          <a:ln w="3175">
            <a:solidFill>
              <a:schemeClr val="bg2"/>
            </a:solidFill>
          </a:ln>
          <a:effectLst/>
        </p:spPr>
        <p:style>
          <a:lnRef idx="2">
            <a:schemeClr val="accent1"/>
          </a:lnRef>
          <a:fillRef idx="0">
            <a:schemeClr val="accent1"/>
          </a:fillRef>
          <a:effectRef idx="1">
            <a:schemeClr val="accent1"/>
          </a:effectRef>
          <a:fontRef idx="minor">
            <a:schemeClr val="tx1"/>
          </a:fontRef>
        </p:style>
      </p:cxnSp>
      <p:pic>
        <p:nvPicPr>
          <p:cNvPr id="12" name="Picture 1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1032941" y="53122"/>
            <a:ext cx="2131024" cy="848563"/>
          </a:xfrm>
          <a:prstGeom prst="rect">
            <a:avLst/>
          </a:prstGeom>
        </p:spPr>
      </p:pic>
    </p:spTree>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ustom Layout">
    <p:bg>
      <p:bgPr>
        <a:solidFill>
          <a:schemeClr val="bg2"/>
        </a:solidFill>
        <a:effectLst/>
      </p:bgPr>
    </p:bg>
    <p:spTree>
      <p:nvGrpSpPr>
        <p:cNvPr id="1" name=""/>
        <p:cNvGrpSpPr/>
        <p:nvPr/>
      </p:nvGrpSpPr>
      <p:grpSpPr>
        <a:xfrm>
          <a:off x="0" y="0"/>
          <a:ext cx="0" cy="0"/>
          <a:chOff x="0" y="0"/>
          <a:chExt cx="0" cy="0"/>
        </a:xfrm>
      </p:grpSpPr>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352495" y="7626167"/>
            <a:ext cx="570972" cy="230561"/>
          </a:xfrm>
          <a:prstGeom prst="rect">
            <a:avLst/>
          </a:prstGeom>
        </p:spPr>
      </p:pic>
      <p:pic>
        <p:nvPicPr>
          <p:cNvPr id="11" name="Picture 10"/>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11032941" y="53123"/>
            <a:ext cx="2131024" cy="848562"/>
          </a:xfrm>
          <a:prstGeom prst="rect">
            <a:avLst/>
          </a:prstGeom>
          <a:ln>
            <a:noFill/>
          </a:ln>
        </p:spPr>
      </p:pic>
      <p:sp>
        <p:nvSpPr>
          <p:cNvPr id="2" name="Title 1"/>
          <p:cNvSpPr>
            <a:spLocks noGrp="1"/>
          </p:cNvSpPr>
          <p:nvPr>
            <p:ph type="title" hasCustomPrompt="1"/>
          </p:nvPr>
        </p:nvSpPr>
        <p:spPr>
          <a:xfrm>
            <a:off x="11338560" y="1831411"/>
            <a:ext cx="2926080" cy="5596128"/>
          </a:xfrm>
        </p:spPr>
        <p:txBody>
          <a:bodyPr vert="horz" lIns="0" tIns="0" rIns="0" bIns="0" rtlCol="0" anchor="t">
            <a:normAutofit/>
          </a:bodyPr>
          <a:lstStyle>
            <a:lvl1pPr>
              <a:defRPr lang="en-US" sz="3600" b="1">
                <a:solidFill>
                  <a:srgbClr val="000000"/>
                </a:solidFill>
              </a:defRPr>
            </a:lvl1pPr>
          </a:lstStyle>
          <a:p>
            <a:pPr lvl="0"/>
            <a:r>
              <a:rPr lang="en-US" dirty="0"/>
              <a:t>Click to add title</a:t>
            </a:r>
          </a:p>
        </p:txBody>
      </p:sp>
      <p:cxnSp>
        <p:nvCxnSpPr>
          <p:cNvPr id="4" name="Straight Connector 3"/>
          <p:cNvCxnSpPr/>
          <p:nvPr userDrawn="1"/>
        </p:nvCxnSpPr>
        <p:spPr>
          <a:xfrm>
            <a:off x="2737974" y="360680"/>
            <a:ext cx="0" cy="7508240"/>
          </a:xfrm>
          <a:prstGeom prst="line">
            <a:avLst/>
          </a:prstGeom>
          <a:ln w="317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5" name="Straight Connector 4"/>
          <p:cNvCxnSpPr/>
          <p:nvPr userDrawn="1"/>
        </p:nvCxnSpPr>
        <p:spPr>
          <a:xfrm>
            <a:off x="1386405" y="360680"/>
            <a:ext cx="0" cy="7508240"/>
          </a:xfrm>
          <a:prstGeom prst="line">
            <a:avLst/>
          </a:prstGeom>
          <a:ln w="317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6" name="Straight Connector 5"/>
          <p:cNvCxnSpPr/>
          <p:nvPr userDrawn="1"/>
        </p:nvCxnSpPr>
        <p:spPr>
          <a:xfrm>
            <a:off x="717587" y="360680"/>
            <a:ext cx="0" cy="7508240"/>
          </a:xfrm>
          <a:prstGeom prst="line">
            <a:avLst/>
          </a:prstGeom>
          <a:ln w="317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userDrawn="1"/>
        </p:nvCxnSpPr>
        <p:spPr>
          <a:xfrm>
            <a:off x="365760" y="360680"/>
            <a:ext cx="0" cy="7508240"/>
          </a:xfrm>
          <a:prstGeom prst="line">
            <a:avLst/>
          </a:prstGeom>
          <a:ln w="317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userDrawn="1"/>
        </p:nvCxnSpPr>
        <p:spPr>
          <a:xfrm>
            <a:off x="5551851" y="360680"/>
            <a:ext cx="0" cy="7508240"/>
          </a:xfrm>
          <a:prstGeom prst="line">
            <a:avLst/>
          </a:prstGeom>
          <a:ln w="317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userDrawn="1"/>
        </p:nvCxnSpPr>
        <p:spPr>
          <a:xfrm>
            <a:off x="10965834" y="360680"/>
            <a:ext cx="0" cy="7508240"/>
          </a:xfrm>
          <a:prstGeom prst="line">
            <a:avLst/>
          </a:prstGeom>
          <a:ln w="3175">
            <a:solidFill>
              <a:schemeClr val="tx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9245674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Divider">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606824" y="7818135"/>
            <a:ext cx="566118" cy="228600"/>
          </a:xfrm>
          <a:prstGeom prst="rect">
            <a:avLst/>
          </a:prstGeom>
        </p:spPr>
      </p:pic>
      <p:grpSp>
        <p:nvGrpSpPr>
          <p:cNvPr id="20" name="Group 19"/>
          <p:cNvGrpSpPr/>
          <p:nvPr userDrawn="1"/>
        </p:nvGrpSpPr>
        <p:grpSpPr>
          <a:xfrm>
            <a:off x="914400" y="7899655"/>
            <a:ext cx="2713350" cy="220571"/>
            <a:chOff x="914400" y="7899655"/>
            <a:chExt cx="2713350" cy="220571"/>
          </a:xfrm>
        </p:grpSpPr>
        <p:sp>
          <p:nvSpPr>
            <p:cNvPr id="21" name="Footer Placeholder 3"/>
            <p:cNvSpPr txBox="1">
              <a:spLocks/>
            </p:cNvSpPr>
            <p:nvPr userDrawn="1"/>
          </p:nvSpPr>
          <p:spPr>
            <a:xfrm>
              <a:off x="9144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latin typeface="IBM Plex Sans" charset="0"/>
                  <a:ea typeface="IBM Plex Sans" charset="0"/>
                  <a:cs typeface="IBM Plex Sans" charset="0"/>
                </a:rPr>
                <a:t>©</a:t>
              </a:r>
              <a:r>
                <a:rPr lang="en-US" sz="400" b="0" i="0" dirty="0">
                  <a:latin typeface="IBM Plex Sans" charset="0"/>
                  <a:ea typeface="IBM Plex Sans" charset="0"/>
                  <a:cs typeface="IBM Plex Sans" charset="0"/>
                </a:rPr>
                <a:t> </a:t>
              </a:r>
              <a:r>
                <a:rPr lang="en-US" sz="799" b="0" i="0" dirty="0">
                  <a:latin typeface="IBM Plex Sans" charset="0"/>
                  <a:ea typeface="IBM Plex Sans" charset="0"/>
                  <a:cs typeface="IBM Plex Sans" charset="0"/>
                </a:rPr>
                <a:t>2019 IBM Corporation</a:t>
              </a:r>
              <a:r>
                <a:rPr lang="en-US" sz="799" b="0" i="0" baseline="0" dirty="0">
                  <a:latin typeface="IBM Plex Sans" charset="0"/>
                  <a:ea typeface="IBM Plex Sans" charset="0"/>
                  <a:cs typeface="IBM Plex Sans" charset="0"/>
                </a:rPr>
                <a:t>              </a:t>
              </a:r>
              <a:r>
                <a:rPr lang="en-US" sz="799" b="0" i="0" dirty="0">
                  <a:latin typeface="IBM Plex Sans" charset="0"/>
                  <a:ea typeface="IBM Plex Sans" charset="0"/>
                  <a:cs typeface="IBM Plex Sans" charset="0"/>
                </a:rPr>
                <a:t> </a:t>
              </a:r>
            </a:p>
          </p:txBody>
        </p:sp>
        <p:sp>
          <p:nvSpPr>
            <p:cNvPr id="22" name="Date Placeholder 2"/>
            <p:cNvSpPr txBox="1">
              <a:spLocks/>
            </p:cNvSpPr>
            <p:nvPr userDrawn="1"/>
          </p:nvSpPr>
          <p:spPr>
            <a:xfrm>
              <a:off x="2256150" y="7899655"/>
              <a:ext cx="1371600" cy="220571"/>
            </a:xfrm>
            <a:prstGeom prst="rect">
              <a:avLst/>
            </a:prstGeom>
          </p:spPr>
          <p:txBody>
            <a:bodyPr lIns="0" tIns="0" rIns="0" bIns="0" anchor="ctr"/>
            <a:lstStyle>
              <a:defPPr>
                <a:defRPr lang="en-US"/>
              </a:defPPr>
              <a:lvl1pPr marL="0" algn="l"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indent="0" fontAlgn="auto">
                <a:spcBef>
                  <a:spcPts val="0"/>
                </a:spcBef>
                <a:spcAft>
                  <a:spcPts val="0"/>
                </a:spcAft>
                <a:tabLst/>
                <a:defRPr/>
              </a:pPr>
              <a:r>
                <a:rPr lang="en-US" sz="799" b="0" i="0" dirty="0">
                  <a:solidFill>
                    <a:schemeClr val="bg2">
                      <a:alpha val="60000"/>
                    </a:schemeClr>
                  </a:solidFill>
                  <a:latin typeface="IBM Plex Sans" charset="0"/>
                  <a:ea typeface="IBM Plex Sans" charset="0"/>
                  <a:cs typeface="IBM Plex Sans" charset="0"/>
                </a:rPr>
                <a:t> </a:t>
              </a:r>
              <a:fld id="{7C9968D1-C8E5-4FE3-AED4-7D4518C301B3}" type="datetime3">
                <a:rPr lang="en-US" sz="799" b="0" i="0" smtClean="0">
                  <a:solidFill>
                    <a:schemeClr val="bg2">
                      <a:alpha val="60000"/>
                    </a:schemeClr>
                  </a:solidFill>
                  <a:latin typeface="IBM Plex Sans" charset="0"/>
                  <a:ea typeface="IBM Plex Sans" charset="0"/>
                  <a:cs typeface="IBM Plex Sans" charset="0"/>
                </a:rPr>
                <a:pPr marL="0" indent="0" fontAlgn="auto">
                  <a:spcBef>
                    <a:spcPts val="0"/>
                  </a:spcBef>
                  <a:spcAft>
                    <a:spcPts val="0"/>
                  </a:spcAft>
                  <a:tabLst/>
                  <a:defRPr/>
                </a:pPr>
                <a:t>3 December 2019</a:t>
              </a:fld>
              <a:endParaRPr lang="en-US" sz="799" b="0" i="0" dirty="0">
                <a:solidFill>
                  <a:schemeClr val="bg2">
                    <a:alpha val="60000"/>
                  </a:schemeClr>
                </a:solidFill>
                <a:latin typeface="IBM Plex Sans" charset="0"/>
                <a:ea typeface="IBM Plex Sans" charset="0"/>
                <a:cs typeface="IBM Plex Sans" charset="0"/>
              </a:endParaRPr>
            </a:p>
          </p:txBody>
        </p:sp>
      </p:grpSp>
      <p:sp>
        <p:nvSpPr>
          <p:cNvPr id="23" name="Footer Placeholder 3"/>
          <p:cNvSpPr txBox="1">
            <a:spLocks/>
          </p:cNvSpPr>
          <p:nvPr userDrawn="1"/>
        </p:nvSpPr>
        <p:spPr>
          <a:xfrm>
            <a:off x="38862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latin typeface="IBM Plex Sans" charset="0"/>
                <a:ea typeface="IBM Plex Sans" charset="0"/>
                <a:cs typeface="IBM Plex Sans" charset="0"/>
              </a:rPr>
              <a:t>IBM Services</a:t>
            </a:r>
          </a:p>
        </p:txBody>
      </p:sp>
      <p:sp>
        <p:nvSpPr>
          <p:cNvPr id="24" name="Slide Number Placeholder 2"/>
          <p:cNvSpPr txBox="1">
            <a:spLocks/>
          </p:cNvSpPr>
          <p:nvPr userDrawn="1"/>
        </p:nvSpPr>
        <p:spPr>
          <a:xfrm>
            <a:off x="454858" y="7893792"/>
            <a:ext cx="327879" cy="219050"/>
          </a:xfrm>
          <a:prstGeom prst="rect">
            <a:avLst/>
          </a:prstGeom>
        </p:spPr>
        <p:txBody>
          <a:bodyPr lIns="0" tIns="0" rIns="0" bIns="0" anchor="ctr"/>
          <a:lstStyle>
            <a:defPPr>
              <a:defRPr lang="en-US"/>
            </a:defPPr>
            <a:lvl1pPr marL="0" algn="l" defTabSz="685800" rtl="0" eaLnBrk="1" latinLnBrk="0" hangingPunct="1">
              <a:defRPr sz="1350" kern="1200">
                <a:solidFill>
                  <a:schemeClr val="bg2"/>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gn="l"/>
            <a:fld id="{3FD999D4-B456-9943-89B7-30D56181CE18}" type="slidenum">
              <a:rPr lang="en-US" sz="800" b="0" i="0" smtClean="0">
                <a:solidFill>
                  <a:schemeClr val="bg2"/>
                </a:solidFill>
                <a:latin typeface="IBM Plex Sans" charset="0"/>
                <a:ea typeface="IBM Plex Sans" charset="0"/>
                <a:cs typeface="IBM Plex Sans" charset="0"/>
              </a:rPr>
              <a:pPr algn="l"/>
              <a:t>‹#›</a:t>
            </a:fld>
            <a:endParaRPr lang="en-US" sz="800" b="0" i="0" dirty="0">
              <a:solidFill>
                <a:schemeClr val="bg2"/>
              </a:solidFill>
              <a:latin typeface="IBM Plex Sans" charset="0"/>
              <a:ea typeface="IBM Plex Sans" charset="0"/>
              <a:cs typeface="IBM Plex Sans" charset="0"/>
            </a:endParaRPr>
          </a:p>
        </p:txBody>
      </p:sp>
      <p:sp>
        <p:nvSpPr>
          <p:cNvPr id="11" name="Title 1"/>
          <p:cNvSpPr>
            <a:spLocks noGrp="1"/>
          </p:cNvSpPr>
          <p:nvPr>
            <p:ph type="title"/>
          </p:nvPr>
        </p:nvSpPr>
        <p:spPr>
          <a:xfrm>
            <a:off x="457200" y="685800"/>
            <a:ext cx="13716000" cy="1143000"/>
          </a:xfrm>
        </p:spPr>
        <p:txBody>
          <a:bodyPr/>
          <a:lstStyle/>
          <a:p>
            <a:r>
              <a:rPr lang="en-US" dirty="0"/>
              <a:t>Contents</a:t>
            </a:r>
          </a:p>
        </p:txBody>
      </p:sp>
      <p:pic>
        <p:nvPicPr>
          <p:cNvPr id="14" name="Picture 1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606823" y="7818135"/>
            <a:ext cx="566118" cy="228601"/>
          </a:xfrm>
          <a:prstGeom prst="rect">
            <a:avLst/>
          </a:prstGeom>
        </p:spPr>
      </p:pic>
      <p:sp>
        <p:nvSpPr>
          <p:cNvPr id="15" name="Content Placeholder 2"/>
          <p:cNvSpPr>
            <a:spLocks noGrp="1"/>
          </p:cNvSpPr>
          <p:nvPr>
            <p:ph idx="4294967295"/>
          </p:nvPr>
        </p:nvSpPr>
        <p:spPr>
          <a:xfrm>
            <a:off x="457200" y="2057400"/>
            <a:ext cx="6583680" cy="5257800"/>
          </a:xfrm>
        </p:spPr>
        <p:txBody>
          <a:bodyPr tIns="0"/>
          <a:lstStyle/>
          <a:p>
            <a:pPr marL="5945188" indent="-5943600" algn="just">
              <a:spcBef>
                <a:spcPts val="0"/>
              </a:spcBef>
            </a:pPr>
            <a:r>
              <a:rPr lang="en-US" b="1" dirty="0"/>
              <a:t>Part One	00</a:t>
            </a:r>
          </a:p>
          <a:p>
            <a:pPr marL="5945188" indent="-5943600" algn="just">
              <a:spcBef>
                <a:spcPts val="0"/>
              </a:spcBef>
            </a:pPr>
            <a:r>
              <a:rPr lang="en-US" dirty="0"/>
              <a:t>Section One	00</a:t>
            </a:r>
          </a:p>
          <a:p>
            <a:pPr marL="5945188" indent="-5943600" algn="just">
              <a:spcBef>
                <a:spcPts val="0"/>
              </a:spcBef>
            </a:pPr>
            <a:r>
              <a:rPr lang="en-US" dirty="0"/>
              <a:t>Section Two	00</a:t>
            </a:r>
          </a:p>
          <a:p>
            <a:pPr marL="5945188" indent="-5943600" algn="just">
              <a:spcBef>
                <a:spcPts val="0"/>
              </a:spcBef>
            </a:pPr>
            <a:r>
              <a:rPr lang="en-US" dirty="0"/>
              <a:t>Section Three	00</a:t>
            </a:r>
          </a:p>
          <a:p>
            <a:pPr marL="5945188" indent="-5943600" algn="just">
              <a:spcBef>
                <a:spcPts val="0"/>
              </a:spcBef>
            </a:pPr>
            <a:r>
              <a:rPr lang="en-US" dirty="0"/>
              <a:t>Section Four	00</a:t>
            </a:r>
          </a:p>
          <a:p>
            <a:pPr marL="5945188" indent="-5943600" algn="just">
              <a:spcBef>
                <a:spcPts val="0"/>
              </a:spcBef>
            </a:pPr>
            <a:endParaRPr lang="en-US" dirty="0"/>
          </a:p>
          <a:p>
            <a:pPr marL="5945188" indent="-5943600" algn="just">
              <a:spcBef>
                <a:spcPts val="0"/>
              </a:spcBef>
            </a:pPr>
            <a:r>
              <a:rPr lang="en-US" b="1" dirty="0"/>
              <a:t>Part Two	00</a:t>
            </a:r>
          </a:p>
          <a:p>
            <a:pPr marL="5945188" indent="-5943600" algn="just">
              <a:spcBef>
                <a:spcPts val="0"/>
              </a:spcBef>
            </a:pPr>
            <a:r>
              <a:rPr lang="en-US" dirty="0"/>
              <a:t>Section One	00</a:t>
            </a:r>
          </a:p>
          <a:p>
            <a:pPr marL="5945188" indent="-5943600" algn="just">
              <a:spcBef>
                <a:spcPts val="0"/>
              </a:spcBef>
            </a:pPr>
            <a:r>
              <a:rPr lang="en-US" dirty="0"/>
              <a:t>Section Two	00</a:t>
            </a:r>
          </a:p>
          <a:p>
            <a:pPr marL="5945188" indent="-5943600" algn="just">
              <a:spcBef>
                <a:spcPts val="0"/>
              </a:spcBef>
            </a:pPr>
            <a:endParaRPr lang="en-US" dirty="0"/>
          </a:p>
          <a:p>
            <a:pPr marL="5945188" indent="-5943600" algn="just">
              <a:spcBef>
                <a:spcPts val="0"/>
              </a:spcBef>
            </a:pPr>
            <a:r>
              <a:rPr lang="en-US" b="1" dirty="0"/>
              <a:t>Part Three	00</a:t>
            </a:r>
          </a:p>
          <a:p>
            <a:pPr marL="5945188" indent="-5943600" algn="just">
              <a:spcBef>
                <a:spcPts val="0"/>
              </a:spcBef>
            </a:pPr>
            <a:r>
              <a:rPr lang="en-US" dirty="0"/>
              <a:t>Section One	00</a:t>
            </a:r>
          </a:p>
          <a:p>
            <a:pPr marL="5945188" indent="-5943600" algn="just">
              <a:spcBef>
                <a:spcPts val="0"/>
              </a:spcBef>
            </a:pPr>
            <a:r>
              <a:rPr lang="en-US" dirty="0"/>
              <a:t>Section Two	00</a:t>
            </a:r>
          </a:p>
          <a:p>
            <a:pPr marL="5945188" indent="-5943600" algn="just">
              <a:spcBef>
                <a:spcPts val="0"/>
              </a:spcBef>
            </a:pPr>
            <a:r>
              <a:rPr lang="en-US" dirty="0"/>
              <a:t>Section Three	00</a:t>
            </a:r>
          </a:p>
          <a:p>
            <a:pPr marL="5945188" indent="-5943600" algn="just">
              <a:spcBef>
                <a:spcPts val="0"/>
              </a:spcBef>
            </a:pPr>
            <a:endParaRPr lang="en-US" dirty="0"/>
          </a:p>
        </p:txBody>
      </p:sp>
      <p:sp>
        <p:nvSpPr>
          <p:cNvPr id="16" name="Content Placeholder 3"/>
          <p:cNvSpPr>
            <a:spLocks noGrp="1"/>
          </p:cNvSpPr>
          <p:nvPr>
            <p:ph idx="4294967295"/>
          </p:nvPr>
        </p:nvSpPr>
        <p:spPr>
          <a:xfrm>
            <a:off x="7589520" y="2057400"/>
            <a:ext cx="6583680" cy="5257800"/>
          </a:xfrm>
        </p:spPr>
        <p:txBody>
          <a:bodyPr tIns="0"/>
          <a:lstStyle/>
          <a:p>
            <a:pPr marL="5945188" indent="-5943600" algn="just">
              <a:spcBef>
                <a:spcPts val="0"/>
              </a:spcBef>
            </a:pPr>
            <a:r>
              <a:rPr lang="en-US" b="1" dirty="0"/>
              <a:t>Part Four	00</a:t>
            </a:r>
          </a:p>
          <a:p>
            <a:pPr marL="5945188" indent="-5943600" algn="just">
              <a:spcBef>
                <a:spcPts val="0"/>
              </a:spcBef>
            </a:pPr>
            <a:r>
              <a:rPr lang="en-US" dirty="0"/>
              <a:t>Section One	00</a:t>
            </a:r>
          </a:p>
          <a:p>
            <a:pPr marL="5945188" indent="-5943600" algn="just">
              <a:spcBef>
                <a:spcPts val="0"/>
              </a:spcBef>
            </a:pPr>
            <a:r>
              <a:rPr lang="en-US" dirty="0"/>
              <a:t>Section Two	00</a:t>
            </a:r>
          </a:p>
          <a:p>
            <a:pPr marL="5945188" indent="-5943600" algn="just">
              <a:spcBef>
                <a:spcPts val="0"/>
              </a:spcBef>
            </a:pPr>
            <a:r>
              <a:rPr lang="en-US" dirty="0"/>
              <a:t>Section Three	00</a:t>
            </a:r>
          </a:p>
          <a:p>
            <a:pPr marL="5945188" indent="-5943600" algn="just">
              <a:spcBef>
                <a:spcPts val="0"/>
              </a:spcBef>
            </a:pPr>
            <a:endParaRPr lang="en-US" dirty="0"/>
          </a:p>
          <a:p>
            <a:pPr marL="5945188" indent="-5943600" algn="just">
              <a:spcBef>
                <a:spcPts val="0"/>
              </a:spcBef>
            </a:pPr>
            <a:r>
              <a:rPr lang="en-US" b="1" dirty="0"/>
              <a:t>Appendix	00</a:t>
            </a:r>
          </a:p>
          <a:p>
            <a:pPr marL="5945188" indent="-5943600" algn="just">
              <a:spcBef>
                <a:spcPts val="0"/>
              </a:spcBef>
            </a:pPr>
            <a:r>
              <a:rPr lang="en-US" dirty="0"/>
              <a:t>Section One	00</a:t>
            </a:r>
          </a:p>
          <a:p>
            <a:pPr marL="5945188" indent="-5943600" algn="just">
              <a:spcBef>
                <a:spcPts val="0"/>
              </a:spcBef>
            </a:pPr>
            <a:r>
              <a:rPr lang="en-US" dirty="0"/>
              <a:t>Section Two	00</a:t>
            </a:r>
          </a:p>
          <a:p>
            <a:pPr marL="5945188" indent="-5943600" algn="just">
              <a:spcBef>
                <a:spcPts val="0"/>
              </a:spcBef>
            </a:pPr>
            <a:endParaRPr lang="en-US" dirty="0"/>
          </a:p>
          <a:p>
            <a:pPr marL="5945188" indent="-5943600" algn="just">
              <a:spcBef>
                <a:spcPts val="0"/>
              </a:spcBef>
            </a:pPr>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Divider">
    <p:bg>
      <p:bgPr>
        <a:solidFill>
          <a:schemeClr val="accent2"/>
        </a:solidFill>
        <a:effectLst/>
      </p:bgPr>
    </p:bg>
    <p:spTree>
      <p:nvGrpSpPr>
        <p:cNvPr id="1" name=""/>
        <p:cNvGrpSpPr/>
        <p:nvPr/>
      </p:nvGrpSpPr>
      <p:grpSpPr>
        <a:xfrm>
          <a:off x="0" y="0"/>
          <a:ext cx="0" cy="0"/>
          <a:chOff x="0" y="0"/>
          <a:chExt cx="0" cy="0"/>
        </a:xfrm>
      </p:grpSpPr>
      <p:grpSp>
        <p:nvGrpSpPr>
          <p:cNvPr id="20" name="Group 19"/>
          <p:cNvGrpSpPr/>
          <p:nvPr userDrawn="1"/>
        </p:nvGrpSpPr>
        <p:grpSpPr>
          <a:xfrm>
            <a:off x="914400" y="7899655"/>
            <a:ext cx="2713350" cy="220571"/>
            <a:chOff x="914400" y="7899655"/>
            <a:chExt cx="2713350" cy="220571"/>
          </a:xfrm>
        </p:grpSpPr>
        <p:sp>
          <p:nvSpPr>
            <p:cNvPr id="21" name="Footer Placeholder 3"/>
            <p:cNvSpPr txBox="1">
              <a:spLocks/>
            </p:cNvSpPr>
            <p:nvPr userDrawn="1"/>
          </p:nvSpPr>
          <p:spPr>
            <a:xfrm>
              <a:off x="9144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latin typeface="IBM Plex Sans" charset="0"/>
                  <a:ea typeface="IBM Plex Sans" charset="0"/>
                  <a:cs typeface="IBM Plex Sans" charset="0"/>
                </a:rPr>
                <a:t>©</a:t>
              </a:r>
              <a:r>
                <a:rPr lang="en-US" sz="400" b="0" i="0" dirty="0">
                  <a:latin typeface="IBM Plex Sans" charset="0"/>
                  <a:ea typeface="IBM Plex Sans" charset="0"/>
                  <a:cs typeface="IBM Plex Sans" charset="0"/>
                </a:rPr>
                <a:t> </a:t>
              </a:r>
              <a:r>
                <a:rPr lang="en-US" sz="799" b="0" i="0" dirty="0">
                  <a:latin typeface="IBM Plex Sans" charset="0"/>
                  <a:ea typeface="IBM Plex Sans" charset="0"/>
                  <a:cs typeface="IBM Plex Sans" charset="0"/>
                </a:rPr>
                <a:t>2019 IBM Corporation</a:t>
              </a:r>
              <a:r>
                <a:rPr lang="en-US" sz="799" b="0" i="0" baseline="0" dirty="0">
                  <a:latin typeface="IBM Plex Sans" charset="0"/>
                  <a:ea typeface="IBM Plex Sans" charset="0"/>
                  <a:cs typeface="IBM Plex Sans" charset="0"/>
                </a:rPr>
                <a:t>              </a:t>
              </a:r>
              <a:r>
                <a:rPr lang="en-US" sz="799" b="0" i="0" dirty="0">
                  <a:latin typeface="IBM Plex Sans" charset="0"/>
                  <a:ea typeface="IBM Plex Sans" charset="0"/>
                  <a:cs typeface="IBM Plex Sans" charset="0"/>
                </a:rPr>
                <a:t> </a:t>
              </a:r>
            </a:p>
          </p:txBody>
        </p:sp>
        <p:sp>
          <p:nvSpPr>
            <p:cNvPr id="22" name="Date Placeholder 2"/>
            <p:cNvSpPr txBox="1">
              <a:spLocks/>
            </p:cNvSpPr>
            <p:nvPr userDrawn="1"/>
          </p:nvSpPr>
          <p:spPr>
            <a:xfrm>
              <a:off x="2256150" y="7899655"/>
              <a:ext cx="1371600" cy="220571"/>
            </a:xfrm>
            <a:prstGeom prst="rect">
              <a:avLst/>
            </a:prstGeom>
          </p:spPr>
          <p:txBody>
            <a:bodyPr lIns="0" tIns="0" rIns="0" bIns="0" anchor="ctr"/>
            <a:lstStyle>
              <a:defPPr>
                <a:defRPr lang="en-US"/>
              </a:defPPr>
              <a:lvl1pPr marL="0" algn="l"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indent="0" fontAlgn="auto">
                <a:spcBef>
                  <a:spcPts val="0"/>
                </a:spcBef>
                <a:spcAft>
                  <a:spcPts val="0"/>
                </a:spcAft>
                <a:tabLst/>
                <a:defRPr/>
              </a:pPr>
              <a:r>
                <a:rPr lang="en-US" sz="799" b="0" i="0" dirty="0">
                  <a:solidFill>
                    <a:schemeClr val="bg2">
                      <a:alpha val="60000"/>
                    </a:schemeClr>
                  </a:solidFill>
                  <a:latin typeface="IBM Plex Sans" charset="0"/>
                  <a:ea typeface="IBM Plex Sans" charset="0"/>
                  <a:cs typeface="IBM Plex Sans" charset="0"/>
                </a:rPr>
                <a:t> </a:t>
              </a:r>
              <a:fld id="{7C9968D1-C8E5-4FE3-AED4-7D4518C301B3}" type="datetime3">
                <a:rPr lang="en-US" sz="799" b="0" i="0" smtClean="0">
                  <a:solidFill>
                    <a:schemeClr val="bg2">
                      <a:alpha val="60000"/>
                    </a:schemeClr>
                  </a:solidFill>
                  <a:latin typeface="IBM Plex Sans" charset="0"/>
                  <a:ea typeface="IBM Plex Sans" charset="0"/>
                  <a:cs typeface="IBM Plex Sans" charset="0"/>
                </a:rPr>
                <a:pPr marL="0" indent="0" fontAlgn="auto">
                  <a:spcBef>
                    <a:spcPts val="0"/>
                  </a:spcBef>
                  <a:spcAft>
                    <a:spcPts val="0"/>
                  </a:spcAft>
                  <a:tabLst/>
                  <a:defRPr/>
                </a:pPr>
                <a:t>3 December 2019</a:t>
              </a:fld>
              <a:endParaRPr lang="en-US" sz="799" b="0" i="0" dirty="0">
                <a:solidFill>
                  <a:schemeClr val="bg2">
                    <a:alpha val="60000"/>
                  </a:schemeClr>
                </a:solidFill>
                <a:latin typeface="IBM Plex Sans" charset="0"/>
                <a:ea typeface="IBM Plex Sans" charset="0"/>
                <a:cs typeface="IBM Plex Sans" charset="0"/>
              </a:endParaRPr>
            </a:p>
          </p:txBody>
        </p:sp>
      </p:grpSp>
      <p:sp>
        <p:nvSpPr>
          <p:cNvPr id="23" name="Footer Placeholder 3"/>
          <p:cNvSpPr txBox="1">
            <a:spLocks/>
          </p:cNvSpPr>
          <p:nvPr userDrawn="1"/>
        </p:nvSpPr>
        <p:spPr>
          <a:xfrm>
            <a:off x="38862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latin typeface="IBM Plex Sans" charset="0"/>
                <a:ea typeface="IBM Plex Sans" charset="0"/>
                <a:cs typeface="IBM Plex Sans" charset="0"/>
              </a:rPr>
              <a:t>IBM Services</a:t>
            </a:r>
          </a:p>
        </p:txBody>
      </p:sp>
      <p:sp>
        <p:nvSpPr>
          <p:cNvPr id="24" name="Slide Number Placeholder 2"/>
          <p:cNvSpPr txBox="1">
            <a:spLocks/>
          </p:cNvSpPr>
          <p:nvPr userDrawn="1"/>
        </p:nvSpPr>
        <p:spPr>
          <a:xfrm>
            <a:off x="454858" y="7893792"/>
            <a:ext cx="327879" cy="219050"/>
          </a:xfrm>
          <a:prstGeom prst="rect">
            <a:avLst/>
          </a:prstGeom>
        </p:spPr>
        <p:txBody>
          <a:bodyPr lIns="0" tIns="0" rIns="0" bIns="0" anchor="ctr"/>
          <a:lstStyle>
            <a:defPPr>
              <a:defRPr lang="en-US"/>
            </a:defPPr>
            <a:lvl1pPr marL="0" algn="l" defTabSz="685800" rtl="0" eaLnBrk="1" latinLnBrk="0" hangingPunct="1">
              <a:defRPr sz="1350" kern="1200">
                <a:solidFill>
                  <a:schemeClr val="bg2"/>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gn="l"/>
            <a:fld id="{3FD999D4-B456-9943-89B7-30D56181CE18}" type="slidenum">
              <a:rPr lang="en-US" sz="800" b="0" i="0" smtClean="0">
                <a:solidFill>
                  <a:schemeClr val="bg2"/>
                </a:solidFill>
                <a:latin typeface="IBM Plex Sans" charset="0"/>
                <a:ea typeface="IBM Plex Sans" charset="0"/>
                <a:cs typeface="IBM Plex Sans" charset="0"/>
              </a:rPr>
              <a:pPr algn="l"/>
              <a:t>‹#›</a:t>
            </a:fld>
            <a:endParaRPr lang="en-US" sz="800" b="0" i="0" dirty="0">
              <a:solidFill>
                <a:schemeClr val="bg2"/>
              </a:solidFill>
              <a:latin typeface="IBM Plex Sans" charset="0"/>
              <a:ea typeface="IBM Plex Sans" charset="0"/>
              <a:cs typeface="IBM Plex Sans" charset="0"/>
            </a:endParaRPr>
          </a:p>
        </p:txBody>
      </p:sp>
      <p:sp>
        <p:nvSpPr>
          <p:cNvPr id="11" name="Title 1"/>
          <p:cNvSpPr>
            <a:spLocks noGrp="1"/>
          </p:cNvSpPr>
          <p:nvPr>
            <p:ph type="title"/>
          </p:nvPr>
        </p:nvSpPr>
        <p:spPr>
          <a:xfrm>
            <a:off x="457200" y="685800"/>
            <a:ext cx="13716000" cy="1143000"/>
          </a:xfrm>
        </p:spPr>
        <p:txBody>
          <a:bodyPr/>
          <a:lstStyle/>
          <a:p>
            <a:r>
              <a:rPr lang="en-US" dirty="0"/>
              <a:t>Contents</a:t>
            </a:r>
          </a:p>
        </p:txBody>
      </p:sp>
      <p:sp>
        <p:nvSpPr>
          <p:cNvPr id="12" name="Content Placeholder 2"/>
          <p:cNvSpPr>
            <a:spLocks noGrp="1"/>
          </p:cNvSpPr>
          <p:nvPr>
            <p:ph idx="4294967295"/>
          </p:nvPr>
        </p:nvSpPr>
        <p:spPr>
          <a:xfrm>
            <a:off x="457200" y="2057400"/>
            <a:ext cx="6583680" cy="5257800"/>
          </a:xfrm>
        </p:spPr>
        <p:txBody>
          <a:bodyPr tIns="0"/>
          <a:lstStyle/>
          <a:p>
            <a:pPr marL="5945188" indent="-5943600" algn="just">
              <a:spcBef>
                <a:spcPts val="0"/>
              </a:spcBef>
            </a:pPr>
            <a:r>
              <a:rPr lang="en-US" b="1" dirty="0"/>
              <a:t>Part One	00</a:t>
            </a:r>
          </a:p>
          <a:p>
            <a:pPr marL="5945188" indent="-5943600" algn="just">
              <a:spcBef>
                <a:spcPts val="0"/>
              </a:spcBef>
            </a:pPr>
            <a:r>
              <a:rPr lang="en-US" dirty="0"/>
              <a:t>Section One	00</a:t>
            </a:r>
          </a:p>
          <a:p>
            <a:pPr marL="5945188" indent="-5943600" algn="just">
              <a:spcBef>
                <a:spcPts val="0"/>
              </a:spcBef>
            </a:pPr>
            <a:r>
              <a:rPr lang="en-US" dirty="0"/>
              <a:t>Section Two	00</a:t>
            </a:r>
          </a:p>
          <a:p>
            <a:pPr marL="5945188" indent="-5943600" algn="just">
              <a:spcBef>
                <a:spcPts val="0"/>
              </a:spcBef>
            </a:pPr>
            <a:r>
              <a:rPr lang="en-US" dirty="0"/>
              <a:t>Section Three	00</a:t>
            </a:r>
          </a:p>
          <a:p>
            <a:pPr marL="5945188" indent="-5943600" algn="just">
              <a:spcBef>
                <a:spcPts val="0"/>
              </a:spcBef>
            </a:pPr>
            <a:r>
              <a:rPr lang="en-US" dirty="0"/>
              <a:t>Section Four	00</a:t>
            </a:r>
          </a:p>
          <a:p>
            <a:pPr marL="5945188" indent="-5943600" algn="just">
              <a:spcBef>
                <a:spcPts val="0"/>
              </a:spcBef>
            </a:pPr>
            <a:endParaRPr lang="en-US" dirty="0"/>
          </a:p>
          <a:p>
            <a:pPr marL="5945188" indent="-5943600" algn="just">
              <a:spcBef>
                <a:spcPts val="0"/>
              </a:spcBef>
            </a:pPr>
            <a:r>
              <a:rPr lang="en-US" b="1" dirty="0"/>
              <a:t>Part Two	00</a:t>
            </a:r>
          </a:p>
          <a:p>
            <a:pPr marL="5945188" indent="-5943600" algn="just">
              <a:spcBef>
                <a:spcPts val="0"/>
              </a:spcBef>
            </a:pPr>
            <a:r>
              <a:rPr lang="en-US" dirty="0"/>
              <a:t>Section One	00</a:t>
            </a:r>
          </a:p>
          <a:p>
            <a:pPr marL="5945188" indent="-5943600" algn="just">
              <a:spcBef>
                <a:spcPts val="0"/>
              </a:spcBef>
            </a:pPr>
            <a:r>
              <a:rPr lang="en-US" dirty="0"/>
              <a:t>Section Two	00</a:t>
            </a:r>
          </a:p>
          <a:p>
            <a:pPr marL="5945188" indent="-5943600" algn="just">
              <a:spcBef>
                <a:spcPts val="0"/>
              </a:spcBef>
            </a:pPr>
            <a:endParaRPr lang="en-US" dirty="0"/>
          </a:p>
          <a:p>
            <a:pPr marL="5945188" indent="-5943600" algn="just">
              <a:spcBef>
                <a:spcPts val="0"/>
              </a:spcBef>
            </a:pPr>
            <a:r>
              <a:rPr lang="en-US" b="1" dirty="0"/>
              <a:t>Part Three	00</a:t>
            </a:r>
          </a:p>
          <a:p>
            <a:pPr marL="5945188" indent="-5943600" algn="just">
              <a:spcBef>
                <a:spcPts val="0"/>
              </a:spcBef>
            </a:pPr>
            <a:r>
              <a:rPr lang="en-US" dirty="0"/>
              <a:t>Section One	00</a:t>
            </a:r>
          </a:p>
          <a:p>
            <a:pPr marL="5945188" indent="-5943600" algn="just">
              <a:spcBef>
                <a:spcPts val="0"/>
              </a:spcBef>
            </a:pPr>
            <a:r>
              <a:rPr lang="en-US" dirty="0"/>
              <a:t>Section Two	00</a:t>
            </a:r>
          </a:p>
          <a:p>
            <a:pPr marL="5945188" indent="-5943600" algn="just">
              <a:spcBef>
                <a:spcPts val="0"/>
              </a:spcBef>
            </a:pPr>
            <a:r>
              <a:rPr lang="en-US" dirty="0"/>
              <a:t>Section Three	00</a:t>
            </a:r>
          </a:p>
          <a:p>
            <a:pPr marL="5945188" indent="-5943600" algn="just">
              <a:spcBef>
                <a:spcPts val="0"/>
              </a:spcBef>
            </a:pPr>
            <a:endParaRPr lang="en-US" dirty="0"/>
          </a:p>
        </p:txBody>
      </p:sp>
      <p:sp>
        <p:nvSpPr>
          <p:cNvPr id="13" name="Content Placeholder 3"/>
          <p:cNvSpPr>
            <a:spLocks noGrp="1"/>
          </p:cNvSpPr>
          <p:nvPr>
            <p:ph idx="4294967295"/>
          </p:nvPr>
        </p:nvSpPr>
        <p:spPr>
          <a:xfrm>
            <a:off x="7589520" y="2057400"/>
            <a:ext cx="6583680" cy="5257800"/>
          </a:xfrm>
        </p:spPr>
        <p:txBody>
          <a:bodyPr tIns="0"/>
          <a:lstStyle/>
          <a:p>
            <a:pPr marL="5945188" indent="-5943600" algn="just">
              <a:spcBef>
                <a:spcPts val="0"/>
              </a:spcBef>
            </a:pPr>
            <a:r>
              <a:rPr lang="en-US" b="1" dirty="0"/>
              <a:t>Part Four	00</a:t>
            </a:r>
          </a:p>
          <a:p>
            <a:pPr marL="5945188" indent="-5943600" algn="just">
              <a:spcBef>
                <a:spcPts val="0"/>
              </a:spcBef>
            </a:pPr>
            <a:r>
              <a:rPr lang="en-US" dirty="0"/>
              <a:t>Section One	00</a:t>
            </a:r>
          </a:p>
          <a:p>
            <a:pPr marL="5945188" indent="-5943600" algn="just">
              <a:spcBef>
                <a:spcPts val="0"/>
              </a:spcBef>
            </a:pPr>
            <a:r>
              <a:rPr lang="en-US" dirty="0"/>
              <a:t>Section Two	00</a:t>
            </a:r>
          </a:p>
          <a:p>
            <a:pPr marL="5945188" indent="-5943600" algn="just">
              <a:spcBef>
                <a:spcPts val="0"/>
              </a:spcBef>
            </a:pPr>
            <a:r>
              <a:rPr lang="en-US" dirty="0"/>
              <a:t>Section Three	00</a:t>
            </a:r>
          </a:p>
          <a:p>
            <a:pPr marL="5945188" indent="-5943600" algn="just">
              <a:spcBef>
                <a:spcPts val="0"/>
              </a:spcBef>
            </a:pPr>
            <a:endParaRPr lang="en-US" dirty="0"/>
          </a:p>
          <a:p>
            <a:pPr marL="5945188" indent="-5943600" algn="just">
              <a:spcBef>
                <a:spcPts val="0"/>
              </a:spcBef>
            </a:pPr>
            <a:r>
              <a:rPr lang="en-US" b="1" dirty="0"/>
              <a:t>Appendix	00</a:t>
            </a:r>
          </a:p>
          <a:p>
            <a:pPr marL="5945188" indent="-5943600" algn="just">
              <a:spcBef>
                <a:spcPts val="0"/>
              </a:spcBef>
            </a:pPr>
            <a:r>
              <a:rPr lang="en-US" dirty="0"/>
              <a:t>Section One	00</a:t>
            </a:r>
          </a:p>
          <a:p>
            <a:pPr marL="5945188" indent="-5943600" algn="just">
              <a:spcBef>
                <a:spcPts val="0"/>
              </a:spcBef>
            </a:pPr>
            <a:r>
              <a:rPr lang="en-US" dirty="0"/>
              <a:t>Section Two	00</a:t>
            </a:r>
          </a:p>
          <a:p>
            <a:pPr marL="5945188" indent="-5943600" algn="just">
              <a:spcBef>
                <a:spcPts val="0"/>
              </a:spcBef>
            </a:pPr>
            <a:endParaRPr lang="en-US" dirty="0"/>
          </a:p>
          <a:p>
            <a:pPr marL="5945188" indent="-5943600" algn="just">
              <a:spcBef>
                <a:spcPts val="0"/>
              </a:spcBef>
            </a:pPr>
            <a:endParaRPr lang="en-US" dirty="0"/>
          </a:p>
        </p:txBody>
      </p:sp>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606823" y="7818135"/>
            <a:ext cx="566118" cy="228601"/>
          </a:xfrm>
          <a:prstGeom prst="rect">
            <a:avLst/>
          </a:prstGeom>
        </p:spPr>
      </p:pic>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4_Divider">
    <p:bg>
      <p:bgPr>
        <a:solidFill>
          <a:schemeClr val="bg2"/>
        </a:solidFill>
        <a:effectLst/>
      </p:bgPr>
    </p:bg>
    <p:spTree>
      <p:nvGrpSpPr>
        <p:cNvPr id="1" name=""/>
        <p:cNvGrpSpPr/>
        <p:nvPr/>
      </p:nvGrpSpPr>
      <p:grpSpPr>
        <a:xfrm>
          <a:off x="0" y="0"/>
          <a:ext cx="0" cy="0"/>
          <a:chOff x="0" y="0"/>
          <a:chExt cx="0" cy="0"/>
        </a:xfrm>
      </p:grpSpPr>
      <p:grpSp>
        <p:nvGrpSpPr>
          <p:cNvPr id="20" name="Group 19"/>
          <p:cNvGrpSpPr/>
          <p:nvPr userDrawn="1"/>
        </p:nvGrpSpPr>
        <p:grpSpPr>
          <a:xfrm>
            <a:off x="914400" y="7899655"/>
            <a:ext cx="2713350" cy="220571"/>
            <a:chOff x="914400" y="7899655"/>
            <a:chExt cx="2713350" cy="220571"/>
          </a:xfrm>
        </p:grpSpPr>
        <p:sp>
          <p:nvSpPr>
            <p:cNvPr id="21" name="Footer Placeholder 3"/>
            <p:cNvSpPr txBox="1">
              <a:spLocks/>
            </p:cNvSpPr>
            <p:nvPr userDrawn="1"/>
          </p:nvSpPr>
          <p:spPr>
            <a:xfrm>
              <a:off x="9144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solidFill>
                    <a:schemeClr val="tx2">
                      <a:lumMod val="25000"/>
                    </a:schemeClr>
                  </a:solidFill>
                  <a:latin typeface="IBM Plex Sans" charset="0"/>
                  <a:ea typeface="IBM Plex Sans" charset="0"/>
                  <a:cs typeface="IBM Plex Sans" charset="0"/>
                </a:rPr>
                <a:t>©</a:t>
              </a:r>
              <a:r>
                <a:rPr lang="en-US" sz="400" b="0" i="0" dirty="0">
                  <a:solidFill>
                    <a:schemeClr val="tx2">
                      <a:lumMod val="25000"/>
                    </a:schemeClr>
                  </a:solidFill>
                  <a:latin typeface="IBM Plex Sans" charset="0"/>
                  <a:ea typeface="IBM Plex Sans" charset="0"/>
                  <a:cs typeface="IBM Plex Sans" charset="0"/>
                </a:rPr>
                <a:t> </a:t>
              </a:r>
              <a:r>
                <a:rPr lang="en-US" sz="799" b="0" i="0" dirty="0">
                  <a:solidFill>
                    <a:schemeClr val="tx2">
                      <a:lumMod val="25000"/>
                    </a:schemeClr>
                  </a:solidFill>
                  <a:latin typeface="IBM Plex Sans" charset="0"/>
                  <a:ea typeface="IBM Plex Sans" charset="0"/>
                  <a:cs typeface="IBM Plex Sans" charset="0"/>
                </a:rPr>
                <a:t>2019 IBM Corporation</a:t>
              </a:r>
              <a:r>
                <a:rPr lang="en-US" sz="799" b="0" i="0" baseline="0" dirty="0">
                  <a:solidFill>
                    <a:schemeClr val="tx2">
                      <a:lumMod val="25000"/>
                    </a:schemeClr>
                  </a:solidFill>
                  <a:latin typeface="IBM Plex Sans" charset="0"/>
                  <a:ea typeface="IBM Plex Sans" charset="0"/>
                  <a:cs typeface="IBM Plex Sans" charset="0"/>
                </a:rPr>
                <a:t>              </a:t>
              </a:r>
              <a:r>
                <a:rPr lang="en-US" sz="799" b="0" i="0" dirty="0">
                  <a:solidFill>
                    <a:schemeClr val="tx2">
                      <a:lumMod val="25000"/>
                    </a:schemeClr>
                  </a:solidFill>
                  <a:latin typeface="IBM Plex Sans" charset="0"/>
                  <a:ea typeface="IBM Plex Sans" charset="0"/>
                  <a:cs typeface="IBM Plex Sans" charset="0"/>
                </a:rPr>
                <a:t> </a:t>
              </a:r>
            </a:p>
          </p:txBody>
        </p:sp>
        <p:sp>
          <p:nvSpPr>
            <p:cNvPr id="22" name="Date Placeholder 2"/>
            <p:cNvSpPr txBox="1">
              <a:spLocks/>
            </p:cNvSpPr>
            <p:nvPr userDrawn="1"/>
          </p:nvSpPr>
          <p:spPr>
            <a:xfrm>
              <a:off x="2256150" y="7899655"/>
              <a:ext cx="1371600" cy="220571"/>
            </a:xfrm>
            <a:prstGeom prst="rect">
              <a:avLst/>
            </a:prstGeom>
          </p:spPr>
          <p:txBody>
            <a:bodyPr lIns="0" tIns="0" rIns="0" bIns="0" anchor="ctr"/>
            <a:lstStyle>
              <a:defPPr>
                <a:defRPr lang="en-US"/>
              </a:defPPr>
              <a:lvl1pPr marL="0" algn="l"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indent="0" fontAlgn="auto">
                <a:spcBef>
                  <a:spcPts val="0"/>
                </a:spcBef>
                <a:spcAft>
                  <a:spcPts val="0"/>
                </a:spcAft>
                <a:tabLst/>
                <a:defRPr/>
              </a:pPr>
              <a:r>
                <a:rPr lang="en-US" sz="799" b="0" i="0" dirty="0">
                  <a:solidFill>
                    <a:schemeClr val="tx2">
                      <a:lumMod val="25000"/>
                    </a:schemeClr>
                  </a:solidFill>
                  <a:latin typeface="IBM Plex Sans" charset="0"/>
                  <a:ea typeface="IBM Plex Sans" charset="0"/>
                  <a:cs typeface="IBM Plex Sans" charset="0"/>
                </a:rPr>
                <a:t> </a:t>
              </a:r>
              <a:fld id="{7C9968D1-C8E5-4FE3-AED4-7D4518C301B3}" type="datetime3">
                <a:rPr lang="en-US" sz="799" b="0" i="0" smtClean="0">
                  <a:solidFill>
                    <a:schemeClr val="tx2">
                      <a:lumMod val="25000"/>
                    </a:schemeClr>
                  </a:solidFill>
                  <a:latin typeface="IBM Plex Sans" charset="0"/>
                  <a:ea typeface="IBM Plex Sans" charset="0"/>
                  <a:cs typeface="IBM Plex Sans" charset="0"/>
                </a:rPr>
                <a:pPr marL="0" indent="0" fontAlgn="auto">
                  <a:spcBef>
                    <a:spcPts val="0"/>
                  </a:spcBef>
                  <a:spcAft>
                    <a:spcPts val="0"/>
                  </a:spcAft>
                  <a:tabLst/>
                  <a:defRPr/>
                </a:pPr>
                <a:t>3 December 2019</a:t>
              </a:fld>
              <a:endParaRPr lang="en-US" sz="799" b="0" i="0" dirty="0">
                <a:solidFill>
                  <a:schemeClr val="tx2">
                    <a:lumMod val="25000"/>
                  </a:schemeClr>
                </a:solidFill>
                <a:latin typeface="IBM Plex Sans" charset="0"/>
                <a:ea typeface="IBM Plex Sans" charset="0"/>
                <a:cs typeface="IBM Plex Sans" charset="0"/>
              </a:endParaRPr>
            </a:p>
          </p:txBody>
        </p:sp>
      </p:grpSp>
      <p:sp>
        <p:nvSpPr>
          <p:cNvPr id="23" name="Footer Placeholder 3"/>
          <p:cNvSpPr txBox="1">
            <a:spLocks/>
          </p:cNvSpPr>
          <p:nvPr userDrawn="1"/>
        </p:nvSpPr>
        <p:spPr>
          <a:xfrm>
            <a:off x="38862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solidFill>
                  <a:schemeClr val="tx2">
                    <a:lumMod val="25000"/>
                  </a:schemeClr>
                </a:solidFill>
                <a:latin typeface="IBM Plex Sans" charset="0"/>
                <a:ea typeface="IBM Plex Sans" charset="0"/>
                <a:cs typeface="IBM Plex Sans" charset="0"/>
              </a:rPr>
              <a:t>IBM Services</a:t>
            </a:r>
          </a:p>
        </p:txBody>
      </p:sp>
      <p:sp>
        <p:nvSpPr>
          <p:cNvPr id="24" name="Slide Number Placeholder 2"/>
          <p:cNvSpPr txBox="1">
            <a:spLocks/>
          </p:cNvSpPr>
          <p:nvPr userDrawn="1"/>
        </p:nvSpPr>
        <p:spPr>
          <a:xfrm>
            <a:off x="454858" y="7893792"/>
            <a:ext cx="327879" cy="219050"/>
          </a:xfrm>
          <a:prstGeom prst="rect">
            <a:avLst/>
          </a:prstGeom>
        </p:spPr>
        <p:txBody>
          <a:bodyPr lIns="0" tIns="0" rIns="0" bIns="0" anchor="ctr"/>
          <a:lstStyle>
            <a:defPPr>
              <a:defRPr lang="en-US"/>
            </a:defPPr>
            <a:lvl1pPr marL="0" algn="l" defTabSz="685800" rtl="0" eaLnBrk="1" latinLnBrk="0" hangingPunct="1">
              <a:defRPr sz="1350" kern="1200">
                <a:solidFill>
                  <a:schemeClr val="bg2"/>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gn="l"/>
            <a:fld id="{3FD999D4-B456-9943-89B7-30D56181CE18}" type="slidenum">
              <a:rPr lang="en-US" sz="800" b="0" i="0" smtClean="0">
                <a:solidFill>
                  <a:schemeClr val="tx2">
                    <a:lumMod val="25000"/>
                  </a:schemeClr>
                </a:solidFill>
                <a:latin typeface="IBM Plex Sans" charset="0"/>
                <a:ea typeface="IBM Plex Sans" charset="0"/>
                <a:cs typeface="IBM Plex Sans" charset="0"/>
              </a:rPr>
              <a:pPr algn="l"/>
              <a:t>‹#›</a:t>
            </a:fld>
            <a:endParaRPr lang="en-US" sz="800" b="0" i="0" dirty="0">
              <a:solidFill>
                <a:schemeClr val="tx2">
                  <a:lumMod val="25000"/>
                </a:schemeClr>
              </a:solidFill>
              <a:latin typeface="IBM Plex Sans" charset="0"/>
              <a:ea typeface="IBM Plex Sans" charset="0"/>
              <a:cs typeface="IBM Plex Sans" charset="0"/>
            </a:endParaRPr>
          </a:p>
        </p:txBody>
      </p:sp>
      <p:sp>
        <p:nvSpPr>
          <p:cNvPr id="15" name="Title 1"/>
          <p:cNvSpPr>
            <a:spLocks noGrp="1"/>
          </p:cNvSpPr>
          <p:nvPr>
            <p:ph type="title"/>
          </p:nvPr>
        </p:nvSpPr>
        <p:spPr>
          <a:xfrm>
            <a:off x="457200" y="685800"/>
            <a:ext cx="13716000" cy="1143000"/>
          </a:xfrm>
        </p:spPr>
        <p:txBody>
          <a:bodyPr/>
          <a:lstStyle>
            <a:lvl1pPr>
              <a:defRPr>
                <a:solidFill>
                  <a:schemeClr val="tx2">
                    <a:lumMod val="25000"/>
                  </a:schemeClr>
                </a:solidFill>
              </a:defRPr>
            </a:lvl1pPr>
          </a:lstStyle>
          <a:p>
            <a:r>
              <a:rPr lang="en-US" dirty="0"/>
              <a:t>Contents</a:t>
            </a:r>
          </a:p>
        </p:txBody>
      </p:sp>
      <p:sp>
        <p:nvSpPr>
          <p:cNvPr id="16" name="Content Placeholder 2"/>
          <p:cNvSpPr>
            <a:spLocks noGrp="1"/>
          </p:cNvSpPr>
          <p:nvPr>
            <p:ph idx="4294967295"/>
          </p:nvPr>
        </p:nvSpPr>
        <p:spPr>
          <a:xfrm>
            <a:off x="457200" y="2057400"/>
            <a:ext cx="6583680" cy="5257800"/>
          </a:xfrm>
        </p:spPr>
        <p:txBody>
          <a:bodyPr tIns="0"/>
          <a:lstStyle>
            <a:lvl1pPr>
              <a:defRPr>
                <a:solidFill>
                  <a:schemeClr val="tx2">
                    <a:lumMod val="25000"/>
                  </a:schemeClr>
                </a:solidFill>
              </a:defRPr>
            </a:lvl1pPr>
          </a:lstStyle>
          <a:p>
            <a:pPr marL="5945188" indent="-5943600" algn="just">
              <a:spcBef>
                <a:spcPts val="0"/>
              </a:spcBef>
            </a:pPr>
            <a:r>
              <a:rPr lang="en-US" dirty="0">
                <a:solidFill>
                  <a:schemeClr val="accent2"/>
                </a:solidFill>
              </a:rPr>
              <a:t>Part One	00</a:t>
            </a:r>
          </a:p>
          <a:p>
            <a:pPr marL="5945188" indent="-5943600" algn="just">
              <a:spcBef>
                <a:spcPts val="0"/>
              </a:spcBef>
            </a:pPr>
            <a:r>
              <a:rPr lang="en-US" dirty="0"/>
              <a:t>Section One	00</a:t>
            </a:r>
          </a:p>
          <a:p>
            <a:pPr marL="5945188" indent="-5943600" algn="just">
              <a:spcBef>
                <a:spcPts val="0"/>
              </a:spcBef>
            </a:pPr>
            <a:r>
              <a:rPr lang="en-US" dirty="0"/>
              <a:t>Section Two	00</a:t>
            </a:r>
          </a:p>
          <a:p>
            <a:pPr marL="5945188" indent="-5943600" algn="just">
              <a:spcBef>
                <a:spcPts val="0"/>
              </a:spcBef>
            </a:pPr>
            <a:r>
              <a:rPr lang="en-US" dirty="0"/>
              <a:t>Section Three	00</a:t>
            </a:r>
          </a:p>
          <a:p>
            <a:pPr marL="5945188" indent="-5943600" algn="just">
              <a:spcBef>
                <a:spcPts val="0"/>
              </a:spcBef>
            </a:pPr>
            <a:r>
              <a:rPr lang="en-US" dirty="0"/>
              <a:t>Section Four	00</a:t>
            </a:r>
          </a:p>
          <a:p>
            <a:pPr marL="5945188" indent="-5943600" algn="just">
              <a:spcBef>
                <a:spcPts val="0"/>
              </a:spcBef>
            </a:pPr>
            <a:endParaRPr lang="en-US" dirty="0"/>
          </a:p>
          <a:p>
            <a:pPr marL="5945188" indent="-5943600" algn="just">
              <a:spcBef>
                <a:spcPts val="0"/>
              </a:spcBef>
            </a:pPr>
            <a:r>
              <a:rPr lang="en-US" dirty="0">
                <a:solidFill>
                  <a:schemeClr val="accent2"/>
                </a:solidFill>
              </a:rPr>
              <a:t>Part Two	00</a:t>
            </a:r>
          </a:p>
          <a:p>
            <a:pPr marL="5945188" indent="-5943600" algn="just">
              <a:spcBef>
                <a:spcPts val="0"/>
              </a:spcBef>
            </a:pPr>
            <a:r>
              <a:rPr lang="en-US" dirty="0"/>
              <a:t>Section One	00</a:t>
            </a:r>
          </a:p>
          <a:p>
            <a:pPr marL="5945188" indent="-5943600" algn="just">
              <a:spcBef>
                <a:spcPts val="0"/>
              </a:spcBef>
            </a:pPr>
            <a:r>
              <a:rPr lang="en-US" dirty="0"/>
              <a:t>Section Two	00</a:t>
            </a:r>
          </a:p>
          <a:p>
            <a:pPr marL="5945188" indent="-5943600" algn="just">
              <a:spcBef>
                <a:spcPts val="0"/>
              </a:spcBef>
            </a:pPr>
            <a:endParaRPr lang="en-US" dirty="0"/>
          </a:p>
          <a:p>
            <a:pPr marL="5945188" indent="-5943600" algn="just">
              <a:spcBef>
                <a:spcPts val="0"/>
              </a:spcBef>
            </a:pPr>
            <a:r>
              <a:rPr lang="en-US" dirty="0">
                <a:solidFill>
                  <a:schemeClr val="accent2"/>
                </a:solidFill>
              </a:rPr>
              <a:t>Part Three	00</a:t>
            </a:r>
          </a:p>
          <a:p>
            <a:pPr marL="5945188" indent="-5943600" algn="just">
              <a:spcBef>
                <a:spcPts val="0"/>
              </a:spcBef>
            </a:pPr>
            <a:r>
              <a:rPr lang="en-US" dirty="0"/>
              <a:t>Section One	00</a:t>
            </a:r>
          </a:p>
          <a:p>
            <a:pPr marL="5945188" indent="-5943600" algn="just">
              <a:spcBef>
                <a:spcPts val="0"/>
              </a:spcBef>
            </a:pPr>
            <a:r>
              <a:rPr lang="en-US" dirty="0"/>
              <a:t>Section Two	00</a:t>
            </a:r>
          </a:p>
          <a:p>
            <a:pPr marL="5945188" indent="-5943600" algn="just">
              <a:spcBef>
                <a:spcPts val="0"/>
              </a:spcBef>
            </a:pPr>
            <a:r>
              <a:rPr lang="en-US" dirty="0"/>
              <a:t>Section Three	00</a:t>
            </a:r>
          </a:p>
          <a:p>
            <a:pPr marL="5945188" indent="-5943600" algn="just">
              <a:spcBef>
                <a:spcPts val="0"/>
              </a:spcBef>
            </a:pPr>
            <a:endParaRPr lang="en-US" dirty="0"/>
          </a:p>
        </p:txBody>
      </p:sp>
      <p:sp>
        <p:nvSpPr>
          <p:cNvPr id="17" name="Content Placeholder 3"/>
          <p:cNvSpPr>
            <a:spLocks noGrp="1"/>
          </p:cNvSpPr>
          <p:nvPr>
            <p:ph idx="4294967295"/>
          </p:nvPr>
        </p:nvSpPr>
        <p:spPr>
          <a:xfrm>
            <a:off x="7589520" y="2057400"/>
            <a:ext cx="6583680" cy="5257800"/>
          </a:xfrm>
        </p:spPr>
        <p:txBody>
          <a:bodyPr tIns="0"/>
          <a:lstStyle>
            <a:lvl1pPr>
              <a:defRPr>
                <a:solidFill>
                  <a:schemeClr val="tx2">
                    <a:lumMod val="25000"/>
                  </a:schemeClr>
                </a:solidFill>
              </a:defRPr>
            </a:lvl1pPr>
          </a:lstStyle>
          <a:p>
            <a:pPr marL="5945188" indent="-5943600" algn="just">
              <a:spcBef>
                <a:spcPts val="0"/>
              </a:spcBef>
            </a:pPr>
            <a:r>
              <a:rPr lang="en-US" dirty="0">
                <a:solidFill>
                  <a:schemeClr val="accent2"/>
                </a:solidFill>
              </a:rPr>
              <a:t>Part Four	00</a:t>
            </a:r>
          </a:p>
          <a:p>
            <a:pPr marL="5945188" indent="-5943600" algn="just">
              <a:spcBef>
                <a:spcPts val="0"/>
              </a:spcBef>
            </a:pPr>
            <a:r>
              <a:rPr lang="en-US" dirty="0"/>
              <a:t>Section One	00</a:t>
            </a:r>
          </a:p>
          <a:p>
            <a:pPr marL="5945188" indent="-5943600" algn="just">
              <a:spcBef>
                <a:spcPts val="0"/>
              </a:spcBef>
            </a:pPr>
            <a:r>
              <a:rPr lang="en-US" dirty="0"/>
              <a:t>Section Two	00</a:t>
            </a:r>
          </a:p>
          <a:p>
            <a:pPr marL="5945188" indent="-5943600" algn="just">
              <a:spcBef>
                <a:spcPts val="0"/>
              </a:spcBef>
            </a:pPr>
            <a:r>
              <a:rPr lang="en-US" dirty="0"/>
              <a:t>Section Three	00</a:t>
            </a:r>
          </a:p>
          <a:p>
            <a:pPr marL="5945188" indent="-5943600" algn="just">
              <a:spcBef>
                <a:spcPts val="0"/>
              </a:spcBef>
            </a:pPr>
            <a:endParaRPr lang="en-US" dirty="0"/>
          </a:p>
          <a:p>
            <a:pPr marL="5945188" indent="-5943600" algn="just">
              <a:spcBef>
                <a:spcPts val="0"/>
              </a:spcBef>
            </a:pPr>
            <a:r>
              <a:rPr lang="en-US" dirty="0">
                <a:solidFill>
                  <a:schemeClr val="accent2"/>
                </a:solidFill>
              </a:rPr>
              <a:t>Appendix	00</a:t>
            </a:r>
          </a:p>
          <a:p>
            <a:pPr marL="5945188" indent="-5943600" algn="just">
              <a:spcBef>
                <a:spcPts val="0"/>
              </a:spcBef>
            </a:pPr>
            <a:r>
              <a:rPr lang="en-US" dirty="0"/>
              <a:t>Section One	00</a:t>
            </a:r>
          </a:p>
          <a:p>
            <a:pPr marL="5945188" indent="-5943600" algn="just">
              <a:spcBef>
                <a:spcPts val="0"/>
              </a:spcBef>
            </a:pPr>
            <a:r>
              <a:rPr lang="en-US" dirty="0"/>
              <a:t>Section Two	00</a:t>
            </a:r>
          </a:p>
          <a:p>
            <a:pPr marL="5945188" indent="-5943600" algn="just">
              <a:spcBef>
                <a:spcPts val="0"/>
              </a:spcBef>
            </a:pPr>
            <a:endParaRPr lang="en-US" dirty="0"/>
          </a:p>
          <a:p>
            <a:pPr marL="5945188" indent="-5943600" algn="just">
              <a:spcBef>
                <a:spcPts val="0"/>
              </a:spcBef>
            </a:pPr>
            <a:endParaRPr lang="en-US" dirty="0"/>
          </a:p>
        </p:txBody>
      </p:sp>
      <p:pic>
        <p:nvPicPr>
          <p:cNvPr id="26" name="Picture 2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624560" y="7816175"/>
            <a:ext cx="570972" cy="230561"/>
          </a:xfrm>
          <a:prstGeom prst="rect">
            <a:avLst/>
          </a:prstGeom>
        </p:spPr>
      </p:pic>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_Divider">
    <p:spTree>
      <p:nvGrpSpPr>
        <p:cNvPr id="1" name=""/>
        <p:cNvGrpSpPr/>
        <p:nvPr/>
      </p:nvGrpSpPr>
      <p:grpSpPr>
        <a:xfrm>
          <a:off x="0" y="0"/>
          <a:ext cx="0" cy="0"/>
          <a:chOff x="0" y="0"/>
          <a:chExt cx="0" cy="0"/>
        </a:xfrm>
      </p:grpSpPr>
      <p:sp>
        <p:nvSpPr>
          <p:cNvPr id="5" name="Picture Placeholder 4"/>
          <p:cNvSpPr>
            <a:spLocks noGrp="1"/>
          </p:cNvSpPr>
          <p:nvPr>
            <p:ph type="pic" sz="quarter" idx="10"/>
          </p:nvPr>
        </p:nvSpPr>
        <p:spPr>
          <a:xfrm>
            <a:off x="7315200" y="0"/>
            <a:ext cx="7315200" cy="8229600"/>
          </a:xfrm>
        </p:spPr>
        <p:txBody>
          <a:bodyPr/>
          <a:lstStyle>
            <a:lvl1pPr>
              <a:defRPr>
                <a:latin typeface="IBM Plex Sans" charset="0"/>
                <a:ea typeface="IBM Plex Sans" charset="0"/>
                <a:cs typeface="IBM Plex Sans" charset="0"/>
              </a:defRPr>
            </a:lvl1pPr>
          </a:lstStyle>
          <a:p>
            <a:endParaRPr lang="en-US"/>
          </a:p>
        </p:txBody>
      </p:sp>
      <p:sp>
        <p:nvSpPr>
          <p:cNvPr id="2" name="Title 1"/>
          <p:cNvSpPr>
            <a:spLocks noGrp="1"/>
          </p:cNvSpPr>
          <p:nvPr>
            <p:ph type="title"/>
          </p:nvPr>
        </p:nvSpPr>
        <p:spPr>
          <a:xfrm>
            <a:off x="457200" y="685800"/>
            <a:ext cx="6629400" cy="5257800"/>
          </a:xfrm>
        </p:spPr>
        <p:txBody>
          <a:bodyPr>
            <a:noAutofit/>
          </a:bodyPr>
          <a:lstStyle>
            <a:lvl1pPr>
              <a:defRPr sz="5400" b="1"/>
            </a:lvl1pPr>
          </a:lstStyle>
          <a:p>
            <a:r>
              <a:rPr lang="en-US" dirty="0"/>
              <a:t>Click to edit Master title style</a:t>
            </a:r>
          </a:p>
        </p:txBody>
      </p:sp>
      <p:grpSp>
        <p:nvGrpSpPr>
          <p:cNvPr id="20" name="Group 19"/>
          <p:cNvGrpSpPr/>
          <p:nvPr userDrawn="1"/>
        </p:nvGrpSpPr>
        <p:grpSpPr>
          <a:xfrm>
            <a:off x="914400" y="7899655"/>
            <a:ext cx="2713350" cy="220571"/>
            <a:chOff x="914400" y="7899655"/>
            <a:chExt cx="2713350" cy="220571"/>
          </a:xfrm>
        </p:grpSpPr>
        <p:sp>
          <p:nvSpPr>
            <p:cNvPr id="21" name="Footer Placeholder 3"/>
            <p:cNvSpPr txBox="1">
              <a:spLocks/>
            </p:cNvSpPr>
            <p:nvPr userDrawn="1"/>
          </p:nvSpPr>
          <p:spPr>
            <a:xfrm>
              <a:off x="9144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latin typeface="IBM Plex Sans" charset="0"/>
                  <a:ea typeface="IBM Plex Sans" charset="0"/>
                  <a:cs typeface="IBM Plex Sans" charset="0"/>
                </a:rPr>
                <a:t>©</a:t>
              </a:r>
              <a:r>
                <a:rPr lang="en-US" sz="400" b="0" i="0" dirty="0">
                  <a:latin typeface="IBM Plex Sans" charset="0"/>
                  <a:ea typeface="IBM Plex Sans" charset="0"/>
                  <a:cs typeface="IBM Plex Sans" charset="0"/>
                </a:rPr>
                <a:t> </a:t>
              </a:r>
              <a:r>
                <a:rPr lang="en-US" sz="799" b="0" i="0" dirty="0">
                  <a:latin typeface="IBM Plex Sans" charset="0"/>
                  <a:ea typeface="IBM Plex Sans" charset="0"/>
                  <a:cs typeface="IBM Plex Sans" charset="0"/>
                </a:rPr>
                <a:t>2019 IBM Corporation</a:t>
              </a:r>
              <a:r>
                <a:rPr lang="en-US" sz="799" b="0" i="0" baseline="0" dirty="0">
                  <a:latin typeface="IBM Plex Sans" charset="0"/>
                  <a:ea typeface="IBM Plex Sans" charset="0"/>
                  <a:cs typeface="IBM Plex Sans" charset="0"/>
                </a:rPr>
                <a:t>              </a:t>
              </a:r>
              <a:r>
                <a:rPr lang="en-US" sz="799" b="0" i="0" dirty="0">
                  <a:latin typeface="IBM Plex Sans" charset="0"/>
                  <a:ea typeface="IBM Plex Sans" charset="0"/>
                  <a:cs typeface="IBM Plex Sans" charset="0"/>
                </a:rPr>
                <a:t> </a:t>
              </a:r>
            </a:p>
          </p:txBody>
        </p:sp>
        <p:sp>
          <p:nvSpPr>
            <p:cNvPr id="22" name="Date Placeholder 2"/>
            <p:cNvSpPr txBox="1">
              <a:spLocks/>
            </p:cNvSpPr>
            <p:nvPr userDrawn="1"/>
          </p:nvSpPr>
          <p:spPr>
            <a:xfrm>
              <a:off x="2256150" y="7899655"/>
              <a:ext cx="1371600" cy="220571"/>
            </a:xfrm>
            <a:prstGeom prst="rect">
              <a:avLst/>
            </a:prstGeom>
          </p:spPr>
          <p:txBody>
            <a:bodyPr lIns="0" tIns="0" rIns="0" bIns="0" anchor="ctr"/>
            <a:lstStyle>
              <a:defPPr>
                <a:defRPr lang="en-US"/>
              </a:defPPr>
              <a:lvl1pPr marL="0" algn="l"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indent="0" fontAlgn="auto">
                <a:spcBef>
                  <a:spcPts val="0"/>
                </a:spcBef>
                <a:spcAft>
                  <a:spcPts val="0"/>
                </a:spcAft>
                <a:tabLst/>
                <a:defRPr/>
              </a:pPr>
              <a:r>
                <a:rPr lang="en-US" sz="799" b="0" i="0" dirty="0">
                  <a:solidFill>
                    <a:schemeClr val="bg2">
                      <a:alpha val="60000"/>
                    </a:schemeClr>
                  </a:solidFill>
                  <a:latin typeface="IBM Plex Sans" charset="0"/>
                  <a:ea typeface="IBM Plex Sans" charset="0"/>
                  <a:cs typeface="IBM Plex Sans" charset="0"/>
                </a:rPr>
                <a:t> </a:t>
              </a:r>
              <a:fld id="{7C9968D1-C8E5-4FE3-AED4-7D4518C301B3}" type="datetime3">
                <a:rPr lang="en-US" sz="799" b="0" i="0" smtClean="0">
                  <a:solidFill>
                    <a:schemeClr val="bg2">
                      <a:alpha val="60000"/>
                    </a:schemeClr>
                  </a:solidFill>
                  <a:latin typeface="IBM Plex Sans" charset="0"/>
                  <a:ea typeface="IBM Plex Sans" charset="0"/>
                  <a:cs typeface="IBM Plex Sans" charset="0"/>
                </a:rPr>
                <a:pPr marL="0" indent="0" fontAlgn="auto">
                  <a:spcBef>
                    <a:spcPts val="0"/>
                  </a:spcBef>
                  <a:spcAft>
                    <a:spcPts val="0"/>
                  </a:spcAft>
                  <a:tabLst/>
                  <a:defRPr/>
                </a:pPr>
                <a:t>3 December 2019</a:t>
              </a:fld>
              <a:endParaRPr lang="en-US" sz="799" b="0" i="0" dirty="0">
                <a:solidFill>
                  <a:schemeClr val="bg2">
                    <a:alpha val="60000"/>
                  </a:schemeClr>
                </a:solidFill>
                <a:latin typeface="IBM Plex Sans" charset="0"/>
                <a:ea typeface="IBM Plex Sans" charset="0"/>
                <a:cs typeface="IBM Plex Sans" charset="0"/>
              </a:endParaRPr>
            </a:p>
          </p:txBody>
        </p:sp>
      </p:grpSp>
      <p:sp>
        <p:nvSpPr>
          <p:cNvPr id="23" name="Footer Placeholder 3"/>
          <p:cNvSpPr txBox="1">
            <a:spLocks/>
          </p:cNvSpPr>
          <p:nvPr userDrawn="1"/>
        </p:nvSpPr>
        <p:spPr>
          <a:xfrm>
            <a:off x="38862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latin typeface="IBM Plex Sans" charset="0"/>
                <a:ea typeface="IBM Plex Sans" charset="0"/>
                <a:cs typeface="IBM Plex Sans" charset="0"/>
              </a:rPr>
              <a:t>IBM Services</a:t>
            </a:r>
          </a:p>
        </p:txBody>
      </p:sp>
      <p:sp>
        <p:nvSpPr>
          <p:cNvPr id="24" name="Slide Number Placeholder 2"/>
          <p:cNvSpPr txBox="1">
            <a:spLocks/>
          </p:cNvSpPr>
          <p:nvPr userDrawn="1"/>
        </p:nvSpPr>
        <p:spPr>
          <a:xfrm>
            <a:off x="454858" y="7893792"/>
            <a:ext cx="327879" cy="219050"/>
          </a:xfrm>
          <a:prstGeom prst="rect">
            <a:avLst/>
          </a:prstGeom>
        </p:spPr>
        <p:txBody>
          <a:bodyPr lIns="0" tIns="0" rIns="0" bIns="0" anchor="ctr"/>
          <a:lstStyle>
            <a:defPPr>
              <a:defRPr lang="en-US"/>
            </a:defPPr>
            <a:lvl1pPr marL="0" algn="l" defTabSz="685800" rtl="0" eaLnBrk="1" latinLnBrk="0" hangingPunct="1">
              <a:defRPr sz="1350" kern="1200">
                <a:solidFill>
                  <a:schemeClr val="bg2"/>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gn="l"/>
            <a:fld id="{3FD999D4-B456-9943-89B7-30D56181CE18}" type="slidenum">
              <a:rPr lang="en-US" sz="800" b="0" i="0" smtClean="0">
                <a:solidFill>
                  <a:schemeClr val="bg2"/>
                </a:solidFill>
                <a:latin typeface="IBM Plex Sans" charset="0"/>
                <a:ea typeface="IBM Plex Sans" charset="0"/>
                <a:cs typeface="IBM Plex Sans" charset="0"/>
              </a:rPr>
              <a:pPr algn="l"/>
              <a:t>‹#›</a:t>
            </a:fld>
            <a:endParaRPr lang="en-US" sz="800" b="0" i="0" dirty="0">
              <a:solidFill>
                <a:schemeClr val="bg2"/>
              </a:solidFill>
              <a:latin typeface="IBM Plex Sans" charset="0"/>
              <a:ea typeface="IBM Plex Sans" charset="0"/>
              <a:cs typeface="IBM Plex Sans" charset="0"/>
            </a:endParaRPr>
          </a:p>
        </p:txBody>
      </p: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606823" y="7818135"/>
            <a:ext cx="566118" cy="228601"/>
          </a:xfrm>
          <a:prstGeom prst="rect">
            <a:avLst/>
          </a:prstGeom>
        </p:spPr>
      </p:pic>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3_Divider">
    <p:bg>
      <p:bgPr>
        <a:solidFill>
          <a:schemeClr val="accent2"/>
        </a:solidFill>
        <a:effectLst/>
      </p:bgPr>
    </p:bg>
    <p:spTree>
      <p:nvGrpSpPr>
        <p:cNvPr id="1" name=""/>
        <p:cNvGrpSpPr/>
        <p:nvPr/>
      </p:nvGrpSpPr>
      <p:grpSpPr>
        <a:xfrm>
          <a:off x="0" y="0"/>
          <a:ext cx="0" cy="0"/>
          <a:chOff x="0" y="0"/>
          <a:chExt cx="0" cy="0"/>
        </a:xfrm>
      </p:grpSpPr>
      <p:sp>
        <p:nvSpPr>
          <p:cNvPr id="5" name="Picture Placeholder 4"/>
          <p:cNvSpPr>
            <a:spLocks noGrp="1"/>
          </p:cNvSpPr>
          <p:nvPr>
            <p:ph type="pic" sz="quarter" idx="10"/>
          </p:nvPr>
        </p:nvSpPr>
        <p:spPr>
          <a:xfrm>
            <a:off x="7315200" y="0"/>
            <a:ext cx="7315200" cy="8229600"/>
          </a:xfrm>
        </p:spPr>
        <p:txBody>
          <a:bodyPr/>
          <a:lstStyle>
            <a:lvl1pPr>
              <a:defRPr>
                <a:latin typeface="IBM Plex Sans" charset="0"/>
                <a:ea typeface="IBM Plex Sans" charset="0"/>
                <a:cs typeface="IBM Plex Sans" charset="0"/>
              </a:defRPr>
            </a:lvl1pPr>
          </a:lstStyle>
          <a:p>
            <a:endParaRPr lang="en-US"/>
          </a:p>
        </p:txBody>
      </p:sp>
      <p:sp>
        <p:nvSpPr>
          <p:cNvPr id="2" name="Title 1"/>
          <p:cNvSpPr>
            <a:spLocks noGrp="1"/>
          </p:cNvSpPr>
          <p:nvPr>
            <p:ph type="title"/>
          </p:nvPr>
        </p:nvSpPr>
        <p:spPr>
          <a:xfrm>
            <a:off x="457200" y="685800"/>
            <a:ext cx="6629400" cy="5257800"/>
          </a:xfrm>
        </p:spPr>
        <p:txBody>
          <a:bodyPr>
            <a:noAutofit/>
          </a:bodyPr>
          <a:lstStyle>
            <a:lvl1pPr>
              <a:defRPr sz="5400" b="1"/>
            </a:lvl1pPr>
          </a:lstStyle>
          <a:p>
            <a:r>
              <a:rPr lang="en-US" dirty="0"/>
              <a:t>Click to edit Master title style</a:t>
            </a:r>
          </a:p>
        </p:txBody>
      </p:sp>
      <p:grpSp>
        <p:nvGrpSpPr>
          <p:cNvPr id="20" name="Group 19"/>
          <p:cNvGrpSpPr/>
          <p:nvPr userDrawn="1"/>
        </p:nvGrpSpPr>
        <p:grpSpPr>
          <a:xfrm>
            <a:off x="914400" y="7899655"/>
            <a:ext cx="2713350" cy="220571"/>
            <a:chOff x="914400" y="7899655"/>
            <a:chExt cx="2713350" cy="220571"/>
          </a:xfrm>
        </p:grpSpPr>
        <p:sp>
          <p:nvSpPr>
            <p:cNvPr id="21" name="Footer Placeholder 3"/>
            <p:cNvSpPr txBox="1">
              <a:spLocks/>
            </p:cNvSpPr>
            <p:nvPr userDrawn="1"/>
          </p:nvSpPr>
          <p:spPr>
            <a:xfrm>
              <a:off x="9144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latin typeface="IBM Plex Sans" charset="0"/>
                  <a:ea typeface="IBM Plex Sans" charset="0"/>
                  <a:cs typeface="IBM Plex Sans" charset="0"/>
                </a:rPr>
                <a:t>©</a:t>
              </a:r>
              <a:r>
                <a:rPr lang="en-US" sz="400" b="0" i="0" dirty="0">
                  <a:latin typeface="IBM Plex Sans" charset="0"/>
                  <a:ea typeface="IBM Plex Sans" charset="0"/>
                  <a:cs typeface="IBM Plex Sans" charset="0"/>
                </a:rPr>
                <a:t> </a:t>
              </a:r>
              <a:r>
                <a:rPr lang="en-US" sz="799" b="0" i="0" dirty="0">
                  <a:latin typeface="IBM Plex Sans" charset="0"/>
                  <a:ea typeface="IBM Plex Sans" charset="0"/>
                  <a:cs typeface="IBM Plex Sans" charset="0"/>
                </a:rPr>
                <a:t>2019 IBM Corporation</a:t>
              </a:r>
              <a:r>
                <a:rPr lang="en-US" sz="799" b="0" i="0" baseline="0" dirty="0">
                  <a:latin typeface="IBM Plex Sans" charset="0"/>
                  <a:ea typeface="IBM Plex Sans" charset="0"/>
                  <a:cs typeface="IBM Plex Sans" charset="0"/>
                </a:rPr>
                <a:t>              </a:t>
              </a:r>
              <a:r>
                <a:rPr lang="en-US" sz="799" b="0" i="0" dirty="0">
                  <a:latin typeface="IBM Plex Sans" charset="0"/>
                  <a:ea typeface="IBM Plex Sans" charset="0"/>
                  <a:cs typeface="IBM Plex Sans" charset="0"/>
                </a:rPr>
                <a:t> </a:t>
              </a:r>
            </a:p>
          </p:txBody>
        </p:sp>
        <p:sp>
          <p:nvSpPr>
            <p:cNvPr id="22" name="Date Placeholder 2"/>
            <p:cNvSpPr txBox="1">
              <a:spLocks/>
            </p:cNvSpPr>
            <p:nvPr userDrawn="1"/>
          </p:nvSpPr>
          <p:spPr>
            <a:xfrm>
              <a:off x="2256150" y="7899655"/>
              <a:ext cx="1371600" cy="220571"/>
            </a:xfrm>
            <a:prstGeom prst="rect">
              <a:avLst/>
            </a:prstGeom>
          </p:spPr>
          <p:txBody>
            <a:bodyPr lIns="0" tIns="0" rIns="0" bIns="0" anchor="ctr"/>
            <a:lstStyle>
              <a:defPPr>
                <a:defRPr lang="en-US"/>
              </a:defPPr>
              <a:lvl1pPr marL="0" algn="l"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indent="0" fontAlgn="auto">
                <a:spcBef>
                  <a:spcPts val="0"/>
                </a:spcBef>
                <a:spcAft>
                  <a:spcPts val="0"/>
                </a:spcAft>
                <a:tabLst/>
                <a:defRPr/>
              </a:pPr>
              <a:r>
                <a:rPr lang="en-US" sz="799" b="0" i="0" dirty="0">
                  <a:solidFill>
                    <a:schemeClr val="bg2">
                      <a:alpha val="60000"/>
                    </a:schemeClr>
                  </a:solidFill>
                  <a:latin typeface="IBM Plex Sans" charset="0"/>
                  <a:ea typeface="IBM Plex Sans" charset="0"/>
                  <a:cs typeface="IBM Plex Sans" charset="0"/>
                </a:rPr>
                <a:t> </a:t>
              </a:r>
              <a:fld id="{7C9968D1-C8E5-4FE3-AED4-7D4518C301B3}" type="datetime3">
                <a:rPr lang="en-US" sz="799" b="0" i="0" smtClean="0">
                  <a:solidFill>
                    <a:schemeClr val="bg2">
                      <a:alpha val="60000"/>
                    </a:schemeClr>
                  </a:solidFill>
                  <a:latin typeface="IBM Plex Sans" charset="0"/>
                  <a:ea typeface="IBM Plex Sans" charset="0"/>
                  <a:cs typeface="IBM Plex Sans" charset="0"/>
                </a:rPr>
                <a:pPr marL="0" indent="0" fontAlgn="auto">
                  <a:spcBef>
                    <a:spcPts val="0"/>
                  </a:spcBef>
                  <a:spcAft>
                    <a:spcPts val="0"/>
                  </a:spcAft>
                  <a:tabLst/>
                  <a:defRPr/>
                </a:pPr>
                <a:t>3 December 2019</a:t>
              </a:fld>
              <a:endParaRPr lang="en-US" sz="799" b="0" i="0" dirty="0">
                <a:solidFill>
                  <a:schemeClr val="bg2">
                    <a:alpha val="60000"/>
                  </a:schemeClr>
                </a:solidFill>
                <a:latin typeface="IBM Plex Sans" charset="0"/>
                <a:ea typeface="IBM Plex Sans" charset="0"/>
                <a:cs typeface="IBM Plex Sans" charset="0"/>
              </a:endParaRPr>
            </a:p>
          </p:txBody>
        </p:sp>
      </p:grpSp>
      <p:sp>
        <p:nvSpPr>
          <p:cNvPr id="23" name="Footer Placeholder 3"/>
          <p:cNvSpPr txBox="1">
            <a:spLocks/>
          </p:cNvSpPr>
          <p:nvPr userDrawn="1"/>
        </p:nvSpPr>
        <p:spPr>
          <a:xfrm>
            <a:off x="38862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latin typeface="IBM Plex Sans" charset="0"/>
                <a:ea typeface="IBM Plex Sans" charset="0"/>
                <a:cs typeface="IBM Plex Sans" charset="0"/>
              </a:rPr>
              <a:t>IBM Services</a:t>
            </a:r>
          </a:p>
        </p:txBody>
      </p:sp>
      <p:sp>
        <p:nvSpPr>
          <p:cNvPr id="24" name="Slide Number Placeholder 2"/>
          <p:cNvSpPr txBox="1">
            <a:spLocks/>
          </p:cNvSpPr>
          <p:nvPr userDrawn="1"/>
        </p:nvSpPr>
        <p:spPr>
          <a:xfrm>
            <a:off x="454858" y="7893792"/>
            <a:ext cx="327879" cy="219050"/>
          </a:xfrm>
          <a:prstGeom prst="rect">
            <a:avLst/>
          </a:prstGeom>
        </p:spPr>
        <p:txBody>
          <a:bodyPr lIns="0" tIns="0" rIns="0" bIns="0" anchor="ctr"/>
          <a:lstStyle>
            <a:defPPr>
              <a:defRPr lang="en-US"/>
            </a:defPPr>
            <a:lvl1pPr marL="0" algn="l" defTabSz="685800" rtl="0" eaLnBrk="1" latinLnBrk="0" hangingPunct="1">
              <a:defRPr sz="1350" kern="1200">
                <a:solidFill>
                  <a:schemeClr val="bg2"/>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gn="l"/>
            <a:fld id="{3FD999D4-B456-9943-89B7-30D56181CE18}" type="slidenum">
              <a:rPr lang="en-US" sz="800" b="0" i="0" smtClean="0">
                <a:solidFill>
                  <a:schemeClr val="bg2"/>
                </a:solidFill>
                <a:latin typeface="IBM Plex Sans" charset="0"/>
                <a:ea typeface="IBM Plex Sans" charset="0"/>
                <a:cs typeface="IBM Plex Sans" charset="0"/>
              </a:rPr>
              <a:pPr algn="l"/>
              <a:t>‹#›</a:t>
            </a:fld>
            <a:endParaRPr lang="en-US" sz="800" b="0" i="0" dirty="0">
              <a:solidFill>
                <a:schemeClr val="bg2"/>
              </a:solidFill>
              <a:latin typeface="IBM Plex Sans" charset="0"/>
              <a:ea typeface="IBM Plex Sans" charset="0"/>
              <a:cs typeface="IBM Plex Sans" charset="0"/>
            </a:endParaRPr>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606823" y="7818135"/>
            <a:ext cx="566118" cy="228601"/>
          </a:xfrm>
          <a:prstGeom prst="rect">
            <a:avLst/>
          </a:prstGeom>
        </p:spPr>
      </p:pic>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5_Divider">
    <p:bg>
      <p:bgPr>
        <a:solidFill>
          <a:schemeClr val="bg2"/>
        </a:solidFill>
        <a:effectLst/>
      </p:bgPr>
    </p:bg>
    <p:spTree>
      <p:nvGrpSpPr>
        <p:cNvPr id="1" name=""/>
        <p:cNvGrpSpPr/>
        <p:nvPr/>
      </p:nvGrpSpPr>
      <p:grpSpPr>
        <a:xfrm>
          <a:off x="0" y="0"/>
          <a:ext cx="0" cy="0"/>
          <a:chOff x="0" y="0"/>
          <a:chExt cx="0" cy="0"/>
        </a:xfrm>
      </p:grpSpPr>
      <p:grpSp>
        <p:nvGrpSpPr>
          <p:cNvPr id="20" name="Group 19"/>
          <p:cNvGrpSpPr/>
          <p:nvPr userDrawn="1"/>
        </p:nvGrpSpPr>
        <p:grpSpPr>
          <a:xfrm>
            <a:off x="914400" y="7899655"/>
            <a:ext cx="2713350" cy="220571"/>
            <a:chOff x="914400" y="7899655"/>
            <a:chExt cx="2713350" cy="220571"/>
          </a:xfrm>
        </p:grpSpPr>
        <p:sp>
          <p:nvSpPr>
            <p:cNvPr id="21" name="Footer Placeholder 3"/>
            <p:cNvSpPr txBox="1">
              <a:spLocks/>
            </p:cNvSpPr>
            <p:nvPr userDrawn="1"/>
          </p:nvSpPr>
          <p:spPr>
            <a:xfrm>
              <a:off x="9144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solidFill>
                    <a:schemeClr val="tx2">
                      <a:lumMod val="25000"/>
                    </a:schemeClr>
                  </a:solidFill>
                  <a:latin typeface="IBM Plex Sans" charset="0"/>
                  <a:ea typeface="IBM Plex Sans" charset="0"/>
                  <a:cs typeface="IBM Plex Sans" charset="0"/>
                </a:rPr>
                <a:t>©</a:t>
              </a:r>
              <a:r>
                <a:rPr lang="en-US" sz="400" b="0" i="0" dirty="0">
                  <a:solidFill>
                    <a:schemeClr val="tx2">
                      <a:lumMod val="25000"/>
                    </a:schemeClr>
                  </a:solidFill>
                  <a:latin typeface="IBM Plex Sans" charset="0"/>
                  <a:ea typeface="IBM Plex Sans" charset="0"/>
                  <a:cs typeface="IBM Plex Sans" charset="0"/>
                </a:rPr>
                <a:t> </a:t>
              </a:r>
              <a:r>
                <a:rPr lang="en-US" sz="799" b="0" i="0" dirty="0">
                  <a:solidFill>
                    <a:schemeClr val="tx2">
                      <a:lumMod val="25000"/>
                    </a:schemeClr>
                  </a:solidFill>
                  <a:latin typeface="IBM Plex Sans" charset="0"/>
                  <a:ea typeface="IBM Plex Sans" charset="0"/>
                  <a:cs typeface="IBM Plex Sans" charset="0"/>
                </a:rPr>
                <a:t>2019 IBM Corporation</a:t>
              </a:r>
              <a:r>
                <a:rPr lang="en-US" sz="799" b="0" i="0" baseline="0" dirty="0">
                  <a:solidFill>
                    <a:schemeClr val="tx2">
                      <a:lumMod val="25000"/>
                    </a:schemeClr>
                  </a:solidFill>
                  <a:latin typeface="IBM Plex Sans" charset="0"/>
                  <a:ea typeface="IBM Plex Sans" charset="0"/>
                  <a:cs typeface="IBM Plex Sans" charset="0"/>
                </a:rPr>
                <a:t>              </a:t>
              </a:r>
              <a:r>
                <a:rPr lang="en-US" sz="799" b="0" i="0" dirty="0">
                  <a:solidFill>
                    <a:schemeClr val="tx2">
                      <a:lumMod val="25000"/>
                    </a:schemeClr>
                  </a:solidFill>
                  <a:latin typeface="IBM Plex Sans" charset="0"/>
                  <a:ea typeface="IBM Plex Sans" charset="0"/>
                  <a:cs typeface="IBM Plex Sans" charset="0"/>
                </a:rPr>
                <a:t> </a:t>
              </a:r>
            </a:p>
          </p:txBody>
        </p:sp>
        <p:sp>
          <p:nvSpPr>
            <p:cNvPr id="22" name="Date Placeholder 2"/>
            <p:cNvSpPr txBox="1">
              <a:spLocks/>
            </p:cNvSpPr>
            <p:nvPr userDrawn="1"/>
          </p:nvSpPr>
          <p:spPr>
            <a:xfrm>
              <a:off x="2256150" y="7899655"/>
              <a:ext cx="1371600" cy="220571"/>
            </a:xfrm>
            <a:prstGeom prst="rect">
              <a:avLst/>
            </a:prstGeom>
          </p:spPr>
          <p:txBody>
            <a:bodyPr lIns="0" tIns="0" rIns="0" bIns="0" anchor="ctr"/>
            <a:lstStyle>
              <a:defPPr>
                <a:defRPr lang="en-US"/>
              </a:defPPr>
              <a:lvl1pPr marL="0" algn="l"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indent="0" fontAlgn="auto">
                <a:spcBef>
                  <a:spcPts val="0"/>
                </a:spcBef>
                <a:spcAft>
                  <a:spcPts val="0"/>
                </a:spcAft>
                <a:tabLst/>
                <a:defRPr/>
              </a:pPr>
              <a:r>
                <a:rPr lang="en-US" sz="799" b="0" i="0" dirty="0">
                  <a:solidFill>
                    <a:schemeClr val="tx2">
                      <a:lumMod val="25000"/>
                    </a:schemeClr>
                  </a:solidFill>
                  <a:latin typeface="IBM Plex Sans" charset="0"/>
                  <a:ea typeface="IBM Plex Sans" charset="0"/>
                  <a:cs typeface="IBM Plex Sans" charset="0"/>
                </a:rPr>
                <a:t> </a:t>
              </a:r>
              <a:fld id="{7C9968D1-C8E5-4FE3-AED4-7D4518C301B3}" type="datetime3">
                <a:rPr lang="en-US" sz="799" b="0" i="0" smtClean="0">
                  <a:solidFill>
                    <a:schemeClr val="tx2">
                      <a:lumMod val="25000"/>
                    </a:schemeClr>
                  </a:solidFill>
                  <a:latin typeface="IBM Plex Sans" charset="0"/>
                  <a:ea typeface="IBM Plex Sans" charset="0"/>
                  <a:cs typeface="IBM Plex Sans" charset="0"/>
                </a:rPr>
                <a:pPr marL="0" indent="0" fontAlgn="auto">
                  <a:spcBef>
                    <a:spcPts val="0"/>
                  </a:spcBef>
                  <a:spcAft>
                    <a:spcPts val="0"/>
                  </a:spcAft>
                  <a:tabLst/>
                  <a:defRPr/>
                </a:pPr>
                <a:t>3 December 2019</a:t>
              </a:fld>
              <a:endParaRPr lang="en-US" sz="799" b="0" i="0" dirty="0">
                <a:solidFill>
                  <a:schemeClr val="tx2">
                    <a:lumMod val="25000"/>
                  </a:schemeClr>
                </a:solidFill>
                <a:latin typeface="IBM Plex Sans" charset="0"/>
                <a:ea typeface="IBM Plex Sans" charset="0"/>
                <a:cs typeface="IBM Plex Sans" charset="0"/>
              </a:endParaRPr>
            </a:p>
          </p:txBody>
        </p:sp>
      </p:grpSp>
      <p:sp>
        <p:nvSpPr>
          <p:cNvPr id="23" name="Footer Placeholder 3"/>
          <p:cNvSpPr txBox="1">
            <a:spLocks/>
          </p:cNvSpPr>
          <p:nvPr userDrawn="1"/>
        </p:nvSpPr>
        <p:spPr>
          <a:xfrm>
            <a:off x="38862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solidFill>
                  <a:schemeClr val="tx2">
                    <a:lumMod val="25000"/>
                  </a:schemeClr>
                </a:solidFill>
                <a:latin typeface="IBM Plex Sans" charset="0"/>
                <a:ea typeface="IBM Plex Sans" charset="0"/>
                <a:cs typeface="IBM Plex Sans" charset="0"/>
              </a:rPr>
              <a:t>IBM Services</a:t>
            </a:r>
          </a:p>
        </p:txBody>
      </p:sp>
      <p:sp>
        <p:nvSpPr>
          <p:cNvPr id="24" name="Slide Number Placeholder 2"/>
          <p:cNvSpPr txBox="1">
            <a:spLocks/>
          </p:cNvSpPr>
          <p:nvPr userDrawn="1"/>
        </p:nvSpPr>
        <p:spPr>
          <a:xfrm>
            <a:off x="454858" y="7893792"/>
            <a:ext cx="327879" cy="219050"/>
          </a:xfrm>
          <a:prstGeom prst="rect">
            <a:avLst/>
          </a:prstGeom>
        </p:spPr>
        <p:txBody>
          <a:bodyPr lIns="0" tIns="0" rIns="0" bIns="0" anchor="ctr"/>
          <a:lstStyle>
            <a:defPPr>
              <a:defRPr lang="en-US"/>
            </a:defPPr>
            <a:lvl1pPr marL="0" algn="l" defTabSz="685800" rtl="0" eaLnBrk="1" latinLnBrk="0" hangingPunct="1">
              <a:defRPr sz="1350" kern="1200">
                <a:solidFill>
                  <a:schemeClr val="bg2"/>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gn="l"/>
            <a:fld id="{3FD999D4-B456-9943-89B7-30D56181CE18}" type="slidenum">
              <a:rPr lang="en-US" sz="800" b="0" i="0" smtClean="0">
                <a:solidFill>
                  <a:schemeClr val="tx2">
                    <a:lumMod val="25000"/>
                  </a:schemeClr>
                </a:solidFill>
                <a:latin typeface="IBM Plex Sans" charset="0"/>
                <a:ea typeface="IBM Plex Sans" charset="0"/>
                <a:cs typeface="IBM Plex Sans" charset="0"/>
              </a:rPr>
              <a:pPr algn="l"/>
              <a:t>‹#›</a:t>
            </a:fld>
            <a:endParaRPr lang="en-US" sz="800" b="0" i="0" dirty="0">
              <a:solidFill>
                <a:schemeClr val="tx2">
                  <a:lumMod val="25000"/>
                </a:schemeClr>
              </a:solidFill>
              <a:latin typeface="IBM Plex Sans" charset="0"/>
              <a:ea typeface="IBM Plex Sans" charset="0"/>
              <a:cs typeface="IBM Plex Sans" charset="0"/>
            </a:endParaRPr>
          </a:p>
        </p:txBody>
      </p:sp>
      <p:sp>
        <p:nvSpPr>
          <p:cNvPr id="11" name="Picture Placeholder 4"/>
          <p:cNvSpPr>
            <a:spLocks noGrp="1"/>
          </p:cNvSpPr>
          <p:nvPr>
            <p:ph type="pic" sz="quarter" idx="10"/>
          </p:nvPr>
        </p:nvSpPr>
        <p:spPr>
          <a:xfrm>
            <a:off x="7315200" y="0"/>
            <a:ext cx="7315200" cy="8229600"/>
          </a:xfrm>
        </p:spPr>
        <p:txBody>
          <a:bodyPr/>
          <a:lstStyle>
            <a:lvl1pPr>
              <a:defRPr>
                <a:solidFill>
                  <a:schemeClr val="tx1"/>
                </a:solidFill>
                <a:latin typeface="IBM Plex Sans" charset="0"/>
                <a:ea typeface="IBM Plex Sans" charset="0"/>
                <a:cs typeface="IBM Plex Sans" charset="0"/>
              </a:defRPr>
            </a:lvl1pPr>
          </a:lstStyle>
          <a:p>
            <a:endParaRPr lang="en-US"/>
          </a:p>
        </p:txBody>
      </p:sp>
      <p:sp>
        <p:nvSpPr>
          <p:cNvPr id="12" name="Title 1"/>
          <p:cNvSpPr>
            <a:spLocks noGrp="1"/>
          </p:cNvSpPr>
          <p:nvPr>
            <p:ph type="title"/>
          </p:nvPr>
        </p:nvSpPr>
        <p:spPr>
          <a:xfrm>
            <a:off x="457200" y="685800"/>
            <a:ext cx="6629400" cy="5257800"/>
          </a:xfrm>
        </p:spPr>
        <p:txBody>
          <a:bodyPr>
            <a:noAutofit/>
          </a:bodyPr>
          <a:lstStyle>
            <a:lvl1pPr>
              <a:defRPr sz="5400" b="1">
                <a:solidFill>
                  <a:schemeClr val="accent2"/>
                </a:solidFill>
              </a:defRPr>
            </a:lvl1pPr>
          </a:lstStyle>
          <a:p>
            <a:r>
              <a:rPr lang="en-US" dirty="0"/>
              <a:t>Click to edit Master title style</a:t>
            </a:r>
          </a:p>
        </p:txBody>
      </p:sp>
      <p:pic>
        <p:nvPicPr>
          <p:cNvPr id="13" name="Pictur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624560" y="7816175"/>
            <a:ext cx="570972" cy="230561"/>
          </a:xfrm>
          <a:prstGeom prst="rect">
            <a:avLst/>
          </a:prstGeom>
        </p:spPr>
      </p:pic>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End slide_dark">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6281928" y="3502152"/>
            <a:ext cx="2263140" cy="841248"/>
          </a:xfrm>
          <a:prstGeom prst="rect">
            <a:avLst/>
          </a:prstGeom>
        </p:spPr>
      </p:pic>
    </p:spTree>
    <p:extLst>
      <p:ext uri="{BB962C8B-B14F-4D97-AF65-F5344CB8AC3E}">
        <p14:creationId xmlns:p14="http://schemas.microsoft.com/office/powerpoint/2010/main" val="16176365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_End slide_dark">
    <p:bg>
      <p:bgPr>
        <a:solidFill>
          <a:schemeClr val="accent2"/>
        </a:solidFill>
        <a:effectLst/>
      </p:bgPr>
    </p:bg>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6281928" y="3502152"/>
            <a:ext cx="2263140" cy="841248"/>
          </a:xfrm>
          <a:prstGeom prst="rect">
            <a:avLst/>
          </a:prstGeom>
        </p:spPr>
      </p:pic>
    </p:spTree>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ver_large type">
    <p:spTree>
      <p:nvGrpSpPr>
        <p:cNvPr id="1" name=""/>
        <p:cNvGrpSpPr/>
        <p:nvPr/>
      </p:nvGrpSpPr>
      <p:grpSpPr>
        <a:xfrm>
          <a:off x="0" y="0"/>
          <a:ext cx="0" cy="0"/>
          <a:chOff x="0" y="0"/>
          <a:chExt cx="0" cy="0"/>
        </a:xfrm>
      </p:grpSpPr>
      <p:cxnSp>
        <p:nvCxnSpPr>
          <p:cNvPr id="4" name="Straight Connector 3"/>
          <p:cNvCxnSpPr/>
          <p:nvPr userDrawn="1"/>
        </p:nvCxnSpPr>
        <p:spPr>
          <a:xfrm>
            <a:off x="3657600" y="457200"/>
            <a:ext cx="0" cy="7315200"/>
          </a:xfrm>
          <a:prstGeom prst="line">
            <a:avLst/>
          </a:prstGeom>
          <a:ln w="3175">
            <a:solidFill>
              <a:schemeClr val="bg2"/>
            </a:solidFill>
          </a:ln>
          <a:effectLst/>
        </p:spPr>
        <p:style>
          <a:lnRef idx="2">
            <a:schemeClr val="accent1"/>
          </a:lnRef>
          <a:fillRef idx="0">
            <a:schemeClr val="accent1"/>
          </a:fillRef>
          <a:effectRef idx="1">
            <a:schemeClr val="accent1"/>
          </a:effectRef>
          <a:fontRef idx="minor">
            <a:schemeClr val="tx1"/>
          </a:fontRef>
        </p:style>
      </p:cxnSp>
      <p:pic>
        <p:nvPicPr>
          <p:cNvPr id="5" name="Picture 4"/>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3776472" y="7260336"/>
            <a:ext cx="2131024" cy="848563"/>
          </a:xfrm>
          <a:prstGeom prst="rect">
            <a:avLst/>
          </a:prstGeom>
        </p:spPr>
      </p:pic>
      <p:pic>
        <p:nvPicPr>
          <p:cNvPr id="7" name="Picture 6"/>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602227" y="7541839"/>
            <a:ext cx="570973" cy="230561"/>
          </a:xfrm>
          <a:prstGeom prst="rect">
            <a:avLst/>
          </a:prstGeom>
        </p:spPr>
      </p:pic>
      <p:sp>
        <p:nvSpPr>
          <p:cNvPr id="11" name="Title 10"/>
          <p:cNvSpPr>
            <a:spLocks noGrp="1"/>
          </p:cNvSpPr>
          <p:nvPr>
            <p:ph type="title"/>
          </p:nvPr>
        </p:nvSpPr>
        <p:spPr>
          <a:xfrm>
            <a:off x="4114800" y="411480"/>
            <a:ext cx="10058400" cy="5760720"/>
          </a:xfrm>
        </p:spPr>
        <p:txBody>
          <a:bodyPr>
            <a:noAutofit/>
          </a:bodyPr>
          <a:lstStyle>
            <a:lvl1pPr>
              <a:defRPr sz="5400" b="1"/>
            </a:lvl1pPr>
          </a:lstStyle>
          <a:p>
            <a:r>
              <a:rPr lang="en-US" dirty="0"/>
              <a:t>Click to edit Master title style</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End slide_light">
    <p:bg>
      <p:bgPr>
        <a:solidFill>
          <a:schemeClr val="bg2"/>
        </a:solidFill>
        <a:effectLst/>
      </p:bgPr>
    </p:bg>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282690" y="3502152"/>
            <a:ext cx="2261616" cy="841248"/>
          </a:xfrm>
          <a:prstGeom prst="rect">
            <a:avLst/>
          </a:prstGeom>
        </p:spPr>
      </p:pic>
    </p:spTree>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2-1_Title and Content">
    <p:spTree>
      <p:nvGrpSpPr>
        <p:cNvPr id="1" name=""/>
        <p:cNvGrpSpPr/>
        <p:nvPr/>
      </p:nvGrpSpPr>
      <p:grpSpPr>
        <a:xfrm>
          <a:off x="0" y="0"/>
          <a:ext cx="0" cy="0"/>
          <a:chOff x="0" y="0"/>
          <a:chExt cx="0" cy="0"/>
        </a:xfrm>
      </p:grpSpPr>
      <p:sp>
        <p:nvSpPr>
          <p:cNvPr id="6" name="Rectangle 5"/>
          <p:cNvSpPr/>
          <p:nvPr userDrawn="1"/>
        </p:nvSpPr>
        <p:spPr>
          <a:xfrm>
            <a:off x="0" y="2057400"/>
            <a:ext cx="14630400" cy="6172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i="0" dirty="0">
              <a:latin typeface="Arial Regular" charset="0"/>
            </a:endParaRPr>
          </a:p>
        </p:txBody>
      </p:sp>
      <p:sp>
        <p:nvSpPr>
          <p:cNvPr id="2" name="Title 1"/>
          <p:cNvSpPr>
            <a:spLocks noGrp="1"/>
          </p:cNvSpPr>
          <p:nvPr>
            <p:ph type="title"/>
          </p:nvPr>
        </p:nvSpPr>
        <p:spPr>
          <a:xfrm>
            <a:off x="457200" y="685800"/>
            <a:ext cx="13716000" cy="1143000"/>
          </a:xfrm>
        </p:spPr>
        <p:txBody>
          <a:bodyPr>
            <a:noAutofit/>
          </a:bodyPr>
          <a:lstStyle>
            <a:lvl1pPr>
              <a:defRPr>
                <a:latin typeface="IBM Plex Sans" charset="0"/>
                <a:ea typeface="IBM Plex Sans" charset="0"/>
                <a:cs typeface="IBM Plex Sans" charset="0"/>
              </a:defRPr>
            </a:lvl1pPr>
          </a:lstStyle>
          <a:p>
            <a:r>
              <a:rPr lang="en-US" dirty="0"/>
              <a:t>Click to edit Master title style</a:t>
            </a:r>
          </a:p>
        </p:txBody>
      </p:sp>
      <p:sp>
        <p:nvSpPr>
          <p:cNvPr id="5" name="Text Placeholder 4"/>
          <p:cNvSpPr>
            <a:spLocks noGrp="1"/>
          </p:cNvSpPr>
          <p:nvPr>
            <p:ph type="body" sz="quarter" idx="11"/>
          </p:nvPr>
        </p:nvSpPr>
        <p:spPr>
          <a:xfrm>
            <a:off x="457200" y="265176"/>
            <a:ext cx="6583680" cy="274320"/>
          </a:xfrm>
        </p:spPr>
        <p:txBody>
          <a:bodyPr tIns="0">
            <a:noAutofit/>
          </a:bodyPr>
          <a:lstStyle>
            <a:lvl1pPr>
              <a:defRPr sz="1600">
                <a:solidFill>
                  <a:schemeClr val="accent1"/>
                </a:solidFill>
                <a:latin typeface="IBM Plex Sans" charset="0"/>
                <a:ea typeface="IBM Plex Sans" charset="0"/>
                <a:cs typeface="IBM Plex Sans" charset="0"/>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sp>
        <p:nvSpPr>
          <p:cNvPr id="24" name="Text Placeholder 23"/>
          <p:cNvSpPr>
            <a:spLocks noGrp="1"/>
          </p:cNvSpPr>
          <p:nvPr>
            <p:ph type="body" sz="quarter" idx="12" hasCustomPrompt="1"/>
          </p:nvPr>
        </p:nvSpPr>
        <p:spPr>
          <a:xfrm>
            <a:off x="454858" y="7342632"/>
            <a:ext cx="6583680" cy="457200"/>
          </a:xfrm>
        </p:spPr>
        <p:txBody>
          <a:bodyPr tIns="0" anchor="b"/>
          <a:lstStyle>
            <a:lvl1pPr>
              <a:defRPr sz="800" b="0">
                <a:solidFill>
                  <a:schemeClr val="bg2">
                    <a:alpha val="70000"/>
                  </a:schemeClr>
                </a:solidFill>
                <a:latin typeface="IBM Plex Sans" charset="0"/>
                <a:ea typeface="IBM Plex Sans" charset="0"/>
                <a:cs typeface="IBM Plex Sans" charset="0"/>
              </a:defRPr>
            </a:lvl1pPr>
            <a:lvl2pPr>
              <a:defRPr sz="900"/>
            </a:lvl2pPr>
            <a:lvl3pPr>
              <a:defRPr sz="900"/>
            </a:lvl3pPr>
            <a:lvl4pPr>
              <a:defRPr sz="900"/>
            </a:lvl4pPr>
            <a:lvl5pPr>
              <a:defRPr sz="900"/>
            </a:lvl5pPr>
          </a:lstStyle>
          <a:p>
            <a:pPr lvl="0"/>
            <a:r>
              <a:rPr lang="en-US" dirty="0"/>
              <a:t>Source: Edit source here</a:t>
            </a:r>
          </a:p>
        </p:txBody>
      </p:sp>
      <p:grpSp>
        <p:nvGrpSpPr>
          <p:cNvPr id="12" name="Group 11"/>
          <p:cNvGrpSpPr/>
          <p:nvPr userDrawn="1"/>
        </p:nvGrpSpPr>
        <p:grpSpPr>
          <a:xfrm>
            <a:off x="914400" y="7899655"/>
            <a:ext cx="2713350" cy="220571"/>
            <a:chOff x="914400" y="7899655"/>
            <a:chExt cx="2713350" cy="220571"/>
          </a:xfrm>
        </p:grpSpPr>
        <p:sp>
          <p:nvSpPr>
            <p:cNvPr id="13" name="Footer Placeholder 3"/>
            <p:cNvSpPr txBox="1">
              <a:spLocks/>
            </p:cNvSpPr>
            <p:nvPr userDrawn="1"/>
          </p:nvSpPr>
          <p:spPr>
            <a:xfrm>
              <a:off x="9144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latin typeface="IBM Plex Sans" charset="0"/>
                  <a:ea typeface="IBM Plex Sans" charset="0"/>
                  <a:cs typeface="IBM Plex Sans" charset="0"/>
                </a:rPr>
                <a:t>©</a:t>
              </a:r>
              <a:r>
                <a:rPr lang="en-US" sz="400" b="0" i="0" dirty="0">
                  <a:latin typeface="IBM Plex Sans" charset="0"/>
                  <a:ea typeface="IBM Plex Sans" charset="0"/>
                  <a:cs typeface="IBM Plex Sans" charset="0"/>
                </a:rPr>
                <a:t> </a:t>
              </a:r>
              <a:r>
                <a:rPr lang="en-US" sz="799" b="0" i="0" dirty="0">
                  <a:latin typeface="IBM Plex Sans" charset="0"/>
                  <a:ea typeface="IBM Plex Sans" charset="0"/>
                  <a:cs typeface="IBM Plex Sans" charset="0"/>
                </a:rPr>
                <a:t>2019 IBM Corporation</a:t>
              </a:r>
              <a:r>
                <a:rPr lang="en-US" sz="799" b="0" i="0" baseline="0" dirty="0">
                  <a:latin typeface="IBM Plex Sans" charset="0"/>
                  <a:ea typeface="IBM Plex Sans" charset="0"/>
                  <a:cs typeface="IBM Plex Sans" charset="0"/>
                </a:rPr>
                <a:t>              </a:t>
              </a:r>
              <a:r>
                <a:rPr lang="en-US" sz="799" b="0" i="0" dirty="0">
                  <a:latin typeface="IBM Plex Sans" charset="0"/>
                  <a:ea typeface="IBM Plex Sans" charset="0"/>
                  <a:cs typeface="IBM Plex Sans" charset="0"/>
                </a:rPr>
                <a:t> </a:t>
              </a:r>
            </a:p>
          </p:txBody>
        </p:sp>
        <p:sp>
          <p:nvSpPr>
            <p:cNvPr id="14" name="Date Placeholder 2"/>
            <p:cNvSpPr txBox="1">
              <a:spLocks/>
            </p:cNvSpPr>
            <p:nvPr userDrawn="1"/>
          </p:nvSpPr>
          <p:spPr>
            <a:xfrm>
              <a:off x="2256150" y="7899655"/>
              <a:ext cx="1371600" cy="220571"/>
            </a:xfrm>
            <a:prstGeom prst="rect">
              <a:avLst/>
            </a:prstGeom>
          </p:spPr>
          <p:txBody>
            <a:bodyPr lIns="0" tIns="0" rIns="0" bIns="0" anchor="ctr"/>
            <a:lstStyle>
              <a:defPPr>
                <a:defRPr lang="en-US"/>
              </a:defPPr>
              <a:lvl1pPr marL="0" algn="l"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indent="0" fontAlgn="auto">
                <a:spcBef>
                  <a:spcPts val="0"/>
                </a:spcBef>
                <a:spcAft>
                  <a:spcPts val="0"/>
                </a:spcAft>
                <a:tabLst/>
                <a:defRPr/>
              </a:pPr>
              <a:r>
                <a:rPr lang="en-US" sz="799" b="0" i="0" dirty="0">
                  <a:solidFill>
                    <a:schemeClr val="bg2">
                      <a:alpha val="60000"/>
                    </a:schemeClr>
                  </a:solidFill>
                  <a:latin typeface="IBM Plex Sans" charset="0"/>
                  <a:ea typeface="IBM Plex Sans" charset="0"/>
                  <a:cs typeface="IBM Plex Sans" charset="0"/>
                </a:rPr>
                <a:t> </a:t>
              </a:r>
              <a:fld id="{7C9968D1-C8E5-4FE3-AED4-7D4518C301B3}" type="datetime3">
                <a:rPr lang="en-US" sz="799" b="0" i="0" smtClean="0">
                  <a:solidFill>
                    <a:schemeClr val="bg2">
                      <a:alpha val="60000"/>
                    </a:schemeClr>
                  </a:solidFill>
                  <a:latin typeface="IBM Plex Sans" charset="0"/>
                  <a:ea typeface="IBM Plex Sans" charset="0"/>
                  <a:cs typeface="IBM Plex Sans" charset="0"/>
                </a:rPr>
                <a:pPr marL="0" indent="0" fontAlgn="auto">
                  <a:spcBef>
                    <a:spcPts val="0"/>
                  </a:spcBef>
                  <a:spcAft>
                    <a:spcPts val="0"/>
                  </a:spcAft>
                  <a:tabLst/>
                  <a:defRPr/>
                </a:pPr>
                <a:t>3 December 2019</a:t>
              </a:fld>
              <a:endParaRPr lang="en-US" sz="799" b="0" i="0" dirty="0">
                <a:solidFill>
                  <a:schemeClr val="bg2">
                    <a:alpha val="60000"/>
                  </a:schemeClr>
                </a:solidFill>
                <a:latin typeface="IBM Plex Sans" charset="0"/>
                <a:ea typeface="IBM Plex Sans" charset="0"/>
                <a:cs typeface="IBM Plex Sans" charset="0"/>
              </a:endParaRPr>
            </a:p>
          </p:txBody>
        </p:sp>
      </p:grpSp>
      <p:sp>
        <p:nvSpPr>
          <p:cNvPr id="15" name="Footer Placeholder 3"/>
          <p:cNvSpPr txBox="1">
            <a:spLocks/>
          </p:cNvSpPr>
          <p:nvPr userDrawn="1"/>
        </p:nvSpPr>
        <p:spPr>
          <a:xfrm>
            <a:off x="38862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latin typeface="IBM Plex Sans" charset="0"/>
                <a:ea typeface="IBM Plex Sans" charset="0"/>
                <a:cs typeface="IBM Plex Sans" charset="0"/>
              </a:rPr>
              <a:t>IBM Services</a:t>
            </a:r>
          </a:p>
        </p:txBody>
      </p:sp>
      <p:sp>
        <p:nvSpPr>
          <p:cNvPr id="16" name="Slide Number Placeholder 2"/>
          <p:cNvSpPr txBox="1">
            <a:spLocks/>
          </p:cNvSpPr>
          <p:nvPr userDrawn="1"/>
        </p:nvSpPr>
        <p:spPr>
          <a:xfrm>
            <a:off x="454858" y="7893792"/>
            <a:ext cx="327879" cy="219050"/>
          </a:xfrm>
          <a:prstGeom prst="rect">
            <a:avLst/>
          </a:prstGeom>
        </p:spPr>
        <p:txBody>
          <a:bodyPr lIns="0" tIns="0" rIns="0" bIns="0" anchor="ctr"/>
          <a:lstStyle>
            <a:defPPr>
              <a:defRPr lang="en-US"/>
            </a:defPPr>
            <a:lvl1pPr marL="0" algn="l" defTabSz="685800" rtl="0" eaLnBrk="1" latinLnBrk="0" hangingPunct="1">
              <a:defRPr sz="1350" kern="1200">
                <a:solidFill>
                  <a:schemeClr val="bg2"/>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gn="l"/>
            <a:fld id="{3FD999D4-B456-9943-89B7-30D56181CE18}" type="slidenum">
              <a:rPr lang="en-US" sz="800" b="0" i="0" smtClean="0">
                <a:solidFill>
                  <a:schemeClr val="bg2"/>
                </a:solidFill>
                <a:latin typeface="IBM Plex Sans" charset="0"/>
                <a:ea typeface="IBM Plex Sans" charset="0"/>
                <a:cs typeface="IBM Plex Sans" charset="0"/>
              </a:rPr>
              <a:pPr algn="l"/>
              <a:t>‹#›</a:t>
            </a:fld>
            <a:endParaRPr lang="en-US" sz="800" b="0" i="0" dirty="0">
              <a:solidFill>
                <a:schemeClr val="bg2"/>
              </a:solidFill>
              <a:latin typeface="IBM Plex Sans" charset="0"/>
              <a:ea typeface="IBM Plex Sans" charset="0"/>
              <a:cs typeface="IBM Plex Sans" charset="0"/>
            </a:endParaRPr>
          </a:p>
        </p:txBody>
      </p:sp>
      <p:sp>
        <p:nvSpPr>
          <p:cNvPr id="124" name="Content Placeholder 2"/>
          <p:cNvSpPr>
            <a:spLocks noGrp="1"/>
          </p:cNvSpPr>
          <p:nvPr>
            <p:ph idx="1"/>
          </p:nvPr>
        </p:nvSpPr>
        <p:spPr>
          <a:xfrm>
            <a:off x="454858" y="2057400"/>
            <a:ext cx="6583680" cy="5257800"/>
          </a:xfrm>
        </p:spPr>
        <p:txBody>
          <a:bodyPr>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sp>
        <p:nvSpPr>
          <p:cNvPr id="125" name="Content Placeholder 2"/>
          <p:cNvSpPr>
            <a:spLocks noGrp="1"/>
          </p:cNvSpPr>
          <p:nvPr>
            <p:ph idx="13"/>
          </p:nvPr>
        </p:nvSpPr>
        <p:spPr>
          <a:xfrm>
            <a:off x="7589520" y="2057400"/>
            <a:ext cx="6583680" cy="5257800"/>
          </a:xfrm>
        </p:spPr>
        <p:txBody>
          <a:bodyPr>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pic>
        <p:nvPicPr>
          <p:cNvPr id="18" name="Picture 1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606823" y="7818135"/>
            <a:ext cx="566118" cy="228601"/>
          </a:xfrm>
          <a:prstGeom prst="rect">
            <a:avLst/>
          </a:prstGeom>
        </p:spPr>
      </p:pic>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2-2_Title and Content">
    <p:bg>
      <p:bgPr>
        <a:solidFill>
          <a:schemeClr val="accent2"/>
        </a:solidFill>
        <a:effectLst/>
      </p:bgPr>
    </p:bg>
    <p:spTree>
      <p:nvGrpSpPr>
        <p:cNvPr id="1" name=""/>
        <p:cNvGrpSpPr/>
        <p:nvPr/>
      </p:nvGrpSpPr>
      <p:grpSpPr>
        <a:xfrm>
          <a:off x="0" y="0"/>
          <a:ext cx="0" cy="0"/>
          <a:chOff x="0" y="0"/>
          <a:chExt cx="0" cy="0"/>
        </a:xfrm>
      </p:grpSpPr>
      <p:sp>
        <p:nvSpPr>
          <p:cNvPr id="6" name="Rectangle 5"/>
          <p:cNvSpPr/>
          <p:nvPr userDrawn="1"/>
        </p:nvSpPr>
        <p:spPr>
          <a:xfrm>
            <a:off x="0" y="2057400"/>
            <a:ext cx="14630400" cy="6172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i="0" dirty="0">
              <a:latin typeface="Arial Regular" charset="0"/>
            </a:endParaRPr>
          </a:p>
        </p:txBody>
      </p:sp>
      <p:sp>
        <p:nvSpPr>
          <p:cNvPr id="5" name="Text Placeholder 4"/>
          <p:cNvSpPr>
            <a:spLocks noGrp="1"/>
          </p:cNvSpPr>
          <p:nvPr>
            <p:ph type="body" sz="quarter" idx="11"/>
          </p:nvPr>
        </p:nvSpPr>
        <p:spPr>
          <a:xfrm>
            <a:off x="457200" y="265176"/>
            <a:ext cx="6583680" cy="274320"/>
          </a:xfrm>
        </p:spPr>
        <p:txBody>
          <a:bodyPr tIns="0">
            <a:noAutofit/>
          </a:bodyPr>
          <a:lstStyle>
            <a:lvl1pPr>
              <a:defRPr sz="1600">
                <a:solidFill>
                  <a:schemeClr val="accent1">
                    <a:lumMod val="40000"/>
                    <a:lumOff val="60000"/>
                  </a:schemeClr>
                </a:solidFill>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sp>
        <p:nvSpPr>
          <p:cNvPr id="15" name="Text Placeholder 23"/>
          <p:cNvSpPr>
            <a:spLocks noGrp="1"/>
          </p:cNvSpPr>
          <p:nvPr>
            <p:ph type="body" sz="quarter" idx="12" hasCustomPrompt="1"/>
          </p:nvPr>
        </p:nvSpPr>
        <p:spPr>
          <a:xfrm>
            <a:off x="454858" y="7342632"/>
            <a:ext cx="6583680" cy="457200"/>
          </a:xfrm>
        </p:spPr>
        <p:txBody>
          <a:bodyPr tIns="0" anchor="b"/>
          <a:lstStyle>
            <a:lvl1pPr>
              <a:defRPr sz="800" b="0">
                <a:solidFill>
                  <a:schemeClr val="bg2">
                    <a:alpha val="70000"/>
                  </a:schemeClr>
                </a:solidFill>
              </a:defRPr>
            </a:lvl1pPr>
            <a:lvl2pPr>
              <a:defRPr sz="900"/>
            </a:lvl2pPr>
            <a:lvl3pPr>
              <a:defRPr sz="900"/>
            </a:lvl3pPr>
            <a:lvl4pPr>
              <a:defRPr sz="900"/>
            </a:lvl4pPr>
            <a:lvl5pPr>
              <a:defRPr sz="900"/>
            </a:lvl5pPr>
          </a:lstStyle>
          <a:p>
            <a:pPr lvl="0"/>
            <a:r>
              <a:rPr lang="en-US" dirty="0"/>
              <a:t>Source: Edit source here</a:t>
            </a:r>
          </a:p>
        </p:txBody>
      </p:sp>
      <p:grpSp>
        <p:nvGrpSpPr>
          <p:cNvPr id="12" name="Group 11"/>
          <p:cNvGrpSpPr/>
          <p:nvPr userDrawn="1"/>
        </p:nvGrpSpPr>
        <p:grpSpPr>
          <a:xfrm>
            <a:off x="914400" y="7899655"/>
            <a:ext cx="2713350" cy="220571"/>
            <a:chOff x="914400" y="7899655"/>
            <a:chExt cx="2713350" cy="220571"/>
          </a:xfrm>
        </p:grpSpPr>
        <p:sp>
          <p:nvSpPr>
            <p:cNvPr id="13" name="Footer Placeholder 3"/>
            <p:cNvSpPr txBox="1">
              <a:spLocks/>
            </p:cNvSpPr>
            <p:nvPr userDrawn="1"/>
          </p:nvSpPr>
          <p:spPr>
            <a:xfrm>
              <a:off x="9144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latin typeface="IBM Plex Sans" charset="0"/>
                  <a:ea typeface="IBM Plex Sans" charset="0"/>
                  <a:cs typeface="IBM Plex Sans" charset="0"/>
                </a:rPr>
                <a:t>©</a:t>
              </a:r>
              <a:r>
                <a:rPr lang="en-US" sz="400" b="0" i="0" dirty="0">
                  <a:latin typeface="IBM Plex Sans" charset="0"/>
                  <a:ea typeface="IBM Plex Sans" charset="0"/>
                  <a:cs typeface="IBM Plex Sans" charset="0"/>
                </a:rPr>
                <a:t> </a:t>
              </a:r>
              <a:r>
                <a:rPr lang="en-US" sz="799" b="0" i="0" dirty="0">
                  <a:latin typeface="IBM Plex Sans" charset="0"/>
                  <a:ea typeface="IBM Plex Sans" charset="0"/>
                  <a:cs typeface="IBM Plex Sans" charset="0"/>
                </a:rPr>
                <a:t>2019 IBM Corporation</a:t>
              </a:r>
              <a:r>
                <a:rPr lang="en-US" sz="799" b="0" i="0" baseline="0" dirty="0">
                  <a:latin typeface="IBM Plex Sans" charset="0"/>
                  <a:ea typeface="IBM Plex Sans" charset="0"/>
                  <a:cs typeface="IBM Plex Sans" charset="0"/>
                </a:rPr>
                <a:t>              </a:t>
              </a:r>
              <a:r>
                <a:rPr lang="en-US" sz="799" b="0" i="0" dirty="0">
                  <a:latin typeface="IBM Plex Sans" charset="0"/>
                  <a:ea typeface="IBM Plex Sans" charset="0"/>
                  <a:cs typeface="IBM Plex Sans" charset="0"/>
                </a:rPr>
                <a:t> </a:t>
              </a:r>
            </a:p>
          </p:txBody>
        </p:sp>
        <p:sp>
          <p:nvSpPr>
            <p:cNvPr id="14" name="Date Placeholder 2"/>
            <p:cNvSpPr txBox="1">
              <a:spLocks/>
            </p:cNvSpPr>
            <p:nvPr userDrawn="1"/>
          </p:nvSpPr>
          <p:spPr>
            <a:xfrm>
              <a:off x="2256150" y="7899655"/>
              <a:ext cx="1371600" cy="220571"/>
            </a:xfrm>
            <a:prstGeom prst="rect">
              <a:avLst/>
            </a:prstGeom>
          </p:spPr>
          <p:txBody>
            <a:bodyPr lIns="0" tIns="0" rIns="0" bIns="0" anchor="ctr"/>
            <a:lstStyle>
              <a:defPPr>
                <a:defRPr lang="en-US"/>
              </a:defPPr>
              <a:lvl1pPr marL="0" algn="l"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indent="0" fontAlgn="auto">
                <a:spcBef>
                  <a:spcPts val="0"/>
                </a:spcBef>
                <a:spcAft>
                  <a:spcPts val="0"/>
                </a:spcAft>
                <a:tabLst/>
                <a:defRPr/>
              </a:pPr>
              <a:r>
                <a:rPr lang="en-US" sz="799" b="0" i="0" dirty="0">
                  <a:solidFill>
                    <a:schemeClr val="bg2">
                      <a:alpha val="60000"/>
                    </a:schemeClr>
                  </a:solidFill>
                  <a:latin typeface="IBM Plex Sans" charset="0"/>
                  <a:ea typeface="IBM Plex Sans" charset="0"/>
                  <a:cs typeface="IBM Plex Sans" charset="0"/>
                </a:rPr>
                <a:t> </a:t>
              </a:r>
              <a:fld id="{7C9968D1-C8E5-4FE3-AED4-7D4518C301B3}" type="datetime3">
                <a:rPr lang="en-US" sz="799" b="0" i="0" smtClean="0">
                  <a:solidFill>
                    <a:schemeClr val="bg2">
                      <a:alpha val="60000"/>
                    </a:schemeClr>
                  </a:solidFill>
                  <a:latin typeface="IBM Plex Sans" charset="0"/>
                  <a:ea typeface="IBM Plex Sans" charset="0"/>
                  <a:cs typeface="IBM Plex Sans" charset="0"/>
                </a:rPr>
                <a:pPr marL="0" indent="0" fontAlgn="auto">
                  <a:spcBef>
                    <a:spcPts val="0"/>
                  </a:spcBef>
                  <a:spcAft>
                    <a:spcPts val="0"/>
                  </a:spcAft>
                  <a:tabLst/>
                  <a:defRPr/>
                </a:pPr>
                <a:t>3 December 2019</a:t>
              </a:fld>
              <a:endParaRPr lang="en-US" sz="799" b="0" i="0" dirty="0">
                <a:solidFill>
                  <a:schemeClr val="bg2">
                    <a:alpha val="60000"/>
                  </a:schemeClr>
                </a:solidFill>
                <a:latin typeface="IBM Plex Sans" charset="0"/>
                <a:ea typeface="IBM Plex Sans" charset="0"/>
                <a:cs typeface="IBM Plex Sans" charset="0"/>
              </a:endParaRPr>
            </a:p>
          </p:txBody>
        </p:sp>
      </p:grpSp>
      <p:sp>
        <p:nvSpPr>
          <p:cNvPr id="16" name="Footer Placeholder 3"/>
          <p:cNvSpPr txBox="1">
            <a:spLocks/>
          </p:cNvSpPr>
          <p:nvPr userDrawn="1"/>
        </p:nvSpPr>
        <p:spPr>
          <a:xfrm>
            <a:off x="38862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latin typeface="IBM Plex Sans" charset="0"/>
                <a:ea typeface="IBM Plex Sans" charset="0"/>
                <a:cs typeface="IBM Plex Sans" charset="0"/>
              </a:rPr>
              <a:t>IBM Services</a:t>
            </a:r>
          </a:p>
        </p:txBody>
      </p:sp>
      <p:sp>
        <p:nvSpPr>
          <p:cNvPr id="17" name="Slide Number Placeholder 2"/>
          <p:cNvSpPr txBox="1">
            <a:spLocks/>
          </p:cNvSpPr>
          <p:nvPr userDrawn="1"/>
        </p:nvSpPr>
        <p:spPr>
          <a:xfrm>
            <a:off x="454858" y="7893792"/>
            <a:ext cx="327879" cy="219050"/>
          </a:xfrm>
          <a:prstGeom prst="rect">
            <a:avLst/>
          </a:prstGeom>
        </p:spPr>
        <p:txBody>
          <a:bodyPr lIns="0" tIns="0" rIns="0" bIns="0" anchor="ctr"/>
          <a:lstStyle>
            <a:defPPr>
              <a:defRPr lang="en-US"/>
            </a:defPPr>
            <a:lvl1pPr marL="0" algn="l" defTabSz="685800" rtl="0" eaLnBrk="1" latinLnBrk="0" hangingPunct="1">
              <a:defRPr sz="1350" kern="1200">
                <a:solidFill>
                  <a:schemeClr val="bg2"/>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gn="l"/>
            <a:fld id="{3FD999D4-B456-9943-89B7-30D56181CE18}" type="slidenum">
              <a:rPr lang="en-US" sz="800" b="0" i="0" smtClean="0">
                <a:solidFill>
                  <a:schemeClr val="bg2"/>
                </a:solidFill>
                <a:latin typeface="IBM Plex Sans" charset="0"/>
                <a:ea typeface="IBM Plex Sans" charset="0"/>
                <a:cs typeface="IBM Plex Sans" charset="0"/>
              </a:rPr>
              <a:pPr algn="l"/>
              <a:t>‹#›</a:t>
            </a:fld>
            <a:endParaRPr lang="en-US" sz="800" b="0" i="0" dirty="0">
              <a:solidFill>
                <a:schemeClr val="bg2"/>
              </a:solidFill>
              <a:latin typeface="IBM Plex Sans" charset="0"/>
              <a:ea typeface="IBM Plex Sans" charset="0"/>
              <a:cs typeface="IBM Plex Sans" charset="0"/>
            </a:endParaRPr>
          </a:p>
        </p:txBody>
      </p:sp>
      <p:sp>
        <p:nvSpPr>
          <p:cNvPr id="22" name="Content Placeholder 2"/>
          <p:cNvSpPr>
            <a:spLocks noGrp="1"/>
          </p:cNvSpPr>
          <p:nvPr>
            <p:ph idx="1"/>
          </p:nvPr>
        </p:nvSpPr>
        <p:spPr>
          <a:xfrm>
            <a:off x="454858" y="2057400"/>
            <a:ext cx="6583680" cy="5257800"/>
          </a:xfrm>
        </p:spPr>
        <p:txBody>
          <a:bodyPr>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sp>
        <p:nvSpPr>
          <p:cNvPr id="23" name="Content Placeholder 2"/>
          <p:cNvSpPr>
            <a:spLocks noGrp="1"/>
          </p:cNvSpPr>
          <p:nvPr>
            <p:ph idx="13"/>
          </p:nvPr>
        </p:nvSpPr>
        <p:spPr>
          <a:xfrm>
            <a:off x="7589520" y="2057400"/>
            <a:ext cx="6583680" cy="5257800"/>
          </a:xfrm>
        </p:spPr>
        <p:txBody>
          <a:bodyPr>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pic>
        <p:nvPicPr>
          <p:cNvPr id="19" name="Picture 1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606823" y="7818135"/>
            <a:ext cx="566118" cy="228601"/>
          </a:xfrm>
          <a:prstGeom prst="rect">
            <a:avLst/>
          </a:prstGeom>
        </p:spPr>
      </p:pic>
      <p:sp>
        <p:nvSpPr>
          <p:cNvPr id="18" name="Title 1"/>
          <p:cNvSpPr>
            <a:spLocks noGrp="1"/>
          </p:cNvSpPr>
          <p:nvPr>
            <p:ph type="title"/>
          </p:nvPr>
        </p:nvSpPr>
        <p:spPr>
          <a:xfrm>
            <a:off x="457200" y="685800"/>
            <a:ext cx="13716000" cy="1143000"/>
          </a:xfrm>
        </p:spPr>
        <p:txBody>
          <a:bodyPr>
            <a:noAutofit/>
          </a:bodyPr>
          <a:lstStyle>
            <a:lvl1pPr>
              <a:defRPr>
                <a:latin typeface="IBM Plex Sans" charset="0"/>
                <a:ea typeface="IBM Plex Sans" charset="0"/>
                <a:cs typeface="IBM Plex Sans" charset="0"/>
              </a:defRPr>
            </a:lvl1pPr>
          </a:lstStyle>
          <a:p>
            <a:r>
              <a:rPr lang="en-US" dirty="0"/>
              <a:t>Click to edit Master title style</a:t>
            </a: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2-3_Title and Content">
    <p:spTree>
      <p:nvGrpSpPr>
        <p:cNvPr id="1" name=""/>
        <p:cNvGrpSpPr/>
        <p:nvPr/>
      </p:nvGrpSpPr>
      <p:grpSpPr>
        <a:xfrm>
          <a:off x="0" y="0"/>
          <a:ext cx="0" cy="0"/>
          <a:chOff x="0" y="0"/>
          <a:chExt cx="0" cy="0"/>
        </a:xfrm>
      </p:grpSpPr>
      <p:sp>
        <p:nvSpPr>
          <p:cNvPr id="10" name="Rectangle 9"/>
          <p:cNvSpPr/>
          <p:nvPr userDrawn="1"/>
        </p:nvSpPr>
        <p:spPr>
          <a:xfrm>
            <a:off x="0" y="2057400"/>
            <a:ext cx="14630400" cy="6172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i="0" dirty="0">
              <a:latin typeface="Arial Regular" charset="0"/>
            </a:endParaRPr>
          </a:p>
        </p:txBody>
      </p:sp>
      <p:sp>
        <p:nvSpPr>
          <p:cNvPr id="3" name="Content Placeholder 2"/>
          <p:cNvSpPr>
            <a:spLocks noGrp="1"/>
          </p:cNvSpPr>
          <p:nvPr>
            <p:ph idx="1"/>
          </p:nvPr>
        </p:nvSpPr>
        <p:spPr>
          <a:xfrm>
            <a:off x="457200" y="2057400"/>
            <a:ext cx="3200400" cy="5257800"/>
          </a:xfrm>
        </p:spPr>
        <p:txBody>
          <a:bodyPr lIns="0" tIns="228600" rIns="0">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sp>
        <p:nvSpPr>
          <p:cNvPr id="5" name="Text Placeholder 4"/>
          <p:cNvSpPr>
            <a:spLocks noGrp="1"/>
          </p:cNvSpPr>
          <p:nvPr>
            <p:ph type="body" sz="quarter" idx="11"/>
          </p:nvPr>
        </p:nvSpPr>
        <p:spPr>
          <a:xfrm>
            <a:off x="457200" y="265176"/>
            <a:ext cx="6583680" cy="274320"/>
          </a:xfrm>
        </p:spPr>
        <p:txBody>
          <a:bodyPr tIns="0">
            <a:noAutofit/>
          </a:bodyPr>
          <a:lstStyle>
            <a:lvl1pPr>
              <a:defRPr sz="1600">
                <a:solidFill>
                  <a:schemeClr val="accent1"/>
                </a:solidFill>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sp>
        <p:nvSpPr>
          <p:cNvPr id="19" name="Content Placeholder 2"/>
          <p:cNvSpPr>
            <a:spLocks noGrp="1"/>
          </p:cNvSpPr>
          <p:nvPr>
            <p:ph idx="10"/>
          </p:nvPr>
        </p:nvSpPr>
        <p:spPr>
          <a:xfrm>
            <a:off x="7467600" y="2057400"/>
            <a:ext cx="3200400" cy="5257800"/>
          </a:xfrm>
        </p:spPr>
        <p:txBody>
          <a:bodyPr lIns="0" tIns="228600" rIns="0">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sp>
        <p:nvSpPr>
          <p:cNvPr id="20" name="Content Placeholder 2"/>
          <p:cNvSpPr>
            <a:spLocks noGrp="1"/>
          </p:cNvSpPr>
          <p:nvPr>
            <p:ph idx="12"/>
          </p:nvPr>
        </p:nvSpPr>
        <p:spPr>
          <a:xfrm>
            <a:off x="3962400" y="2057400"/>
            <a:ext cx="3200400" cy="5257800"/>
          </a:xfrm>
        </p:spPr>
        <p:txBody>
          <a:bodyPr lIns="0" tIns="228600" rIns="0">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sp>
        <p:nvSpPr>
          <p:cNvPr id="21" name="Content Placeholder 2"/>
          <p:cNvSpPr>
            <a:spLocks noGrp="1"/>
          </p:cNvSpPr>
          <p:nvPr>
            <p:ph idx="13"/>
          </p:nvPr>
        </p:nvSpPr>
        <p:spPr>
          <a:xfrm>
            <a:off x="10972800" y="2057400"/>
            <a:ext cx="3200400" cy="5257800"/>
          </a:xfrm>
        </p:spPr>
        <p:txBody>
          <a:bodyPr lIns="0" tIns="228600" rIns="0">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sp>
        <p:nvSpPr>
          <p:cNvPr id="29" name="Text Placeholder 23"/>
          <p:cNvSpPr>
            <a:spLocks noGrp="1"/>
          </p:cNvSpPr>
          <p:nvPr>
            <p:ph type="body" sz="quarter" idx="14" hasCustomPrompt="1"/>
          </p:nvPr>
        </p:nvSpPr>
        <p:spPr>
          <a:xfrm>
            <a:off x="457200" y="7342632"/>
            <a:ext cx="6583680" cy="457200"/>
          </a:xfrm>
        </p:spPr>
        <p:txBody>
          <a:bodyPr tIns="0" anchor="b"/>
          <a:lstStyle>
            <a:lvl1pPr>
              <a:defRPr sz="800" b="0">
                <a:solidFill>
                  <a:schemeClr val="bg2">
                    <a:alpha val="70000"/>
                  </a:schemeClr>
                </a:solidFill>
              </a:defRPr>
            </a:lvl1pPr>
            <a:lvl2pPr>
              <a:defRPr sz="900"/>
            </a:lvl2pPr>
            <a:lvl3pPr>
              <a:defRPr sz="900"/>
            </a:lvl3pPr>
            <a:lvl4pPr>
              <a:defRPr sz="900"/>
            </a:lvl4pPr>
            <a:lvl5pPr>
              <a:defRPr sz="900"/>
            </a:lvl5pPr>
          </a:lstStyle>
          <a:p>
            <a:pPr lvl="0"/>
            <a:r>
              <a:rPr lang="en-US" dirty="0"/>
              <a:t>Source: Edit source here</a:t>
            </a:r>
          </a:p>
        </p:txBody>
      </p:sp>
      <p:grpSp>
        <p:nvGrpSpPr>
          <p:cNvPr id="14" name="Group 13"/>
          <p:cNvGrpSpPr/>
          <p:nvPr userDrawn="1"/>
        </p:nvGrpSpPr>
        <p:grpSpPr>
          <a:xfrm>
            <a:off x="914400" y="7899655"/>
            <a:ext cx="2713350" cy="220571"/>
            <a:chOff x="914400" y="7899655"/>
            <a:chExt cx="2713350" cy="220571"/>
          </a:xfrm>
        </p:grpSpPr>
        <p:sp>
          <p:nvSpPr>
            <p:cNvPr id="15" name="Footer Placeholder 3"/>
            <p:cNvSpPr txBox="1">
              <a:spLocks/>
            </p:cNvSpPr>
            <p:nvPr userDrawn="1"/>
          </p:nvSpPr>
          <p:spPr>
            <a:xfrm>
              <a:off x="9144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latin typeface="IBM Plex Sans" charset="0"/>
                  <a:ea typeface="IBM Plex Sans" charset="0"/>
                  <a:cs typeface="IBM Plex Sans" charset="0"/>
                </a:rPr>
                <a:t>©</a:t>
              </a:r>
              <a:r>
                <a:rPr lang="en-US" sz="400" b="0" i="0" dirty="0">
                  <a:latin typeface="IBM Plex Sans" charset="0"/>
                  <a:ea typeface="IBM Plex Sans" charset="0"/>
                  <a:cs typeface="IBM Plex Sans" charset="0"/>
                </a:rPr>
                <a:t> </a:t>
              </a:r>
              <a:r>
                <a:rPr lang="en-US" sz="799" b="0" i="0" dirty="0">
                  <a:latin typeface="IBM Plex Sans" charset="0"/>
                  <a:ea typeface="IBM Plex Sans" charset="0"/>
                  <a:cs typeface="IBM Plex Sans" charset="0"/>
                </a:rPr>
                <a:t>2019 IBM Corporation</a:t>
              </a:r>
              <a:r>
                <a:rPr lang="en-US" sz="799" b="0" i="0" baseline="0" dirty="0">
                  <a:latin typeface="IBM Plex Sans" charset="0"/>
                  <a:ea typeface="IBM Plex Sans" charset="0"/>
                  <a:cs typeface="IBM Plex Sans" charset="0"/>
                </a:rPr>
                <a:t>              </a:t>
              </a:r>
              <a:r>
                <a:rPr lang="en-US" sz="799" b="0" i="0" dirty="0">
                  <a:latin typeface="IBM Plex Sans" charset="0"/>
                  <a:ea typeface="IBM Plex Sans" charset="0"/>
                  <a:cs typeface="IBM Plex Sans" charset="0"/>
                </a:rPr>
                <a:t> </a:t>
              </a:r>
            </a:p>
          </p:txBody>
        </p:sp>
        <p:sp>
          <p:nvSpPr>
            <p:cNvPr id="16" name="Date Placeholder 2"/>
            <p:cNvSpPr txBox="1">
              <a:spLocks/>
            </p:cNvSpPr>
            <p:nvPr userDrawn="1"/>
          </p:nvSpPr>
          <p:spPr>
            <a:xfrm>
              <a:off x="2256150" y="7899655"/>
              <a:ext cx="1371600" cy="220571"/>
            </a:xfrm>
            <a:prstGeom prst="rect">
              <a:avLst/>
            </a:prstGeom>
          </p:spPr>
          <p:txBody>
            <a:bodyPr lIns="0" tIns="0" rIns="0" bIns="0" anchor="ctr"/>
            <a:lstStyle>
              <a:defPPr>
                <a:defRPr lang="en-US"/>
              </a:defPPr>
              <a:lvl1pPr marL="0" algn="l"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indent="0" fontAlgn="auto">
                <a:spcBef>
                  <a:spcPts val="0"/>
                </a:spcBef>
                <a:spcAft>
                  <a:spcPts val="0"/>
                </a:spcAft>
                <a:tabLst/>
                <a:defRPr/>
              </a:pPr>
              <a:r>
                <a:rPr lang="en-US" sz="799" b="0" i="0" dirty="0">
                  <a:solidFill>
                    <a:schemeClr val="bg2">
                      <a:alpha val="60000"/>
                    </a:schemeClr>
                  </a:solidFill>
                  <a:latin typeface="IBM Plex Sans" charset="0"/>
                  <a:ea typeface="IBM Plex Sans" charset="0"/>
                  <a:cs typeface="IBM Plex Sans" charset="0"/>
                </a:rPr>
                <a:t> </a:t>
              </a:r>
              <a:fld id="{7C9968D1-C8E5-4FE3-AED4-7D4518C301B3}" type="datetime3">
                <a:rPr lang="en-US" sz="799" b="0" i="0" smtClean="0">
                  <a:solidFill>
                    <a:schemeClr val="bg2">
                      <a:alpha val="60000"/>
                    </a:schemeClr>
                  </a:solidFill>
                  <a:latin typeface="IBM Plex Sans" charset="0"/>
                  <a:ea typeface="IBM Plex Sans" charset="0"/>
                  <a:cs typeface="IBM Plex Sans" charset="0"/>
                </a:rPr>
                <a:pPr marL="0" indent="0" fontAlgn="auto">
                  <a:spcBef>
                    <a:spcPts val="0"/>
                  </a:spcBef>
                  <a:spcAft>
                    <a:spcPts val="0"/>
                  </a:spcAft>
                  <a:tabLst/>
                  <a:defRPr/>
                </a:pPr>
                <a:t>3 December 2019</a:t>
              </a:fld>
              <a:endParaRPr lang="en-US" sz="799" b="0" i="0" dirty="0">
                <a:solidFill>
                  <a:schemeClr val="bg2">
                    <a:alpha val="60000"/>
                  </a:schemeClr>
                </a:solidFill>
                <a:latin typeface="IBM Plex Sans" charset="0"/>
                <a:ea typeface="IBM Plex Sans" charset="0"/>
                <a:cs typeface="IBM Plex Sans" charset="0"/>
              </a:endParaRPr>
            </a:p>
          </p:txBody>
        </p:sp>
      </p:grpSp>
      <p:sp>
        <p:nvSpPr>
          <p:cNvPr id="17" name="Footer Placeholder 3"/>
          <p:cNvSpPr txBox="1">
            <a:spLocks/>
          </p:cNvSpPr>
          <p:nvPr userDrawn="1"/>
        </p:nvSpPr>
        <p:spPr>
          <a:xfrm>
            <a:off x="38862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latin typeface="IBM Plex Sans" charset="0"/>
                <a:ea typeface="IBM Plex Sans" charset="0"/>
                <a:cs typeface="IBM Plex Sans" charset="0"/>
              </a:rPr>
              <a:t>IBM Services</a:t>
            </a:r>
          </a:p>
        </p:txBody>
      </p:sp>
      <p:sp>
        <p:nvSpPr>
          <p:cNvPr id="18" name="Slide Number Placeholder 2"/>
          <p:cNvSpPr txBox="1">
            <a:spLocks/>
          </p:cNvSpPr>
          <p:nvPr userDrawn="1"/>
        </p:nvSpPr>
        <p:spPr>
          <a:xfrm>
            <a:off x="454858" y="7893792"/>
            <a:ext cx="327879" cy="219050"/>
          </a:xfrm>
          <a:prstGeom prst="rect">
            <a:avLst/>
          </a:prstGeom>
        </p:spPr>
        <p:txBody>
          <a:bodyPr lIns="0" tIns="0" rIns="0" bIns="0" anchor="ctr"/>
          <a:lstStyle>
            <a:defPPr>
              <a:defRPr lang="en-US"/>
            </a:defPPr>
            <a:lvl1pPr marL="0" algn="l" defTabSz="685800" rtl="0" eaLnBrk="1" latinLnBrk="0" hangingPunct="1">
              <a:defRPr sz="1350" kern="1200">
                <a:solidFill>
                  <a:schemeClr val="bg2"/>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gn="l"/>
            <a:fld id="{3FD999D4-B456-9943-89B7-30D56181CE18}" type="slidenum">
              <a:rPr lang="en-US" sz="800" b="0" i="0" smtClean="0">
                <a:solidFill>
                  <a:schemeClr val="bg2"/>
                </a:solidFill>
                <a:latin typeface="IBM Plex Sans" charset="0"/>
                <a:ea typeface="IBM Plex Sans" charset="0"/>
                <a:cs typeface="IBM Plex Sans" charset="0"/>
              </a:rPr>
              <a:pPr algn="l"/>
              <a:t>‹#›</a:t>
            </a:fld>
            <a:endParaRPr lang="en-US" sz="800" b="0" i="0" dirty="0">
              <a:solidFill>
                <a:schemeClr val="bg2"/>
              </a:solidFill>
              <a:latin typeface="IBM Plex Sans" charset="0"/>
              <a:ea typeface="IBM Plex Sans" charset="0"/>
              <a:cs typeface="IBM Plex Sans" charset="0"/>
            </a:endParaRPr>
          </a:p>
        </p:txBody>
      </p:sp>
      <p:pic>
        <p:nvPicPr>
          <p:cNvPr id="23" name="Picture 2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606823" y="7818135"/>
            <a:ext cx="566118" cy="228601"/>
          </a:xfrm>
          <a:prstGeom prst="rect">
            <a:avLst/>
          </a:prstGeom>
        </p:spPr>
      </p:pic>
      <p:sp>
        <p:nvSpPr>
          <p:cNvPr id="22" name="Title 1"/>
          <p:cNvSpPr>
            <a:spLocks noGrp="1"/>
          </p:cNvSpPr>
          <p:nvPr>
            <p:ph type="title"/>
          </p:nvPr>
        </p:nvSpPr>
        <p:spPr>
          <a:xfrm>
            <a:off x="457200" y="685800"/>
            <a:ext cx="13716000" cy="1143000"/>
          </a:xfrm>
        </p:spPr>
        <p:txBody>
          <a:bodyPr>
            <a:noAutofit/>
          </a:bodyPr>
          <a:lstStyle>
            <a:lvl1pPr>
              <a:defRPr>
                <a:latin typeface="IBM Plex Sans" charset="0"/>
                <a:ea typeface="IBM Plex Sans" charset="0"/>
                <a:cs typeface="IBM Plex Sans" charset="0"/>
              </a:defRPr>
            </a:lvl1pPr>
          </a:lstStyle>
          <a:p>
            <a:r>
              <a:rPr lang="en-US" dirty="0"/>
              <a:t>Click to edit Master title style</a:t>
            </a: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2-4_Title and Content">
    <p:bg>
      <p:bgPr>
        <a:solidFill>
          <a:schemeClr val="accent2"/>
        </a:solidFill>
        <a:effectLst/>
      </p:bgPr>
    </p:bg>
    <p:spTree>
      <p:nvGrpSpPr>
        <p:cNvPr id="1" name=""/>
        <p:cNvGrpSpPr/>
        <p:nvPr/>
      </p:nvGrpSpPr>
      <p:grpSpPr>
        <a:xfrm>
          <a:off x="0" y="0"/>
          <a:ext cx="0" cy="0"/>
          <a:chOff x="0" y="0"/>
          <a:chExt cx="0" cy="0"/>
        </a:xfrm>
      </p:grpSpPr>
      <p:sp>
        <p:nvSpPr>
          <p:cNvPr id="10" name="Rectangle 9"/>
          <p:cNvSpPr/>
          <p:nvPr userDrawn="1"/>
        </p:nvSpPr>
        <p:spPr>
          <a:xfrm>
            <a:off x="0" y="2057400"/>
            <a:ext cx="14630400" cy="6172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i="0" dirty="0">
              <a:latin typeface="Arial Regular" charset="0"/>
            </a:endParaRPr>
          </a:p>
        </p:txBody>
      </p:sp>
      <p:sp>
        <p:nvSpPr>
          <p:cNvPr id="5" name="Text Placeholder 4"/>
          <p:cNvSpPr>
            <a:spLocks noGrp="1"/>
          </p:cNvSpPr>
          <p:nvPr>
            <p:ph type="body" sz="quarter" idx="11"/>
          </p:nvPr>
        </p:nvSpPr>
        <p:spPr>
          <a:xfrm>
            <a:off x="457200" y="265176"/>
            <a:ext cx="6583680" cy="274320"/>
          </a:xfrm>
        </p:spPr>
        <p:txBody>
          <a:bodyPr tIns="0">
            <a:noAutofit/>
          </a:bodyPr>
          <a:lstStyle>
            <a:lvl1pPr>
              <a:defRPr sz="1600">
                <a:solidFill>
                  <a:schemeClr val="accent1">
                    <a:lumMod val="40000"/>
                    <a:lumOff val="60000"/>
                  </a:schemeClr>
                </a:solidFill>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sp>
        <p:nvSpPr>
          <p:cNvPr id="17" name="Text Placeholder 23"/>
          <p:cNvSpPr>
            <a:spLocks noGrp="1"/>
          </p:cNvSpPr>
          <p:nvPr>
            <p:ph type="body" sz="quarter" idx="14" hasCustomPrompt="1"/>
          </p:nvPr>
        </p:nvSpPr>
        <p:spPr>
          <a:xfrm>
            <a:off x="457200" y="7342632"/>
            <a:ext cx="6583680" cy="457200"/>
          </a:xfrm>
        </p:spPr>
        <p:txBody>
          <a:bodyPr tIns="0" anchor="b"/>
          <a:lstStyle>
            <a:lvl1pPr>
              <a:defRPr sz="800" b="0">
                <a:solidFill>
                  <a:schemeClr val="bg2">
                    <a:alpha val="70000"/>
                  </a:schemeClr>
                </a:solidFill>
                <a:latin typeface="IBM Plex Sans" charset="0"/>
                <a:ea typeface="IBM Plex Sans" charset="0"/>
                <a:cs typeface="IBM Plex Sans" charset="0"/>
              </a:defRPr>
            </a:lvl1pPr>
            <a:lvl2pPr>
              <a:defRPr sz="900"/>
            </a:lvl2pPr>
            <a:lvl3pPr>
              <a:defRPr sz="900"/>
            </a:lvl3pPr>
            <a:lvl4pPr>
              <a:defRPr sz="900"/>
            </a:lvl4pPr>
            <a:lvl5pPr>
              <a:defRPr sz="900"/>
            </a:lvl5pPr>
          </a:lstStyle>
          <a:p>
            <a:pPr lvl="0"/>
            <a:r>
              <a:rPr lang="en-US" dirty="0"/>
              <a:t>Source: Edit source here</a:t>
            </a:r>
          </a:p>
        </p:txBody>
      </p:sp>
      <p:grpSp>
        <p:nvGrpSpPr>
          <p:cNvPr id="14" name="Group 13"/>
          <p:cNvGrpSpPr/>
          <p:nvPr userDrawn="1"/>
        </p:nvGrpSpPr>
        <p:grpSpPr>
          <a:xfrm>
            <a:off x="914400" y="7899655"/>
            <a:ext cx="2713350" cy="220571"/>
            <a:chOff x="914400" y="7899655"/>
            <a:chExt cx="2713350" cy="220571"/>
          </a:xfrm>
        </p:grpSpPr>
        <p:sp>
          <p:nvSpPr>
            <p:cNvPr id="15" name="Footer Placeholder 3"/>
            <p:cNvSpPr txBox="1">
              <a:spLocks/>
            </p:cNvSpPr>
            <p:nvPr userDrawn="1"/>
          </p:nvSpPr>
          <p:spPr>
            <a:xfrm>
              <a:off x="9144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latin typeface="IBM Plex Sans" charset="0"/>
                  <a:ea typeface="IBM Plex Sans" charset="0"/>
                  <a:cs typeface="IBM Plex Sans" charset="0"/>
                </a:rPr>
                <a:t>©</a:t>
              </a:r>
              <a:r>
                <a:rPr lang="en-US" sz="400" b="0" i="0" dirty="0">
                  <a:latin typeface="IBM Plex Sans" charset="0"/>
                  <a:ea typeface="IBM Plex Sans" charset="0"/>
                  <a:cs typeface="IBM Plex Sans" charset="0"/>
                </a:rPr>
                <a:t> </a:t>
              </a:r>
              <a:r>
                <a:rPr lang="en-US" sz="799" b="0" i="0" dirty="0">
                  <a:latin typeface="IBM Plex Sans" charset="0"/>
                  <a:ea typeface="IBM Plex Sans" charset="0"/>
                  <a:cs typeface="IBM Plex Sans" charset="0"/>
                </a:rPr>
                <a:t>2019 IBM Corporation</a:t>
              </a:r>
              <a:r>
                <a:rPr lang="en-US" sz="799" b="0" i="0" baseline="0" dirty="0">
                  <a:latin typeface="IBM Plex Sans" charset="0"/>
                  <a:ea typeface="IBM Plex Sans" charset="0"/>
                  <a:cs typeface="IBM Plex Sans" charset="0"/>
                </a:rPr>
                <a:t>              </a:t>
              </a:r>
              <a:r>
                <a:rPr lang="en-US" sz="799" b="0" i="0" dirty="0">
                  <a:latin typeface="IBM Plex Sans" charset="0"/>
                  <a:ea typeface="IBM Plex Sans" charset="0"/>
                  <a:cs typeface="IBM Plex Sans" charset="0"/>
                </a:rPr>
                <a:t> </a:t>
              </a:r>
            </a:p>
          </p:txBody>
        </p:sp>
        <p:sp>
          <p:nvSpPr>
            <p:cNvPr id="16" name="Date Placeholder 2"/>
            <p:cNvSpPr txBox="1">
              <a:spLocks/>
            </p:cNvSpPr>
            <p:nvPr userDrawn="1"/>
          </p:nvSpPr>
          <p:spPr>
            <a:xfrm>
              <a:off x="2256150" y="7899655"/>
              <a:ext cx="1371600" cy="220571"/>
            </a:xfrm>
            <a:prstGeom prst="rect">
              <a:avLst/>
            </a:prstGeom>
          </p:spPr>
          <p:txBody>
            <a:bodyPr lIns="0" tIns="0" rIns="0" bIns="0" anchor="ctr"/>
            <a:lstStyle>
              <a:defPPr>
                <a:defRPr lang="en-US"/>
              </a:defPPr>
              <a:lvl1pPr marL="0" algn="l"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indent="0" fontAlgn="auto">
                <a:spcBef>
                  <a:spcPts val="0"/>
                </a:spcBef>
                <a:spcAft>
                  <a:spcPts val="0"/>
                </a:spcAft>
                <a:tabLst/>
                <a:defRPr/>
              </a:pPr>
              <a:r>
                <a:rPr lang="en-US" sz="799" b="0" i="0" dirty="0">
                  <a:solidFill>
                    <a:schemeClr val="bg2">
                      <a:alpha val="60000"/>
                    </a:schemeClr>
                  </a:solidFill>
                  <a:latin typeface="IBM Plex Sans" charset="0"/>
                  <a:ea typeface="IBM Plex Sans" charset="0"/>
                  <a:cs typeface="IBM Plex Sans" charset="0"/>
                </a:rPr>
                <a:t> </a:t>
              </a:r>
              <a:fld id="{7C9968D1-C8E5-4FE3-AED4-7D4518C301B3}" type="datetime3">
                <a:rPr lang="en-US" sz="799" b="0" i="0" smtClean="0">
                  <a:solidFill>
                    <a:schemeClr val="bg2">
                      <a:alpha val="60000"/>
                    </a:schemeClr>
                  </a:solidFill>
                  <a:latin typeface="IBM Plex Sans" charset="0"/>
                  <a:ea typeface="IBM Plex Sans" charset="0"/>
                  <a:cs typeface="IBM Plex Sans" charset="0"/>
                </a:rPr>
                <a:pPr marL="0" indent="0" fontAlgn="auto">
                  <a:spcBef>
                    <a:spcPts val="0"/>
                  </a:spcBef>
                  <a:spcAft>
                    <a:spcPts val="0"/>
                  </a:spcAft>
                  <a:tabLst/>
                  <a:defRPr/>
                </a:pPr>
                <a:t>3 December 2019</a:t>
              </a:fld>
              <a:endParaRPr lang="en-US" sz="799" b="0" i="0" dirty="0">
                <a:solidFill>
                  <a:schemeClr val="bg2">
                    <a:alpha val="60000"/>
                  </a:schemeClr>
                </a:solidFill>
                <a:latin typeface="IBM Plex Sans" charset="0"/>
                <a:ea typeface="IBM Plex Sans" charset="0"/>
                <a:cs typeface="IBM Plex Sans" charset="0"/>
              </a:endParaRPr>
            </a:p>
          </p:txBody>
        </p:sp>
      </p:grpSp>
      <p:sp>
        <p:nvSpPr>
          <p:cNvPr id="18" name="Footer Placeholder 3"/>
          <p:cNvSpPr txBox="1">
            <a:spLocks/>
          </p:cNvSpPr>
          <p:nvPr userDrawn="1"/>
        </p:nvSpPr>
        <p:spPr>
          <a:xfrm>
            <a:off x="38862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latin typeface="IBM Plex Sans" charset="0"/>
                <a:ea typeface="IBM Plex Sans" charset="0"/>
                <a:cs typeface="IBM Plex Sans" charset="0"/>
              </a:rPr>
              <a:t>IBM Services</a:t>
            </a:r>
          </a:p>
        </p:txBody>
      </p:sp>
      <p:sp>
        <p:nvSpPr>
          <p:cNvPr id="22" name="Slide Number Placeholder 2"/>
          <p:cNvSpPr txBox="1">
            <a:spLocks/>
          </p:cNvSpPr>
          <p:nvPr userDrawn="1"/>
        </p:nvSpPr>
        <p:spPr>
          <a:xfrm>
            <a:off x="454858" y="7893792"/>
            <a:ext cx="327879" cy="219050"/>
          </a:xfrm>
          <a:prstGeom prst="rect">
            <a:avLst/>
          </a:prstGeom>
        </p:spPr>
        <p:txBody>
          <a:bodyPr lIns="0" tIns="0" rIns="0" bIns="0" anchor="ctr"/>
          <a:lstStyle>
            <a:defPPr>
              <a:defRPr lang="en-US"/>
            </a:defPPr>
            <a:lvl1pPr marL="0" algn="l" defTabSz="685800" rtl="0" eaLnBrk="1" latinLnBrk="0" hangingPunct="1">
              <a:defRPr sz="1350" kern="1200">
                <a:solidFill>
                  <a:schemeClr val="bg2"/>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gn="l"/>
            <a:fld id="{3FD999D4-B456-9943-89B7-30D56181CE18}" type="slidenum">
              <a:rPr lang="en-US" sz="800" b="0" i="0" smtClean="0">
                <a:solidFill>
                  <a:schemeClr val="bg2"/>
                </a:solidFill>
                <a:latin typeface="IBM Plex Sans" charset="0"/>
                <a:ea typeface="IBM Plex Sans" charset="0"/>
                <a:cs typeface="IBM Plex Sans" charset="0"/>
              </a:rPr>
              <a:pPr algn="l"/>
              <a:t>‹#›</a:t>
            </a:fld>
            <a:endParaRPr lang="en-US" sz="800" b="0" i="0" dirty="0">
              <a:solidFill>
                <a:schemeClr val="bg2"/>
              </a:solidFill>
              <a:latin typeface="IBM Plex Sans" charset="0"/>
              <a:ea typeface="IBM Plex Sans" charset="0"/>
              <a:cs typeface="IBM Plex Sans" charset="0"/>
            </a:endParaRPr>
          </a:p>
        </p:txBody>
      </p:sp>
      <p:sp>
        <p:nvSpPr>
          <p:cNvPr id="23" name="Content Placeholder 2"/>
          <p:cNvSpPr>
            <a:spLocks noGrp="1"/>
          </p:cNvSpPr>
          <p:nvPr>
            <p:ph idx="1"/>
          </p:nvPr>
        </p:nvSpPr>
        <p:spPr>
          <a:xfrm>
            <a:off x="457200" y="2057400"/>
            <a:ext cx="3200400" cy="5257800"/>
          </a:xfrm>
        </p:spPr>
        <p:txBody>
          <a:bodyPr lIns="0" tIns="228600" rIns="0">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sp>
        <p:nvSpPr>
          <p:cNvPr id="24" name="Content Placeholder 2"/>
          <p:cNvSpPr>
            <a:spLocks noGrp="1"/>
          </p:cNvSpPr>
          <p:nvPr>
            <p:ph idx="10"/>
          </p:nvPr>
        </p:nvSpPr>
        <p:spPr>
          <a:xfrm>
            <a:off x="7467600" y="2057400"/>
            <a:ext cx="3200400" cy="5257800"/>
          </a:xfrm>
        </p:spPr>
        <p:txBody>
          <a:bodyPr lIns="0" tIns="228600" rIns="0">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sp>
        <p:nvSpPr>
          <p:cNvPr id="25" name="Content Placeholder 2"/>
          <p:cNvSpPr>
            <a:spLocks noGrp="1"/>
          </p:cNvSpPr>
          <p:nvPr>
            <p:ph idx="12"/>
          </p:nvPr>
        </p:nvSpPr>
        <p:spPr>
          <a:xfrm>
            <a:off x="3962400" y="2057400"/>
            <a:ext cx="3200400" cy="5257800"/>
          </a:xfrm>
        </p:spPr>
        <p:txBody>
          <a:bodyPr lIns="0" tIns="228600" rIns="0">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sp>
        <p:nvSpPr>
          <p:cNvPr id="26" name="Content Placeholder 2"/>
          <p:cNvSpPr>
            <a:spLocks noGrp="1"/>
          </p:cNvSpPr>
          <p:nvPr>
            <p:ph idx="13"/>
          </p:nvPr>
        </p:nvSpPr>
        <p:spPr>
          <a:xfrm>
            <a:off x="10972800" y="2057400"/>
            <a:ext cx="3200400" cy="5257800"/>
          </a:xfrm>
        </p:spPr>
        <p:txBody>
          <a:bodyPr lIns="0" tIns="228600" rIns="0">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pic>
        <p:nvPicPr>
          <p:cNvPr id="20" name="Picture 1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606823" y="7818135"/>
            <a:ext cx="566118" cy="228601"/>
          </a:xfrm>
          <a:prstGeom prst="rect">
            <a:avLst/>
          </a:prstGeom>
        </p:spPr>
      </p:pic>
      <p:sp>
        <p:nvSpPr>
          <p:cNvPr id="19" name="Title 1"/>
          <p:cNvSpPr>
            <a:spLocks noGrp="1"/>
          </p:cNvSpPr>
          <p:nvPr>
            <p:ph type="title"/>
          </p:nvPr>
        </p:nvSpPr>
        <p:spPr>
          <a:xfrm>
            <a:off x="457200" y="685800"/>
            <a:ext cx="13716000" cy="1143000"/>
          </a:xfrm>
        </p:spPr>
        <p:txBody>
          <a:bodyPr>
            <a:noAutofit/>
          </a:bodyPr>
          <a:lstStyle>
            <a:lvl1pPr>
              <a:defRPr>
                <a:latin typeface="IBM Plex Sans" charset="0"/>
                <a:ea typeface="IBM Plex Sans" charset="0"/>
                <a:cs typeface="IBM Plex Sans" charset="0"/>
              </a:defRPr>
            </a:lvl1pPr>
          </a:lstStyle>
          <a:p>
            <a:r>
              <a:rPr lang="en-US" dirty="0"/>
              <a:t>Click to edit Master title style</a:t>
            </a: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_2-4_Title and Content">
    <p:bg>
      <p:bgPr>
        <a:solidFill>
          <a:schemeClr val="accent2"/>
        </a:solidFill>
        <a:effectLst/>
      </p:bgPr>
    </p:bg>
    <p:spTree>
      <p:nvGrpSpPr>
        <p:cNvPr id="1" name=""/>
        <p:cNvGrpSpPr/>
        <p:nvPr/>
      </p:nvGrpSpPr>
      <p:grpSpPr>
        <a:xfrm>
          <a:off x="0" y="0"/>
          <a:ext cx="0" cy="0"/>
          <a:chOff x="0" y="0"/>
          <a:chExt cx="0" cy="0"/>
        </a:xfrm>
      </p:grpSpPr>
      <p:sp>
        <p:nvSpPr>
          <p:cNvPr id="19" name="Rectangle 18"/>
          <p:cNvSpPr/>
          <p:nvPr userDrawn="1"/>
        </p:nvSpPr>
        <p:spPr>
          <a:xfrm flipV="1">
            <a:off x="0" y="0"/>
            <a:ext cx="14630400" cy="2057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i="0" dirty="0">
              <a:latin typeface="Arial Regular" charset="0"/>
            </a:endParaRPr>
          </a:p>
        </p:txBody>
      </p:sp>
      <p:sp>
        <p:nvSpPr>
          <p:cNvPr id="10" name="Rectangle 9"/>
          <p:cNvSpPr/>
          <p:nvPr userDrawn="1"/>
        </p:nvSpPr>
        <p:spPr>
          <a:xfrm>
            <a:off x="0" y="2057400"/>
            <a:ext cx="14630400" cy="6172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i="0" dirty="0">
              <a:latin typeface="Arial Regular" charset="0"/>
            </a:endParaRPr>
          </a:p>
        </p:txBody>
      </p:sp>
      <p:sp>
        <p:nvSpPr>
          <p:cNvPr id="5" name="Text Placeholder 4"/>
          <p:cNvSpPr>
            <a:spLocks noGrp="1"/>
          </p:cNvSpPr>
          <p:nvPr>
            <p:ph type="body" sz="quarter" idx="11"/>
          </p:nvPr>
        </p:nvSpPr>
        <p:spPr>
          <a:xfrm>
            <a:off x="457200" y="265176"/>
            <a:ext cx="6583680" cy="274320"/>
          </a:xfrm>
        </p:spPr>
        <p:txBody>
          <a:bodyPr tIns="0">
            <a:noAutofit/>
          </a:bodyPr>
          <a:lstStyle>
            <a:lvl1pPr>
              <a:defRPr sz="1600">
                <a:solidFill>
                  <a:schemeClr val="accent1"/>
                </a:solidFill>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sp>
        <p:nvSpPr>
          <p:cNvPr id="17" name="Text Placeholder 23"/>
          <p:cNvSpPr>
            <a:spLocks noGrp="1"/>
          </p:cNvSpPr>
          <p:nvPr>
            <p:ph type="body" sz="quarter" idx="14" hasCustomPrompt="1"/>
          </p:nvPr>
        </p:nvSpPr>
        <p:spPr>
          <a:xfrm>
            <a:off x="457200" y="7342632"/>
            <a:ext cx="6583680" cy="457200"/>
          </a:xfrm>
        </p:spPr>
        <p:txBody>
          <a:bodyPr tIns="0" anchor="b"/>
          <a:lstStyle>
            <a:lvl1pPr>
              <a:defRPr sz="800" b="0">
                <a:solidFill>
                  <a:schemeClr val="bg2">
                    <a:alpha val="70000"/>
                  </a:schemeClr>
                </a:solidFill>
                <a:latin typeface="IBM Plex Sans" charset="0"/>
                <a:ea typeface="IBM Plex Sans" charset="0"/>
                <a:cs typeface="IBM Plex Sans" charset="0"/>
              </a:defRPr>
            </a:lvl1pPr>
            <a:lvl2pPr>
              <a:defRPr sz="900"/>
            </a:lvl2pPr>
            <a:lvl3pPr>
              <a:defRPr sz="900"/>
            </a:lvl3pPr>
            <a:lvl4pPr>
              <a:defRPr sz="900"/>
            </a:lvl4pPr>
            <a:lvl5pPr>
              <a:defRPr sz="900"/>
            </a:lvl5pPr>
          </a:lstStyle>
          <a:p>
            <a:pPr lvl="0"/>
            <a:r>
              <a:rPr lang="en-US" dirty="0"/>
              <a:t>Source: Edit source here</a:t>
            </a:r>
          </a:p>
        </p:txBody>
      </p:sp>
      <p:grpSp>
        <p:nvGrpSpPr>
          <p:cNvPr id="14" name="Group 13"/>
          <p:cNvGrpSpPr/>
          <p:nvPr userDrawn="1"/>
        </p:nvGrpSpPr>
        <p:grpSpPr>
          <a:xfrm>
            <a:off x="914400" y="7899655"/>
            <a:ext cx="2713350" cy="220571"/>
            <a:chOff x="914400" y="7899655"/>
            <a:chExt cx="2713350" cy="220571"/>
          </a:xfrm>
        </p:grpSpPr>
        <p:sp>
          <p:nvSpPr>
            <p:cNvPr id="15" name="Footer Placeholder 3"/>
            <p:cNvSpPr txBox="1">
              <a:spLocks/>
            </p:cNvSpPr>
            <p:nvPr userDrawn="1"/>
          </p:nvSpPr>
          <p:spPr>
            <a:xfrm>
              <a:off x="9144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latin typeface="IBM Plex Sans" charset="0"/>
                  <a:ea typeface="IBM Plex Sans" charset="0"/>
                  <a:cs typeface="IBM Plex Sans" charset="0"/>
                </a:rPr>
                <a:t>©</a:t>
              </a:r>
              <a:r>
                <a:rPr lang="en-US" sz="400" b="0" i="0" dirty="0">
                  <a:latin typeface="IBM Plex Sans" charset="0"/>
                  <a:ea typeface="IBM Plex Sans" charset="0"/>
                  <a:cs typeface="IBM Plex Sans" charset="0"/>
                </a:rPr>
                <a:t> </a:t>
              </a:r>
              <a:r>
                <a:rPr lang="en-US" sz="799" b="0" i="0" dirty="0">
                  <a:latin typeface="IBM Plex Sans" charset="0"/>
                  <a:ea typeface="IBM Plex Sans" charset="0"/>
                  <a:cs typeface="IBM Plex Sans" charset="0"/>
                </a:rPr>
                <a:t>2019 IBM Corporation</a:t>
              </a:r>
              <a:r>
                <a:rPr lang="en-US" sz="799" b="0" i="0" baseline="0" dirty="0">
                  <a:latin typeface="IBM Plex Sans" charset="0"/>
                  <a:ea typeface="IBM Plex Sans" charset="0"/>
                  <a:cs typeface="IBM Plex Sans" charset="0"/>
                </a:rPr>
                <a:t>              </a:t>
              </a:r>
              <a:r>
                <a:rPr lang="en-US" sz="799" b="0" i="0" dirty="0">
                  <a:latin typeface="IBM Plex Sans" charset="0"/>
                  <a:ea typeface="IBM Plex Sans" charset="0"/>
                  <a:cs typeface="IBM Plex Sans" charset="0"/>
                </a:rPr>
                <a:t> </a:t>
              </a:r>
            </a:p>
          </p:txBody>
        </p:sp>
        <p:sp>
          <p:nvSpPr>
            <p:cNvPr id="16" name="Date Placeholder 2"/>
            <p:cNvSpPr txBox="1">
              <a:spLocks/>
            </p:cNvSpPr>
            <p:nvPr userDrawn="1"/>
          </p:nvSpPr>
          <p:spPr>
            <a:xfrm>
              <a:off x="2256150" y="7899655"/>
              <a:ext cx="1371600" cy="220571"/>
            </a:xfrm>
            <a:prstGeom prst="rect">
              <a:avLst/>
            </a:prstGeom>
          </p:spPr>
          <p:txBody>
            <a:bodyPr lIns="0" tIns="0" rIns="0" bIns="0" anchor="ctr"/>
            <a:lstStyle>
              <a:defPPr>
                <a:defRPr lang="en-US"/>
              </a:defPPr>
              <a:lvl1pPr marL="0" algn="l"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indent="0" fontAlgn="auto">
                <a:spcBef>
                  <a:spcPts val="0"/>
                </a:spcBef>
                <a:spcAft>
                  <a:spcPts val="0"/>
                </a:spcAft>
                <a:tabLst/>
                <a:defRPr/>
              </a:pPr>
              <a:r>
                <a:rPr lang="en-US" sz="799" b="0" i="0" dirty="0">
                  <a:solidFill>
                    <a:schemeClr val="bg2">
                      <a:alpha val="60000"/>
                    </a:schemeClr>
                  </a:solidFill>
                  <a:latin typeface="IBM Plex Sans" charset="0"/>
                  <a:ea typeface="IBM Plex Sans" charset="0"/>
                  <a:cs typeface="IBM Plex Sans" charset="0"/>
                </a:rPr>
                <a:t> </a:t>
              </a:r>
              <a:fld id="{7C9968D1-C8E5-4FE3-AED4-7D4518C301B3}" type="datetime3">
                <a:rPr lang="en-US" sz="799" b="0" i="0" smtClean="0">
                  <a:solidFill>
                    <a:schemeClr val="bg2">
                      <a:alpha val="60000"/>
                    </a:schemeClr>
                  </a:solidFill>
                  <a:latin typeface="IBM Plex Sans" charset="0"/>
                  <a:ea typeface="IBM Plex Sans" charset="0"/>
                  <a:cs typeface="IBM Plex Sans" charset="0"/>
                </a:rPr>
                <a:pPr marL="0" indent="0" fontAlgn="auto">
                  <a:spcBef>
                    <a:spcPts val="0"/>
                  </a:spcBef>
                  <a:spcAft>
                    <a:spcPts val="0"/>
                  </a:spcAft>
                  <a:tabLst/>
                  <a:defRPr/>
                </a:pPr>
                <a:t>3 December 2019</a:t>
              </a:fld>
              <a:endParaRPr lang="en-US" sz="799" b="0" i="0" dirty="0">
                <a:solidFill>
                  <a:schemeClr val="bg2">
                    <a:alpha val="60000"/>
                  </a:schemeClr>
                </a:solidFill>
                <a:latin typeface="IBM Plex Sans" charset="0"/>
                <a:ea typeface="IBM Plex Sans" charset="0"/>
                <a:cs typeface="IBM Plex Sans" charset="0"/>
              </a:endParaRPr>
            </a:p>
          </p:txBody>
        </p:sp>
      </p:grpSp>
      <p:sp>
        <p:nvSpPr>
          <p:cNvPr id="18" name="Footer Placeholder 3"/>
          <p:cNvSpPr txBox="1">
            <a:spLocks/>
          </p:cNvSpPr>
          <p:nvPr userDrawn="1"/>
        </p:nvSpPr>
        <p:spPr>
          <a:xfrm>
            <a:off x="38862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latin typeface="IBM Plex Sans" charset="0"/>
                <a:ea typeface="IBM Plex Sans" charset="0"/>
                <a:cs typeface="IBM Plex Sans" charset="0"/>
              </a:rPr>
              <a:t>IBM Services</a:t>
            </a:r>
          </a:p>
        </p:txBody>
      </p:sp>
      <p:sp>
        <p:nvSpPr>
          <p:cNvPr id="22" name="Slide Number Placeholder 2"/>
          <p:cNvSpPr txBox="1">
            <a:spLocks/>
          </p:cNvSpPr>
          <p:nvPr userDrawn="1"/>
        </p:nvSpPr>
        <p:spPr>
          <a:xfrm>
            <a:off x="454858" y="7893792"/>
            <a:ext cx="327879" cy="219050"/>
          </a:xfrm>
          <a:prstGeom prst="rect">
            <a:avLst/>
          </a:prstGeom>
        </p:spPr>
        <p:txBody>
          <a:bodyPr lIns="0" tIns="0" rIns="0" bIns="0" anchor="ctr"/>
          <a:lstStyle>
            <a:defPPr>
              <a:defRPr lang="en-US"/>
            </a:defPPr>
            <a:lvl1pPr marL="0" algn="l" defTabSz="685800" rtl="0" eaLnBrk="1" latinLnBrk="0" hangingPunct="1">
              <a:defRPr sz="1350" kern="1200">
                <a:solidFill>
                  <a:schemeClr val="bg2"/>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gn="l"/>
            <a:fld id="{3FD999D4-B456-9943-89B7-30D56181CE18}" type="slidenum">
              <a:rPr lang="en-US" sz="800" b="0" i="0" smtClean="0">
                <a:solidFill>
                  <a:schemeClr val="bg2"/>
                </a:solidFill>
                <a:latin typeface="IBM Plex Sans" charset="0"/>
                <a:ea typeface="IBM Plex Sans" charset="0"/>
                <a:cs typeface="IBM Plex Sans" charset="0"/>
              </a:rPr>
              <a:pPr algn="l"/>
              <a:t>‹#›</a:t>
            </a:fld>
            <a:endParaRPr lang="en-US" sz="800" b="0" i="0" dirty="0">
              <a:solidFill>
                <a:schemeClr val="bg2"/>
              </a:solidFill>
              <a:latin typeface="IBM Plex Sans" charset="0"/>
              <a:ea typeface="IBM Plex Sans" charset="0"/>
              <a:cs typeface="IBM Plex Sans" charset="0"/>
            </a:endParaRPr>
          </a:p>
        </p:txBody>
      </p:sp>
      <p:sp>
        <p:nvSpPr>
          <p:cNvPr id="23" name="Content Placeholder 2"/>
          <p:cNvSpPr>
            <a:spLocks noGrp="1"/>
          </p:cNvSpPr>
          <p:nvPr>
            <p:ph idx="1"/>
          </p:nvPr>
        </p:nvSpPr>
        <p:spPr>
          <a:xfrm>
            <a:off x="457200" y="2057400"/>
            <a:ext cx="3200400" cy="5257800"/>
          </a:xfrm>
        </p:spPr>
        <p:txBody>
          <a:bodyPr lIns="0" tIns="228600" rIns="0">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sp>
        <p:nvSpPr>
          <p:cNvPr id="24" name="Content Placeholder 2"/>
          <p:cNvSpPr>
            <a:spLocks noGrp="1"/>
          </p:cNvSpPr>
          <p:nvPr>
            <p:ph idx="10"/>
          </p:nvPr>
        </p:nvSpPr>
        <p:spPr>
          <a:xfrm>
            <a:off x="7467600" y="2057400"/>
            <a:ext cx="3200400" cy="5257800"/>
          </a:xfrm>
        </p:spPr>
        <p:txBody>
          <a:bodyPr lIns="0" tIns="228600" rIns="0">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sp>
        <p:nvSpPr>
          <p:cNvPr id="25" name="Content Placeholder 2"/>
          <p:cNvSpPr>
            <a:spLocks noGrp="1"/>
          </p:cNvSpPr>
          <p:nvPr>
            <p:ph idx="12"/>
          </p:nvPr>
        </p:nvSpPr>
        <p:spPr>
          <a:xfrm>
            <a:off x="3962400" y="2057400"/>
            <a:ext cx="3200400" cy="5257800"/>
          </a:xfrm>
        </p:spPr>
        <p:txBody>
          <a:bodyPr lIns="0" tIns="228600" rIns="0">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sp>
        <p:nvSpPr>
          <p:cNvPr id="26" name="Content Placeholder 2"/>
          <p:cNvSpPr>
            <a:spLocks noGrp="1"/>
          </p:cNvSpPr>
          <p:nvPr>
            <p:ph idx="13"/>
          </p:nvPr>
        </p:nvSpPr>
        <p:spPr>
          <a:xfrm>
            <a:off x="10972800" y="2057400"/>
            <a:ext cx="3200400" cy="5257800"/>
          </a:xfrm>
        </p:spPr>
        <p:txBody>
          <a:bodyPr lIns="0" tIns="228600" rIns="0">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pic>
        <p:nvPicPr>
          <p:cNvPr id="20" name="Picture 1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606823" y="7818135"/>
            <a:ext cx="566118" cy="228601"/>
          </a:xfrm>
          <a:prstGeom prst="rect">
            <a:avLst/>
          </a:prstGeom>
        </p:spPr>
      </p:pic>
      <p:sp>
        <p:nvSpPr>
          <p:cNvPr id="21" name="Title 1"/>
          <p:cNvSpPr>
            <a:spLocks noGrp="1"/>
          </p:cNvSpPr>
          <p:nvPr>
            <p:ph type="title"/>
          </p:nvPr>
        </p:nvSpPr>
        <p:spPr>
          <a:xfrm>
            <a:off x="457200" y="685800"/>
            <a:ext cx="13716000" cy="1143000"/>
          </a:xfrm>
        </p:spPr>
        <p:txBody>
          <a:bodyPr>
            <a:noAutofit/>
          </a:bodyPr>
          <a:lstStyle>
            <a:lvl1pPr>
              <a:defRPr>
                <a:latin typeface="IBM Plex Sans" charset="0"/>
                <a:ea typeface="IBM Plex Sans" charset="0"/>
                <a:cs typeface="IBM Plex Sans" charset="0"/>
              </a:defRPr>
            </a:lvl1pPr>
          </a:lstStyle>
          <a:p>
            <a:r>
              <a:rPr lang="en-US" dirty="0"/>
              <a:t>Click to edit Master title style</a:t>
            </a: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2_2-4_Title and Content">
    <p:bg>
      <p:bgPr>
        <a:solidFill>
          <a:schemeClr val="accent2"/>
        </a:solidFill>
        <a:effectLst/>
      </p:bgPr>
    </p:bg>
    <p:spTree>
      <p:nvGrpSpPr>
        <p:cNvPr id="1" name=""/>
        <p:cNvGrpSpPr/>
        <p:nvPr/>
      </p:nvGrpSpPr>
      <p:grpSpPr>
        <a:xfrm>
          <a:off x="0" y="0"/>
          <a:ext cx="0" cy="0"/>
          <a:chOff x="0" y="0"/>
          <a:chExt cx="0" cy="0"/>
        </a:xfrm>
      </p:grpSpPr>
      <p:sp>
        <p:nvSpPr>
          <p:cNvPr id="19" name="Rectangle 18"/>
          <p:cNvSpPr/>
          <p:nvPr userDrawn="1"/>
        </p:nvSpPr>
        <p:spPr>
          <a:xfrm flipV="1">
            <a:off x="0" y="0"/>
            <a:ext cx="14630400" cy="20574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i="0" dirty="0">
              <a:latin typeface="Arial Regular" charset="0"/>
            </a:endParaRPr>
          </a:p>
        </p:txBody>
      </p:sp>
      <p:sp>
        <p:nvSpPr>
          <p:cNvPr id="10" name="Rectangle 9"/>
          <p:cNvSpPr/>
          <p:nvPr userDrawn="1"/>
        </p:nvSpPr>
        <p:spPr>
          <a:xfrm>
            <a:off x="0" y="2057400"/>
            <a:ext cx="14630400" cy="6172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i="0" dirty="0">
              <a:latin typeface="Arial Regular" charset="0"/>
            </a:endParaRPr>
          </a:p>
        </p:txBody>
      </p:sp>
      <p:sp>
        <p:nvSpPr>
          <p:cNvPr id="2" name="Title 1"/>
          <p:cNvSpPr>
            <a:spLocks noGrp="1"/>
          </p:cNvSpPr>
          <p:nvPr>
            <p:ph type="title"/>
          </p:nvPr>
        </p:nvSpPr>
        <p:spPr>
          <a:xfrm>
            <a:off x="457200" y="685800"/>
            <a:ext cx="13716000" cy="1143000"/>
          </a:xfrm>
        </p:spPr>
        <p:txBody>
          <a:bodyPr>
            <a:noAutofit/>
          </a:bodyPr>
          <a:lstStyle>
            <a:lvl1pPr>
              <a:defRPr>
                <a:solidFill>
                  <a:schemeClr val="tx1"/>
                </a:solidFill>
              </a:defRPr>
            </a:lvl1pPr>
          </a:lstStyle>
          <a:p>
            <a:r>
              <a:rPr lang="en-US" dirty="0"/>
              <a:t>Click to edit Master title style</a:t>
            </a:r>
          </a:p>
        </p:txBody>
      </p:sp>
      <p:sp>
        <p:nvSpPr>
          <p:cNvPr id="5" name="Text Placeholder 4"/>
          <p:cNvSpPr>
            <a:spLocks noGrp="1"/>
          </p:cNvSpPr>
          <p:nvPr>
            <p:ph type="body" sz="quarter" idx="11"/>
          </p:nvPr>
        </p:nvSpPr>
        <p:spPr>
          <a:xfrm>
            <a:off x="457200" y="265176"/>
            <a:ext cx="6583680" cy="274320"/>
          </a:xfrm>
        </p:spPr>
        <p:txBody>
          <a:bodyPr vert="horz" lIns="0" tIns="0" rIns="0" bIns="0" rtlCol="0" anchor="t">
            <a:noAutofit/>
          </a:bodyPr>
          <a:lstStyle>
            <a:lvl1pPr>
              <a:defRPr lang="en-US" sz="1600" dirty="0">
                <a:solidFill>
                  <a:schemeClr val="accent1"/>
                </a:solidFill>
              </a:defRPr>
            </a:lvl1pPr>
          </a:lstStyle>
          <a:p>
            <a:pPr lvl="0"/>
            <a:r>
              <a:rPr lang="en-US" dirty="0"/>
              <a:t>Click to edit Master text styles</a:t>
            </a:r>
          </a:p>
        </p:txBody>
      </p:sp>
      <p:sp>
        <p:nvSpPr>
          <p:cNvPr id="17" name="Text Placeholder 23"/>
          <p:cNvSpPr>
            <a:spLocks noGrp="1"/>
          </p:cNvSpPr>
          <p:nvPr>
            <p:ph type="body" sz="quarter" idx="14" hasCustomPrompt="1"/>
          </p:nvPr>
        </p:nvSpPr>
        <p:spPr>
          <a:xfrm>
            <a:off x="457200" y="7342632"/>
            <a:ext cx="6583680" cy="457200"/>
          </a:xfrm>
        </p:spPr>
        <p:txBody>
          <a:bodyPr tIns="0" anchor="b"/>
          <a:lstStyle>
            <a:lvl1pPr>
              <a:defRPr sz="800" b="0">
                <a:solidFill>
                  <a:schemeClr val="bg2">
                    <a:alpha val="70000"/>
                  </a:schemeClr>
                </a:solidFill>
                <a:latin typeface="IBM Plex Sans" charset="0"/>
                <a:ea typeface="IBM Plex Sans" charset="0"/>
                <a:cs typeface="IBM Plex Sans" charset="0"/>
              </a:defRPr>
            </a:lvl1pPr>
            <a:lvl2pPr>
              <a:defRPr sz="900"/>
            </a:lvl2pPr>
            <a:lvl3pPr>
              <a:defRPr sz="900"/>
            </a:lvl3pPr>
            <a:lvl4pPr>
              <a:defRPr sz="900"/>
            </a:lvl4pPr>
            <a:lvl5pPr>
              <a:defRPr sz="900"/>
            </a:lvl5pPr>
          </a:lstStyle>
          <a:p>
            <a:pPr lvl="0"/>
            <a:r>
              <a:rPr lang="en-US" dirty="0"/>
              <a:t>Source: Edit source here</a:t>
            </a:r>
          </a:p>
        </p:txBody>
      </p:sp>
      <p:grpSp>
        <p:nvGrpSpPr>
          <p:cNvPr id="14" name="Group 13"/>
          <p:cNvGrpSpPr/>
          <p:nvPr userDrawn="1"/>
        </p:nvGrpSpPr>
        <p:grpSpPr>
          <a:xfrm>
            <a:off x="914400" y="7899655"/>
            <a:ext cx="2713350" cy="220571"/>
            <a:chOff x="914400" y="7899655"/>
            <a:chExt cx="2713350" cy="220571"/>
          </a:xfrm>
        </p:grpSpPr>
        <p:sp>
          <p:nvSpPr>
            <p:cNvPr id="15" name="Footer Placeholder 3"/>
            <p:cNvSpPr txBox="1">
              <a:spLocks/>
            </p:cNvSpPr>
            <p:nvPr userDrawn="1"/>
          </p:nvSpPr>
          <p:spPr>
            <a:xfrm>
              <a:off x="9144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latin typeface="IBM Plex Sans" charset="0"/>
                  <a:ea typeface="IBM Plex Sans" charset="0"/>
                  <a:cs typeface="IBM Plex Sans" charset="0"/>
                </a:rPr>
                <a:t>©</a:t>
              </a:r>
              <a:r>
                <a:rPr lang="en-US" sz="400" b="0" i="0" dirty="0">
                  <a:latin typeface="IBM Plex Sans" charset="0"/>
                  <a:ea typeface="IBM Plex Sans" charset="0"/>
                  <a:cs typeface="IBM Plex Sans" charset="0"/>
                </a:rPr>
                <a:t> </a:t>
              </a:r>
              <a:r>
                <a:rPr lang="en-US" sz="799" b="0" i="0" dirty="0">
                  <a:latin typeface="IBM Plex Sans" charset="0"/>
                  <a:ea typeface="IBM Plex Sans" charset="0"/>
                  <a:cs typeface="IBM Plex Sans" charset="0"/>
                </a:rPr>
                <a:t>2019 IBM Corporation</a:t>
              </a:r>
              <a:r>
                <a:rPr lang="en-US" sz="799" b="0" i="0" baseline="0" dirty="0">
                  <a:latin typeface="IBM Plex Sans" charset="0"/>
                  <a:ea typeface="IBM Plex Sans" charset="0"/>
                  <a:cs typeface="IBM Plex Sans" charset="0"/>
                </a:rPr>
                <a:t>              </a:t>
              </a:r>
              <a:r>
                <a:rPr lang="en-US" sz="799" b="0" i="0" dirty="0">
                  <a:latin typeface="IBM Plex Sans" charset="0"/>
                  <a:ea typeface="IBM Plex Sans" charset="0"/>
                  <a:cs typeface="IBM Plex Sans" charset="0"/>
                </a:rPr>
                <a:t> </a:t>
              </a:r>
            </a:p>
          </p:txBody>
        </p:sp>
        <p:sp>
          <p:nvSpPr>
            <p:cNvPr id="16" name="Date Placeholder 2"/>
            <p:cNvSpPr txBox="1">
              <a:spLocks/>
            </p:cNvSpPr>
            <p:nvPr userDrawn="1"/>
          </p:nvSpPr>
          <p:spPr>
            <a:xfrm>
              <a:off x="2256150" y="7899655"/>
              <a:ext cx="1371600" cy="220571"/>
            </a:xfrm>
            <a:prstGeom prst="rect">
              <a:avLst/>
            </a:prstGeom>
          </p:spPr>
          <p:txBody>
            <a:bodyPr lIns="0" tIns="0" rIns="0" bIns="0" anchor="ctr"/>
            <a:lstStyle>
              <a:defPPr>
                <a:defRPr lang="en-US"/>
              </a:defPPr>
              <a:lvl1pPr marL="0" algn="l"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indent="0" fontAlgn="auto">
                <a:spcBef>
                  <a:spcPts val="0"/>
                </a:spcBef>
                <a:spcAft>
                  <a:spcPts val="0"/>
                </a:spcAft>
                <a:tabLst/>
                <a:defRPr/>
              </a:pPr>
              <a:r>
                <a:rPr lang="en-US" sz="799" b="0" i="0" dirty="0">
                  <a:solidFill>
                    <a:schemeClr val="bg2">
                      <a:alpha val="60000"/>
                    </a:schemeClr>
                  </a:solidFill>
                  <a:latin typeface="IBM Plex Sans" charset="0"/>
                  <a:ea typeface="IBM Plex Sans" charset="0"/>
                  <a:cs typeface="IBM Plex Sans" charset="0"/>
                </a:rPr>
                <a:t> </a:t>
              </a:r>
              <a:fld id="{7C9968D1-C8E5-4FE3-AED4-7D4518C301B3}" type="datetime3">
                <a:rPr lang="en-US" sz="799" b="0" i="0" smtClean="0">
                  <a:solidFill>
                    <a:schemeClr val="bg2">
                      <a:alpha val="60000"/>
                    </a:schemeClr>
                  </a:solidFill>
                  <a:latin typeface="IBM Plex Sans" charset="0"/>
                  <a:ea typeface="IBM Plex Sans" charset="0"/>
                  <a:cs typeface="IBM Plex Sans" charset="0"/>
                </a:rPr>
                <a:pPr marL="0" indent="0" fontAlgn="auto">
                  <a:spcBef>
                    <a:spcPts val="0"/>
                  </a:spcBef>
                  <a:spcAft>
                    <a:spcPts val="0"/>
                  </a:spcAft>
                  <a:tabLst/>
                  <a:defRPr/>
                </a:pPr>
                <a:t>3 December 2019</a:t>
              </a:fld>
              <a:endParaRPr lang="en-US" sz="799" b="0" i="0" dirty="0">
                <a:solidFill>
                  <a:schemeClr val="bg2">
                    <a:alpha val="60000"/>
                  </a:schemeClr>
                </a:solidFill>
                <a:latin typeface="IBM Plex Sans" charset="0"/>
                <a:ea typeface="IBM Plex Sans" charset="0"/>
                <a:cs typeface="IBM Plex Sans" charset="0"/>
              </a:endParaRPr>
            </a:p>
          </p:txBody>
        </p:sp>
      </p:grpSp>
      <p:sp>
        <p:nvSpPr>
          <p:cNvPr id="18" name="Footer Placeholder 3"/>
          <p:cNvSpPr txBox="1">
            <a:spLocks/>
          </p:cNvSpPr>
          <p:nvPr userDrawn="1"/>
        </p:nvSpPr>
        <p:spPr>
          <a:xfrm>
            <a:off x="38862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latin typeface="IBM Plex Sans" charset="0"/>
                <a:ea typeface="IBM Plex Sans" charset="0"/>
                <a:cs typeface="IBM Plex Sans" charset="0"/>
              </a:rPr>
              <a:t>IBM Services</a:t>
            </a:r>
          </a:p>
        </p:txBody>
      </p:sp>
      <p:sp>
        <p:nvSpPr>
          <p:cNvPr id="22" name="Slide Number Placeholder 2"/>
          <p:cNvSpPr txBox="1">
            <a:spLocks/>
          </p:cNvSpPr>
          <p:nvPr userDrawn="1"/>
        </p:nvSpPr>
        <p:spPr>
          <a:xfrm>
            <a:off x="454858" y="7893792"/>
            <a:ext cx="327879" cy="219050"/>
          </a:xfrm>
          <a:prstGeom prst="rect">
            <a:avLst/>
          </a:prstGeom>
        </p:spPr>
        <p:txBody>
          <a:bodyPr lIns="0" tIns="0" rIns="0" bIns="0" anchor="ctr"/>
          <a:lstStyle>
            <a:defPPr>
              <a:defRPr lang="en-US"/>
            </a:defPPr>
            <a:lvl1pPr marL="0" algn="l" defTabSz="685800" rtl="0" eaLnBrk="1" latinLnBrk="0" hangingPunct="1">
              <a:defRPr sz="1350" kern="1200">
                <a:solidFill>
                  <a:schemeClr val="bg2"/>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gn="l"/>
            <a:fld id="{3FD999D4-B456-9943-89B7-30D56181CE18}" type="slidenum">
              <a:rPr lang="en-US" sz="800" b="0" i="0" smtClean="0">
                <a:solidFill>
                  <a:schemeClr val="bg2"/>
                </a:solidFill>
                <a:latin typeface="IBM Plex Sans" charset="0"/>
                <a:ea typeface="IBM Plex Sans" charset="0"/>
                <a:cs typeface="IBM Plex Sans" charset="0"/>
              </a:rPr>
              <a:pPr algn="l"/>
              <a:t>‹#›</a:t>
            </a:fld>
            <a:endParaRPr lang="en-US" sz="800" b="0" i="0" dirty="0">
              <a:solidFill>
                <a:schemeClr val="bg2"/>
              </a:solidFill>
              <a:latin typeface="IBM Plex Sans" charset="0"/>
              <a:ea typeface="IBM Plex Sans" charset="0"/>
              <a:cs typeface="IBM Plex Sans" charset="0"/>
            </a:endParaRPr>
          </a:p>
        </p:txBody>
      </p:sp>
      <p:sp>
        <p:nvSpPr>
          <p:cNvPr id="23" name="Content Placeholder 2"/>
          <p:cNvSpPr>
            <a:spLocks noGrp="1"/>
          </p:cNvSpPr>
          <p:nvPr>
            <p:ph idx="1"/>
          </p:nvPr>
        </p:nvSpPr>
        <p:spPr>
          <a:xfrm>
            <a:off x="457200" y="2057400"/>
            <a:ext cx="3200400" cy="5257800"/>
          </a:xfrm>
        </p:spPr>
        <p:txBody>
          <a:bodyPr lIns="0" tIns="228600" rIns="0">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sp>
        <p:nvSpPr>
          <p:cNvPr id="24" name="Content Placeholder 2"/>
          <p:cNvSpPr>
            <a:spLocks noGrp="1"/>
          </p:cNvSpPr>
          <p:nvPr>
            <p:ph idx="10"/>
          </p:nvPr>
        </p:nvSpPr>
        <p:spPr>
          <a:xfrm>
            <a:off x="7467600" y="2057400"/>
            <a:ext cx="3200400" cy="5257800"/>
          </a:xfrm>
        </p:spPr>
        <p:txBody>
          <a:bodyPr lIns="0" tIns="228600" rIns="0">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sp>
        <p:nvSpPr>
          <p:cNvPr id="25" name="Content Placeholder 2"/>
          <p:cNvSpPr>
            <a:spLocks noGrp="1"/>
          </p:cNvSpPr>
          <p:nvPr>
            <p:ph idx="12"/>
          </p:nvPr>
        </p:nvSpPr>
        <p:spPr>
          <a:xfrm>
            <a:off x="3962400" y="2057400"/>
            <a:ext cx="3200400" cy="5257800"/>
          </a:xfrm>
        </p:spPr>
        <p:txBody>
          <a:bodyPr lIns="0" tIns="228600" rIns="0">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sp>
        <p:nvSpPr>
          <p:cNvPr id="26" name="Content Placeholder 2"/>
          <p:cNvSpPr>
            <a:spLocks noGrp="1"/>
          </p:cNvSpPr>
          <p:nvPr>
            <p:ph idx="13"/>
          </p:nvPr>
        </p:nvSpPr>
        <p:spPr>
          <a:xfrm>
            <a:off x="10972800" y="2057400"/>
            <a:ext cx="3200400" cy="5257800"/>
          </a:xfrm>
        </p:spPr>
        <p:txBody>
          <a:bodyPr lIns="0" tIns="228600" rIns="0">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pic>
        <p:nvPicPr>
          <p:cNvPr id="20" name="Picture 1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606823" y="7818135"/>
            <a:ext cx="566118" cy="228601"/>
          </a:xfrm>
          <a:prstGeom prst="rect">
            <a:avLst/>
          </a:prstGeom>
        </p:spPr>
      </p:pic>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_2-3_Title and Content">
    <p:spTree>
      <p:nvGrpSpPr>
        <p:cNvPr id="1" name=""/>
        <p:cNvGrpSpPr/>
        <p:nvPr/>
      </p:nvGrpSpPr>
      <p:grpSpPr>
        <a:xfrm>
          <a:off x="0" y="0"/>
          <a:ext cx="0" cy="0"/>
          <a:chOff x="0" y="0"/>
          <a:chExt cx="0" cy="0"/>
        </a:xfrm>
      </p:grpSpPr>
      <p:sp>
        <p:nvSpPr>
          <p:cNvPr id="22" name="Rectangle 21"/>
          <p:cNvSpPr/>
          <p:nvPr userDrawn="1"/>
        </p:nvSpPr>
        <p:spPr>
          <a:xfrm flipV="1">
            <a:off x="0" y="0"/>
            <a:ext cx="14630400" cy="20574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i="0" dirty="0">
              <a:latin typeface="Arial Regular" charset="0"/>
            </a:endParaRPr>
          </a:p>
        </p:txBody>
      </p:sp>
      <p:sp>
        <p:nvSpPr>
          <p:cNvPr id="10" name="Rectangle 9"/>
          <p:cNvSpPr/>
          <p:nvPr userDrawn="1"/>
        </p:nvSpPr>
        <p:spPr>
          <a:xfrm>
            <a:off x="0" y="2057400"/>
            <a:ext cx="14630400" cy="6172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i="0" dirty="0">
              <a:latin typeface="Arial Regular" charset="0"/>
            </a:endParaRPr>
          </a:p>
        </p:txBody>
      </p:sp>
      <p:sp>
        <p:nvSpPr>
          <p:cNvPr id="2" name="Title 1"/>
          <p:cNvSpPr>
            <a:spLocks noGrp="1"/>
          </p:cNvSpPr>
          <p:nvPr>
            <p:ph type="title"/>
          </p:nvPr>
        </p:nvSpPr>
        <p:spPr>
          <a:xfrm>
            <a:off x="457200" y="685800"/>
            <a:ext cx="13716000" cy="1143000"/>
          </a:xfrm>
        </p:spPr>
        <p:txBody>
          <a:bodyPr>
            <a:noAutofit/>
          </a:bodyPr>
          <a:lstStyle>
            <a:lvl1pPr>
              <a:defRPr>
                <a:solidFill>
                  <a:schemeClr val="tx1"/>
                </a:solidFill>
              </a:defRPr>
            </a:lvl1pPr>
          </a:lstStyle>
          <a:p>
            <a:r>
              <a:rPr lang="en-US" dirty="0"/>
              <a:t>Click to edit Master title style</a:t>
            </a:r>
          </a:p>
        </p:txBody>
      </p:sp>
      <p:sp>
        <p:nvSpPr>
          <p:cNvPr id="3" name="Content Placeholder 2"/>
          <p:cNvSpPr>
            <a:spLocks noGrp="1"/>
          </p:cNvSpPr>
          <p:nvPr>
            <p:ph idx="1"/>
          </p:nvPr>
        </p:nvSpPr>
        <p:spPr>
          <a:xfrm>
            <a:off x="457200" y="2057400"/>
            <a:ext cx="3200400" cy="5257800"/>
          </a:xfrm>
        </p:spPr>
        <p:txBody>
          <a:bodyPr lIns="0" tIns="228600" rIns="0">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sp>
        <p:nvSpPr>
          <p:cNvPr id="5" name="Text Placeholder 4"/>
          <p:cNvSpPr>
            <a:spLocks noGrp="1"/>
          </p:cNvSpPr>
          <p:nvPr>
            <p:ph type="body" sz="quarter" idx="11"/>
          </p:nvPr>
        </p:nvSpPr>
        <p:spPr>
          <a:xfrm>
            <a:off x="457200" y="265176"/>
            <a:ext cx="6583680" cy="274320"/>
          </a:xfrm>
        </p:spPr>
        <p:txBody>
          <a:bodyPr tIns="0">
            <a:noAutofit/>
          </a:bodyPr>
          <a:lstStyle>
            <a:lvl1pPr>
              <a:defRPr sz="1600">
                <a:solidFill>
                  <a:schemeClr val="accent1"/>
                </a:solidFill>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sp>
        <p:nvSpPr>
          <p:cNvPr id="19" name="Content Placeholder 2"/>
          <p:cNvSpPr>
            <a:spLocks noGrp="1"/>
          </p:cNvSpPr>
          <p:nvPr>
            <p:ph idx="10"/>
          </p:nvPr>
        </p:nvSpPr>
        <p:spPr>
          <a:xfrm>
            <a:off x="7467600" y="2057400"/>
            <a:ext cx="3200400" cy="5257800"/>
          </a:xfrm>
        </p:spPr>
        <p:txBody>
          <a:bodyPr lIns="0" tIns="228600" rIns="0">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sp>
        <p:nvSpPr>
          <p:cNvPr id="20" name="Content Placeholder 2"/>
          <p:cNvSpPr>
            <a:spLocks noGrp="1"/>
          </p:cNvSpPr>
          <p:nvPr>
            <p:ph idx="12"/>
          </p:nvPr>
        </p:nvSpPr>
        <p:spPr>
          <a:xfrm>
            <a:off x="3962400" y="2057400"/>
            <a:ext cx="3200400" cy="5257800"/>
          </a:xfrm>
        </p:spPr>
        <p:txBody>
          <a:bodyPr lIns="0" tIns="228600" rIns="0">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sp>
        <p:nvSpPr>
          <p:cNvPr id="21" name="Content Placeholder 2"/>
          <p:cNvSpPr>
            <a:spLocks noGrp="1"/>
          </p:cNvSpPr>
          <p:nvPr>
            <p:ph idx="13"/>
          </p:nvPr>
        </p:nvSpPr>
        <p:spPr>
          <a:xfrm>
            <a:off x="10972800" y="2057400"/>
            <a:ext cx="3200400" cy="5257800"/>
          </a:xfrm>
        </p:spPr>
        <p:txBody>
          <a:bodyPr lIns="0" tIns="228600" rIns="0">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sp>
        <p:nvSpPr>
          <p:cNvPr id="29" name="Text Placeholder 23"/>
          <p:cNvSpPr>
            <a:spLocks noGrp="1"/>
          </p:cNvSpPr>
          <p:nvPr>
            <p:ph type="body" sz="quarter" idx="14" hasCustomPrompt="1"/>
          </p:nvPr>
        </p:nvSpPr>
        <p:spPr>
          <a:xfrm>
            <a:off x="457200" y="7342632"/>
            <a:ext cx="6629400" cy="457200"/>
          </a:xfrm>
        </p:spPr>
        <p:txBody>
          <a:bodyPr tIns="0" anchor="b"/>
          <a:lstStyle>
            <a:lvl1pPr>
              <a:defRPr sz="800" b="0">
                <a:solidFill>
                  <a:schemeClr val="bg2">
                    <a:alpha val="70000"/>
                  </a:schemeClr>
                </a:solidFill>
              </a:defRPr>
            </a:lvl1pPr>
            <a:lvl2pPr>
              <a:defRPr sz="900"/>
            </a:lvl2pPr>
            <a:lvl3pPr>
              <a:defRPr sz="900"/>
            </a:lvl3pPr>
            <a:lvl4pPr>
              <a:defRPr sz="900"/>
            </a:lvl4pPr>
            <a:lvl5pPr>
              <a:defRPr sz="900"/>
            </a:lvl5pPr>
          </a:lstStyle>
          <a:p>
            <a:pPr lvl="0"/>
            <a:r>
              <a:rPr lang="en-US" dirty="0"/>
              <a:t>Source: Edit source here</a:t>
            </a:r>
          </a:p>
        </p:txBody>
      </p:sp>
      <p:grpSp>
        <p:nvGrpSpPr>
          <p:cNvPr id="14" name="Group 13"/>
          <p:cNvGrpSpPr/>
          <p:nvPr userDrawn="1"/>
        </p:nvGrpSpPr>
        <p:grpSpPr>
          <a:xfrm>
            <a:off x="914400" y="7899655"/>
            <a:ext cx="2713350" cy="220571"/>
            <a:chOff x="914400" y="7899655"/>
            <a:chExt cx="2713350" cy="220571"/>
          </a:xfrm>
        </p:grpSpPr>
        <p:sp>
          <p:nvSpPr>
            <p:cNvPr id="15" name="Footer Placeholder 3"/>
            <p:cNvSpPr txBox="1">
              <a:spLocks/>
            </p:cNvSpPr>
            <p:nvPr userDrawn="1"/>
          </p:nvSpPr>
          <p:spPr>
            <a:xfrm>
              <a:off x="9144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latin typeface="IBM Plex Sans" charset="0"/>
                  <a:ea typeface="IBM Plex Sans" charset="0"/>
                  <a:cs typeface="IBM Plex Sans" charset="0"/>
                </a:rPr>
                <a:t>©</a:t>
              </a:r>
              <a:r>
                <a:rPr lang="en-US" sz="400" b="0" i="0" dirty="0">
                  <a:latin typeface="IBM Plex Sans" charset="0"/>
                  <a:ea typeface="IBM Plex Sans" charset="0"/>
                  <a:cs typeface="IBM Plex Sans" charset="0"/>
                </a:rPr>
                <a:t> </a:t>
              </a:r>
              <a:r>
                <a:rPr lang="en-US" sz="799" b="0" i="0" dirty="0">
                  <a:latin typeface="IBM Plex Sans" charset="0"/>
                  <a:ea typeface="IBM Plex Sans" charset="0"/>
                  <a:cs typeface="IBM Plex Sans" charset="0"/>
                </a:rPr>
                <a:t>2019 IBM Corporation</a:t>
              </a:r>
              <a:r>
                <a:rPr lang="en-US" sz="799" b="0" i="0" baseline="0" dirty="0">
                  <a:latin typeface="IBM Plex Sans" charset="0"/>
                  <a:ea typeface="IBM Plex Sans" charset="0"/>
                  <a:cs typeface="IBM Plex Sans" charset="0"/>
                </a:rPr>
                <a:t>              </a:t>
              </a:r>
              <a:r>
                <a:rPr lang="en-US" sz="799" b="0" i="0" dirty="0">
                  <a:latin typeface="IBM Plex Sans" charset="0"/>
                  <a:ea typeface="IBM Plex Sans" charset="0"/>
                  <a:cs typeface="IBM Plex Sans" charset="0"/>
                </a:rPr>
                <a:t> </a:t>
              </a:r>
            </a:p>
          </p:txBody>
        </p:sp>
        <p:sp>
          <p:nvSpPr>
            <p:cNvPr id="16" name="Date Placeholder 2"/>
            <p:cNvSpPr txBox="1">
              <a:spLocks/>
            </p:cNvSpPr>
            <p:nvPr userDrawn="1"/>
          </p:nvSpPr>
          <p:spPr>
            <a:xfrm>
              <a:off x="2256150" y="7899655"/>
              <a:ext cx="1371600" cy="220571"/>
            </a:xfrm>
            <a:prstGeom prst="rect">
              <a:avLst/>
            </a:prstGeom>
          </p:spPr>
          <p:txBody>
            <a:bodyPr lIns="0" tIns="0" rIns="0" bIns="0" anchor="ctr"/>
            <a:lstStyle>
              <a:defPPr>
                <a:defRPr lang="en-US"/>
              </a:defPPr>
              <a:lvl1pPr marL="0" algn="l"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indent="0" fontAlgn="auto">
                <a:spcBef>
                  <a:spcPts val="0"/>
                </a:spcBef>
                <a:spcAft>
                  <a:spcPts val="0"/>
                </a:spcAft>
                <a:tabLst/>
                <a:defRPr/>
              </a:pPr>
              <a:r>
                <a:rPr lang="en-US" sz="799" b="0" i="0" dirty="0">
                  <a:solidFill>
                    <a:schemeClr val="bg2">
                      <a:alpha val="60000"/>
                    </a:schemeClr>
                  </a:solidFill>
                  <a:latin typeface="IBM Plex Sans" charset="0"/>
                  <a:ea typeface="IBM Plex Sans" charset="0"/>
                  <a:cs typeface="IBM Plex Sans" charset="0"/>
                </a:rPr>
                <a:t> </a:t>
              </a:r>
              <a:fld id="{7C9968D1-C8E5-4FE3-AED4-7D4518C301B3}" type="datetime3">
                <a:rPr lang="en-US" sz="799" b="0" i="0" smtClean="0">
                  <a:solidFill>
                    <a:schemeClr val="bg2">
                      <a:alpha val="60000"/>
                    </a:schemeClr>
                  </a:solidFill>
                  <a:latin typeface="IBM Plex Sans" charset="0"/>
                  <a:ea typeface="IBM Plex Sans" charset="0"/>
                  <a:cs typeface="IBM Plex Sans" charset="0"/>
                </a:rPr>
                <a:pPr marL="0" indent="0" fontAlgn="auto">
                  <a:spcBef>
                    <a:spcPts val="0"/>
                  </a:spcBef>
                  <a:spcAft>
                    <a:spcPts val="0"/>
                  </a:spcAft>
                  <a:tabLst/>
                  <a:defRPr/>
                </a:pPr>
                <a:t>3 December 2019</a:t>
              </a:fld>
              <a:endParaRPr lang="en-US" sz="799" b="0" i="0" dirty="0">
                <a:solidFill>
                  <a:schemeClr val="bg2">
                    <a:alpha val="60000"/>
                  </a:schemeClr>
                </a:solidFill>
                <a:latin typeface="IBM Plex Sans" charset="0"/>
                <a:ea typeface="IBM Plex Sans" charset="0"/>
                <a:cs typeface="IBM Plex Sans" charset="0"/>
              </a:endParaRPr>
            </a:p>
          </p:txBody>
        </p:sp>
      </p:grpSp>
      <p:sp>
        <p:nvSpPr>
          <p:cNvPr id="17" name="Footer Placeholder 3"/>
          <p:cNvSpPr txBox="1">
            <a:spLocks/>
          </p:cNvSpPr>
          <p:nvPr userDrawn="1"/>
        </p:nvSpPr>
        <p:spPr>
          <a:xfrm>
            <a:off x="38862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latin typeface="IBM Plex Sans" charset="0"/>
                <a:ea typeface="IBM Plex Sans" charset="0"/>
                <a:cs typeface="IBM Plex Sans" charset="0"/>
              </a:rPr>
              <a:t>IBM Services</a:t>
            </a:r>
          </a:p>
        </p:txBody>
      </p:sp>
      <p:sp>
        <p:nvSpPr>
          <p:cNvPr id="18" name="Slide Number Placeholder 2"/>
          <p:cNvSpPr txBox="1">
            <a:spLocks/>
          </p:cNvSpPr>
          <p:nvPr userDrawn="1"/>
        </p:nvSpPr>
        <p:spPr>
          <a:xfrm>
            <a:off x="454858" y="7893792"/>
            <a:ext cx="327879" cy="219050"/>
          </a:xfrm>
          <a:prstGeom prst="rect">
            <a:avLst/>
          </a:prstGeom>
        </p:spPr>
        <p:txBody>
          <a:bodyPr lIns="0" tIns="0" rIns="0" bIns="0" anchor="ctr"/>
          <a:lstStyle>
            <a:defPPr>
              <a:defRPr lang="en-US"/>
            </a:defPPr>
            <a:lvl1pPr marL="0" algn="l" defTabSz="685800" rtl="0" eaLnBrk="1" latinLnBrk="0" hangingPunct="1">
              <a:defRPr sz="1350" kern="1200">
                <a:solidFill>
                  <a:schemeClr val="bg2"/>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gn="l"/>
            <a:fld id="{3FD999D4-B456-9943-89B7-30D56181CE18}" type="slidenum">
              <a:rPr lang="en-US" sz="800" b="0" i="0" smtClean="0">
                <a:solidFill>
                  <a:schemeClr val="bg2"/>
                </a:solidFill>
                <a:latin typeface="IBM Plex Sans" charset="0"/>
                <a:ea typeface="IBM Plex Sans" charset="0"/>
                <a:cs typeface="IBM Plex Sans" charset="0"/>
              </a:rPr>
              <a:pPr algn="l"/>
              <a:t>‹#›</a:t>
            </a:fld>
            <a:endParaRPr lang="en-US" sz="800" b="0" i="0" dirty="0">
              <a:solidFill>
                <a:schemeClr val="bg2"/>
              </a:solidFill>
              <a:latin typeface="IBM Plex Sans" charset="0"/>
              <a:ea typeface="IBM Plex Sans" charset="0"/>
              <a:cs typeface="IBM Plex Sans" charset="0"/>
            </a:endParaRPr>
          </a:p>
        </p:txBody>
      </p:sp>
      <p:pic>
        <p:nvPicPr>
          <p:cNvPr id="23" name="Picture 2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606823" y="7818135"/>
            <a:ext cx="566118" cy="228601"/>
          </a:xfrm>
          <a:prstGeom prst="rect">
            <a:avLst/>
          </a:prstGeom>
        </p:spPr>
      </p:pic>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2-5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057400"/>
            <a:ext cx="2971800" cy="3657600"/>
          </a:xfrm>
        </p:spPr>
        <p:txBody>
          <a:bodyPr tIns="228600">
            <a:noAutofit/>
          </a:bodyPr>
          <a:lstStyle>
            <a:lvl1pPr>
              <a:defRPr>
                <a:latin typeface="IBM Plex Sans" charset="0"/>
                <a:ea typeface="IBM Plex Sans" charset="0"/>
                <a:cs typeface="IBM Plex Sans" charset="0"/>
              </a:defRPr>
            </a:lvl1pPr>
          </a:lstStyle>
          <a:p>
            <a:r>
              <a:rPr lang="en-US" dirty="0"/>
              <a:t>Click to edit Master title style</a:t>
            </a:r>
          </a:p>
        </p:txBody>
      </p:sp>
      <p:sp>
        <p:nvSpPr>
          <p:cNvPr id="5" name="Text Placeholder 4"/>
          <p:cNvSpPr>
            <a:spLocks noGrp="1"/>
          </p:cNvSpPr>
          <p:nvPr>
            <p:ph type="body" sz="quarter" idx="11"/>
          </p:nvPr>
        </p:nvSpPr>
        <p:spPr>
          <a:xfrm>
            <a:off x="457200" y="265176"/>
            <a:ext cx="2971800" cy="822960"/>
          </a:xfrm>
        </p:spPr>
        <p:txBody>
          <a:bodyPr tIns="0">
            <a:noAutofit/>
          </a:bodyPr>
          <a:lstStyle>
            <a:lvl1pPr>
              <a:defRPr sz="1600">
                <a:solidFill>
                  <a:schemeClr val="accent1"/>
                </a:solidFill>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3606824" y="7818135"/>
            <a:ext cx="566118" cy="228601"/>
          </a:xfrm>
          <a:prstGeom prst="rect">
            <a:avLst/>
          </a:prstGeom>
        </p:spPr>
      </p:pic>
      <p:pic>
        <p:nvPicPr>
          <p:cNvPr id="13" name="Picture 1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606823" y="7818135"/>
            <a:ext cx="566118" cy="228601"/>
          </a:xfrm>
          <a:prstGeom prst="rect">
            <a:avLst/>
          </a:prstGeom>
        </p:spPr>
      </p:pic>
      <p:sp>
        <p:nvSpPr>
          <p:cNvPr id="16" name="Text Placeholder 23"/>
          <p:cNvSpPr>
            <a:spLocks noGrp="1"/>
          </p:cNvSpPr>
          <p:nvPr>
            <p:ph type="body" sz="quarter" idx="14" hasCustomPrompt="1"/>
          </p:nvPr>
        </p:nvSpPr>
        <p:spPr>
          <a:xfrm>
            <a:off x="457200" y="7315200"/>
            <a:ext cx="3017520" cy="484632"/>
          </a:xfrm>
        </p:spPr>
        <p:txBody>
          <a:bodyPr tIns="0" anchor="b"/>
          <a:lstStyle>
            <a:lvl1pPr>
              <a:defRPr sz="800" b="0">
                <a:solidFill>
                  <a:schemeClr val="bg2">
                    <a:alpha val="70000"/>
                  </a:schemeClr>
                </a:solidFill>
              </a:defRPr>
            </a:lvl1pPr>
            <a:lvl2pPr>
              <a:defRPr sz="900"/>
            </a:lvl2pPr>
            <a:lvl3pPr>
              <a:defRPr sz="900"/>
            </a:lvl3pPr>
            <a:lvl4pPr>
              <a:defRPr sz="900"/>
            </a:lvl4pPr>
            <a:lvl5pPr>
              <a:defRPr sz="900"/>
            </a:lvl5pPr>
          </a:lstStyle>
          <a:p>
            <a:pPr lvl="0"/>
            <a:r>
              <a:rPr lang="en-US" dirty="0"/>
              <a:t>Source: Edit source here</a:t>
            </a:r>
          </a:p>
        </p:txBody>
      </p:sp>
      <p:sp>
        <p:nvSpPr>
          <p:cNvPr id="66" name="Content Placeholder 2"/>
          <p:cNvSpPr>
            <a:spLocks noGrp="1"/>
          </p:cNvSpPr>
          <p:nvPr>
            <p:ph idx="10"/>
          </p:nvPr>
        </p:nvSpPr>
        <p:spPr>
          <a:xfrm>
            <a:off x="7467600" y="2057400"/>
            <a:ext cx="3200400" cy="5257800"/>
          </a:xfrm>
        </p:spPr>
        <p:txBody>
          <a:bodyPr lIns="0" tIns="228600" rIns="0">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sp>
        <p:nvSpPr>
          <p:cNvPr id="67" name="Content Placeholder 2"/>
          <p:cNvSpPr>
            <a:spLocks noGrp="1"/>
          </p:cNvSpPr>
          <p:nvPr>
            <p:ph idx="12"/>
          </p:nvPr>
        </p:nvSpPr>
        <p:spPr>
          <a:xfrm>
            <a:off x="3962400" y="2057400"/>
            <a:ext cx="3200400" cy="5257800"/>
          </a:xfrm>
        </p:spPr>
        <p:txBody>
          <a:bodyPr lIns="0" tIns="228600" rIns="0">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sp>
        <p:nvSpPr>
          <p:cNvPr id="68" name="Content Placeholder 2"/>
          <p:cNvSpPr>
            <a:spLocks noGrp="1"/>
          </p:cNvSpPr>
          <p:nvPr>
            <p:ph idx="13"/>
          </p:nvPr>
        </p:nvSpPr>
        <p:spPr>
          <a:xfrm>
            <a:off x="10972800" y="2057400"/>
            <a:ext cx="3200400" cy="5257800"/>
          </a:xfrm>
        </p:spPr>
        <p:txBody>
          <a:bodyPr lIns="0" tIns="228600" rIns="0">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2-6_Title and Content">
    <p:spTree>
      <p:nvGrpSpPr>
        <p:cNvPr id="1" name=""/>
        <p:cNvGrpSpPr/>
        <p:nvPr/>
      </p:nvGrpSpPr>
      <p:grpSpPr>
        <a:xfrm>
          <a:off x="0" y="0"/>
          <a:ext cx="0" cy="0"/>
          <a:chOff x="0" y="0"/>
          <a:chExt cx="0" cy="0"/>
        </a:xfrm>
      </p:grpSpPr>
      <p:sp>
        <p:nvSpPr>
          <p:cNvPr id="4" name="Rectangle 3"/>
          <p:cNvSpPr/>
          <p:nvPr userDrawn="1"/>
        </p:nvSpPr>
        <p:spPr>
          <a:xfrm>
            <a:off x="3657600" y="0"/>
            <a:ext cx="10972800" cy="8229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i="0" dirty="0">
              <a:latin typeface="Arial Regular" charset="0"/>
            </a:endParaRPr>
          </a:p>
        </p:txBody>
      </p:sp>
      <p:sp>
        <p:nvSpPr>
          <p:cNvPr id="2" name="Title 1"/>
          <p:cNvSpPr>
            <a:spLocks noGrp="1"/>
          </p:cNvSpPr>
          <p:nvPr>
            <p:ph type="title"/>
          </p:nvPr>
        </p:nvSpPr>
        <p:spPr>
          <a:xfrm>
            <a:off x="457200" y="2057400"/>
            <a:ext cx="2971800" cy="3657600"/>
          </a:xfrm>
        </p:spPr>
        <p:txBody>
          <a:bodyPr tIns="228600">
            <a:noAutofit/>
          </a:bodyPr>
          <a:lstStyle/>
          <a:p>
            <a:r>
              <a:rPr lang="en-US" dirty="0"/>
              <a:t>Click to edit Master title style</a:t>
            </a:r>
          </a:p>
        </p:txBody>
      </p:sp>
      <p:sp>
        <p:nvSpPr>
          <p:cNvPr id="5" name="Text Placeholder 4"/>
          <p:cNvSpPr>
            <a:spLocks noGrp="1"/>
          </p:cNvSpPr>
          <p:nvPr>
            <p:ph type="body" sz="quarter" idx="11"/>
          </p:nvPr>
        </p:nvSpPr>
        <p:spPr>
          <a:xfrm>
            <a:off x="457200" y="265176"/>
            <a:ext cx="2971800" cy="822960"/>
          </a:xfrm>
        </p:spPr>
        <p:txBody>
          <a:bodyPr tIns="0">
            <a:noAutofit/>
          </a:bodyPr>
          <a:lstStyle>
            <a:lvl1pPr>
              <a:defRPr sz="1600">
                <a:solidFill>
                  <a:schemeClr val="accent1"/>
                </a:solidFill>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sp>
        <p:nvSpPr>
          <p:cNvPr id="13" name="Text Placeholder 23"/>
          <p:cNvSpPr>
            <a:spLocks noGrp="1"/>
          </p:cNvSpPr>
          <p:nvPr>
            <p:ph type="body" sz="quarter" idx="14" hasCustomPrompt="1"/>
          </p:nvPr>
        </p:nvSpPr>
        <p:spPr>
          <a:xfrm>
            <a:off x="457200" y="7315200"/>
            <a:ext cx="3017521" cy="484632"/>
          </a:xfrm>
        </p:spPr>
        <p:txBody>
          <a:bodyPr tIns="0" anchor="b"/>
          <a:lstStyle>
            <a:lvl1pPr>
              <a:defRPr sz="800" b="0">
                <a:solidFill>
                  <a:schemeClr val="bg2">
                    <a:alpha val="70000"/>
                  </a:schemeClr>
                </a:solidFill>
              </a:defRPr>
            </a:lvl1pPr>
            <a:lvl2pPr>
              <a:defRPr sz="900"/>
            </a:lvl2pPr>
            <a:lvl3pPr>
              <a:defRPr sz="900"/>
            </a:lvl3pPr>
            <a:lvl4pPr>
              <a:defRPr sz="900"/>
            </a:lvl4pPr>
            <a:lvl5pPr>
              <a:defRPr sz="900"/>
            </a:lvl5pPr>
          </a:lstStyle>
          <a:p>
            <a:pPr lvl="0"/>
            <a:r>
              <a:rPr lang="en-US" dirty="0"/>
              <a:t>Source: Edit source here</a:t>
            </a:r>
          </a:p>
        </p:txBody>
      </p:sp>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606823" y="7818135"/>
            <a:ext cx="566118" cy="228601"/>
          </a:xfrm>
          <a:prstGeom prst="rect">
            <a:avLst/>
          </a:prstGeom>
        </p:spPr>
      </p:pic>
      <p:sp>
        <p:nvSpPr>
          <p:cNvPr id="12" name="Footer Placeholder 3"/>
          <p:cNvSpPr txBox="1">
            <a:spLocks/>
          </p:cNvSpPr>
          <p:nvPr userDrawn="1"/>
        </p:nvSpPr>
        <p:spPr>
          <a:xfrm>
            <a:off x="38862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latin typeface="IBM Plex Sans" charset="0"/>
                <a:ea typeface="IBM Plex Sans" charset="0"/>
                <a:cs typeface="IBM Plex Sans" charset="0"/>
              </a:rPr>
              <a:t>IBM Services</a:t>
            </a:r>
          </a:p>
        </p:txBody>
      </p:sp>
      <p:sp>
        <p:nvSpPr>
          <p:cNvPr id="16" name="Content Placeholder 2"/>
          <p:cNvSpPr>
            <a:spLocks noGrp="1"/>
          </p:cNvSpPr>
          <p:nvPr>
            <p:ph idx="10"/>
          </p:nvPr>
        </p:nvSpPr>
        <p:spPr>
          <a:xfrm>
            <a:off x="7467600" y="2057400"/>
            <a:ext cx="3200400" cy="5257800"/>
          </a:xfrm>
        </p:spPr>
        <p:txBody>
          <a:bodyPr lIns="0" tIns="228600" rIns="0">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sp>
        <p:nvSpPr>
          <p:cNvPr id="17" name="Content Placeholder 2"/>
          <p:cNvSpPr>
            <a:spLocks noGrp="1"/>
          </p:cNvSpPr>
          <p:nvPr>
            <p:ph idx="12"/>
          </p:nvPr>
        </p:nvSpPr>
        <p:spPr>
          <a:xfrm>
            <a:off x="3962400" y="2057400"/>
            <a:ext cx="3200400" cy="5257800"/>
          </a:xfrm>
        </p:spPr>
        <p:txBody>
          <a:bodyPr lIns="0" tIns="228600" rIns="0">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sp>
        <p:nvSpPr>
          <p:cNvPr id="18" name="Content Placeholder 2"/>
          <p:cNvSpPr>
            <a:spLocks noGrp="1"/>
          </p:cNvSpPr>
          <p:nvPr>
            <p:ph idx="13"/>
          </p:nvPr>
        </p:nvSpPr>
        <p:spPr>
          <a:xfrm>
            <a:off x="10972800" y="2057400"/>
            <a:ext cx="3200400" cy="5257800"/>
          </a:xfrm>
        </p:spPr>
        <p:txBody>
          <a:bodyPr lIns="0" tIns="228600" rIns="0">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Cover_large type">
    <p:bg>
      <p:bgPr>
        <a:solidFill>
          <a:schemeClr val="accent2"/>
        </a:solidFill>
        <a:effectLst/>
      </p:bgPr>
    </p:bg>
    <p:spTree>
      <p:nvGrpSpPr>
        <p:cNvPr id="1" name=""/>
        <p:cNvGrpSpPr/>
        <p:nvPr/>
      </p:nvGrpSpPr>
      <p:grpSpPr>
        <a:xfrm>
          <a:off x="0" y="0"/>
          <a:ext cx="0" cy="0"/>
          <a:chOff x="0" y="0"/>
          <a:chExt cx="0" cy="0"/>
        </a:xfrm>
      </p:grpSpPr>
      <p:cxnSp>
        <p:nvCxnSpPr>
          <p:cNvPr id="4" name="Straight Connector 3"/>
          <p:cNvCxnSpPr/>
          <p:nvPr userDrawn="1"/>
        </p:nvCxnSpPr>
        <p:spPr>
          <a:xfrm>
            <a:off x="3657600" y="457200"/>
            <a:ext cx="0" cy="7315200"/>
          </a:xfrm>
          <a:prstGeom prst="line">
            <a:avLst/>
          </a:prstGeom>
          <a:ln w="3175">
            <a:solidFill>
              <a:schemeClr val="bg2"/>
            </a:solidFill>
          </a:ln>
          <a:effectLst/>
        </p:spPr>
        <p:style>
          <a:lnRef idx="2">
            <a:schemeClr val="accent1"/>
          </a:lnRef>
          <a:fillRef idx="0">
            <a:schemeClr val="accent1"/>
          </a:fillRef>
          <a:effectRef idx="1">
            <a:schemeClr val="accent1"/>
          </a:effectRef>
          <a:fontRef idx="minor">
            <a:schemeClr val="tx1"/>
          </a:fontRef>
        </p:style>
      </p:cxnSp>
      <p:pic>
        <p:nvPicPr>
          <p:cNvPr id="5" name="Picture 4"/>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3776472" y="7260336"/>
            <a:ext cx="2131024" cy="848563"/>
          </a:xfrm>
          <a:prstGeom prst="rect">
            <a:avLst/>
          </a:prstGeom>
        </p:spPr>
      </p:pic>
      <p:pic>
        <p:nvPicPr>
          <p:cNvPr id="7" name="Picture 6"/>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602227" y="7541839"/>
            <a:ext cx="570973" cy="230561"/>
          </a:xfrm>
          <a:prstGeom prst="rect">
            <a:avLst/>
          </a:prstGeom>
        </p:spPr>
      </p:pic>
      <p:sp>
        <p:nvSpPr>
          <p:cNvPr id="11" name="Title 10"/>
          <p:cNvSpPr>
            <a:spLocks noGrp="1"/>
          </p:cNvSpPr>
          <p:nvPr>
            <p:ph type="title"/>
          </p:nvPr>
        </p:nvSpPr>
        <p:spPr>
          <a:xfrm>
            <a:off x="4114800" y="411480"/>
            <a:ext cx="10058400" cy="5760720"/>
          </a:xfrm>
        </p:spPr>
        <p:txBody>
          <a:bodyPr>
            <a:noAutofit/>
          </a:bodyPr>
          <a:lstStyle>
            <a:lvl1pPr>
              <a:defRPr sz="5400" b="1"/>
            </a:lvl1pPr>
          </a:lstStyle>
          <a:p>
            <a:r>
              <a:rPr lang="en-US" dirty="0"/>
              <a:t>Click to edit Master title style</a:t>
            </a: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3_2-8_Title and Content">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057400"/>
            <a:ext cx="2971800" cy="3657600"/>
          </a:xfrm>
        </p:spPr>
        <p:txBody>
          <a:bodyPr tIns="228600">
            <a:noAutofit/>
          </a:bodyPr>
          <a:lstStyle/>
          <a:p>
            <a:r>
              <a:rPr lang="en-US" dirty="0"/>
              <a:t>Click to edit Master title style</a:t>
            </a:r>
          </a:p>
        </p:txBody>
      </p:sp>
      <p:sp>
        <p:nvSpPr>
          <p:cNvPr id="5" name="Text Placeholder 4"/>
          <p:cNvSpPr>
            <a:spLocks noGrp="1"/>
          </p:cNvSpPr>
          <p:nvPr>
            <p:ph type="body" sz="quarter" idx="11"/>
          </p:nvPr>
        </p:nvSpPr>
        <p:spPr>
          <a:xfrm>
            <a:off x="457200" y="265176"/>
            <a:ext cx="2971800" cy="822960"/>
          </a:xfrm>
        </p:spPr>
        <p:txBody>
          <a:bodyPr tIns="0">
            <a:noAutofit/>
          </a:bodyPr>
          <a:lstStyle>
            <a:lvl1pPr>
              <a:defRPr sz="1600">
                <a:solidFill>
                  <a:schemeClr val="accent1">
                    <a:lumMod val="40000"/>
                    <a:lumOff val="60000"/>
                  </a:schemeClr>
                </a:solidFill>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sp>
        <p:nvSpPr>
          <p:cNvPr id="13" name="Text Placeholder 23"/>
          <p:cNvSpPr>
            <a:spLocks noGrp="1"/>
          </p:cNvSpPr>
          <p:nvPr>
            <p:ph type="body" sz="quarter" idx="14" hasCustomPrompt="1"/>
          </p:nvPr>
        </p:nvSpPr>
        <p:spPr>
          <a:xfrm>
            <a:off x="457200" y="7315200"/>
            <a:ext cx="3017521" cy="484632"/>
          </a:xfrm>
        </p:spPr>
        <p:txBody>
          <a:bodyPr tIns="0" anchor="b"/>
          <a:lstStyle>
            <a:lvl1pPr>
              <a:defRPr sz="800" b="0">
                <a:solidFill>
                  <a:schemeClr val="bg2">
                    <a:alpha val="70000"/>
                  </a:schemeClr>
                </a:solidFill>
              </a:defRPr>
            </a:lvl1pPr>
            <a:lvl2pPr>
              <a:defRPr sz="900"/>
            </a:lvl2pPr>
            <a:lvl3pPr>
              <a:defRPr sz="900"/>
            </a:lvl3pPr>
            <a:lvl4pPr>
              <a:defRPr sz="900"/>
            </a:lvl4pPr>
            <a:lvl5pPr>
              <a:defRPr sz="900"/>
            </a:lvl5pPr>
          </a:lstStyle>
          <a:p>
            <a:pPr lvl="0"/>
            <a:r>
              <a:rPr lang="en-US" dirty="0"/>
              <a:t>Source: Edit source here</a:t>
            </a:r>
          </a:p>
        </p:txBody>
      </p:sp>
      <p:sp>
        <p:nvSpPr>
          <p:cNvPr id="12" name="Content Placeholder 2"/>
          <p:cNvSpPr>
            <a:spLocks noGrp="1"/>
          </p:cNvSpPr>
          <p:nvPr>
            <p:ph idx="10"/>
          </p:nvPr>
        </p:nvSpPr>
        <p:spPr>
          <a:xfrm>
            <a:off x="7467600" y="2057400"/>
            <a:ext cx="3200400" cy="5257800"/>
          </a:xfrm>
        </p:spPr>
        <p:txBody>
          <a:bodyPr lIns="0" tIns="228600" rIns="0">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sp>
        <p:nvSpPr>
          <p:cNvPr id="14" name="Content Placeholder 2"/>
          <p:cNvSpPr>
            <a:spLocks noGrp="1"/>
          </p:cNvSpPr>
          <p:nvPr>
            <p:ph idx="12"/>
          </p:nvPr>
        </p:nvSpPr>
        <p:spPr>
          <a:xfrm>
            <a:off x="3962400" y="2057400"/>
            <a:ext cx="3200400" cy="5257800"/>
          </a:xfrm>
        </p:spPr>
        <p:txBody>
          <a:bodyPr lIns="0" tIns="228600" rIns="0">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sp>
        <p:nvSpPr>
          <p:cNvPr id="16" name="Content Placeholder 2"/>
          <p:cNvSpPr>
            <a:spLocks noGrp="1"/>
          </p:cNvSpPr>
          <p:nvPr>
            <p:ph idx="13"/>
          </p:nvPr>
        </p:nvSpPr>
        <p:spPr>
          <a:xfrm>
            <a:off x="10972800" y="2057400"/>
            <a:ext cx="3200400" cy="5257800"/>
          </a:xfrm>
        </p:spPr>
        <p:txBody>
          <a:bodyPr lIns="0" tIns="228600" rIns="0">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pic>
        <p:nvPicPr>
          <p:cNvPr id="17" name="Picture 1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606823" y="7818135"/>
            <a:ext cx="566118" cy="228601"/>
          </a:xfrm>
          <a:prstGeom prst="rect">
            <a:avLst/>
          </a:prstGeom>
        </p:spPr>
      </p:pic>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2-7_Title and Content">
    <p:spTree>
      <p:nvGrpSpPr>
        <p:cNvPr id="1" name=""/>
        <p:cNvGrpSpPr/>
        <p:nvPr/>
      </p:nvGrpSpPr>
      <p:grpSpPr>
        <a:xfrm>
          <a:off x="0" y="0"/>
          <a:ext cx="0" cy="0"/>
          <a:chOff x="0" y="0"/>
          <a:chExt cx="0" cy="0"/>
        </a:xfrm>
      </p:grpSpPr>
      <p:sp>
        <p:nvSpPr>
          <p:cNvPr id="4" name="Rectangle 3"/>
          <p:cNvSpPr/>
          <p:nvPr userDrawn="1"/>
        </p:nvSpPr>
        <p:spPr>
          <a:xfrm>
            <a:off x="3657600" y="0"/>
            <a:ext cx="10972800" cy="82296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i="0" dirty="0">
              <a:latin typeface="Arial Regular" charset="0"/>
            </a:endParaRPr>
          </a:p>
        </p:txBody>
      </p:sp>
      <p:sp>
        <p:nvSpPr>
          <p:cNvPr id="2" name="Title 1"/>
          <p:cNvSpPr>
            <a:spLocks noGrp="1"/>
          </p:cNvSpPr>
          <p:nvPr>
            <p:ph type="title"/>
          </p:nvPr>
        </p:nvSpPr>
        <p:spPr>
          <a:xfrm>
            <a:off x="457200" y="2057400"/>
            <a:ext cx="2971800" cy="3657600"/>
          </a:xfrm>
        </p:spPr>
        <p:txBody>
          <a:bodyPr tIns="228600">
            <a:noAutofit/>
          </a:bodyPr>
          <a:lstStyle/>
          <a:p>
            <a:r>
              <a:rPr lang="en-US" dirty="0"/>
              <a:t>Click to edit Master title style</a:t>
            </a:r>
          </a:p>
        </p:txBody>
      </p:sp>
      <p:sp>
        <p:nvSpPr>
          <p:cNvPr id="5" name="Text Placeholder 4"/>
          <p:cNvSpPr>
            <a:spLocks noGrp="1"/>
          </p:cNvSpPr>
          <p:nvPr>
            <p:ph type="body" sz="quarter" idx="11"/>
          </p:nvPr>
        </p:nvSpPr>
        <p:spPr>
          <a:xfrm>
            <a:off x="457200" y="265176"/>
            <a:ext cx="2971800" cy="822960"/>
          </a:xfrm>
        </p:spPr>
        <p:txBody>
          <a:bodyPr tIns="0">
            <a:noAutofit/>
          </a:bodyPr>
          <a:lstStyle>
            <a:lvl1pPr>
              <a:defRPr sz="1600">
                <a:solidFill>
                  <a:schemeClr val="accent1"/>
                </a:solidFill>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606824" y="7818135"/>
            <a:ext cx="566118" cy="228600"/>
          </a:xfrm>
          <a:prstGeom prst="rect">
            <a:avLst/>
          </a:prstGeom>
        </p:spPr>
      </p:pic>
      <p:sp>
        <p:nvSpPr>
          <p:cNvPr id="13" name="Text Placeholder 23"/>
          <p:cNvSpPr>
            <a:spLocks noGrp="1"/>
          </p:cNvSpPr>
          <p:nvPr>
            <p:ph type="body" sz="quarter" idx="14" hasCustomPrompt="1"/>
          </p:nvPr>
        </p:nvSpPr>
        <p:spPr>
          <a:xfrm>
            <a:off x="457200" y="7315200"/>
            <a:ext cx="3017520" cy="484632"/>
          </a:xfrm>
        </p:spPr>
        <p:txBody>
          <a:bodyPr tIns="0" anchor="b"/>
          <a:lstStyle>
            <a:lvl1pPr>
              <a:defRPr sz="800" b="0">
                <a:solidFill>
                  <a:schemeClr val="bg2">
                    <a:alpha val="70000"/>
                  </a:schemeClr>
                </a:solidFill>
              </a:defRPr>
            </a:lvl1pPr>
            <a:lvl2pPr>
              <a:defRPr sz="900"/>
            </a:lvl2pPr>
            <a:lvl3pPr>
              <a:defRPr sz="900"/>
            </a:lvl3pPr>
            <a:lvl4pPr>
              <a:defRPr sz="900"/>
            </a:lvl4pPr>
            <a:lvl5pPr>
              <a:defRPr sz="900"/>
            </a:lvl5pPr>
          </a:lstStyle>
          <a:p>
            <a:pPr lvl="0"/>
            <a:r>
              <a:rPr lang="en-US" dirty="0"/>
              <a:t>Source: Edit source here</a:t>
            </a:r>
          </a:p>
        </p:txBody>
      </p:sp>
      <p:sp>
        <p:nvSpPr>
          <p:cNvPr id="12" name="Footer Placeholder 3"/>
          <p:cNvSpPr txBox="1">
            <a:spLocks/>
          </p:cNvSpPr>
          <p:nvPr userDrawn="1"/>
        </p:nvSpPr>
        <p:spPr>
          <a:xfrm>
            <a:off x="38862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solidFill>
                  <a:schemeClr val="tx1">
                    <a:alpha val="60000"/>
                  </a:schemeClr>
                </a:solidFill>
                <a:latin typeface="IBM Plex Sans" charset="0"/>
                <a:ea typeface="IBM Plex Sans" charset="0"/>
                <a:cs typeface="IBM Plex Sans" charset="0"/>
              </a:rPr>
              <a:t>IBM Services</a:t>
            </a:r>
          </a:p>
        </p:txBody>
      </p:sp>
      <p:sp>
        <p:nvSpPr>
          <p:cNvPr id="19" name="Content Placeholder 2"/>
          <p:cNvSpPr>
            <a:spLocks noGrp="1"/>
          </p:cNvSpPr>
          <p:nvPr>
            <p:ph idx="10"/>
          </p:nvPr>
        </p:nvSpPr>
        <p:spPr>
          <a:xfrm>
            <a:off x="7467600" y="2057400"/>
            <a:ext cx="3200400" cy="5257800"/>
          </a:xfrm>
        </p:spPr>
        <p:txBody>
          <a:bodyPr lIns="0" tIns="228600" rIns="0">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20" name="Content Placeholder 2"/>
          <p:cNvSpPr>
            <a:spLocks noGrp="1"/>
          </p:cNvSpPr>
          <p:nvPr>
            <p:ph idx="12"/>
          </p:nvPr>
        </p:nvSpPr>
        <p:spPr>
          <a:xfrm>
            <a:off x="3962400" y="2057400"/>
            <a:ext cx="3200400" cy="5257800"/>
          </a:xfrm>
        </p:spPr>
        <p:txBody>
          <a:bodyPr lIns="0" tIns="228600" rIns="0">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21" name="Content Placeholder 2"/>
          <p:cNvSpPr>
            <a:spLocks noGrp="1"/>
          </p:cNvSpPr>
          <p:nvPr>
            <p:ph idx="13"/>
          </p:nvPr>
        </p:nvSpPr>
        <p:spPr>
          <a:xfrm>
            <a:off x="10972800" y="2057400"/>
            <a:ext cx="3200400" cy="5257800"/>
          </a:xfrm>
        </p:spPr>
        <p:txBody>
          <a:bodyPr lIns="0" tIns="228600" rIns="0">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2-8_Title and Content">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EC3FF5AB-8365-4E22-95CC-F46584893E70}"/>
              </a:ext>
            </a:extLst>
          </p:cNvPr>
          <p:cNvPicPr>
            <a:picLocks noChangeAspect="1"/>
          </p:cNvPicPr>
          <p:nvPr userDrawn="1"/>
        </p:nvPicPr>
        <p:blipFill>
          <a:blip r:embed="rId2"/>
          <a:stretch>
            <a:fillRect/>
          </a:stretch>
        </p:blipFill>
        <p:spPr>
          <a:xfrm>
            <a:off x="3674507" y="-15240"/>
            <a:ext cx="10955893" cy="8229600"/>
          </a:xfrm>
          <a:prstGeom prst="rect">
            <a:avLst/>
          </a:prstGeom>
        </p:spPr>
      </p:pic>
      <p:sp>
        <p:nvSpPr>
          <p:cNvPr id="11" name="Rectangle 10">
            <a:extLst>
              <a:ext uri="{FF2B5EF4-FFF2-40B4-BE49-F238E27FC236}">
                <a16:creationId xmlns:a16="http://schemas.microsoft.com/office/drawing/2014/main" id="{47F27BAF-381C-4206-99E1-A68B0D109816}"/>
              </a:ext>
            </a:extLst>
          </p:cNvPr>
          <p:cNvSpPr/>
          <p:nvPr userDrawn="1"/>
        </p:nvSpPr>
        <p:spPr>
          <a:xfrm>
            <a:off x="3657600" y="-15240"/>
            <a:ext cx="10972800" cy="8244840"/>
          </a:xfrm>
          <a:prstGeom prst="rect">
            <a:avLst/>
          </a:prstGeom>
          <a:solidFill>
            <a:schemeClr val="tx1">
              <a:alpha val="14000"/>
            </a:scheme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71437" tIns="71437" rIns="71437" bIns="71437" numCol="1" spcCol="38100" rtlCol="0" anchor="ctr">
            <a:spAutoFit/>
          </a:bodyPr>
          <a:lstStyle/>
          <a:p>
            <a:pPr marL="0" marR="0" indent="0" algn="ctr" defTabSz="821531" rtl="0" fontAlgn="auto" latinLnBrk="0" hangingPunct="0">
              <a:lnSpc>
                <a:spcPct val="100000"/>
              </a:lnSpc>
              <a:spcBef>
                <a:spcPts val="0"/>
              </a:spcBef>
              <a:spcAft>
                <a:spcPts val="0"/>
              </a:spcAft>
              <a:buClrTx/>
              <a:buSzTx/>
              <a:buFontTx/>
              <a:buNone/>
              <a:tabLst/>
            </a:pPr>
            <a:endParaRPr kumimoji="0" lang="en-US" sz="2800" b="0" i="0" u="none" strike="noStrike" cap="none" spc="0" normalizeH="0" baseline="0">
              <a:ln>
                <a:noFill/>
              </a:ln>
              <a:solidFill>
                <a:srgbClr val="FFFFFF"/>
              </a:solidFill>
              <a:effectLst/>
              <a:uFillTx/>
              <a:latin typeface="+mn-lt"/>
              <a:ea typeface="+mn-ea"/>
              <a:cs typeface="+mn-cs"/>
              <a:sym typeface="Helvetica Neue Medium"/>
            </a:endParaRPr>
          </a:p>
        </p:txBody>
      </p:sp>
      <p:sp>
        <p:nvSpPr>
          <p:cNvPr id="2" name="Title 1"/>
          <p:cNvSpPr>
            <a:spLocks noGrp="1"/>
          </p:cNvSpPr>
          <p:nvPr>
            <p:ph type="title"/>
          </p:nvPr>
        </p:nvSpPr>
        <p:spPr>
          <a:xfrm>
            <a:off x="457200" y="2057400"/>
            <a:ext cx="2971800" cy="3657600"/>
          </a:xfrm>
        </p:spPr>
        <p:txBody>
          <a:bodyPr tIns="228600">
            <a:noAutofit/>
          </a:bodyPr>
          <a:lstStyle/>
          <a:p>
            <a:r>
              <a:rPr lang="en-US" dirty="0"/>
              <a:t>Click to edit Master title style</a:t>
            </a:r>
          </a:p>
        </p:txBody>
      </p:sp>
      <p:sp>
        <p:nvSpPr>
          <p:cNvPr id="5" name="Text Placeholder 4"/>
          <p:cNvSpPr>
            <a:spLocks noGrp="1"/>
          </p:cNvSpPr>
          <p:nvPr>
            <p:ph type="body" sz="quarter" idx="11"/>
          </p:nvPr>
        </p:nvSpPr>
        <p:spPr>
          <a:xfrm>
            <a:off x="457200" y="265176"/>
            <a:ext cx="2971800" cy="822960"/>
          </a:xfrm>
        </p:spPr>
        <p:txBody>
          <a:bodyPr tIns="0">
            <a:noAutofit/>
          </a:bodyPr>
          <a:lstStyle>
            <a:lvl1pPr>
              <a:defRPr sz="1600">
                <a:solidFill>
                  <a:schemeClr val="accent1"/>
                </a:solidFill>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sp>
        <p:nvSpPr>
          <p:cNvPr id="13" name="Text Placeholder 23"/>
          <p:cNvSpPr>
            <a:spLocks noGrp="1"/>
          </p:cNvSpPr>
          <p:nvPr>
            <p:ph type="body" sz="quarter" idx="14" hasCustomPrompt="1"/>
          </p:nvPr>
        </p:nvSpPr>
        <p:spPr>
          <a:xfrm>
            <a:off x="457200" y="7315200"/>
            <a:ext cx="3017521" cy="484632"/>
          </a:xfrm>
        </p:spPr>
        <p:txBody>
          <a:bodyPr tIns="0" anchor="b"/>
          <a:lstStyle>
            <a:lvl1pPr>
              <a:defRPr sz="800" b="0">
                <a:solidFill>
                  <a:schemeClr val="bg2">
                    <a:alpha val="70000"/>
                  </a:schemeClr>
                </a:solidFill>
              </a:defRPr>
            </a:lvl1pPr>
            <a:lvl2pPr>
              <a:defRPr sz="900"/>
            </a:lvl2pPr>
            <a:lvl3pPr>
              <a:defRPr sz="900"/>
            </a:lvl3pPr>
            <a:lvl4pPr>
              <a:defRPr sz="900"/>
            </a:lvl4pPr>
            <a:lvl5pPr>
              <a:defRPr sz="900"/>
            </a:lvl5pPr>
          </a:lstStyle>
          <a:p>
            <a:pPr lvl="0"/>
            <a:r>
              <a:rPr lang="en-US" dirty="0"/>
              <a:t>Source: Edit source here</a:t>
            </a:r>
          </a:p>
        </p:txBody>
      </p:sp>
      <p:pic>
        <p:nvPicPr>
          <p:cNvPr id="3" name="Graphic 2">
            <a:extLst>
              <a:ext uri="{FF2B5EF4-FFF2-40B4-BE49-F238E27FC236}">
                <a16:creationId xmlns:a16="http://schemas.microsoft.com/office/drawing/2014/main" id="{47D9B26A-1EBA-4087-A316-936D409491EB}"/>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13578840" y="7818649"/>
            <a:ext cx="568198" cy="233151"/>
          </a:xfrm>
          <a:prstGeom prst="rect">
            <a:avLst/>
          </a:prstGeom>
        </p:spPr>
      </p:pic>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1_2-7_Title and Content">
    <p:spTree>
      <p:nvGrpSpPr>
        <p:cNvPr id="1" name=""/>
        <p:cNvGrpSpPr/>
        <p:nvPr/>
      </p:nvGrpSpPr>
      <p:grpSpPr>
        <a:xfrm>
          <a:off x="0" y="0"/>
          <a:ext cx="0" cy="0"/>
          <a:chOff x="0" y="0"/>
          <a:chExt cx="0" cy="0"/>
        </a:xfrm>
      </p:grpSpPr>
      <p:sp>
        <p:nvSpPr>
          <p:cNvPr id="4" name="Rectangle 3"/>
          <p:cNvSpPr/>
          <p:nvPr userDrawn="1"/>
        </p:nvSpPr>
        <p:spPr>
          <a:xfrm>
            <a:off x="3657600" y="0"/>
            <a:ext cx="10972800" cy="82296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i="0" dirty="0">
              <a:latin typeface="Arial Regular" charset="0"/>
            </a:endParaRPr>
          </a:p>
        </p:txBody>
      </p:sp>
      <p:sp>
        <p:nvSpPr>
          <p:cNvPr id="2" name="Title 1"/>
          <p:cNvSpPr>
            <a:spLocks noGrp="1"/>
          </p:cNvSpPr>
          <p:nvPr>
            <p:ph type="title"/>
          </p:nvPr>
        </p:nvSpPr>
        <p:spPr>
          <a:xfrm>
            <a:off x="457200" y="2057400"/>
            <a:ext cx="2971800" cy="3657600"/>
          </a:xfrm>
        </p:spPr>
        <p:txBody>
          <a:bodyPr tIns="228600">
            <a:noAutofit/>
          </a:bodyPr>
          <a:lstStyle/>
          <a:p>
            <a:r>
              <a:rPr lang="en-US" dirty="0"/>
              <a:t>Click to edit Master title style</a:t>
            </a:r>
          </a:p>
        </p:txBody>
      </p:sp>
      <p:sp>
        <p:nvSpPr>
          <p:cNvPr id="5" name="Text Placeholder 4"/>
          <p:cNvSpPr>
            <a:spLocks noGrp="1"/>
          </p:cNvSpPr>
          <p:nvPr>
            <p:ph type="body" sz="quarter" idx="11"/>
          </p:nvPr>
        </p:nvSpPr>
        <p:spPr>
          <a:xfrm>
            <a:off x="457200" y="265176"/>
            <a:ext cx="2971800" cy="822960"/>
          </a:xfrm>
        </p:spPr>
        <p:txBody>
          <a:bodyPr tIns="0">
            <a:noAutofit/>
          </a:bodyPr>
          <a:lstStyle>
            <a:lvl1pPr>
              <a:defRPr sz="1600">
                <a:solidFill>
                  <a:schemeClr val="accent1"/>
                </a:solidFill>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606824" y="7818135"/>
            <a:ext cx="566118" cy="228600"/>
          </a:xfrm>
          <a:prstGeom prst="rect">
            <a:avLst/>
          </a:prstGeom>
        </p:spPr>
      </p:pic>
      <p:sp>
        <p:nvSpPr>
          <p:cNvPr id="13" name="Text Placeholder 23"/>
          <p:cNvSpPr>
            <a:spLocks noGrp="1"/>
          </p:cNvSpPr>
          <p:nvPr>
            <p:ph type="body" sz="quarter" idx="14" hasCustomPrompt="1"/>
          </p:nvPr>
        </p:nvSpPr>
        <p:spPr>
          <a:xfrm>
            <a:off x="457200" y="7315200"/>
            <a:ext cx="3017520" cy="484632"/>
          </a:xfrm>
        </p:spPr>
        <p:txBody>
          <a:bodyPr tIns="0" anchor="b"/>
          <a:lstStyle>
            <a:lvl1pPr>
              <a:defRPr sz="800" b="0">
                <a:solidFill>
                  <a:schemeClr val="bg2">
                    <a:alpha val="70000"/>
                  </a:schemeClr>
                </a:solidFill>
              </a:defRPr>
            </a:lvl1pPr>
            <a:lvl2pPr>
              <a:defRPr sz="900"/>
            </a:lvl2pPr>
            <a:lvl3pPr>
              <a:defRPr sz="900"/>
            </a:lvl3pPr>
            <a:lvl4pPr>
              <a:defRPr sz="900"/>
            </a:lvl4pPr>
            <a:lvl5pPr>
              <a:defRPr sz="900"/>
            </a:lvl5pPr>
          </a:lstStyle>
          <a:p>
            <a:pPr lvl="0"/>
            <a:r>
              <a:rPr lang="en-US" dirty="0"/>
              <a:t>Source: Edit source here</a:t>
            </a:r>
          </a:p>
        </p:txBody>
      </p:sp>
      <p:sp>
        <p:nvSpPr>
          <p:cNvPr id="12" name="Footer Placeholder 3"/>
          <p:cNvSpPr txBox="1">
            <a:spLocks/>
          </p:cNvSpPr>
          <p:nvPr userDrawn="1"/>
        </p:nvSpPr>
        <p:spPr>
          <a:xfrm>
            <a:off x="38862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solidFill>
                  <a:schemeClr val="tx1">
                    <a:alpha val="60000"/>
                  </a:schemeClr>
                </a:solidFill>
                <a:latin typeface="IBM Plex Sans" charset="0"/>
                <a:ea typeface="IBM Plex Sans" charset="0"/>
                <a:cs typeface="IBM Plex Sans" charset="0"/>
              </a:rPr>
              <a:t>IBM Services</a:t>
            </a: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1_2-8_Title and Content">
    <p:spTree>
      <p:nvGrpSpPr>
        <p:cNvPr id="1" name=""/>
        <p:cNvGrpSpPr/>
        <p:nvPr/>
      </p:nvGrpSpPr>
      <p:grpSpPr>
        <a:xfrm>
          <a:off x="0" y="0"/>
          <a:ext cx="0" cy="0"/>
          <a:chOff x="0" y="0"/>
          <a:chExt cx="0" cy="0"/>
        </a:xfrm>
      </p:grpSpPr>
      <p:sp>
        <p:nvSpPr>
          <p:cNvPr id="4" name="Rectangle 3"/>
          <p:cNvSpPr/>
          <p:nvPr userDrawn="1"/>
        </p:nvSpPr>
        <p:spPr>
          <a:xfrm>
            <a:off x="3657600" y="0"/>
            <a:ext cx="10972800" cy="8229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i="0" dirty="0">
              <a:latin typeface="Arial Regular" charset="0"/>
            </a:endParaRPr>
          </a:p>
        </p:txBody>
      </p:sp>
      <p:sp>
        <p:nvSpPr>
          <p:cNvPr id="2" name="Title 1"/>
          <p:cNvSpPr>
            <a:spLocks noGrp="1"/>
          </p:cNvSpPr>
          <p:nvPr>
            <p:ph type="title"/>
          </p:nvPr>
        </p:nvSpPr>
        <p:spPr>
          <a:xfrm>
            <a:off x="457200" y="2057400"/>
            <a:ext cx="2971800" cy="3657600"/>
          </a:xfrm>
        </p:spPr>
        <p:txBody>
          <a:bodyPr tIns="228600">
            <a:noAutofit/>
          </a:bodyPr>
          <a:lstStyle/>
          <a:p>
            <a:r>
              <a:rPr lang="en-US" dirty="0"/>
              <a:t>Click to edit Master title style</a:t>
            </a:r>
          </a:p>
        </p:txBody>
      </p:sp>
      <p:sp>
        <p:nvSpPr>
          <p:cNvPr id="5" name="Text Placeholder 4"/>
          <p:cNvSpPr>
            <a:spLocks noGrp="1"/>
          </p:cNvSpPr>
          <p:nvPr>
            <p:ph type="body" sz="quarter" idx="11"/>
          </p:nvPr>
        </p:nvSpPr>
        <p:spPr>
          <a:xfrm>
            <a:off x="457200" y="265176"/>
            <a:ext cx="2971800" cy="822960"/>
          </a:xfrm>
        </p:spPr>
        <p:txBody>
          <a:bodyPr tIns="0">
            <a:noAutofit/>
          </a:bodyPr>
          <a:lstStyle>
            <a:lvl1pPr>
              <a:defRPr sz="1600">
                <a:solidFill>
                  <a:schemeClr val="accent1"/>
                </a:solidFill>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606824" y="7818135"/>
            <a:ext cx="566118" cy="228600"/>
          </a:xfrm>
          <a:prstGeom prst="rect">
            <a:avLst/>
          </a:prstGeom>
        </p:spPr>
      </p:pic>
      <p:sp>
        <p:nvSpPr>
          <p:cNvPr id="13" name="Text Placeholder 23"/>
          <p:cNvSpPr>
            <a:spLocks noGrp="1"/>
          </p:cNvSpPr>
          <p:nvPr>
            <p:ph type="body" sz="quarter" idx="14" hasCustomPrompt="1"/>
          </p:nvPr>
        </p:nvSpPr>
        <p:spPr>
          <a:xfrm>
            <a:off x="457200" y="7315200"/>
            <a:ext cx="3017521" cy="484632"/>
          </a:xfrm>
        </p:spPr>
        <p:txBody>
          <a:bodyPr tIns="0" anchor="b"/>
          <a:lstStyle>
            <a:lvl1pPr>
              <a:defRPr sz="800" b="0">
                <a:solidFill>
                  <a:schemeClr val="bg2">
                    <a:alpha val="70000"/>
                  </a:schemeClr>
                </a:solidFill>
              </a:defRPr>
            </a:lvl1pPr>
            <a:lvl2pPr>
              <a:defRPr sz="900"/>
            </a:lvl2pPr>
            <a:lvl3pPr>
              <a:defRPr sz="900"/>
            </a:lvl3pPr>
            <a:lvl4pPr>
              <a:defRPr sz="900"/>
            </a:lvl4pPr>
            <a:lvl5pPr>
              <a:defRPr sz="900"/>
            </a:lvl5pPr>
          </a:lstStyle>
          <a:p>
            <a:pPr lvl="0"/>
            <a:r>
              <a:rPr lang="en-US" dirty="0"/>
              <a:t>Source: Edit source here</a:t>
            </a:r>
          </a:p>
        </p:txBody>
      </p:sp>
      <p:sp>
        <p:nvSpPr>
          <p:cNvPr id="15" name="Footer Placeholder 3"/>
          <p:cNvSpPr txBox="1">
            <a:spLocks/>
          </p:cNvSpPr>
          <p:nvPr userDrawn="1"/>
        </p:nvSpPr>
        <p:spPr>
          <a:xfrm>
            <a:off x="38862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solidFill>
                  <a:schemeClr val="tx1">
                    <a:alpha val="60000"/>
                  </a:schemeClr>
                </a:solidFill>
                <a:latin typeface="IBM Plex Sans" charset="0"/>
                <a:ea typeface="IBM Plex Sans" charset="0"/>
                <a:cs typeface="IBM Plex Sans" charset="0"/>
              </a:rPr>
              <a:t>IBM Services</a:t>
            </a: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2-9_Title and Content">
    <p:spTree>
      <p:nvGrpSpPr>
        <p:cNvPr id="1" name=""/>
        <p:cNvGrpSpPr/>
        <p:nvPr/>
      </p:nvGrpSpPr>
      <p:grpSpPr>
        <a:xfrm>
          <a:off x="0" y="0"/>
          <a:ext cx="0" cy="0"/>
          <a:chOff x="0" y="0"/>
          <a:chExt cx="0" cy="0"/>
        </a:xfrm>
      </p:grpSpPr>
      <p:sp>
        <p:nvSpPr>
          <p:cNvPr id="6" name="Rectangle 5"/>
          <p:cNvSpPr/>
          <p:nvPr userDrawn="1"/>
        </p:nvSpPr>
        <p:spPr>
          <a:xfrm flipH="1">
            <a:off x="0" y="1270"/>
            <a:ext cx="7315200" cy="82296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i="0" dirty="0">
              <a:latin typeface="Arial Regular" charset="0"/>
            </a:endParaRPr>
          </a:p>
        </p:txBody>
      </p:sp>
      <p:sp>
        <p:nvSpPr>
          <p:cNvPr id="2" name="Title 1"/>
          <p:cNvSpPr>
            <a:spLocks noGrp="1"/>
          </p:cNvSpPr>
          <p:nvPr>
            <p:ph type="title"/>
          </p:nvPr>
        </p:nvSpPr>
        <p:spPr>
          <a:xfrm>
            <a:off x="457200" y="685800"/>
            <a:ext cx="6583680" cy="1143000"/>
          </a:xfrm>
        </p:spPr>
        <p:txBody>
          <a:bodyPr>
            <a:noAutofit/>
          </a:bodyPr>
          <a:lstStyle/>
          <a:p>
            <a:r>
              <a:rPr lang="en-US" dirty="0"/>
              <a:t>Click to edit Master title style</a:t>
            </a:r>
          </a:p>
        </p:txBody>
      </p:sp>
      <p:sp>
        <p:nvSpPr>
          <p:cNvPr id="5" name="Text Placeholder 4"/>
          <p:cNvSpPr>
            <a:spLocks noGrp="1"/>
          </p:cNvSpPr>
          <p:nvPr>
            <p:ph type="body" sz="quarter" idx="11"/>
          </p:nvPr>
        </p:nvSpPr>
        <p:spPr>
          <a:xfrm>
            <a:off x="457200" y="265176"/>
            <a:ext cx="6583680" cy="274320"/>
          </a:xfrm>
        </p:spPr>
        <p:txBody>
          <a:bodyPr tIns="0">
            <a:noAutofit/>
          </a:bodyPr>
          <a:lstStyle>
            <a:lvl1pPr>
              <a:defRPr sz="1600">
                <a:solidFill>
                  <a:schemeClr val="accent1"/>
                </a:solidFill>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sp>
        <p:nvSpPr>
          <p:cNvPr id="9" name="Text Placeholder 23"/>
          <p:cNvSpPr>
            <a:spLocks noGrp="1"/>
          </p:cNvSpPr>
          <p:nvPr>
            <p:ph type="body" sz="quarter" idx="14" hasCustomPrompt="1"/>
          </p:nvPr>
        </p:nvSpPr>
        <p:spPr>
          <a:xfrm>
            <a:off x="454858" y="7342632"/>
            <a:ext cx="6583680" cy="457200"/>
          </a:xfrm>
        </p:spPr>
        <p:txBody>
          <a:bodyPr tIns="0" anchor="b"/>
          <a:lstStyle>
            <a:lvl1pPr>
              <a:defRPr sz="800" b="0">
                <a:solidFill>
                  <a:schemeClr val="bg2">
                    <a:alpha val="70000"/>
                  </a:schemeClr>
                </a:solidFill>
                <a:latin typeface="IBM Plex Sans" charset="0"/>
                <a:ea typeface="IBM Plex Sans" charset="0"/>
                <a:cs typeface="IBM Plex Sans" charset="0"/>
              </a:defRPr>
            </a:lvl1pPr>
            <a:lvl2pPr>
              <a:defRPr sz="900"/>
            </a:lvl2pPr>
            <a:lvl3pPr>
              <a:defRPr sz="900"/>
            </a:lvl3pPr>
            <a:lvl4pPr>
              <a:defRPr sz="900"/>
            </a:lvl4pPr>
            <a:lvl5pPr>
              <a:defRPr sz="900"/>
            </a:lvl5pPr>
          </a:lstStyle>
          <a:p>
            <a:pPr lvl="0"/>
            <a:r>
              <a:rPr lang="en-US" dirty="0"/>
              <a:t>Source: Edit source here</a:t>
            </a:r>
          </a:p>
        </p:txBody>
      </p:sp>
      <p:grpSp>
        <p:nvGrpSpPr>
          <p:cNvPr id="12" name="Group 11"/>
          <p:cNvGrpSpPr/>
          <p:nvPr userDrawn="1"/>
        </p:nvGrpSpPr>
        <p:grpSpPr>
          <a:xfrm>
            <a:off x="914400" y="7899655"/>
            <a:ext cx="2713350" cy="220571"/>
            <a:chOff x="914400" y="7899655"/>
            <a:chExt cx="2713350" cy="220571"/>
          </a:xfrm>
        </p:grpSpPr>
        <p:sp>
          <p:nvSpPr>
            <p:cNvPr id="13" name="Footer Placeholder 3"/>
            <p:cNvSpPr txBox="1">
              <a:spLocks/>
            </p:cNvSpPr>
            <p:nvPr userDrawn="1"/>
          </p:nvSpPr>
          <p:spPr>
            <a:xfrm>
              <a:off x="9144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latin typeface="IBM Plex Sans" charset="0"/>
                  <a:ea typeface="IBM Plex Sans" charset="0"/>
                  <a:cs typeface="IBM Plex Sans" charset="0"/>
                </a:rPr>
                <a:t>©</a:t>
              </a:r>
              <a:r>
                <a:rPr lang="en-US" sz="400" b="0" i="0" dirty="0">
                  <a:latin typeface="IBM Plex Sans" charset="0"/>
                  <a:ea typeface="IBM Plex Sans" charset="0"/>
                  <a:cs typeface="IBM Plex Sans" charset="0"/>
                </a:rPr>
                <a:t> </a:t>
              </a:r>
              <a:r>
                <a:rPr lang="en-US" sz="799" b="0" i="0" dirty="0">
                  <a:latin typeface="IBM Plex Sans" charset="0"/>
                  <a:ea typeface="IBM Plex Sans" charset="0"/>
                  <a:cs typeface="IBM Plex Sans" charset="0"/>
                </a:rPr>
                <a:t>2019 IBM Corporation</a:t>
              </a:r>
              <a:r>
                <a:rPr lang="en-US" sz="799" b="0" i="0" baseline="0" dirty="0">
                  <a:latin typeface="IBM Plex Sans" charset="0"/>
                  <a:ea typeface="IBM Plex Sans" charset="0"/>
                  <a:cs typeface="IBM Plex Sans" charset="0"/>
                </a:rPr>
                <a:t>              </a:t>
              </a:r>
              <a:r>
                <a:rPr lang="en-US" sz="799" b="0" i="0" dirty="0">
                  <a:latin typeface="IBM Plex Sans" charset="0"/>
                  <a:ea typeface="IBM Plex Sans" charset="0"/>
                  <a:cs typeface="IBM Plex Sans" charset="0"/>
                </a:rPr>
                <a:t> </a:t>
              </a:r>
            </a:p>
          </p:txBody>
        </p:sp>
        <p:sp>
          <p:nvSpPr>
            <p:cNvPr id="14" name="Date Placeholder 2"/>
            <p:cNvSpPr txBox="1">
              <a:spLocks/>
            </p:cNvSpPr>
            <p:nvPr userDrawn="1"/>
          </p:nvSpPr>
          <p:spPr>
            <a:xfrm>
              <a:off x="2256150" y="7899655"/>
              <a:ext cx="1371600" cy="220571"/>
            </a:xfrm>
            <a:prstGeom prst="rect">
              <a:avLst/>
            </a:prstGeom>
          </p:spPr>
          <p:txBody>
            <a:bodyPr lIns="0" tIns="0" rIns="0" bIns="0" anchor="ctr"/>
            <a:lstStyle>
              <a:defPPr>
                <a:defRPr lang="en-US"/>
              </a:defPPr>
              <a:lvl1pPr marL="0" algn="l"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indent="0" fontAlgn="auto">
                <a:spcBef>
                  <a:spcPts val="0"/>
                </a:spcBef>
                <a:spcAft>
                  <a:spcPts val="0"/>
                </a:spcAft>
                <a:tabLst/>
                <a:defRPr/>
              </a:pPr>
              <a:r>
                <a:rPr lang="en-US" sz="799" b="0" i="0" dirty="0">
                  <a:solidFill>
                    <a:schemeClr val="bg2">
                      <a:alpha val="60000"/>
                    </a:schemeClr>
                  </a:solidFill>
                  <a:latin typeface="IBM Plex Sans" charset="0"/>
                  <a:ea typeface="IBM Plex Sans" charset="0"/>
                  <a:cs typeface="IBM Plex Sans" charset="0"/>
                </a:rPr>
                <a:t> </a:t>
              </a:r>
              <a:fld id="{7C9968D1-C8E5-4FE3-AED4-7D4518C301B3}" type="datetime3">
                <a:rPr lang="en-US" sz="799" b="0" i="0" smtClean="0">
                  <a:solidFill>
                    <a:schemeClr val="bg2">
                      <a:alpha val="60000"/>
                    </a:schemeClr>
                  </a:solidFill>
                  <a:latin typeface="IBM Plex Sans" charset="0"/>
                  <a:ea typeface="IBM Plex Sans" charset="0"/>
                  <a:cs typeface="IBM Plex Sans" charset="0"/>
                </a:rPr>
                <a:pPr marL="0" indent="0" fontAlgn="auto">
                  <a:spcBef>
                    <a:spcPts val="0"/>
                  </a:spcBef>
                  <a:spcAft>
                    <a:spcPts val="0"/>
                  </a:spcAft>
                  <a:tabLst/>
                  <a:defRPr/>
                </a:pPr>
                <a:t>3 December 2019</a:t>
              </a:fld>
              <a:endParaRPr lang="en-US" sz="799" b="0" i="0" dirty="0">
                <a:solidFill>
                  <a:schemeClr val="bg2">
                    <a:alpha val="60000"/>
                  </a:schemeClr>
                </a:solidFill>
                <a:latin typeface="IBM Plex Sans" charset="0"/>
                <a:ea typeface="IBM Plex Sans" charset="0"/>
                <a:cs typeface="IBM Plex Sans" charset="0"/>
              </a:endParaRPr>
            </a:p>
          </p:txBody>
        </p:sp>
      </p:grpSp>
      <p:sp>
        <p:nvSpPr>
          <p:cNvPr id="15" name="Footer Placeholder 3"/>
          <p:cNvSpPr txBox="1">
            <a:spLocks/>
          </p:cNvSpPr>
          <p:nvPr userDrawn="1"/>
        </p:nvSpPr>
        <p:spPr>
          <a:xfrm>
            <a:off x="38862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latin typeface="IBM Plex Sans" charset="0"/>
                <a:ea typeface="IBM Plex Sans" charset="0"/>
                <a:cs typeface="IBM Plex Sans" charset="0"/>
              </a:rPr>
              <a:t>IBM Services</a:t>
            </a:r>
          </a:p>
        </p:txBody>
      </p:sp>
      <p:sp>
        <p:nvSpPr>
          <p:cNvPr id="16" name="Slide Number Placeholder 2"/>
          <p:cNvSpPr txBox="1">
            <a:spLocks/>
          </p:cNvSpPr>
          <p:nvPr userDrawn="1"/>
        </p:nvSpPr>
        <p:spPr>
          <a:xfrm>
            <a:off x="454858" y="7893792"/>
            <a:ext cx="327879" cy="219050"/>
          </a:xfrm>
          <a:prstGeom prst="rect">
            <a:avLst/>
          </a:prstGeom>
        </p:spPr>
        <p:txBody>
          <a:bodyPr lIns="0" tIns="0" rIns="0" bIns="0" anchor="ctr"/>
          <a:lstStyle>
            <a:defPPr>
              <a:defRPr lang="en-US"/>
            </a:defPPr>
            <a:lvl1pPr marL="0" algn="l" defTabSz="685800" rtl="0" eaLnBrk="1" latinLnBrk="0" hangingPunct="1">
              <a:defRPr sz="1350" kern="1200">
                <a:solidFill>
                  <a:schemeClr val="bg2"/>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gn="l"/>
            <a:fld id="{3FD999D4-B456-9943-89B7-30D56181CE18}" type="slidenum">
              <a:rPr lang="en-US" sz="800" b="0" i="0" smtClean="0">
                <a:solidFill>
                  <a:schemeClr val="bg2"/>
                </a:solidFill>
                <a:latin typeface="IBM Plex Sans" charset="0"/>
                <a:ea typeface="IBM Plex Sans" charset="0"/>
                <a:cs typeface="IBM Plex Sans" charset="0"/>
              </a:rPr>
              <a:pPr algn="l"/>
              <a:t>‹#›</a:t>
            </a:fld>
            <a:endParaRPr lang="en-US" sz="800" b="0" i="0" dirty="0">
              <a:solidFill>
                <a:schemeClr val="bg2"/>
              </a:solidFill>
              <a:latin typeface="IBM Plex Sans" charset="0"/>
              <a:ea typeface="IBM Plex Sans" charset="0"/>
              <a:cs typeface="IBM Plex Sans" charset="0"/>
            </a:endParaRPr>
          </a:p>
        </p:txBody>
      </p:sp>
      <p:sp>
        <p:nvSpPr>
          <p:cNvPr id="125" name="Content Placeholder 2"/>
          <p:cNvSpPr>
            <a:spLocks noGrp="1"/>
          </p:cNvSpPr>
          <p:nvPr>
            <p:ph idx="1"/>
          </p:nvPr>
        </p:nvSpPr>
        <p:spPr>
          <a:xfrm>
            <a:off x="454858" y="2057400"/>
            <a:ext cx="6583680" cy="5257800"/>
          </a:xfrm>
        </p:spPr>
        <p:txBody>
          <a:bodyPr>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sp>
        <p:nvSpPr>
          <p:cNvPr id="126" name="Content Placeholder 2"/>
          <p:cNvSpPr>
            <a:spLocks noGrp="1"/>
          </p:cNvSpPr>
          <p:nvPr>
            <p:ph idx="13"/>
          </p:nvPr>
        </p:nvSpPr>
        <p:spPr>
          <a:xfrm>
            <a:off x="7589520" y="2057400"/>
            <a:ext cx="6583680" cy="5257800"/>
          </a:xfrm>
        </p:spPr>
        <p:txBody>
          <a:bodyPr>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pic>
        <p:nvPicPr>
          <p:cNvPr id="17" name="Picture 1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606823" y="7818135"/>
            <a:ext cx="566118" cy="228601"/>
          </a:xfrm>
          <a:prstGeom prst="rect">
            <a:avLst/>
          </a:prstGeom>
        </p:spPr>
      </p:pic>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2-10_Title and Content">
    <p:spTree>
      <p:nvGrpSpPr>
        <p:cNvPr id="1" name=""/>
        <p:cNvGrpSpPr/>
        <p:nvPr/>
      </p:nvGrpSpPr>
      <p:grpSpPr>
        <a:xfrm>
          <a:off x="0" y="0"/>
          <a:ext cx="0" cy="0"/>
          <a:chOff x="0" y="0"/>
          <a:chExt cx="0" cy="0"/>
        </a:xfrm>
      </p:grpSpPr>
      <p:sp>
        <p:nvSpPr>
          <p:cNvPr id="4" name="Rectangle 3"/>
          <p:cNvSpPr/>
          <p:nvPr userDrawn="1"/>
        </p:nvSpPr>
        <p:spPr>
          <a:xfrm flipH="1">
            <a:off x="0" y="0"/>
            <a:ext cx="7315200" cy="8229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i="0" dirty="0">
              <a:solidFill>
                <a:schemeClr val="tx1"/>
              </a:solidFill>
              <a:latin typeface="Arial Regular" charset="0"/>
            </a:endParaRPr>
          </a:p>
        </p:txBody>
      </p:sp>
      <p:sp>
        <p:nvSpPr>
          <p:cNvPr id="2" name="Title 1"/>
          <p:cNvSpPr>
            <a:spLocks noGrp="1"/>
          </p:cNvSpPr>
          <p:nvPr>
            <p:ph type="title"/>
          </p:nvPr>
        </p:nvSpPr>
        <p:spPr/>
        <p:txBody>
          <a:bodyPr>
            <a:noAutofit/>
          </a:bodyPr>
          <a:lstStyle>
            <a:lvl1pPr>
              <a:defRPr>
                <a:solidFill>
                  <a:schemeClr val="tx1"/>
                </a:solidFill>
              </a:defRPr>
            </a:lvl1pPr>
          </a:lstStyle>
          <a:p>
            <a:r>
              <a:rPr lang="en-US" dirty="0"/>
              <a:t>Click to edit Master title style</a:t>
            </a:r>
          </a:p>
        </p:txBody>
      </p:sp>
      <p:sp>
        <p:nvSpPr>
          <p:cNvPr id="5" name="Text Placeholder 4"/>
          <p:cNvSpPr>
            <a:spLocks noGrp="1"/>
          </p:cNvSpPr>
          <p:nvPr>
            <p:ph type="body" sz="quarter" idx="11"/>
          </p:nvPr>
        </p:nvSpPr>
        <p:spPr>
          <a:xfrm>
            <a:off x="457200" y="265176"/>
            <a:ext cx="6583680" cy="274320"/>
          </a:xfrm>
        </p:spPr>
        <p:txBody>
          <a:bodyPr tIns="0">
            <a:noAutofit/>
          </a:bodyPr>
          <a:lstStyle>
            <a:lvl1pPr>
              <a:defRPr sz="1600">
                <a:solidFill>
                  <a:schemeClr val="accent1"/>
                </a:solidFill>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sp>
        <p:nvSpPr>
          <p:cNvPr id="9" name="Text Placeholder 23"/>
          <p:cNvSpPr>
            <a:spLocks noGrp="1"/>
          </p:cNvSpPr>
          <p:nvPr>
            <p:ph type="body" sz="quarter" idx="14" hasCustomPrompt="1"/>
          </p:nvPr>
        </p:nvSpPr>
        <p:spPr>
          <a:xfrm>
            <a:off x="454858" y="7342632"/>
            <a:ext cx="6583680" cy="457200"/>
          </a:xfrm>
        </p:spPr>
        <p:txBody>
          <a:bodyPr tIns="0" anchor="b"/>
          <a:lstStyle>
            <a:lvl1pPr>
              <a:defRPr sz="800" b="0">
                <a:solidFill>
                  <a:schemeClr val="tx1">
                    <a:alpha val="60000"/>
                  </a:schemeClr>
                </a:solidFill>
              </a:defRPr>
            </a:lvl1pPr>
            <a:lvl2pPr>
              <a:defRPr sz="900"/>
            </a:lvl2pPr>
            <a:lvl3pPr>
              <a:defRPr sz="900"/>
            </a:lvl3pPr>
            <a:lvl4pPr>
              <a:defRPr sz="900"/>
            </a:lvl4pPr>
            <a:lvl5pPr>
              <a:defRPr sz="900"/>
            </a:lvl5pPr>
          </a:lstStyle>
          <a:p>
            <a:pPr lvl="0"/>
            <a:r>
              <a:rPr lang="en-US" dirty="0"/>
              <a:t>Source: Edit source here</a:t>
            </a:r>
          </a:p>
        </p:txBody>
      </p:sp>
      <p:grpSp>
        <p:nvGrpSpPr>
          <p:cNvPr id="12" name="Group 11"/>
          <p:cNvGrpSpPr/>
          <p:nvPr userDrawn="1"/>
        </p:nvGrpSpPr>
        <p:grpSpPr>
          <a:xfrm>
            <a:off x="914400" y="7899655"/>
            <a:ext cx="2713350" cy="220571"/>
            <a:chOff x="914400" y="7899655"/>
            <a:chExt cx="2713350" cy="220571"/>
          </a:xfrm>
        </p:grpSpPr>
        <p:sp>
          <p:nvSpPr>
            <p:cNvPr id="13" name="Footer Placeholder 3"/>
            <p:cNvSpPr txBox="1">
              <a:spLocks/>
            </p:cNvSpPr>
            <p:nvPr userDrawn="1"/>
          </p:nvSpPr>
          <p:spPr>
            <a:xfrm>
              <a:off x="9144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solidFill>
                    <a:schemeClr val="tx1">
                      <a:alpha val="60000"/>
                    </a:schemeClr>
                  </a:solidFill>
                  <a:latin typeface="IBM Plex Sans" charset="0"/>
                  <a:ea typeface="IBM Plex Sans" charset="0"/>
                  <a:cs typeface="IBM Plex Sans" charset="0"/>
                </a:rPr>
                <a:t>©</a:t>
              </a:r>
              <a:r>
                <a:rPr lang="en-US" sz="400" b="0" i="0" dirty="0">
                  <a:solidFill>
                    <a:schemeClr val="tx1">
                      <a:alpha val="60000"/>
                    </a:schemeClr>
                  </a:solidFill>
                  <a:latin typeface="IBM Plex Sans" charset="0"/>
                  <a:ea typeface="IBM Plex Sans" charset="0"/>
                  <a:cs typeface="IBM Plex Sans" charset="0"/>
                </a:rPr>
                <a:t> </a:t>
              </a:r>
              <a:r>
                <a:rPr lang="en-US" sz="799" b="0" i="0" dirty="0">
                  <a:solidFill>
                    <a:schemeClr val="tx1">
                      <a:alpha val="60000"/>
                    </a:schemeClr>
                  </a:solidFill>
                  <a:latin typeface="IBM Plex Sans" charset="0"/>
                  <a:ea typeface="IBM Plex Sans" charset="0"/>
                  <a:cs typeface="IBM Plex Sans" charset="0"/>
                </a:rPr>
                <a:t>2019 IBM Corporation</a:t>
              </a:r>
              <a:r>
                <a:rPr lang="en-US" sz="799" b="0" i="0" baseline="0" dirty="0">
                  <a:solidFill>
                    <a:schemeClr val="tx1">
                      <a:alpha val="60000"/>
                    </a:schemeClr>
                  </a:solidFill>
                  <a:latin typeface="IBM Plex Sans" charset="0"/>
                  <a:ea typeface="IBM Plex Sans" charset="0"/>
                  <a:cs typeface="IBM Plex Sans" charset="0"/>
                </a:rPr>
                <a:t>              </a:t>
              </a:r>
              <a:r>
                <a:rPr lang="en-US" sz="799" b="0" i="0" dirty="0">
                  <a:solidFill>
                    <a:schemeClr val="tx1">
                      <a:alpha val="60000"/>
                    </a:schemeClr>
                  </a:solidFill>
                  <a:latin typeface="IBM Plex Sans" charset="0"/>
                  <a:ea typeface="IBM Plex Sans" charset="0"/>
                  <a:cs typeface="IBM Plex Sans" charset="0"/>
                </a:rPr>
                <a:t> </a:t>
              </a:r>
            </a:p>
          </p:txBody>
        </p:sp>
        <p:sp>
          <p:nvSpPr>
            <p:cNvPr id="14" name="Date Placeholder 2"/>
            <p:cNvSpPr txBox="1">
              <a:spLocks/>
            </p:cNvSpPr>
            <p:nvPr userDrawn="1"/>
          </p:nvSpPr>
          <p:spPr>
            <a:xfrm>
              <a:off x="2256150" y="7899655"/>
              <a:ext cx="1371600" cy="220571"/>
            </a:xfrm>
            <a:prstGeom prst="rect">
              <a:avLst/>
            </a:prstGeom>
          </p:spPr>
          <p:txBody>
            <a:bodyPr lIns="0" tIns="0" rIns="0" bIns="0" anchor="ctr"/>
            <a:lstStyle>
              <a:defPPr>
                <a:defRPr lang="en-US"/>
              </a:defPPr>
              <a:lvl1pPr marL="0" algn="l"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indent="0" fontAlgn="auto">
                <a:spcBef>
                  <a:spcPts val="0"/>
                </a:spcBef>
                <a:spcAft>
                  <a:spcPts val="0"/>
                </a:spcAft>
                <a:tabLst/>
                <a:defRPr/>
              </a:pPr>
              <a:r>
                <a:rPr lang="en-US" sz="799" b="0" i="0" dirty="0">
                  <a:solidFill>
                    <a:schemeClr val="tx1">
                      <a:alpha val="60000"/>
                    </a:schemeClr>
                  </a:solidFill>
                  <a:latin typeface="IBM Plex Sans" charset="0"/>
                  <a:ea typeface="IBM Plex Sans" charset="0"/>
                  <a:cs typeface="IBM Plex Sans" charset="0"/>
                </a:rPr>
                <a:t> </a:t>
              </a:r>
              <a:fld id="{7C9968D1-C8E5-4FE3-AED4-7D4518C301B3}" type="datetime3">
                <a:rPr lang="en-US" sz="799" b="0" i="0" smtClean="0">
                  <a:solidFill>
                    <a:schemeClr val="tx1">
                      <a:alpha val="60000"/>
                    </a:schemeClr>
                  </a:solidFill>
                  <a:latin typeface="IBM Plex Sans" charset="0"/>
                  <a:ea typeface="IBM Plex Sans" charset="0"/>
                  <a:cs typeface="IBM Plex Sans" charset="0"/>
                </a:rPr>
                <a:pPr marL="0" indent="0" fontAlgn="auto">
                  <a:spcBef>
                    <a:spcPts val="0"/>
                  </a:spcBef>
                  <a:spcAft>
                    <a:spcPts val="0"/>
                  </a:spcAft>
                  <a:tabLst/>
                  <a:defRPr/>
                </a:pPr>
                <a:t>3 December 2019</a:t>
              </a:fld>
              <a:endParaRPr lang="en-US" sz="799" b="0" i="0" dirty="0">
                <a:solidFill>
                  <a:schemeClr val="tx1">
                    <a:alpha val="60000"/>
                  </a:schemeClr>
                </a:solidFill>
                <a:latin typeface="IBM Plex Sans" charset="0"/>
                <a:ea typeface="IBM Plex Sans" charset="0"/>
                <a:cs typeface="IBM Plex Sans" charset="0"/>
              </a:endParaRPr>
            </a:p>
          </p:txBody>
        </p:sp>
      </p:grpSp>
      <p:sp>
        <p:nvSpPr>
          <p:cNvPr id="15" name="Footer Placeholder 3"/>
          <p:cNvSpPr txBox="1">
            <a:spLocks/>
          </p:cNvSpPr>
          <p:nvPr userDrawn="1"/>
        </p:nvSpPr>
        <p:spPr>
          <a:xfrm>
            <a:off x="38862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solidFill>
                  <a:schemeClr val="tx1">
                    <a:alpha val="60000"/>
                  </a:schemeClr>
                </a:solidFill>
                <a:latin typeface="IBM Plex Sans" charset="0"/>
                <a:ea typeface="IBM Plex Sans" charset="0"/>
                <a:cs typeface="IBM Plex Sans" charset="0"/>
              </a:rPr>
              <a:t>IBM Services</a:t>
            </a:r>
          </a:p>
        </p:txBody>
      </p:sp>
      <p:sp>
        <p:nvSpPr>
          <p:cNvPr id="16" name="Slide Number Placeholder 2"/>
          <p:cNvSpPr txBox="1">
            <a:spLocks/>
          </p:cNvSpPr>
          <p:nvPr userDrawn="1"/>
        </p:nvSpPr>
        <p:spPr>
          <a:xfrm>
            <a:off x="454858" y="7893792"/>
            <a:ext cx="327879" cy="219050"/>
          </a:xfrm>
          <a:prstGeom prst="rect">
            <a:avLst/>
          </a:prstGeom>
        </p:spPr>
        <p:txBody>
          <a:bodyPr lIns="0" tIns="0" rIns="0" bIns="0" anchor="ctr"/>
          <a:lstStyle>
            <a:defPPr>
              <a:defRPr lang="en-US"/>
            </a:defPPr>
            <a:lvl1pPr marL="0" algn="l" defTabSz="685800" rtl="0" eaLnBrk="1" latinLnBrk="0" hangingPunct="1">
              <a:defRPr sz="1350" kern="1200">
                <a:solidFill>
                  <a:schemeClr val="bg2"/>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gn="l"/>
            <a:fld id="{3FD999D4-B456-9943-89B7-30D56181CE18}" type="slidenum">
              <a:rPr lang="en-US" sz="800" b="0" i="0" smtClean="0">
                <a:solidFill>
                  <a:schemeClr val="tx1"/>
                </a:solidFill>
                <a:latin typeface="IBM Plex Sans" charset="0"/>
                <a:ea typeface="IBM Plex Sans" charset="0"/>
                <a:cs typeface="IBM Plex Sans" charset="0"/>
              </a:rPr>
              <a:pPr algn="l"/>
              <a:t>‹#›</a:t>
            </a:fld>
            <a:endParaRPr lang="en-US" sz="800" b="0" i="0" dirty="0">
              <a:solidFill>
                <a:schemeClr val="tx1"/>
              </a:solidFill>
              <a:latin typeface="IBM Plex Sans" charset="0"/>
              <a:ea typeface="IBM Plex Sans" charset="0"/>
              <a:cs typeface="IBM Plex Sans" charset="0"/>
            </a:endParaRPr>
          </a:p>
        </p:txBody>
      </p:sp>
      <p:sp>
        <p:nvSpPr>
          <p:cNvPr id="72" name="Content Placeholder 2"/>
          <p:cNvSpPr>
            <a:spLocks noGrp="1"/>
          </p:cNvSpPr>
          <p:nvPr>
            <p:ph idx="1"/>
          </p:nvPr>
        </p:nvSpPr>
        <p:spPr>
          <a:xfrm>
            <a:off x="454858" y="2057400"/>
            <a:ext cx="6583680" cy="5257800"/>
          </a:xfrm>
        </p:spPr>
        <p:txBody>
          <a:bodyPr>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73" name="Content Placeholder 2"/>
          <p:cNvSpPr>
            <a:spLocks noGrp="1"/>
          </p:cNvSpPr>
          <p:nvPr>
            <p:ph idx="13"/>
          </p:nvPr>
        </p:nvSpPr>
        <p:spPr>
          <a:xfrm>
            <a:off x="7589520" y="2057400"/>
            <a:ext cx="6583680" cy="5257800"/>
          </a:xfrm>
        </p:spPr>
        <p:txBody>
          <a:bodyPr>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pic>
        <p:nvPicPr>
          <p:cNvPr id="17" name="Picture 1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606823" y="7818135"/>
            <a:ext cx="566118" cy="228601"/>
          </a:xfrm>
          <a:prstGeom prst="rect">
            <a:avLst/>
          </a:prstGeom>
        </p:spPr>
      </p:pic>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1_2-10_Title and Content">
    <p:bg>
      <p:bgPr>
        <a:solidFill>
          <a:schemeClr val="accent2"/>
        </a:solidFill>
        <a:effectLst/>
      </p:bgPr>
    </p:bg>
    <p:spTree>
      <p:nvGrpSpPr>
        <p:cNvPr id="1" name=""/>
        <p:cNvGrpSpPr/>
        <p:nvPr/>
      </p:nvGrpSpPr>
      <p:grpSpPr>
        <a:xfrm>
          <a:off x="0" y="0"/>
          <a:ext cx="0" cy="0"/>
          <a:chOff x="0" y="0"/>
          <a:chExt cx="0" cy="0"/>
        </a:xfrm>
      </p:grpSpPr>
      <p:sp>
        <p:nvSpPr>
          <p:cNvPr id="4" name="Rectangle 3"/>
          <p:cNvSpPr/>
          <p:nvPr userDrawn="1"/>
        </p:nvSpPr>
        <p:spPr>
          <a:xfrm flipH="1">
            <a:off x="0" y="0"/>
            <a:ext cx="7315200" cy="82296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i="0" dirty="0">
              <a:solidFill>
                <a:schemeClr val="bg2"/>
              </a:solidFill>
              <a:latin typeface="Arial Regular" charset="0"/>
            </a:endParaRPr>
          </a:p>
        </p:txBody>
      </p:sp>
      <p:sp>
        <p:nvSpPr>
          <p:cNvPr id="2" name="Title 1"/>
          <p:cNvSpPr>
            <a:spLocks noGrp="1"/>
          </p:cNvSpPr>
          <p:nvPr>
            <p:ph type="title"/>
          </p:nvPr>
        </p:nvSpPr>
        <p:spPr/>
        <p:txBody>
          <a:bodyPr>
            <a:noAutofit/>
          </a:bodyPr>
          <a:lstStyle>
            <a:lvl1pPr>
              <a:defRPr>
                <a:solidFill>
                  <a:schemeClr val="bg2"/>
                </a:solidFill>
              </a:defRPr>
            </a:lvl1pPr>
          </a:lstStyle>
          <a:p>
            <a:r>
              <a:rPr lang="en-US" dirty="0"/>
              <a:t>Click to edit Master title style</a:t>
            </a:r>
          </a:p>
        </p:txBody>
      </p:sp>
      <p:sp>
        <p:nvSpPr>
          <p:cNvPr id="5" name="Text Placeholder 4"/>
          <p:cNvSpPr>
            <a:spLocks noGrp="1"/>
          </p:cNvSpPr>
          <p:nvPr>
            <p:ph type="body" sz="quarter" idx="11"/>
          </p:nvPr>
        </p:nvSpPr>
        <p:spPr>
          <a:xfrm>
            <a:off x="457200" y="265176"/>
            <a:ext cx="6583680" cy="274320"/>
          </a:xfrm>
        </p:spPr>
        <p:txBody>
          <a:bodyPr tIns="0">
            <a:noAutofit/>
          </a:bodyPr>
          <a:lstStyle>
            <a:lvl1pPr>
              <a:defRPr sz="1600">
                <a:solidFill>
                  <a:schemeClr val="accent1"/>
                </a:solidFill>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sp>
        <p:nvSpPr>
          <p:cNvPr id="9" name="Text Placeholder 23"/>
          <p:cNvSpPr>
            <a:spLocks noGrp="1"/>
          </p:cNvSpPr>
          <p:nvPr>
            <p:ph type="body" sz="quarter" idx="14" hasCustomPrompt="1"/>
          </p:nvPr>
        </p:nvSpPr>
        <p:spPr>
          <a:xfrm>
            <a:off x="454858" y="7342632"/>
            <a:ext cx="6583680" cy="457200"/>
          </a:xfrm>
        </p:spPr>
        <p:txBody>
          <a:bodyPr tIns="0" anchor="b"/>
          <a:lstStyle>
            <a:lvl1pPr>
              <a:defRPr sz="800" b="0">
                <a:solidFill>
                  <a:schemeClr val="bg2"/>
                </a:solidFill>
              </a:defRPr>
            </a:lvl1pPr>
            <a:lvl2pPr>
              <a:defRPr sz="900"/>
            </a:lvl2pPr>
            <a:lvl3pPr>
              <a:defRPr sz="900"/>
            </a:lvl3pPr>
            <a:lvl4pPr>
              <a:defRPr sz="900"/>
            </a:lvl4pPr>
            <a:lvl5pPr>
              <a:defRPr sz="900"/>
            </a:lvl5pPr>
          </a:lstStyle>
          <a:p>
            <a:pPr lvl="0"/>
            <a:r>
              <a:rPr lang="en-US" dirty="0"/>
              <a:t>Source: Edit source here</a:t>
            </a:r>
          </a:p>
        </p:txBody>
      </p:sp>
      <p:grpSp>
        <p:nvGrpSpPr>
          <p:cNvPr id="12" name="Group 11"/>
          <p:cNvGrpSpPr/>
          <p:nvPr userDrawn="1"/>
        </p:nvGrpSpPr>
        <p:grpSpPr>
          <a:xfrm>
            <a:off x="914400" y="7899655"/>
            <a:ext cx="2713350" cy="220571"/>
            <a:chOff x="914400" y="7899655"/>
            <a:chExt cx="2713350" cy="220571"/>
          </a:xfrm>
        </p:grpSpPr>
        <p:sp>
          <p:nvSpPr>
            <p:cNvPr id="13" name="Footer Placeholder 3"/>
            <p:cNvSpPr txBox="1">
              <a:spLocks/>
            </p:cNvSpPr>
            <p:nvPr userDrawn="1"/>
          </p:nvSpPr>
          <p:spPr>
            <a:xfrm>
              <a:off x="9144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solidFill>
                    <a:schemeClr val="bg2"/>
                  </a:solidFill>
                  <a:latin typeface="IBM Plex Sans" charset="0"/>
                  <a:ea typeface="IBM Plex Sans" charset="0"/>
                  <a:cs typeface="IBM Plex Sans" charset="0"/>
                </a:rPr>
                <a:t>©</a:t>
              </a:r>
              <a:r>
                <a:rPr lang="en-US" sz="400" b="0" i="0" dirty="0">
                  <a:solidFill>
                    <a:schemeClr val="bg2"/>
                  </a:solidFill>
                  <a:latin typeface="IBM Plex Sans" charset="0"/>
                  <a:ea typeface="IBM Plex Sans" charset="0"/>
                  <a:cs typeface="IBM Plex Sans" charset="0"/>
                </a:rPr>
                <a:t> </a:t>
              </a:r>
              <a:r>
                <a:rPr lang="en-US" sz="799" b="0" i="0" dirty="0">
                  <a:solidFill>
                    <a:schemeClr val="bg2"/>
                  </a:solidFill>
                  <a:latin typeface="IBM Plex Sans" charset="0"/>
                  <a:ea typeface="IBM Plex Sans" charset="0"/>
                  <a:cs typeface="IBM Plex Sans" charset="0"/>
                </a:rPr>
                <a:t>2019 IBM Corporation</a:t>
              </a:r>
              <a:r>
                <a:rPr lang="en-US" sz="799" b="0" i="0" baseline="0" dirty="0">
                  <a:solidFill>
                    <a:schemeClr val="bg2"/>
                  </a:solidFill>
                  <a:latin typeface="IBM Plex Sans" charset="0"/>
                  <a:ea typeface="IBM Plex Sans" charset="0"/>
                  <a:cs typeface="IBM Plex Sans" charset="0"/>
                </a:rPr>
                <a:t>              </a:t>
              </a:r>
              <a:r>
                <a:rPr lang="en-US" sz="799" b="0" i="0" dirty="0">
                  <a:solidFill>
                    <a:schemeClr val="bg2"/>
                  </a:solidFill>
                  <a:latin typeface="IBM Plex Sans" charset="0"/>
                  <a:ea typeface="IBM Plex Sans" charset="0"/>
                  <a:cs typeface="IBM Plex Sans" charset="0"/>
                </a:rPr>
                <a:t> </a:t>
              </a:r>
            </a:p>
          </p:txBody>
        </p:sp>
        <p:sp>
          <p:nvSpPr>
            <p:cNvPr id="14" name="Date Placeholder 2"/>
            <p:cNvSpPr txBox="1">
              <a:spLocks/>
            </p:cNvSpPr>
            <p:nvPr userDrawn="1"/>
          </p:nvSpPr>
          <p:spPr>
            <a:xfrm>
              <a:off x="2256150" y="7899655"/>
              <a:ext cx="1371600" cy="220571"/>
            </a:xfrm>
            <a:prstGeom prst="rect">
              <a:avLst/>
            </a:prstGeom>
          </p:spPr>
          <p:txBody>
            <a:bodyPr lIns="0" tIns="0" rIns="0" bIns="0" anchor="ctr"/>
            <a:lstStyle>
              <a:defPPr>
                <a:defRPr lang="en-US"/>
              </a:defPPr>
              <a:lvl1pPr marL="0" algn="l"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indent="0" fontAlgn="auto">
                <a:spcBef>
                  <a:spcPts val="0"/>
                </a:spcBef>
                <a:spcAft>
                  <a:spcPts val="0"/>
                </a:spcAft>
                <a:tabLst/>
                <a:defRPr/>
              </a:pPr>
              <a:r>
                <a:rPr lang="en-US" sz="799" b="0" i="0" dirty="0">
                  <a:solidFill>
                    <a:schemeClr val="bg2"/>
                  </a:solidFill>
                  <a:latin typeface="IBM Plex Sans" charset="0"/>
                  <a:ea typeface="IBM Plex Sans" charset="0"/>
                  <a:cs typeface="IBM Plex Sans" charset="0"/>
                </a:rPr>
                <a:t> </a:t>
              </a:r>
              <a:fld id="{7C9968D1-C8E5-4FE3-AED4-7D4518C301B3}" type="datetime3">
                <a:rPr lang="en-US" sz="799" b="0" i="0" smtClean="0">
                  <a:solidFill>
                    <a:schemeClr val="bg2"/>
                  </a:solidFill>
                  <a:latin typeface="IBM Plex Sans" charset="0"/>
                  <a:ea typeface="IBM Plex Sans" charset="0"/>
                  <a:cs typeface="IBM Plex Sans" charset="0"/>
                </a:rPr>
                <a:pPr marL="0" indent="0" fontAlgn="auto">
                  <a:spcBef>
                    <a:spcPts val="0"/>
                  </a:spcBef>
                  <a:spcAft>
                    <a:spcPts val="0"/>
                  </a:spcAft>
                  <a:tabLst/>
                  <a:defRPr/>
                </a:pPr>
                <a:t>3 December 2019</a:t>
              </a:fld>
              <a:endParaRPr lang="en-US" sz="799" b="0" i="0" dirty="0">
                <a:solidFill>
                  <a:schemeClr val="bg2"/>
                </a:solidFill>
                <a:latin typeface="IBM Plex Sans" charset="0"/>
                <a:ea typeface="IBM Plex Sans" charset="0"/>
                <a:cs typeface="IBM Plex Sans" charset="0"/>
              </a:endParaRPr>
            </a:p>
          </p:txBody>
        </p:sp>
      </p:grpSp>
      <p:sp>
        <p:nvSpPr>
          <p:cNvPr id="15" name="Footer Placeholder 3"/>
          <p:cNvSpPr txBox="1">
            <a:spLocks/>
          </p:cNvSpPr>
          <p:nvPr userDrawn="1"/>
        </p:nvSpPr>
        <p:spPr>
          <a:xfrm>
            <a:off x="38862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solidFill>
                  <a:schemeClr val="bg2"/>
                </a:solidFill>
                <a:latin typeface="IBM Plex Sans" charset="0"/>
                <a:ea typeface="IBM Plex Sans" charset="0"/>
                <a:cs typeface="IBM Plex Sans" charset="0"/>
              </a:rPr>
              <a:t>IBM Services</a:t>
            </a:r>
          </a:p>
        </p:txBody>
      </p:sp>
      <p:sp>
        <p:nvSpPr>
          <p:cNvPr id="16" name="Slide Number Placeholder 2"/>
          <p:cNvSpPr txBox="1">
            <a:spLocks/>
          </p:cNvSpPr>
          <p:nvPr userDrawn="1"/>
        </p:nvSpPr>
        <p:spPr>
          <a:xfrm>
            <a:off x="454858" y="7893792"/>
            <a:ext cx="327879" cy="219050"/>
          </a:xfrm>
          <a:prstGeom prst="rect">
            <a:avLst/>
          </a:prstGeom>
        </p:spPr>
        <p:txBody>
          <a:bodyPr lIns="0" tIns="0" rIns="0" bIns="0" anchor="ctr"/>
          <a:lstStyle>
            <a:defPPr>
              <a:defRPr lang="en-US"/>
            </a:defPPr>
            <a:lvl1pPr marL="0" algn="l" defTabSz="685800" rtl="0" eaLnBrk="1" latinLnBrk="0" hangingPunct="1">
              <a:defRPr sz="1350" kern="1200">
                <a:solidFill>
                  <a:schemeClr val="bg2"/>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gn="l"/>
            <a:fld id="{3FD999D4-B456-9943-89B7-30D56181CE18}" type="slidenum">
              <a:rPr lang="en-US" sz="800" b="0" i="0" smtClean="0">
                <a:solidFill>
                  <a:schemeClr val="bg2"/>
                </a:solidFill>
                <a:latin typeface="IBM Plex Sans" charset="0"/>
                <a:ea typeface="IBM Plex Sans" charset="0"/>
                <a:cs typeface="IBM Plex Sans" charset="0"/>
              </a:rPr>
              <a:pPr algn="l"/>
              <a:t>‹#›</a:t>
            </a:fld>
            <a:endParaRPr lang="en-US" sz="800" b="0" i="0" dirty="0">
              <a:solidFill>
                <a:schemeClr val="bg2"/>
              </a:solidFill>
              <a:latin typeface="IBM Plex Sans" charset="0"/>
              <a:ea typeface="IBM Plex Sans" charset="0"/>
              <a:cs typeface="IBM Plex Sans" charset="0"/>
            </a:endParaRPr>
          </a:p>
        </p:txBody>
      </p:sp>
      <p:sp>
        <p:nvSpPr>
          <p:cNvPr id="72" name="Content Placeholder 2"/>
          <p:cNvSpPr>
            <a:spLocks noGrp="1"/>
          </p:cNvSpPr>
          <p:nvPr>
            <p:ph idx="1"/>
          </p:nvPr>
        </p:nvSpPr>
        <p:spPr>
          <a:xfrm>
            <a:off x="454858" y="2057400"/>
            <a:ext cx="6583680" cy="5257800"/>
          </a:xfrm>
        </p:spPr>
        <p:txBody>
          <a:bodyPr>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sp>
        <p:nvSpPr>
          <p:cNvPr id="73" name="Content Placeholder 2"/>
          <p:cNvSpPr>
            <a:spLocks noGrp="1"/>
          </p:cNvSpPr>
          <p:nvPr>
            <p:ph idx="13"/>
          </p:nvPr>
        </p:nvSpPr>
        <p:spPr>
          <a:xfrm>
            <a:off x="7589520" y="2057400"/>
            <a:ext cx="6583680" cy="5257800"/>
          </a:xfrm>
        </p:spPr>
        <p:txBody>
          <a:bodyPr>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pic>
        <p:nvPicPr>
          <p:cNvPr id="17" name="Picture 1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606823" y="7818135"/>
            <a:ext cx="566118" cy="228601"/>
          </a:xfrm>
          <a:prstGeom prst="rect">
            <a:avLst/>
          </a:prstGeom>
        </p:spPr>
      </p:pic>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2_2-10_Title and Content">
    <p:bg>
      <p:bgPr>
        <a:solidFill>
          <a:schemeClr val="bg2"/>
        </a:solidFill>
        <a:effectLst/>
      </p:bgPr>
    </p:bg>
    <p:spTree>
      <p:nvGrpSpPr>
        <p:cNvPr id="1" name=""/>
        <p:cNvGrpSpPr/>
        <p:nvPr/>
      </p:nvGrpSpPr>
      <p:grpSpPr>
        <a:xfrm>
          <a:off x="0" y="0"/>
          <a:ext cx="0" cy="0"/>
          <a:chOff x="0" y="0"/>
          <a:chExt cx="0" cy="0"/>
        </a:xfrm>
      </p:grpSpPr>
      <p:sp>
        <p:nvSpPr>
          <p:cNvPr id="4" name="Rectangle 3"/>
          <p:cNvSpPr/>
          <p:nvPr userDrawn="1"/>
        </p:nvSpPr>
        <p:spPr>
          <a:xfrm flipH="1">
            <a:off x="0" y="0"/>
            <a:ext cx="7315200" cy="82296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i="0" dirty="0">
              <a:solidFill>
                <a:schemeClr val="bg2"/>
              </a:solidFill>
              <a:latin typeface="Arial Regular" charset="0"/>
            </a:endParaRPr>
          </a:p>
        </p:txBody>
      </p:sp>
      <p:sp>
        <p:nvSpPr>
          <p:cNvPr id="2" name="Title 1"/>
          <p:cNvSpPr>
            <a:spLocks noGrp="1"/>
          </p:cNvSpPr>
          <p:nvPr>
            <p:ph type="title"/>
          </p:nvPr>
        </p:nvSpPr>
        <p:spPr/>
        <p:txBody>
          <a:bodyPr>
            <a:noAutofit/>
          </a:bodyPr>
          <a:lstStyle>
            <a:lvl1pPr>
              <a:defRPr>
                <a:solidFill>
                  <a:schemeClr val="bg2"/>
                </a:solidFill>
              </a:defRPr>
            </a:lvl1pPr>
          </a:lstStyle>
          <a:p>
            <a:r>
              <a:rPr lang="en-US" dirty="0"/>
              <a:t>Click to edit Master title style</a:t>
            </a:r>
          </a:p>
        </p:txBody>
      </p:sp>
      <p:sp>
        <p:nvSpPr>
          <p:cNvPr id="5" name="Text Placeholder 4"/>
          <p:cNvSpPr>
            <a:spLocks noGrp="1"/>
          </p:cNvSpPr>
          <p:nvPr>
            <p:ph type="body" sz="quarter" idx="11"/>
          </p:nvPr>
        </p:nvSpPr>
        <p:spPr>
          <a:xfrm>
            <a:off x="457200" y="265176"/>
            <a:ext cx="6583680" cy="274320"/>
          </a:xfrm>
        </p:spPr>
        <p:txBody>
          <a:bodyPr tIns="0">
            <a:noAutofit/>
          </a:bodyPr>
          <a:lstStyle>
            <a:lvl1pPr>
              <a:defRPr sz="1600">
                <a:solidFill>
                  <a:schemeClr val="accent1"/>
                </a:solidFill>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sp>
        <p:nvSpPr>
          <p:cNvPr id="9" name="Text Placeholder 23"/>
          <p:cNvSpPr>
            <a:spLocks noGrp="1"/>
          </p:cNvSpPr>
          <p:nvPr>
            <p:ph type="body" sz="quarter" idx="14" hasCustomPrompt="1"/>
          </p:nvPr>
        </p:nvSpPr>
        <p:spPr>
          <a:xfrm>
            <a:off x="454858" y="7342632"/>
            <a:ext cx="6583680" cy="457200"/>
          </a:xfrm>
        </p:spPr>
        <p:txBody>
          <a:bodyPr tIns="0" anchor="b"/>
          <a:lstStyle>
            <a:lvl1pPr>
              <a:defRPr sz="800" b="0">
                <a:solidFill>
                  <a:schemeClr val="bg2"/>
                </a:solidFill>
              </a:defRPr>
            </a:lvl1pPr>
            <a:lvl2pPr>
              <a:defRPr sz="900"/>
            </a:lvl2pPr>
            <a:lvl3pPr>
              <a:defRPr sz="900"/>
            </a:lvl3pPr>
            <a:lvl4pPr>
              <a:defRPr sz="900"/>
            </a:lvl4pPr>
            <a:lvl5pPr>
              <a:defRPr sz="900"/>
            </a:lvl5pPr>
          </a:lstStyle>
          <a:p>
            <a:pPr lvl="0"/>
            <a:r>
              <a:rPr lang="en-US" dirty="0"/>
              <a:t>Source: Edit source here</a:t>
            </a:r>
          </a:p>
        </p:txBody>
      </p:sp>
      <p:grpSp>
        <p:nvGrpSpPr>
          <p:cNvPr id="12" name="Group 11"/>
          <p:cNvGrpSpPr/>
          <p:nvPr userDrawn="1"/>
        </p:nvGrpSpPr>
        <p:grpSpPr>
          <a:xfrm>
            <a:off x="914400" y="7899655"/>
            <a:ext cx="2713350" cy="220571"/>
            <a:chOff x="914400" y="7899655"/>
            <a:chExt cx="2713350" cy="220571"/>
          </a:xfrm>
        </p:grpSpPr>
        <p:sp>
          <p:nvSpPr>
            <p:cNvPr id="13" name="Footer Placeholder 3"/>
            <p:cNvSpPr txBox="1">
              <a:spLocks/>
            </p:cNvSpPr>
            <p:nvPr userDrawn="1"/>
          </p:nvSpPr>
          <p:spPr>
            <a:xfrm>
              <a:off x="9144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solidFill>
                    <a:schemeClr val="bg2"/>
                  </a:solidFill>
                  <a:latin typeface="IBM Plex Sans" charset="0"/>
                  <a:ea typeface="IBM Plex Sans" charset="0"/>
                  <a:cs typeface="IBM Plex Sans" charset="0"/>
                </a:rPr>
                <a:t>©</a:t>
              </a:r>
              <a:r>
                <a:rPr lang="en-US" sz="400" b="0" i="0" dirty="0">
                  <a:solidFill>
                    <a:schemeClr val="bg2"/>
                  </a:solidFill>
                  <a:latin typeface="IBM Plex Sans" charset="0"/>
                  <a:ea typeface="IBM Plex Sans" charset="0"/>
                  <a:cs typeface="IBM Plex Sans" charset="0"/>
                </a:rPr>
                <a:t> </a:t>
              </a:r>
              <a:r>
                <a:rPr lang="en-US" sz="799" b="0" i="0" dirty="0">
                  <a:solidFill>
                    <a:schemeClr val="bg2"/>
                  </a:solidFill>
                  <a:latin typeface="IBM Plex Sans" charset="0"/>
                  <a:ea typeface="IBM Plex Sans" charset="0"/>
                  <a:cs typeface="IBM Plex Sans" charset="0"/>
                </a:rPr>
                <a:t>2019 IBM Corporation</a:t>
              </a:r>
              <a:r>
                <a:rPr lang="en-US" sz="799" b="0" i="0" baseline="0" dirty="0">
                  <a:solidFill>
                    <a:schemeClr val="bg2"/>
                  </a:solidFill>
                  <a:latin typeface="IBM Plex Sans" charset="0"/>
                  <a:ea typeface="IBM Plex Sans" charset="0"/>
                  <a:cs typeface="IBM Plex Sans" charset="0"/>
                </a:rPr>
                <a:t>              </a:t>
              </a:r>
              <a:r>
                <a:rPr lang="en-US" sz="799" b="0" i="0" dirty="0">
                  <a:solidFill>
                    <a:schemeClr val="bg2"/>
                  </a:solidFill>
                  <a:latin typeface="IBM Plex Sans" charset="0"/>
                  <a:ea typeface="IBM Plex Sans" charset="0"/>
                  <a:cs typeface="IBM Plex Sans" charset="0"/>
                </a:rPr>
                <a:t> </a:t>
              </a:r>
            </a:p>
          </p:txBody>
        </p:sp>
        <p:sp>
          <p:nvSpPr>
            <p:cNvPr id="14" name="Date Placeholder 2"/>
            <p:cNvSpPr txBox="1">
              <a:spLocks/>
            </p:cNvSpPr>
            <p:nvPr userDrawn="1"/>
          </p:nvSpPr>
          <p:spPr>
            <a:xfrm>
              <a:off x="2256150" y="7899655"/>
              <a:ext cx="1371600" cy="220571"/>
            </a:xfrm>
            <a:prstGeom prst="rect">
              <a:avLst/>
            </a:prstGeom>
          </p:spPr>
          <p:txBody>
            <a:bodyPr lIns="0" tIns="0" rIns="0" bIns="0" anchor="ctr"/>
            <a:lstStyle>
              <a:defPPr>
                <a:defRPr lang="en-US"/>
              </a:defPPr>
              <a:lvl1pPr marL="0" algn="l"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indent="0" fontAlgn="auto">
                <a:spcBef>
                  <a:spcPts val="0"/>
                </a:spcBef>
                <a:spcAft>
                  <a:spcPts val="0"/>
                </a:spcAft>
                <a:tabLst/>
                <a:defRPr/>
              </a:pPr>
              <a:r>
                <a:rPr lang="en-US" sz="799" b="0" i="0" dirty="0">
                  <a:solidFill>
                    <a:schemeClr val="bg2"/>
                  </a:solidFill>
                  <a:latin typeface="IBM Plex Sans" charset="0"/>
                  <a:ea typeface="IBM Plex Sans" charset="0"/>
                  <a:cs typeface="IBM Plex Sans" charset="0"/>
                </a:rPr>
                <a:t> </a:t>
              </a:r>
              <a:fld id="{7C9968D1-C8E5-4FE3-AED4-7D4518C301B3}" type="datetime3">
                <a:rPr lang="en-US" sz="799" b="0" i="0" smtClean="0">
                  <a:solidFill>
                    <a:schemeClr val="bg2"/>
                  </a:solidFill>
                  <a:latin typeface="IBM Plex Sans" charset="0"/>
                  <a:ea typeface="IBM Plex Sans" charset="0"/>
                  <a:cs typeface="IBM Plex Sans" charset="0"/>
                </a:rPr>
                <a:pPr marL="0" indent="0" fontAlgn="auto">
                  <a:spcBef>
                    <a:spcPts val="0"/>
                  </a:spcBef>
                  <a:spcAft>
                    <a:spcPts val="0"/>
                  </a:spcAft>
                  <a:tabLst/>
                  <a:defRPr/>
                </a:pPr>
                <a:t>3 December 2019</a:t>
              </a:fld>
              <a:endParaRPr lang="en-US" sz="799" b="0" i="0" dirty="0">
                <a:solidFill>
                  <a:schemeClr val="bg2"/>
                </a:solidFill>
                <a:latin typeface="IBM Plex Sans" charset="0"/>
                <a:ea typeface="IBM Plex Sans" charset="0"/>
                <a:cs typeface="IBM Plex Sans" charset="0"/>
              </a:endParaRPr>
            </a:p>
          </p:txBody>
        </p:sp>
      </p:grpSp>
      <p:sp>
        <p:nvSpPr>
          <p:cNvPr id="15" name="Footer Placeholder 3"/>
          <p:cNvSpPr txBox="1">
            <a:spLocks/>
          </p:cNvSpPr>
          <p:nvPr userDrawn="1"/>
        </p:nvSpPr>
        <p:spPr>
          <a:xfrm>
            <a:off x="38862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solidFill>
                  <a:schemeClr val="bg2"/>
                </a:solidFill>
                <a:latin typeface="IBM Plex Sans" charset="0"/>
                <a:ea typeface="IBM Plex Sans" charset="0"/>
                <a:cs typeface="IBM Plex Sans" charset="0"/>
              </a:rPr>
              <a:t>IBM Services</a:t>
            </a:r>
          </a:p>
        </p:txBody>
      </p:sp>
      <p:sp>
        <p:nvSpPr>
          <p:cNvPr id="16" name="Slide Number Placeholder 2"/>
          <p:cNvSpPr txBox="1">
            <a:spLocks/>
          </p:cNvSpPr>
          <p:nvPr userDrawn="1"/>
        </p:nvSpPr>
        <p:spPr>
          <a:xfrm>
            <a:off x="454858" y="7893792"/>
            <a:ext cx="327879" cy="219050"/>
          </a:xfrm>
          <a:prstGeom prst="rect">
            <a:avLst/>
          </a:prstGeom>
        </p:spPr>
        <p:txBody>
          <a:bodyPr lIns="0" tIns="0" rIns="0" bIns="0" anchor="ctr"/>
          <a:lstStyle>
            <a:defPPr>
              <a:defRPr lang="en-US"/>
            </a:defPPr>
            <a:lvl1pPr marL="0" algn="l" defTabSz="685800" rtl="0" eaLnBrk="1" latinLnBrk="0" hangingPunct="1">
              <a:defRPr sz="1350" kern="1200">
                <a:solidFill>
                  <a:schemeClr val="bg2"/>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gn="l"/>
            <a:fld id="{3FD999D4-B456-9943-89B7-30D56181CE18}" type="slidenum">
              <a:rPr lang="en-US" sz="800" b="0" i="0" smtClean="0">
                <a:solidFill>
                  <a:schemeClr val="bg2"/>
                </a:solidFill>
                <a:latin typeface="IBM Plex Sans" charset="0"/>
                <a:ea typeface="IBM Plex Sans" charset="0"/>
                <a:cs typeface="IBM Plex Sans" charset="0"/>
              </a:rPr>
              <a:pPr algn="l"/>
              <a:t>‹#›</a:t>
            </a:fld>
            <a:endParaRPr lang="en-US" sz="800" b="0" i="0" dirty="0">
              <a:solidFill>
                <a:schemeClr val="bg2"/>
              </a:solidFill>
              <a:latin typeface="IBM Plex Sans" charset="0"/>
              <a:ea typeface="IBM Plex Sans" charset="0"/>
              <a:cs typeface="IBM Plex Sans" charset="0"/>
            </a:endParaRPr>
          </a:p>
        </p:txBody>
      </p:sp>
      <p:sp>
        <p:nvSpPr>
          <p:cNvPr id="72" name="Content Placeholder 2"/>
          <p:cNvSpPr>
            <a:spLocks noGrp="1"/>
          </p:cNvSpPr>
          <p:nvPr>
            <p:ph idx="1"/>
          </p:nvPr>
        </p:nvSpPr>
        <p:spPr>
          <a:xfrm>
            <a:off x="454858" y="2057400"/>
            <a:ext cx="6583680" cy="5257800"/>
          </a:xfrm>
        </p:spPr>
        <p:txBody>
          <a:bodyPr>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sp>
        <p:nvSpPr>
          <p:cNvPr id="73" name="Content Placeholder 2"/>
          <p:cNvSpPr>
            <a:spLocks noGrp="1"/>
          </p:cNvSpPr>
          <p:nvPr>
            <p:ph idx="13"/>
          </p:nvPr>
        </p:nvSpPr>
        <p:spPr>
          <a:xfrm>
            <a:off x="7589520" y="2057400"/>
            <a:ext cx="6583680" cy="5257800"/>
          </a:xfrm>
        </p:spPr>
        <p:txBody>
          <a:bodyPr>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pic>
        <p:nvPicPr>
          <p:cNvPr id="18" name="Picture 1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606812" y="7818143"/>
            <a:ext cx="566118" cy="228600"/>
          </a:xfrm>
          <a:prstGeom prst="rect">
            <a:avLst/>
          </a:prstGeom>
        </p:spPr>
      </p:pic>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3_2-10_Title and Content">
    <p:bg>
      <p:bgPr>
        <a:solidFill>
          <a:schemeClr val="tx2"/>
        </a:solidFill>
        <a:effectLst/>
      </p:bgPr>
    </p:bg>
    <p:spTree>
      <p:nvGrpSpPr>
        <p:cNvPr id="1" name=""/>
        <p:cNvGrpSpPr/>
        <p:nvPr/>
      </p:nvGrpSpPr>
      <p:grpSpPr>
        <a:xfrm>
          <a:off x="0" y="0"/>
          <a:ext cx="0" cy="0"/>
          <a:chOff x="0" y="0"/>
          <a:chExt cx="0" cy="0"/>
        </a:xfrm>
      </p:grpSpPr>
      <p:sp>
        <p:nvSpPr>
          <p:cNvPr id="4" name="Rectangle 3"/>
          <p:cNvSpPr/>
          <p:nvPr userDrawn="1"/>
        </p:nvSpPr>
        <p:spPr>
          <a:xfrm flipH="1">
            <a:off x="0" y="0"/>
            <a:ext cx="7315200" cy="82296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i="0" dirty="0">
              <a:solidFill>
                <a:schemeClr val="bg2"/>
              </a:solidFill>
              <a:latin typeface="Arial Regular" charset="0"/>
            </a:endParaRPr>
          </a:p>
        </p:txBody>
      </p:sp>
      <p:sp>
        <p:nvSpPr>
          <p:cNvPr id="2" name="Title 1"/>
          <p:cNvSpPr>
            <a:spLocks noGrp="1"/>
          </p:cNvSpPr>
          <p:nvPr>
            <p:ph type="title"/>
          </p:nvPr>
        </p:nvSpPr>
        <p:spPr/>
        <p:txBody>
          <a:bodyPr>
            <a:noAutofit/>
          </a:bodyPr>
          <a:lstStyle>
            <a:lvl1pPr>
              <a:defRPr>
                <a:solidFill>
                  <a:schemeClr val="bg2"/>
                </a:solidFill>
              </a:defRPr>
            </a:lvl1pPr>
          </a:lstStyle>
          <a:p>
            <a:r>
              <a:rPr lang="en-US" dirty="0"/>
              <a:t>Click to edit Master title style</a:t>
            </a:r>
          </a:p>
        </p:txBody>
      </p:sp>
      <p:sp>
        <p:nvSpPr>
          <p:cNvPr id="5" name="Text Placeholder 4"/>
          <p:cNvSpPr>
            <a:spLocks noGrp="1"/>
          </p:cNvSpPr>
          <p:nvPr>
            <p:ph type="body" sz="quarter" idx="11"/>
          </p:nvPr>
        </p:nvSpPr>
        <p:spPr>
          <a:xfrm>
            <a:off x="457200" y="265176"/>
            <a:ext cx="6583680" cy="274320"/>
          </a:xfrm>
        </p:spPr>
        <p:txBody>
          <a:bodyPr tIns="0">
            <a:noAutofit/>
          </a:bodyPr>
          <a:lstStyle>
            <a:lvl1pPr>
              <a:defRPr sz="1600">
                <a:solidFill>
                  <a:schemeClr val="accent1"/>
                </a:solidFill>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sp>
        <p:nvSpPr>
          <p:cNvPr id="9" name="Text Placeholder 23"/>
          <p:cNvSpPr>
            <a:spLocks noGrp="1"/>
          </p:cNvSpPr>
          <p:nvPr>
            <p:ph type="body" sz="quarter" idx="14" hasCustomPrompt="1"/>
          </p:nvPr>
        </p:nvSpPr>
        <p:spPr>
          <a:xfrm>
            <a:off x="454858" y="7342632"/>
            <a:ext cx="6583680" cy="457200"/>
          </a:xfrm>
        </p:spPr>
        <p:txBody>
          <a:bodyPr tIns="0" anchor="b"/>
          <a:lstStyle>
            <a:lvl1pPr>
              <a:defRPr sz="800" b="0">
                <a:solidFill>
                  <a:schemeClr val="bg2"/>
                </a:solidFill>
              </a:defRPr>
            </a:lvl1pPr>
            <a:lvl2pPr>
              <a:defRPr sz="900"/>
            </a:lvl2pPr>
            <a:lvl3pPr>
              <a:defRPr sz="900"/>
            </a:lvl3pPr>
            <a:lvl4pPr>
              <a:defRPr sz="900"/>
            </a:lvl4pPr>
            <a:lvl5pPr>
              <a:defRPr sz="900"/>
            </a:lvl5pPr>
          </a:lstStyle>
          <a:p>
            <a:pPr lvl="0"/>
            <a:r>
              <a:rPr lang="en-US" dirty="0"/>
              <a:t>Source: Edit source here</a:t>
            </a:r>
          </a:p>
        </p:txBody>
      </p:sp>
      <p:grpSp>
        <p:nvGrpSpPr>
          <p:cNvPr id="12" name="Group 11"/>
          <p:cNvGrpSpPr/>
          <p:nvPr userDrawn="1"/>
        </p:nvGrpSpPr>
        <p:grpSpPr>
          <a:xfrm>
            <a:off x="914400" y="7899655"/>
            <a:ext cx="2713350" cy="220571"/>
            <a:chOff x="914400" y="7899655"/>
            <a:chExt cx="2713350" cy="220571"/>
          </a:xfrm>
        </p:grpSpPr>
        <p:sp>
          <p:nvSpPr>
            <p:cNvPr id="13" name="Footer Placeholder 3"/>
            <p:cNvSpPr txBox="1">
              <a:spLocks/>
            </p:cNvSpPr>
            <p:nvPr userDrawn="1"/>
          </p:nvSpPr>
          <p:spPr>
            <a:xfrm>
              <a:off x="9144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solidFill>
                    <a:schemeClr val="bg2"/>
                  </a:solidFill>
                  <a:latin typeface="IBM Plex Sans" charset="0"/>
                  <a:ea typeface="IBM Plex Sans" charset="0"/>
                  <a:cs typeface="IBM Plex Sans" charset="0"/>
                </a:rPr>
                <a:t>©</a:t>
              </a:r>
              <a:r>
                <a:rPr lang="en-US" sz="400" b="0" i="0" dirty="0">
                  <a:solidFill>
                    <a:schemeClr val="bg2"/>
                  </a:solidFill>
                  <a:latin typeface="IBM Plex Sans" charset="0"/>
                  <a:ea typeface="IBM Plex Sans" charset="0"/>
                  <a:cs typeface="IBM Plex Sans" charset="0"/>
                </a:rPr>
                <a:t> </a:t>
              </a:r>
              <a:r>
                <a:rPr lang="en-US" sz="799" b="0" i="0" dirty="0">
                  <a:solidFill>
                    <a:schemeClr val="bg2"/>
                  </a:solidFill>
                  <a:latin typeface="IBM Plex Sans" charset="0"/>
                  <a:ea typeface="IBM Plex Sans" charset="0"/>
                  <a:cs typeface="IBM Plex Sans" charset="0"/>
                </a:rPr>
                <a:t>2019 IBM Corporation</a:t>
              </a:r>
              <a:r>
                <a:rPr lang="en-US" sz="799" b="0" i="0" baseline="0" dirty="0">
                  <a:solidFill>
                    <a:schemeClr val="bg2"/>
                  </a:solidFill>
                  <a:latin typeface="IBM Plex Sans" charset="0"/>
                  <a:ea typeface="IBM Plex Sans" charset="0"/>
                  <a:cs typeface="IBM Plex Sans" charset="0"/>
                </a:rPr>
                <a:t>              </a:t>
              </a:r>
              <a:r>
                <a:rPr lang="en-US" sz="799" b="0" i="0" dirty="0">
                  <a:solidFill>
                    <a:schemeClr val="bg2"/>
                  </a:solidFill>
                  <a:latin typeface="IBM Plex Sans" charset="0"/>
                  <a:ea typeface="IBM Plex Sans" charset="0"/>
                  <a:cs typeface="IBM Plex Sans" charset="0"/>
                </a:rPr>
                <a:t> </a:t>
              </a:r>
            </a:p>
          </p:txBody>
        </p:sp>
        <p:sp>
          <p:nvSpPr>
            <p:cNvPr id="14" name="Date Placeholder 2"/>
            <p:cNvSpPr txBox="1">
              <a:spLocks/>
            </p:cNvSpPr>
            <p:nvPr userDrawn="1"/>
          </p:nvSpPr>
          <p:spPr>
            <a:xfrm>
              <a:off x="2256150" y="7899655"/>
              <a:ext cx="1371600" cy="220571"/>
            </a:xfrm>
            <a:prstGeom prst="rect">
              <a:avLst/>
            </a:prstGeom>
          </p:spPr>
          <p:txBody>
            <a:bodyPr lIns="0" tIns="0" rIns="0" bIns="0" anchor="ctr"/>
            <a:lstStyle>
              <a:defPPr>
                <a:defRPr lang="en-US"/>
              </a:defPPr>
              <a:lvl1pPr marL="0" algn="l"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indent="0" fontAlgn="auto">
                <a:spcBef>
                  <a:spcPts val="0"/>
                </a:spcBef>
                <a:spcAft>
                  <a:spcPts val="0"/>
                </a:spcAft>
                <a:tabLst/>
                <a:defRPr/>
              </a:pPr>
              <a:r>
                <a:rPr lang="en-US" sz="799" b="0" i="0" dirty="0">
                  <a:solidFill>
                    <a:schemeClr val="bg2"/>
                  </a:solidFill>
                  <a:latin typeface="IBM Plex Sans" charset="0"/>
                  <a:ea typeface="IBM Plex Sans" charset="0"/>
                  <a:cs typeface="IBM Plex Sans" charset="0"/>
                </a:rPr>
                <a:t> </a:t>
              </a:r>
              <a:fld id="{7C9968D1-C8E5-4FE3-AED4-7D4518C301B3}" type="datetime3">
                <a:rPr lang="en-US" sz="799" b="0" i="0" smtClean="0">
                  <a:solidFill>
                    <a:schemeClr val="bg2"/>
                  </a:solidFill>
                  <a:latin typeface="IBM Plex Sans" charset="0"/>
                  <a:ea typeface="IBM Plex Sans" charset="0"/>
                  <a:cs typeface="IBM Plex Sans" charset="0"/>
                </a:rPr>
                <a:pPr marL="0" indent="0" fontAlgn="auto">
                  <a:spcBef>
                    <a:spcPts val="0"/>
                  </a:spcBef>
                  <a:spcAft>
                    <a:spcPts val="0"/>
                  </a:spcAft>
                  <a:tabLst/>
                  <a:defRPr/>
                </a:pPr>
                <a:t>3 December 2019</a:t>
              </a:fld>
              <a:endParaRPr lang="en-US" sz="799" b="0" i="0" dirty="0">
                <a:solidFill>
                  <a:schemeClr val="bg2"/>
                </a:solidFill>
                <a:latin typeface="IBM Plex Sans" charset="0"/>
                <a:ea typeface="IBM Plex Sans" charset="0"/>
                <a:cs typeface="IBM Plex Sans" charset="0"/>
              </a:endParaRPr>
            </a:p>
          </p:txBody>
        </p:sp>
      </p:grpSp>
      <p:sp>
        <p:nvSpPr>
          <p:cNvPr id="15" name="Footer Placeholder 3"/>
          <p:cNvSpPr txBox="1">
            <a:spLocks/>
          </p:cNvSpPr>
          <p:nvPr userDrawn="1"/>
        </p:nvSpPr>
        <p:spPr>
          <a:xfrm>
            <a:off x="38862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solidFill>
                  <a:schemeClr val="bg2"/>
                </a:solidFill>
                <a:latin typeface="IBM Plex Sans" charset="0"/>
                <a:ea typeface="IBM Plex Sans" charset="0"/>
                <a:cs typeface="IBM Plex Sans" charset="0"/>
              </a:rPr>
              <a:t>IBM Services</a:t>
            </a:r>
          </a:p>
        </p:txBody>
      </p:sp>
      <p:sp>
        <p:nvSpPr>
          <p:cNvPr id="16" name="Slide Number Placeholder 2"/>
          <p:cNvSpPr txBox="1">
            <a:spLocks/>
          </p:cNvSpPr>
          <p:nvPr userDrawn="1"/>
        </p:nvSpPr>
        <p:spPr>
          <a:xfrm>
            <a:off x="454858" y="7893792"/>
            <a:ext cx="327879" cy="219050"/>
          </a:xfrm>
          <a:prstGeom prst="rect">
            <a:avLst/>
          </a:prstGeom>
        </p:spPr>
        <p:txBody>
          <a:bodyPr lIns="0" tIns="0" rIns="0" bIns="0" anchor="ctr"/>
          <a:lstStyle>
            <a:defPPr>
              <a:defRPr lang="en-US"/>
            </a:defPPr>
            <a:lvl1pPr marL="0" algn="l" defTabSz="685800" rtl="0" eaLnBrk="1" latinLnBrk="0" hangingPunct="1">
              <a:defRPr sz="1350" kern="1200">
                <a:solidFill>
                  <a:schemeClr val="bg2"/>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gn="l"/>
            <a:fld id="{3FD999D4-B456-9943-89B7-30D56181CE18}" type="slidenum">
              <a:rPr lang="en-US" sz="800" b="0" i="0" smtClean="0">
                <a:solidFill>
                  <a:schemeClr val="bg2"/>
                </a:solidFill>
                <a:latin typeface="IBM Plex Sans" charset="0"/>
                <a:ea typeface="IBM Plex Sans" charset="0"/>
                <a:cs typeface="IBM Plex Sans" charset="0"/>
              </a:rPr>
              <a:pPr algn="l"/>
              <a:t>‹#›</a:t>
            </a:fld>
            <a:endParaRPr lang="en-US" sz="800" b="0" i="0" dirty="0">
              <a:solidFill>
                <a:schemeClr val="bg2"/>
              </a:solidFill>
              <a:latin typeface="IBM Plex Sans" charset="0"/>
              <a:ea typeface="IBM Plex Sans" charset="0"/>
              <a:cs typeface="IBM Plex Sans" charset="0"/>
            </a:endParaRPr>
          </a:p>
        </p:txBody>
      </p:sp>
      <p:sp>
        <p:nvSpPr>
          <p:cNvPr id="72" name="Content Placeholder 2"/>
          <p:cNvSpPr>
            <a:spLocks noGrp="1"/>
          </p:cNvSpPr>
          <p:nvPr>
            <p:ph idx="1"/>
          </p:nvPr>
        </p:nvSpPr>
        <p:spPr>
          <a:xfrm>
            <a:off x="454858" y="2057400"/>
            <a:ext cx="6583680" cy="5257800"/>
          </a:xfrm>
        </p:spPr>
        <p:txBody>
          <a:bodyPr>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sp>
        <p:nvSpPr>
          <p:cNvPr id="73" name="Content Placeholder 2"/>
          <p:cNvSpPr>
            <a:spLocks noGrp="1"/>
          </p:cNvSpPr>
          <p:nvPr>
            <p:ph idx="13"/>
          </p:nvPr>
        </p:nvSpPr>
        <p:spPr>
          <a:xfrm>
            <a:off x="7589520" y="2057400"/>
            <a:ext cx="6583680" cy="5257800"/>
          </a:xfrm>
        </p:spPr>
        <p:txBody>
          <a:bodyPr>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pic>
        <p:nvPicPr>
          <p:cNvPr id="19" name="Picture 1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606812" y="7818143"/>
            <a:ext cx="566118" cy="228600"/>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Cover_large type">
    <p:bg>
      <p:bgPr>
        <a:solidFill>
          <a:schemeClr val="bg2"/>
        </a:solidFill>
        <a:effectLst/>
      </p:bgPr>
    </p:bg>
    <p:spTree>
      <p:nvGrpSpPr>
        <p:cNvPr id="1" name=""/>
        <p:cNvGrpSpPr/>
        <p:nvPr/>
      </p:nvGrpSpPr>
      <p:grpSpPr>
        <a:xfrm>
          <a:off x="0" y="0"/>
          <a:ext cx="0" cy="0"/>
          <a:chOff x="0" y="0"/>
          <a:chExt cx="0" cy="0"/>
        </a:xfrm>
      </p:grpSpPr>
      <p:cxnSp>
        <p:nvCxnSpPr>
          <p:cNvPr id="4" name="Straight Connector 3"/>
          <p:cNvCxnSpPr/>
          <p:nvPr userDrawn="1"/>
        </p:nvCxnSpPr>
        <p:spPr>
          <a:xfrm>
            <a:off x="3657600" y="457200"/>
            <a:ext cx="0" cy="7315200"/>
          </a:xfrm>
          <a:prstGeom prst="line">
            <a:avLst/>
          </a:prstGeom>
          <a:ln w="3175">
            <a:solidFill>
              <a:schemeClr val="tx1"/>
            </a:solidFill>
          </a:ln>
          <a:effectLst/>
        </p:spPr>
        <p:style>
          <a:lnRef idx="2">
            <a:schemeClr val="accent1"/>
          </a:lnRef>
          <a:fillRef idx="0">
            <a:schemeClr val="accent1"/>
          </a:fillRef>
          <a:effectRef idx="1">
            <a:schemeClr val="accent1"/>
          </a:effectRef>
          <a:fontRef idx="minor">
            <a:schemeClr val="tx1"/>
          </a:fontRef>
        </p:style>
      </p:cxn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602228" y="7541839"/>
            <a:ext cx="570972" cy="230561"/>
          </a:xfrm>
          <a:prstGeom prst="rect">
            <a:avLst/>
          </a:prstGeom>
        </p:spPr>
      </p:pic>
      <p:sp>
        <p:nvSpPr>
          <p:cNvPr id="11" name="Title 10"/>
          <p:cNvSpPr>
            <a:spLocks noGrp="1"/>
          </p:cNvSpPr>
          <p:nvPr>
            <p:ph type="title"/>
          </p:nvPr>
        </p:nvSpPr>
        <p:spPr>
          <a:xfrm>
            <a:off x="4114800" y="411480"/>
            <a:ext cx="10058400" cy="5760720"/>
          </a:xfrm>
        </p:spPr>
        <p:txBody>
          <a:bodyPr>
            <a:noAutofit/>
          </a:bodyPr>
          <a:lstStyle>
            <a:lvl1pPr>
              <a:defRPr sz="5400" b="1">
                <a:solidFill>
                  <a:schemeClr val="tx1"/>
                </a:solidFill>
              </a:defRPr>
            </a:lvl1pPr>
          </a:lstStyle>
          <a:p>
            <a:r>
              <a:rPr lang="en-US" dirty="0"/>
              <a:t>Click to edit Master title style</a:t>
            </a:r>
          </a:p>
        </p:txBody>
      </p:sp>
      <p:pic>
        <p:nvPicPr>
          <p:cNvPr id="6" name="Picture 5"/>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3776472" y="7260336"/>
            <a:ext cx="2131024" cy="848562"/>
          </a:xfrm>
          <a:prstGeom prst="rect">
            <a:avLst/>
          </a:prstGeom>
          <a:ln>
            <a:noFill/>
          </a:ln>
        </p:spPr>
      </p:pic>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1_2-9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198" y="685800"/>
            <a:ext cx="13716000" cy="1143000"/>
          </a:xfrm>
        </p:spPr>
        <p:txBody>
          <a:bodyPr>
            <a:noAutofit/>
          </a:bodyPr>
          <a:lstStyle/>
          <a:p>
            <a:r>
              <a:rPr lang="en-US" dirty="0"/>
              <a:t>Click to edit Master title style</a:t>
            </a:r>
          </a:p>
        </p:txBody>
      </p:sp>
      <p:sp>
        <p:nvSpPr>
          <p:cNvPr id="5" name="Text Placeholder 4"/>
          <p:cNvSpPr>
            <a:spLocks noGrp="1"/>
          </p:cNvSpPr>
          <p:nvPr>
            <p:ph type="body" sz="quarter" idx="11"/>
          </p:nvPr>
        </p:nvSpPr>
        <p:spPr>
          <a:xfrm>
            <a:off x="457200" y="265176"/>
            <a:ext cx="6583680" cy="274320"/>
          </a:xfrm>
        </p:spPr>
        <p:txBody>
          <a:bodyPr tIns="0">
            <a:noAutofit/>
          </a:bodyPr>
          <a:lstStyle>
            <a:lvl1pPr>
              <a:defRPr sz="1600">
                <a:solidFill>
                  <a:schemeClr val="accent1"/>
                </a:solidFill>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sp>
        <p:nvSpPr>
          <p:cNvPr id="9" name="Text Placeholder 23"/>
          <p:cNvSpPr>
            <a:spLocks noGrp="1"/>
          </p:cNvSpPr>
          <p:nvPr>
            <p:ph type="body" sz="quarter" idx="14" hasCustomPrompt="1"/>
          </p:nvPr>
        </p:nvSpPr>
        <p:spPr>
          <a:xfrm>
            <a:off x="457200" y="7342632"/>
            <a:ext cx="6583680" cy="457200"/>
          </a:xfrm>
        </p:spPr>
        <p:txBody>
          <a:bodyPr tIns="0" anchor="b"/>
          <a:lstStyle>
            <a:lvl1pPr>
              <a:defRPr sz="800" b="0">
                <a:solidFill>
                  <a:schemeClr val="bg2">
                    <a:alpha val="70000"/>
                  </a:schemeClr>
                </a:solidFill>
                <a:latin typeface="IBM Plex Sans" charset="0"/>
                <a:ea typeface="IBM Plex Sans" charset="0"/>
                <a:cs typeface="IBM Plex Sans" charset="0"/>
              </a:defRPr>
            </a:lvl1pPr>
            <a:lvl2pPr>
              <a:defRPr sz="900"/>
            </a:lvl2pPr>
            <a:lvl3pPr>
              <a:defRPr sz="900"/>
            </a:lvl3pPr>
            <a:lvl4pPr>
              <a:defRPr sz="900"/>
            </a:lvl4pPr>
            <a:lvl5pPr>
              <a:defRPr sz="900"/>
            </a:lvl5pPr>
          </a:lstStyle>
          <a:p>
            <a:pPr lvl="0"/>
            <a:r>
              <a:rPr lang="en-US" dirty="0"/>
              <a:t>Source: Edit source here</a:t>
            </a:r>
          </a:p>
        </p:txBody>
      </p:sp>
      <p:grpSp>
        <p:nvGrpSpPr>
          <p:cNvPr id="12" name="Group 11"/>
          <p:cNvGrpSpPr/>
          <p:nvPr userDrawn="1"/>
        </p:nvGrpSpPr>
        <p:grpSpPr>
          <a:xfrm>
            <a:off x="914400" y="7899655"/>
            <a:ext cx="2713350" cy="220571"/>
            <a:chOff x="914400" y="7899655"/>
            <a:chExt cx="2713350" cy="220571"/>
          </a:xfrm>
        </p:grpSpPr>
        <p:sp>
          <p:nvSpPr>
            <p:cNvPr id="13" name="Footer Placeholder 3"/>
            <p:cNvSpPr txBox="1">
              <a:spLocks/>
            </p:cNvSpPr>
            <p:nvPr userDrawn="1"/>
          </p:nvSpPr>
          <p:spPr>
            <a:xfrm>
              <a:off x="9144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latin typeface="IBM Plex Sans" charset="0"/>
                  <a:ea typeface="IBM Plex Sans" charset="0"/>
                  <a:cs typeface="IBM Plex Sans" charset="0"/>
                </a:rPr>
                <a:t>©</a:t>
              </a:r>
              <a:r>
                <a:rPr lang="en-US" sz="400" b="0" i="0" dirty="0">
                  <a:latin typeface="IBM Plex Sans" charset="0"/>
                  <a:ea typeface="IBM Plex Sans" charset="0"/>
                  <a:cs typeface="IBM Plex Sans" charset="0"/>
                </a:rPr>
                <a:t> </a:t>
              </a:r>
              <a:r>
                <a:rPr lang="en-US" sz="799" b="0" i="0" dirty="0">
                  <a:latin typeface="IBM Plex Sans" charset="0"/>
                  <a:ea typeface="IBM Plex Sans" charset="0"/>
                  <a:cs typeface="IBM Plex Sans" charset="0"/>
                </a:rPr>
                <a:t>2019 IBM Corporation</a:t>
              </a:r>
              <a:r>
                <a:rPr lang="en-US" sz="799" b="0" i="0" baseline="0" dirty="0">
                  <a:latin typeface="IBM Plex Sans" charset="0"/>
                  <a:ea typeface="IBM Plex Sans" charset="0"/>
                  <a:cs typeface="IBM Plex Sans" charset="0"/>
                </a:rPr>
                <a:t>              </a:t>
              </a:r>
              <a:r>
                <a:rPr lang="en-US" sz="799" b="0" i="0" dirty="0">
                  <a:latin typeface="IBM Plex Sans" charset="0"/>
                  <a:ea typeface="IBM Plex Sans" charset="0"/>
                  <a:cs typeface="IBM Plex Sans" charset="0"/>
                </a:rPr>
                <a:t> </a:t>
              </a:r>
            </a:p>
          </p:txBody>
        </p:sp>
        <p:sp>
          <p:nvSpPr>
            <p:cNvPr id="14" name="Date Placeholder 2"/>
            <p:cNvSpPr txBox="1">
              <a:spLocks/>
            </p:cNvSpPr>
            <p:nvPr userDrawn="1"/>
          </p:nvSpPr>
          <p:spPr>
            <a:xfrm>
              <a:off x="2256150" y="7899655"/>
              <a:ext cx="1371600" cy="220571"/>
            </a:xfrm>
            <a:prstGeom prst="rect">
              <a:avLst/>
            </a:prstGeom>
          </p:spPr>
          <p:txBody>
            <a:bodyPr lIns="0" tIns="0" rIns="0" bIns="0" anchor="ctr"/>
            <a:lstStyle>
              <a:defPPr>
                <a:defRPr lang="en-US"/>
              </a:defPPr>
              <a:lvl1pPr marL="0" algn="l"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indent="0" fontAlgn="auto">
                <a:spcBef>
                  <a:spcPts val="0"/>
                </a:spcBef>
                <a:spcAft>
                  <a:spcPts val="0"/>
                </a:spcAft>
                <a:tabLst/>
                <a:defRPr/>
              </a:pPr>
              <a:r>
                <a:rPr lang="en-US" sz="799" b="0" i="0" dirty="0">
                  <a:solidFill>
                    <a:schemeClr val="bg2">
                      <a:alpha val="60000"/>
                    </a:schemeClr>
                  </a:solidFill>
                  <a:latin typeface="IBM Plex Sans" charset="0"/>
                  <a:ea typeface="IBM Plex Sans" charset="0"/>
                  <a:cs typeface="IBM Plex Sans" charset="0"/>
                </a:rPr>
                <a:t> </a:t>
              </a:r>
              <a:fld id="{7C9968D1-C8E5-4FE3-AED4-7D4518C301B3}" type="datetime3">
                <a:rPr lang="en-US" sz="799" b="0" i="0" smtClean="0">
                  <a:solidFill>
                    <a:schemeClr val="bg2">
                      <a:alpha val="60000"/>
                    </a:schemeClr>
                  </a:solidFill>
                  <a:latin typeface="IBM Plex Sans" charset="0"/>
                  <a:ea typeface="IBM Plex Sans" charset="0"/>
                  <a:cs typeface="IBM Plex Sans" charset="0"/>
                </a:rPr>
                <a:pPr marL="0" indent="0" fontAlgn="auto">
                  <a:spcBef>
                    <a:spcPts val="0"/>
                  </a:spcBef>
                  <a:spcAft>
                    <a:spcPts val="0"/>
                  </a:spcAft>
                  <a:tabLst/>
                  <a:defRPr/>
                </a:pPr>
                <a:t>3 December 2019</a:t>
              </a:fld>
              <a:endParaRPr lang="en-US" sz="799" b="0" i="0" dirty="0">
                <a:solidFill>
                  <a:schemeClr val="bg2">
                    <a:alpha val="60000"/>
                  </a:schemeClr>
                </a:solidFill>
                <a:latin typeface="IBM Plex Sans" charset="0"/>
                <a:ea typeface="IBM Plex Sans" charset="0"/>
                <a:cs typeface="IBM Plex Sans" charset="0"/>
              </a:endParaRPr>
            </a:p>
          </p:txBody>
        </p:sp>
      </p:grpSp>
      <p:sp>
        <p:nvSpPr>
          <p:cNvPr id="15" name="Footer Placeholder 3"/>
          <p:cNvSpPr txBox="1">
            <a:spLocks/>
          </p:cNvSpPr>
          <p:nvPr userDrawn="1"/>
        </p:nvSpPr>
        <p:spPr>
          <a:xfrm>
            <a:off x="38862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latin typeface="IBM Plex Sans" charset="0"/>
                <a:ea typeface="IBM Plex Sans" charset="0"/>
                <a:cs typeface="IBM Plex Sans" charset="0"/>
              </a:rPr>
              <a:t>IBM Services</a:t>
            </a:r>
          </a:p>
        </p:txBody>
      </p:sp>
      <p:sp>
        <p:nvSpPr>
          <p:cNvPr id="16" name="Slide Number Placeholder 2"/>
          <p:cNvSpPr txBox="1">
            <a:spLocks/>
          </p:cNvSpPr>
          <p:nvPr userDrawn="1"/>
        </p:nvSpPr>
        <p:spPr>
          <a:xfrm>
            <a:off x="454858" y="7893792"/>
            <a:ext cx="327879" cy="219050"/>
          </a:xfrm>
          <a:prstGeom prst="rect">
            <a:avLst/>
          </a:prstGeom>
        </p:spPr>
        <p:txBody>
          <a:bodyPr lIns="0" tIns="0" rIns="0" bIns="0" anchor="ctr"/>
          <a:lstStyle>
            <a:defPPr>
              <a:defRPr lang="en-US"/>
            </a:defPPr>
            <a:lvl1pPr marL="0" algn="l" defTabSz="685800" rtl="0" eaLnBrk="1" latinLnBrk="0" hangingPunct="1">
              <a:defRPr sz="1350" kern="1200">
                <a:solidFill>
                  <a:schemeClr val="bg2"/>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gn="l"/>
            <a:fld id="{3FD999D4-B456-9943-89B7-30D56181CE18}" type="slidenum">
              <a:rPr lang="en-US" sz="800" b="0" i="0" smtClean="0">
                <a:solidFill>
                  <a:schemeClr val="bg2"/>
                </a:solidFill>
                <a:latin typeface="IBM Plex Sans" charset="0"/>
                <a:ea typeface="IBM Plex Sans" charset="0"/>
                <a:cs typeface="IBM Plex Sans" charset="0"/>
              </a:rPr>
              <a:pPr algn="l"/>
              <a:t>‹#›</a:t>
            </a:fld>
            <a:endParaRPr lang="en-US" sz="800" b="0" i="0" dirty="0">
              <a:solidFill>
                <a:schemeClr val="bg2"/>
              </a:solidFill>
              <a:latin typeface="IBM Plex Sans" charset="0"/>
              <a:ea typeface="IBM Plex Sans" charset="0"/>
              <a:cs typeface="IBM Plex Sans" charset="0"/>
            </a:endParaRPr>
          </a:p>
        </p:txBody>
      </p:sp>
      <p:pic>
        <p:nvPicPr>
          <p:cNvPr id="17" name="Picture 1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606823" y="7818135"/>
            <a:ext cx="566118" cy="228601"/>
          </a:xfrm>
          <a:prstGeom prst="rect">
            <a:avLst/>
          </a:prstGeom>
        </p:spPr>
      </p:pic>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2_2-2_Title and Content">
    <p:bg>
      <p:bgPr>
        <a:solidFill>
          <a:schemeClr val="accent2"/>
        </a:solidFill>
        <a:effectLst/>
      </p:bgPr>
    </p:bg>
    <p:spTree>
      <p:nvGrpSpPr>
        <p:cNvPr id="1" name=""/>
        <p:cNvGrpSpPr/>
        <p:nvPr/>
      </p:nvGrpSpPr>
      <p:grpSpPr>
        <a:xfrm>
          <a:off x="0" y="0"/>
          <a:ext cx="0" cy="0"/>
          <a:chOff x="0" y="0"/>
          <a:chExt cx="0" cy="0"/>
        </a:xfrm>
      </p:grpSpPr>
      <p:sp>
        <p:nvSpPr>
          <p:cNvPr id="6" name="Rectangle 5"/>
          <p:cNvSpPr/>
          <p:nvPr userDrawn="1"/>
        </p:nvSpPr>
        <p:spPr>
          <a:xfrm>
            <a:off x="0" y="2057400"/>
            <a:ext cx="14630400" cy="6172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i="0" dirty="0">
              <a:latin typeface="Arial Regular" charset="0"/>
            </a:endParaRPr>
          </a:p>
        </p:txBody>
      </p:sp>
      <p:sp>
        <p:nvSpPr>
          <p:cNvPr id="5" name="Text Placeholder 4"/>
          <p:cNvSpPr>
            <a:spLocks noGrp="1"/>
          </p:cNvSpPr>
          <p:nvPr>
            <p:ph type="body" sz="quarter" idx="11"/>
          </p:nvPr>
        </p:nvSpPr>
        <p:spPr>
          <a:xfrm>
            <a:off x="457200" y="265176"/>
            <a:ext cx="6583680" cy="274320"/>
          </a:xfrm>
        </p:spPr>
        <p:txBody>
          <a:bodyPr tIns="0">
            <a:noAutofit/>
          </a:bodyPr>
          <a:lstStyle>
            <a:lvl1pPr>
              <a:defRPr sz="1600">
                <a:solidFill>
                  <a:schemeClr val="accent1">
                    <a:lumMod val="40000"/>
                    <a:lumOff val="60000"/>
                  </a:schemeClr>
                </a:solidFill>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sp>
        <p:nvSpPr>
          <p:cNvPr id="15" name="Text Placeholder 23"/>
          <p:cNvSpPr>
            <a:spLocks noGrp="1"/>
          </p:cNvSpPr>
          <p:nvPr>
            <p:ph type="body" sz="quarter" idx="12" hasCustomPrompt="1"/>
          </p:nvPr>
        </p:nvSpPr>
        <p:spPr>
          <a:xfrm>
            <a:off x="454858" y="7342632"/>
            <a:ext cx="6583680" cy="457200"/>
          </a:xfrm>
        </p:spPr>
        <p:txBody>
          <a:bodyPr tIns="0" anchor="b"/>
          <a:lstStyle>
            <a:lvl1pPr>
              <a:defRPr sz="800" b="0">
                <a:solidFill>
                  <a:schemeClr val="bg2">
                    <a:alpha val="70000"/>
                  </a:schemeClr>
                </a:solidFill>
              </a:defRPr>
            </a:lvl1pPr>
            <a:lvl2pPr>
              <a:defRPr sz="900"/>
            </a:lvl2pPr>
            <a:lvl3pPr>
              <a:defRPr sz="900"/>
            </a:lvl3pPr>
            <a:lvl4pPr>
              <a:defRPr sz="900"/>
            </a:lvl4pPr>
            <a:lvl5pPr>
              <a:defRPr sz="900"/>
            </a:lvl5pPr>
          </a:lstStyle>
          <a:p>
            <a:pPr lvl="0"/>
            <a:r>
              <a:rPr lang="en-US" dirty="0"/>
              <a:t>Source: Edit source here</a:t>
            </a:r>
          </a:p>
        </p:txBody>
      </p:sp>
      <p:grpSp>
        <p:nvGrpSpPr>
          <p:cNvPr id="12" name="Group 11"/>
          <p:cNvGrpSpPr/>
          <p:nvPr userDrawn="1"/>
        </p:nvGrpSpPr>
        <p:grpSpPr>
          <a:xfrm>
            <a:off x="914400" y="7899655"/>
            <a:ext cx="2713350" cy="220571"/>
            <a:chOff x="914400" y="7899655"/>
            <a:chExt cx="2713350" cy="220571"/>
          </a:xfrm>
        </p:grpSpPr>
        <p:sp>
          <p:nvSpPr>
            <p:cNvPr id="13" name="Footer Placeholder 3"/>
            <p:cNvSpPr txBox="1">
              <a:spLocks/>
            </p:cNvSpPr>
            <p:nvPr userDrawn="1"/>
          </p:nvSpPr>
          <p:spPr>
            <a:xfrm>
              <a:off x="9144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latin typeface="IBM Plex Sans" charset="0"/>
                  <a:ea typeface="IBM Plex Sans" charset="0"/>
                  <a:cs typeface="IBM Plex Sans" charset="0"/>
                </a:rPr>
                <a:t>©</a:t>
              </a:r>
              <a:r>
                <a:rPr lang="en-US" sz="400" b="0" i="0" dirty="0">
                  <a:latin typeface="IBM Plex Sans" charset="0"/>
                  <a:ea typeface="IBM Plex Sans" charset="0"/>
                  <a:cs typeface="IBM Plex Sans" charset="0"/>
                </a:rPr>
                <a:t> </a:t>
              </a:r>
              <a:r>
                <a:rPr lang="en-US" sz="799" b="0" i="0" dirty="0">
                  <a:latin typeface="IBM Plex Sans" charset="0"/>
                  <a:ea typeface="IBM Plex Sans" charset="0"/>
                  <a:cs typeface="IBM Plex Sans" charset="0"/>
                </a:rPr>
                <a:t>2019 IBM Corporation</a:t>
              </a:r>
              <a:r>
                <a:rPr lang="en-US" sz="799" b="0" i="0" baseline="0" dirty="0">
                  <a:latin typeface="IBM Plex Sans" charset="0"/>
                  <a:ea typeface="IBM Plex Sans" charset="0"/>
                  <a:cs typeface="IBM Plex Sans" charset="0"/>
                </a:rPr>
                <a:t>              </a:t>
              </a:r>
              <a:r>
                <a:rPr lang="en-US" sz="799" b="0" i="0" dirty="0">
                  <a:latin typeface="IBM Plex Sans" charset="0"/>
                  <a:ea typeface="IBM Plex Sans" charset="0"/>
                  <a:cs typeface="IBM Plex Sans" charset="0"/>
                </a:rPr>
                <a:t> </a:t>
              </a:r>
            </a:p>
          </p:txBody>
        </p:sp>
        <p:sp>
          <p:nvSpPr>
            <p:cNvPr id="14" name="Date Placeholder 2"/>
            <p:cNvSpPr txBox="1">
              <a:spLocks/>
            </p:cNvSpPr>
            <p:nvPr userDrawn="1"/>
          </p:nvSpPr>
          <p:spPr>
            <a:xfrm>
              <a:off x="2256150" y="7899655"/>
              <a:ext cx="1371600" cy="220571"/>
            </a:xfrm>
            <a:prstGeom prst="rect">
              <a:avLst/>
            </a:prstGeom>
          </p:spPr>
          <p:txBody>
            <a:bodyPr lIns="0" tIns="0" rIns="0" bIns="0" anchor="ctr"/>
            <a:lstStyle>
              <a:defPPr>
                <a:defRPr lang="en-US"/>
              </a:defPPr>
              <a:lvl1pPr marL="0" algn="l"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indent="0" fontAlgn="auto">
                <a:spcBef>
                  <a:spcPts val="0"/>
                </a:spcBef>
                <a:spcAft>
                  <a:spcPts val="0"/>
                </a:spcAft>
                <a:tabLst/>
                <a:defRPr/>
              </a:pPr>
              <a:r>
                <a:rPr lang="en-US" sz="799" b="0" i="0" dirty="0">
                  <a:solidFill>
                    <a:schemeClr val="bg2">
                      <a:alpha val="60000"/>
                    </a:schemeClr>
                  </a:solidFill>
                  <a:latin typeface="IBM Plex Sans" charset="0"/>
                  <a:ea typeface="IBM Plex Sans" charset="0"/>
                  <a:cs typeface="IBM Plex Sans" charset="0"/>
                </a:rPr>
                <a:t> </a:t>
              </a:r>
              <a:fld id="{7C9968D1-C8E5-4FE3-AED4-7D4518C301B3}" type="datetime3">
                <a:rPr lang="en-US" sz="799" b="0" i="0" smtClean="0">
                  <a:solidFill>
                    <a:schemeClr val="bg2">
                      <a:alpha val="60000"/>
                    </a:schemeClr>
                  </a:solidFill>
                  <a:latin typeface="IBM Plex Sans" charset="0"/>
                  <a:ea typeface="IBM Plex Sans" charset="0"/>
                  <a:cs typeface="IBM Plex Sans" charset="0"/>
                </a:rPr>
                <a:pPr marL="0" indent="0" fontAlgn="auto">
                  <a:spcBef>
                    <a:spcPts val="0"/>
                  </a:spcBef>
                  <a:spcAft>
                    <a:spcPts val="0"/>
                  </a:spcAft>
                  <a:tabLst/>
                  <a:defRPr/>
                </a:pPr>
                <a:t>3 December 2019</a:t>
              </a:fld>
              <a:endParaRPr lang="en-US" sz="799" b="0" i="0" dirty="0">
                <a:solidFill>
                  <a:schemeClr val="bg2">
                    <a:alpha val="60000"/>
                  </a:schemeClr>
                </a:solidFill>
                <a:latin typeface="IBM Plex Sans" charset="0"/>
                <a:ea typeface="IBM Plex Sans" charset="0"/>
                <a:cs typeface="IBM Plex Sans" charset="0"/>
              </a:endParaRPr>
            </a:p>
          </p:txBody>
        </p:sp>
      </p:grpSp>
      <p:sp>
        <p:nvSpPr>
          <p:cNvPr id="16" name="Footer Placeholder 3"/>
          <p:cNvSpPr txBox="1">
            <a:spLocks/>
          </p:cNvSpPr>
          <p:nvPr userDrawn="1"/>
        </p:nvSpPr>
        <p:spPr>
          <a:xfrm>
            <a:off x="38862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latin typeface="IBM Plex Sans" charset="0"/>
                <a:ea typeface="IBM Plex Sans" charset="0"/>
                <a:cs typeface="IBM Plex Sans" charset="0"/>
              </a:rPr>
              <a:t>IBM Services</a:t>
            </a:r>
          </a:p>
        </p:txBody>
      </p:sp>
      <p:sp>
        <p:nvSpPr>
          <p:cNvPr id="17" name="Slide Number Placeholder 2"/>
          <p:cNvSpPr txBox="1">
            <a:spLocks/>
          </p:cNvSpPr>
          <p:nvPr userDrawn="1"/>
        </p:nvSpPr>
        <p:spPr>
          <a:xfrm>
            <a:off x="454858" y="7893792"/>
            <a:ext cx="327879" cy="219050"/>
          </a:xfrm>
          <a:prstGeom prst="rect">
            <a:avLst/>
          </a:prstGeom>
        </p:spPr>
        <p:txBody>
          <a:bodyPr lIns="0" tIns="0" rIns="0" bIns="0" anchor="ctr"/>
          <a:lstStyle>
            <a:defPPr>
              <a:defRPr lang="en-US"/>
            </a:defPPr>
            <a:lvl1pPr marL="0" algn="l" defTabSz="685800" rtl="0" eaLnBrk="1" latinLnBrk="0" hangingPunct="1">
              <a:defRPr sz="1350" kern="1200">
                <a:solidFill>
                  <a:schemeClr val="bg2"/>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gn="l"/>
            <a:fld id="{3FD999D4-B456-9943-89B7-30D56181CE18}" type="slidenum">
              <a:rPr lang="en-US" sz="800" b="0" i="0" smtClean="0">
                <a:solidFill>
                  <a:schemeClr val="bg2"/>
                </a:solidFill>
                <a:latin typeface="IBM Plex Sans" charset="0"/>
                <a:ea typeface="IBM Plex Sans" charset="0"/>
                <a:cs typeface="IBM Plex Sans" charset="0"/>
              </a:rPr>
              <a:pPr algn="l"/>
              <a:t>‹#›</a:t>
            </a:fld>
            <a:endParaRPr lang="en-US" sz="800" b="0" i="0" dirty="0">
              <a:solidFill>
                <a:schemeClr val="bg2"/>
              </a:solidFill>
              <a:latin typeface="IBM Plex Sans" charset="0"/>
              <a:ea typeface="IBM Plex Sans" charset="0"/>
              <a:cs typeface="IBM Plex Sans" charset="0"/>
            </a:endParaRPr>
          </a:p>
        </p:txBody>
      </p:sp>
      <p:pic>
        <p:nvPicPr>
          <p:cNvPr id="19" name="Picture 1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606823" y="7818135"/>
            <a:ext cx="566118" cy="228601"/>
          </a:xfrm>
          <a:prstGeom prst="rect">
            <a:avLst/>
          </a:prstGeom>
        </p:spPr>
      </p:pic>
      <p:sp>
        <p:nvSpPr>
          <p:cNvPr id="18" name="Title 1"/>
          <p:cNvSpPr>
            <a:spLocks noGrp="1"/>
          </p:cNvSpPr>
          <p:nvPr>
            <p:ph type="title"/>
          </p:nvPr>
        </p:nvSpPr>
        <p:spPr>
          <a:xfrm>
            <a:off x="457200" y="685800"/>
            <a:ext cx="13716000" cy="1143000"/>
          </a:xfrm>
        </p:spPr>
        <p:txBody>
          <a:bodyPr>
            <a:noAutofit/>
          </a:bodyPr>
          <a:lstStyle>
            <a:lvl1pPr>
              <a:defRPr>
                <a:latin typeface="IBM Plex Sans" charset="0"/>
                <a:ea typeface="IBM Plex Sans" charset="0"/>
                <a:cs typeface="IBM Plex Sans" charset="0"/>
              </a:defRPr>
            </a:lvl1pPr>
          </a:lstStyle>
          <a:p>
            <a:r>
              <a:rPr lang="en-US" dirty="0"/>
              <a:t>Click to edit Master title style</a:t>
            </a:r>
          </a:p>
        </p:txBody>
      </p:sp>
    </p:spTree>
    <p:extLst>
      <p:ext uri="{BB962C8B-B14F-4D97-AF65-F5344CB8AC3E}">
        <p14:creationId xmlns:p14="http://schemas.microsoft.com/office/powerpoint/2010/main" val="79638626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1_2-1_Title and Content">
    <p:spTree>
      <p:nvGrpSpPr>
        <p:cNvPr id="1" name=""/>
        <p:cNvGrpSpPr/>
        <p:nvPr/>
      </p:nvGrpSpPr>
      <p:grpSpPr>
        <a:xfrm>
          <a:off x="0" y="0"/>
          <a:ext cx="0" cy="0"/>
          <a:chOff x="0" y="0"/>
          <a:chExt cx="0" cy="0"/>
        </a:xfrm>
      </p:grpSpPr>
      <p:sp>
        <p:nvSpPr>
          <p:cNvPr id="6" name="Rectangle 5"/>
          <p:cNvSpPr/>
          <p:nvPr userDrawn="1"/>
        </p:nvSpPr>
        <p:spPr>
          <a:xfrm>
            <a:off x="0" y="2057400"/>
            <a:ext cx="14630400" cy="6172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i="0" dirty="0">
              <a:latin typeface="Arial Regular" charset="0"/>
            </a:endParaRPr>
          </a:p>
        </p:txBody>
      </p:sp>
      <p:sp>
        <p:nvSpPr>
          <p:cNvPr id="2" name="Title 1"/>
          <p:cNvSpPr>
            <a:spLocks noGrp="1"/>
          </p:cNvSpPr>
          <p:nvPr>
            <p:ph type="title"/>
          </p:nvPr>
        </p:nvSpPr>
        <p:spPr>
          <a:xfrm>
            <a:off x="457200" y="685800"/>
            <a:ext cx="13716000" cy="1143000"/>
          </a:xfrm>
        </p:spPr>
        <p:txBody>
          <a:bodyPr>
            <a:noAutofit/>
          </a:bodyPr>
          <a:lstStyle>
            <a:lvl1pPr>
              <a:defRPr>
                <a:latin typeface="IBM Plex Sans" charset="0"/>
                <a:ea typeface="IBM Plex Sans" charset="0"/>
                <a:cs typeface="IBM Plex Sans" charset="0"/>
              </a:defRPr>
            </a:lvl1pPr>
          </a:lstStyle>
          <a:p>
            <a:r>
              <a:rPr lang="en-US" dirty="0"/>
              <a:t>Click to edit Master title style</a:t>
            </a:r>
          </a:p>
        </p:txBody>
      </p:sp>
      <p:sp>
        <p:nvSpPr>
          <p:cNvPr id="5" name="Text Placeholder 4"/>
          <p:cNvSpPr>
            <a:spLocks noGrp="1"/>
          </p:cNvSpPr>
          <p:nvPr>
            <p:ph type="body" sz="quarter" idx="11"/>
          </p:nvPr>
        </p:nvSpPr>
        <p:spPr>
          <a:xfrm>
            <a:off x="457200" y="265176"/>
            <a:ext cx="6583680" cy="274320"/>
          </a:xfrm>
        </p:spPr>
        <p:txBody>
          <a:bodyPr tIns="0">
            <a:noAutofit/>
          </a:bodyPr>
          <a:lstStyle>
            <a:lvl1pPr>
              <a:defRPr sz="1600">
                <a:solidFill>
                  <a:schemeClr val="accent1"/>
                </a:solidFill>
                <a:latin typeface="IBM Plex Sans" charset="0"/>
                <a:ea typeface="IBM Plex Sans" charset="0"/>
                <a:cs typeface="IBM Plex Sans" charset="0"/>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sp>
        <p:nvSpPr>
          <p:cNvPr id="24" name="Text Placeholder 23"/>
          <p:cNvSpPr>
            <a:spLocks noGrp="1"/>
          </p:cNvSpPr>
          <p:nvPr>
            <p:ph type="body" sz="quarter" idx="12" hasCustomPrompt="1"/>
          </p:nvPr>
        </p:nvSpPr>
        <p:spPr>
          <a:xfrm>
            <a:off x="454858" y="7342632"/>
            <a:ext cx="6583680" cy="457200"/>
          </a:xfrm>
        </p:spPr>
        <p:txBody>
          <a:bodyPr tIns="0" anchor="b"/>
          <a:lstStyle>
            <a:lvl1pPr>
              <a:defRPr sz="800" b="0">
                <a:solidFill>
                  <a:schemeClr val="bg2">
                    <a:alpha val="70000"/>
                  </a:schemeClr>
                </a:solidFill>
                <a:latin typeface="IBM Plex Sans" charset="0"/>
                <a:ea typeface="IBM Plex Sans" charset="0"/>
                <a:cs typeface="IBM Plex Sans" charset="0"/>
              </a:defRPr>
            </a:lvl1pPr>
            <a:lvl2pPr>
              <a:defRPr sz="900"/>
            </a:lvl2pPr>
            <a:lvl3pPr>
              <a:defRPr sz="900"/>
            </a:lvl3pPr>
            <a:lvl4pPr>
              <a:defRPr sz="900"/>
            </a:lvl4pPr>
            <a:lvl5pPr>
              <a:defRPr sz="900"/>
            </a:lvl5pPr>
          </a:lstStyle>
          <a:p>
            <a:pPr lvl="0"/>
            <a:r>
              <a:rPr lang="en-US" dirty="0"/>
              <a:t>Source: Edit source here</a:t>
            </a:r>
          </a:p>
        </p:txBody>
      </p:sp>
      <p:grpSp>
        <p:nvGrpSpPr>
          <p:cNvPr id="12" name="Group 11"/>
          <p:cNvGrpSpPr/>
          <p:nvPr userDrawn="1"/>
        </p:nvGrpSpPr>
        <p:grpSpPr>
          <a:xfrm>
            <a:off x="914400" y="7899655"/>
            <a:ext cx="2713350" cy="220571"/>
            <a:chOff x="914400" y="7899655"/>
            <a:chExt cx="2713350" cy="220571"/>
          </a:xfrm>
        </p:grpSpPr>
        <p:sp>
          <p:nvSpPr>
            <p:cNvPr id="13" name="Footer Placeholder 3"/>
            <p:cNvSpPr txBox="1">
              <a:spLocks/>
            </p:cNvSpPr>
            <p:nvPr userDrawn="1"/>
          </p:nvSpPr>
          <p:spPr>
            <a:xfrm>
              <a:off x="9144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latin typeface="IBM Plex Sans" charset="0"/>
                  <a:ea typeface="IBM Plex Sans" charset="0"/>
                  <a:cs typeface="IBM Plex Sans" charset="0"/>
                </a:rPr>
                <a:t>©</a:t>
              </a:r>
              <a:r>
                <a:rPr lang="en-US" sz="400" b="0" i="0" dirty="0">
                  <a:latin typeface="IBM Plex Sans" charset="0"/>
                  <a:ea typeface="IBM Plex Sans" charset="0"/>
                  <a:cs typeface="IBM Plex Sans" charset="0"/>
                </a:rPr>
                <a:t> </a:t>
              </a:r>
              <a:r>
                <a:rPr lang="en-US" sz="799" b="0" i="0" dirty="0">
                  <a:latin typeface="IBM Plex Sans" charset="0"/>
                  <a:ea typeface="IBM Plex Sans" charset="0"/>
                  <a:cs typeface="IBM Plex Sans" charset="0"/>
                </a:rPr>
                <a:t>2019 IBM Corporation</a:t>
              </a:r>
              <a:r>
                <a:rPr lang="en-US" sz="799" b="0" i="0" baseline="0" dirty="0">
                  <a:latin typeface="IBM Plex Sans" charset="0"/>
                  <a:ea typeface="IBM Plex Sans" charset="0"/>
                  <a:cs typeface="IBM Plex Sans" charset="0"/>
                </a:rPr>
                <a:t>              </a:t>
              </a:r>
              <a:r>
                <a:rPr lang="en-US" sz="799" b="0" i="0" dirty="0">
                  <a:latin typeface="IBM Plex Sans" charset="0"/>
                  <a:ea typeface="IBM Plex Sans" charset="0"/>
                  <a:cs typeface="IBM Plex Sans" charset="0"/>
                </a:rPr>
                <a:t> </a:t>
              </a:r>
            </a:p>
          </p:txBody>
        </p:sp>
        <p:sp>
          <p:nvSpPr>
            <p:cNvPr id="14" name="Date Placeholder 2"/>
            <p:cNvSpPr txBox="1">
              <a:spLocks/>
            </p:cNvSpPr>
            <p:nvPr userDrawn="1"/>
          </p:nvSpPr>
          <p:spPr>
            <a:xfrm>
              <a:off x="2256150" y="7899655"/>
              <a:ext cx="1371600" cy="220571"/>
            </a:xfrm>
            <a:prstGeom prst="rect">
              <a:avLst/>
            </a:prstGeom>
          </p:spPr>
          <p:txBody>
            <a:bodyPr lIns="0" tIns="0" rIns="0" bIns="0" anchor="ctr"/>
            <a:lstStyle>
              <a:defPPr>
                <a:defRPr lang="en-US"/>
              </a:defPPr>
              <a:lvl1pPr marL="0" algn="l"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indent="0" fontAlgn="auto">
                <a:spcBef>
                  <a:spcPts val="0"/>
                </a:spcBef>
                <a:spcAft>
                  <a:spcPts val="0"/>
                </a:spcAft>
                <a:tabLst/>
                <a:defRPr/>
              </a:pPr>
              <a:r>
                <a:rPr lang="en-US" sz="799" b="0" i="0" dirty="0">
                  <a:solidFill>
                    <a:schemeClr val="bg2">
                      <a:alpha val="60000"/>
                    </a:schemeClr>
                  </a:solidFill>
                  <a:latin typeface="IBM Plex Sans" charset="0"/>
                  <a:ea typeface="IBM Plex Sans" charset="0"/>
                  <a:cs typeface="IBM Plex Sans" charset="0"/>
                </a:rPr>
                <a:t> </a:t>
              </a:r>
              <a:fld id="{7C9968D1-C8E5-4FE3-AED4-7D4518C301B3}" type="datetime3">
                <a:rPr lang="en-US" sz="799" b="0" i="0" smtClean="0">
                  <a:solidFill>
                    <a:schemeClr val="bg2">
                      <a:alpha val="60000"/>
                    </a:schemeClr>
                  </a:solidFill>
                  <a:latin typeface="IBM Plex Sans" charset="0"/>
                  <a:ea typeface="IBM Plex Sans" charset="0"/>
                  <a:cs typeface="IBM Plex Sans" charset="0"/>
                </a:rPr>
                <a:pPr marL="0" indent="0" fontAlgn="auto">
                  <a:spcBef>
                    <a:spcPts val="0"/>
                  </a:spcBef>
                  <a:spcAft>
                    <a:spcPts val="0"/>
                  </a:spcAft>
                  <a:tabLst/>
                  <a:defRPr/>
                </a:pPr>
                <a:t>3 December 2019</a:t>
              </a:fld>
              <a:endParaRPr lang="en-US" sz="799" b="0" i="0" dirty="0">
                <a:solidFill>
                  <a:schemeClr val="bg2">
                    <a:alpha val="60000"/>
                  </a:schemeClr>
                </a:solidFill>
                <a:latin typeface="IBM Plex Sans" charset="0"/>
                <a:ea typeface="IBM Plex Sans" charset="0"/>
                <a:cs typeface="IBM Plex Sans" charset="0"/>
              </a:endParaRPr>
            </a:p>
          </p:txBody>
        </p:sp>
      </p:grpSp>
      <p:sp>
        <p:nvSpPr>
          <p:cNvPr id="15" name="Footer Placeholder 3"/>
          <p:cNvSpPr txBox="1">
            <a:spLocks/>
          </p:cNvSpPr>
          <p:nvPr userDrawn="1"/>
        </p:nvSpPr>
        <p:spPr>
          <a:xfrm>
            <a:off x="38862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latin typeface="IBM Plex Sans" charset="0"/>
                <a:ea typeface="IBM Plex Sans" charset="0"/>
                <a:cs typeface="IBM Plex Sans" charset="0"/>
              </a:rPr>
              <a:t>IBM Services</a:t>
            </a:r>
          </a:p>
        </p:txBody>
      </p:sp>
      <p:sp>
        <p:nvSpPr>
          <p:cNvPr id="16" name="Slide Number Placeholder 2"/>
          <p:cNvSpPr txBox="1">
            <a:spLocks/>
          </p:cNvSpPr>
          <p:nvPr userDrawn="1"/>
        </p:nvSpPr>
        <p:spPr>
          <a:xfrm>
            <a:off x="454858" y="7893792"/>
            <a:ext cx="327879" cy="219050"/>
          </a:xfrm>
          <a:prstGeom prst="rect">
            <a:avLst/>
          </a:prstGeom>
        </p:spPr>
        <p:txBody>
          <a:bodyPr lIns="0" tIns="0" rIns="0" bIns="0" anchor="ctr"/>
          <a:lstStyle>
            <a:defPPr>
              <a:defRPr lang="en-US"/>
            </a:defPPr>
            <a:lvl1pPr marL="0" algn="l" defTabSz="685800" rtl="0" eaLnBrk="1" latinLnBrk="0" hangingPunct="1">
              <a:defRPr sz="1350" kern="1200">
                <a:solidFill>
                  <a:schemeClr val="bg2"/>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gn="l"/>
            <a:fld id="{3FD999D4-B456-9943-89B7-30D56181CE18}" type="slidenum">
              <a:rPr lang="en-US" sz="800" b="0" i="0" smtClean="0">
                <a:solidFill>
                  <a:schemeClr val="bg2"/>
                </a:solidFill>
                <a:latin typeface="IBM Plex Sans" charset="0"/>
                <a:ea typeface="IBM Plex Sans" charset="0"/>
                <a:cs typeface="IBM Plex Sans" charset="0"/>
              </a:rPr>
              <a:pPr algn="l"/>
              <a:t>‹#›</a:t>
            </a:fld>
            <a:endParaRPr lang="en-US" sz="800" b="0" i="0" dirty="0">
              <a:solidFill>
                <a:schemeClr val="bg2"/>
              </a:solidFill>
              <a:latin typeface="IBM Plex Sans" charset="0"/>
              <a:ea typeface="IBM Plex Sans" charset="0"/>
              <a:cs typeface="IBM Plex Sans" charset="0"/>
            </a:endParaRPr>
          </a:p>
        </p:txBody>
      </p:sp>
      <p:sp>
        <p:nvSpPr>
          <p:cNvPr id="124" name="Content Placeholder 2"/>
          <p:cNvSpPr>
            <a:spLocks noGrp="1"/>
          </p:cNvSpPr>
          <p:nvPr>
            <p:ph idx="1"/>
          </p:nvPr>
        </p:nvSpPr>
        <p:spPr>
          <a:xfrm>
            <a:off x="454858" y="2057400"/>
            <a:ext cx="13716000" cy="5257800"/>
          </a:xfrm>
        </p:spPr>
        <p:txBody>
          <a:bodyPr>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pic>
        <p:nvPicPr>
          <p:cNvPr id="18" name="Picture 1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606823" y="7818135"/>
            <a:ext cx="566118" cy="228601"/>
          </a:xfrm>
          <a:prstGeom prst="rect">
            <a:avLst/>
          </a:prstGeom>
        </p:spPr>
      </p:pic>
    </p:spTree>
    <p:extLst>
      <p:ext uri="{BB962C8B-B14F-4D97-AF65-F5344CB8AC3E}">
        <p14:creationId xmlns:p14="http://schemas.microsoft.com/office/powerpoint/2010/main" val="1651643550"/>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1_2-2_Title and Content">
    <p:bg>
      <p:bgPr>
        <a:solidFill>
          <a:schemeClr val="accent2"/>
        </a:solidFill>
        <a:effectLst/>
      </p:bgPr>
    </p:bg>
    <p:spTree>
      <p:nvGrpSpPr>
        <p:cNvPr id="1" name=""/>
        <p:cNvGrpSpPr/>
        <p:nvPr/>
      </p:nvGrpSpPr>
      <p:grpSpPr>
        <a:xfrm>
          <a:off x="0" y="0"/>
          <a:ext cx="0" cy="0"/>
          <a:chOff x="0" y="0"/>
          <a:chExt cx="0" cy="0"/>
        </a:xfrm>
      </p:grpSpPr>
      <p:sp>
        <p:nvSpPr>
          <p:cNvPr id="6" name="Rectangle 5"/>
          <p:cNvSpPr/>
          <p:nvPr userDrawn="1"/>
        </p:nvSpPr>
        <p:spPr>
          <a:xfrm>
            <a:off x="0" y="2057400"/>
            <a:ext cx="14630400" cy="6172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i="0" dirty="0">
              <a:latin typeface="Arial Regular" charset="0"/>
            </a:endParaRPr>
          </a:p>
        </p:txBody>
      </p:sp>
      <p:sp>
        <p:nvSpPr>
          <p:cNvPr id="5" name="Text Placeholder 4"/>
          <p:cNvSpPr>
            <a:spLocks noGrp="1"/>
          </p:cNvSpPr>
          <p:nvPr>
            <p:ph type="body" sz="quarter" idx="11"/>
          </p:nvPr>
        </p:nvSpPr>
        <p:spPr>
          <a:xfrm>
            <a:off x="457200" y="265176"/>
            <a:ext cx="6583680" cy="274320"/>
          </a:xfrm>
        </p:spPr>
        <p:txBody>
          <a:bodyPr tIns="0">
            <a:noAutofit/>
          </a:bodyPr>
          <a:lstStyle>
            <a:lvl1pPr>
              <a:defRPr sz="1600">
                <a:solidFill>
                  <a:schemeClr val="accent1">
                    <a:lumMod val="40000"/>
                    <a:lumOff val="60000"/>
                  </a:schemeClr>
                </a:solidFill>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sp>
        <p:nvSpPr>
          <p:cNvPr id="15" name="Text Placeholder 23"/>
          <p:cNvSpPr>
            <a:spLocks noGrp="1"/>
          </p:cNvSpPr>
          <p:nvPr>
            <p:ph type="body" sz="quarter" idx="12" hasCustomPrompt="1"/>
          </p:nvPr>
        </p:nvSpPr>
        <p:spPr>
          <a:xfrm>
            <a:off x="454858" y="7342632"/>
            <a:ext cx="6583680" cy="457200"/>
          </a:xfrm>
        </p:spPr>
        <p:txBody>
          <a:bodyPr tIns="0" anchor="b"/>
          <a:lstStyle>
            <a:lvl1pPr>
              <a:defRPr sz="800" b="0">
                <a:solidFill>
                  <a:schemeClr val="bg2">
                    <a:alpha val="70000"/>
                  </a:schemeClr>
                </a:solidFill>
              </a:defRPr>
            </a:lvl1pPr>
            <a:lvl2pPr>
              <a:defRPr sz="900"/>
            </a:lvl2pPr>
            <a:lvl3pPr>
              <a:defRPr sz="900"/>
            </a:lvl3pPr>
            <a:lvl4pPr>
              <a:defRPr sz="900"/>
            </a:lvl4pPr>
            <a:lvl5pPr>
              <a:defRPr sz="900"/>
            </a:lvl5pPr>
          </a:lstStyle>
          <a:p>
            <a:pPr lvl="0"/>
            <a:r>
              <a:rPr lang="en-US" dirty="0"/>
              <a:t>Source: Edit source here</a:t>
            </a:r>
          </a:p>
        </p:txBody>
      </p:sp>
      <p:grpSp>
        <p:nvGrpSpPr>
          <p:cNvPr id="12" name="Group 11"/>
          <p:cNvGrpSpPr/>
          <p:nvPr userDrawn="1"/>
        </p:nvGrpSpPr>
        <p:grpSpPr>
          <a:xfrm>
            <a:off x="914400" y="7899655"/>
            <a:ext cx="2713350" cy="220571"/>
            <a:chOff x="914400" y="7899655"/>
            <a:chExt cx="2713350" cy="220571"/>
          </a:xfrm>
        </p:grpSpPr>
        <p:sp>
          <p:nvSpPr>
            <p:cNvPr id="13" name="Footer Placeholder 3"/>
            <p:cNvSpPr txBox="1">
              <a:spLocks/>
            </p:cNvSpPr>
            <p:nvPr userDrawn="1"/>
          </p:nvSpPr>
          <p:spPr>
            <a:xfrm>
              <a:off x="9144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latin typeface="IBM Plex Sans" charset="0"/>
                  <a:ea typeface="IBM Plex Sans" charset="0"/>
                  <a:cs typeface="IBM Plex Sans" charset="0"/>
                </a:rPr>
                <a:t>©</a:t>
              </a:r>
              <a:r>
                <a:rPr lang="en-US" sz="400" b="0" i="0" dirty="0">
                  <a:latin typeface="IBM Plex Sans" charset="0"/>
                  <a:ea typeface="IBM Plex Sans" charset="0"/>
                  <a:cs typeface="IBM Plex Sans" charset="0"/>
                </a:rPr>
                <a:t> </a:t>
              </a:r>
              <a:r>
                <a:rPr lang="en-US" sz="799" b="0" i="0" dirty="0">
                  <a:latin typeface="IBM Plex Sans" charset="0"/>
                  <a:ea typeface="IBM Plex Sans" charset="0"/>
                  <a:cs typeface="IBM Plex Sans" charset="0"/>
                </a:rPr>
                <a:t>2019 IBM Corporation</a:t>
              </a:r>
              <a:r>
                <a:rPr lang="en-US" sz="799" b="0" i="0" baseline="0" dirty="0">
                  <a:latin typeface="IBM Plex Sans" charset="0"/>
                  <a:ea typeface="IBM Plex Sans" charset="0"/>
                  <a:cs typeface="IBM Plex Sans" charset="0"/>
                </a:rPr>
                <a:t>              </a:t>
              </a:r>
              <a:r>
                <a:rPr lang="en-US" sz="799" b="0" i="0" dirty="0">
                  <a:latin typeface="IBM Plex Sans" charset="0"/>
                  <a:ea typeface="IBM Plex Sans" charset="0"/>
                  <a:cs typeface="IBM Plex Sans" charset="0"/>
                </a:rPr>
                <a:t> </a:t>
              </a:r>
            </a:p>
          </p:txBody>
        </p:sp>
        <p:sp>
          <p:nvSpPr>
            <p:cNvPr id="14" name="Date Placeholder 2"/>
            <p:cNvSpPr txBox="1">
              <a:spLocks/>
            </p:cNvSpPr>
            <p:nvPr userDrawn="1"/>
          </p:nvSpPr>
          <p:spPr>
            <a:xfrm>
              <a:off x="2256150" y="7899655"/>
              <a:ext cx="1371600" cy="220571"/>
            </a:xfrm>
            <a:prstGeom prst="rect">
              <a:avLst/>
            </a:prstGeom>
          </p:spPr>
          <p:txBody>
            <a:bodyPr lIns="0" tIns="0" rIns="0" bIns="0" anchor="ctr"/>
            <a:lstStyle>
              <a:defPPr>
                <a:defRPr lang="en-US"/>
              </a:defPPr>
              <a:lvl1pPr marL="0" algn="l"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indent="0" fontAlgn="auto">
                <a:spcBef>
                  <a:spcPts val="0"/>
                </a:spcBef>
                <a:spcAft>
                  <a:spcPts val="0"/>
                </a:spcAft>
                <a:tabLst/>
                <a:defRPr/>
              </a:pPr>
              <a:r>
                <a:rPr lang="en-US" sz="799" b="0" i="0" dirty="0">
                  <a:solidFill>
                    <a:schemeClr val="bg2">
                      <a:alpha val="60000"/>
                    </a:schemeClr>
                  </a:solidFill>
                  <a:latin typeface="IBM Plex Sans" charset="0"/>
                  <a:ea typeface="IBM Plex Sans" charset="0"/>
                  <a:cs typeface="IBM Plex Sans" charset="0"/>
                </a:rPr>
                <a:t> </a:t>
              </a:r>
              <a:fld id="{7C9968D1-C8E5-4FE3-AED4-7D4518C301B3}" type="datetime3">
                <a:rPr lang="en-US" sz="799" b="0" i="0" smtClean="0">
                  <a:solidFill>
                    <a:schemeClr val="bg2">
                      <a:alpha val="60000"/>
                    </a:schemeClr>
                  </a:solidFill>
                  <a:latin typeface="IBM Plex Sans" charset="0"/>
                  <a:ea typeface="IBM Plex Sans" charset="0"/>
                  <a:cs typeface="IBM Plex Sans" charset="0"/>
                </a:rPr>
                <a:pPr marL="0" indent="0" fontAlgn="auto">
                  <a:spcBef>
                    <a:spcPts val="0"/>
                  </a:spcBef>
                  <a:spcAft>
                    <a:spcPts val="0"/>
                  </a:spcAft>
                  <a:tabLst/>
                  <a:defRPr/>
                </a:pPr>
                <a:t>3 December 2019</a:t>
              </a:fld>
              <a:endParaRPr lang="en-US" sz="799" b="0" i="0" dirty="0">
                <a:solidFill>
                  <a:schemeClr val="bg2">
                    <a:alpha val="60000"/>
                  </a:schemeClr>
                </a:solidFill>
                <a:latin typeface="IBM Plex Sans" charset="0"/>
                <a:ea typeface="IBM Plex Sans" charset="0"/>
                <a:cs typeface="IBM Plex Sans" charset="0"/>
              </a:endParaRPr>
            </a:p>
          </p:txBody>
        </p:sp>
      </p:grpSp>
      <p:sp>
        <p:nvSpPr>
          <p:cNvPr id="16" name="Footer Placeholder 3"/>
          <p:cNvSpPr txBox="1">
            <a:spLocks/>
          </p:cNvSpPr>
          <p:nvPr userDrawn="1"/>
        </p:nvSpPr>
        <p:spPr>
          <a:xfrm>
            <a:off x="38862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latin typeface="IBM Plex Sans" charset="0"/>
                <a:ea typeface="IBM Plex Sans" charset="0"/>
                <a:cs typeface="IBM Plex Sans" charset="0"/>
              </a:rPr>
              <a:t>IBM Services</a:t>
            </a:r>
          </a:p>
        </p:txBody>
      </p:sp>
      <p:sp>
        <p:nvSpPr>
          <p:cNvPr id="17" name="Slide Number Placeholder 2"/>
          <p:cNvSpPr txBox="1">
            <a:spLocks/>
          </p:cNvSpPr>
          <p:nvPr userDrawn="1"/>
        </p:nvSpPr>
        <p:spPr>
          <a:xfrm>
            <a:off x="454858" y="7893792"/>
            <a:ext cx="327879" cy="219050"/>
          </a:xfrm>
          <a:prstGeom prst="rect">
            <a:avLst/>
          </a:prstGeom>
        </p:spPr>
        <p:txBody>
          <a:bodyPr lIns="0" tIns="0" rIns="0" bIns="0" anchor="ctr"/>
          <a:lstStyle>
            <a:defPPr>
              <a:defRPr lang="en-US"/>
            </a:defPPr>
            <a:lvl1pPr marL="0" algn="l" defTabSz="685800" rtl="0" eaLnBrk="1" latinLnBrk="0" hangingPunct="1">
              <a:defRPr sz="1350" kern="1200">
                <a:solidFill>
                  <a:schemeClr val="bg2"/>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gn="l"/>
            <a:fld id="{3FD999D4-B456-9943-89B7-30D56181CE18}" type="slidenum">
              <a:rPr lang="en-US" sz="800" b="0" i="0" smtClean="0">
                <a:solidFill>
                  <a:schemeClr val="bg2"/>
                </a:solidFill>
                <a:latin typeface="IBM Plex Sans" charset="0"/>
                <a:ea typeface="IBM Plex Sans" charset="0"/>
                <a:cs typeface="IBM Plex Sans" charset="0"/>
              </a:rPr>
              <a:pPr algn="l"/>
              <a:t>‹#›</a:t>
            </a:fld>
            <a:endParaRPr lang="en-US" sz="800" b="0" i="0" dirty="0">
              <a:solidFill>
                <a:schemeClr val="bg2"/>
              </a:solidFill>
              <a:latin typeface="IBM Plex Sans" charset="0"/>
              <a:ea typeface="IBM Plex Sans" charset="0"/>
              <a:cs typeface="IBM Plex Sans" charset="0"/>
            </a:endParaRPr>
          </a:p>
        </p:txBody>
      </p:sp>
      <p:sp>
        <p:nvSpPr>
          <p:cNvPr id="22" name="Content Placeholder 2"/>
          <p:cNvSpPr>
            <a:spLocks noGrp="1"/>
          </p:cNvSpPr>
          <p:nvPr>
            <p:ph idx="1"/>
          </p:nvPr>
        </p:nvSpPr>
        <p:spPr>
          <a:xfrm>
            <a:off x="454858" y="2057400"/>
            <a:ext cx="13716000" cy="5257800"/>
          </a:xfrm>
        </p:spPr>
        <p:txBody>
          <a:bodyPr>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pic>
        <p:nvPicPr>
          <p:cNvPr id="19" name="Picture 1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606823" y="7818135"/>
            <a:ext cx="566118" cy="228601"/>
          </a:xfrm>
          <a:prstGeom prst="rect">
            <a:avLst/>
          </a:prstGeom>
        </p:spPr>
      </p:pic>
      <p:sp>
        <p:nvSpPr>
          <p:cNvPr id="18" name="Title 1"/>
          <p:cNvSpPr>
            <a:spLocks noGrp="1"/>
          </p:cNvSpPr>
          <p:nvPr>
            <p:ph type="title"/>
          </p:nvPr>
        </p:nvSpPr>
        <p:spPr>
          <a:xfrm>
            <a:off x="457200" y="685800"/>
            <a:ext cx="13716000" cy="1143000"/>
          </a:xfrm>
        </p:spPr>
        <p:txBody>
          <a:bodyPr>
            <a:noAutofit/>
          </a:bodyPr>
          <a:lstStyle>
            <a:lvl1pPr>
              <a:defRPr>
                <a:latin typeface="IBM Plex Sans" charset="0"/>
                <a:ea typeface="IBM Plex Sans" charset="0"/>
                <a:cs typeface="IBM Plex Sans" charset="0"/>
              </a:defRPr>
            </a:lvl1pPr>
          </a:lstStyle>
          <a:p>
            <a:r>
              <a:rPr lang="en-US" dirty="0"/>
              <a:t>Click to edit Master title style</a:t>
            </a:r>
          </a:p>
        </p:txBody>
      </p:sp>
    </p:spTree>
    <p:extLst>
      <p:ext uri="{BB962C8B-B14F-4D97-AF65-F5344CB8AC3E}">
        <p14:creationId xmlns:p14="http://schemas.microsoft.com/office/powerpoint/2010/main" val="296384763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3-1_Title and Content">
    <p:spTree>
      <p:nvGrpSpPr>
        <p:cNvPr id="1" name=""/>
        <p:cNvGrpSpPr/>
        <p:nvPr/>
      </p:nvGrpSpPr>
      <p:grpSpPr>
        <a:xfrm>
          <a:off x="0" y="0"/>
          <a:ext cx="0" cy="0"/>
          <a:chOff x="0" y="0"/>
          <a:chExt cx="0" cy="0"/>
        </a:xfrm>
      </p:grpSpPr>
      <p:sp>
        <p:nvSpPr>
          <p:cNvPr id="6" name="Rectangle 5"/>
          <p:cNvSpPr/>
          <p:nvPr userDrawn="1"/>
        </p:nvSpPr>
        <p:spPr>
          <a:xfrm flipV="1">
            <a:off x="0" y="0"/>
            <a:ext cx="14630400" cy="2057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i="0" dirty="0">
              <a:latin typeface="Arial Regular" charset="0"/>
            </a:endParaRPr>
          </a:p>
        </p:txBody>
      </p:sp>
      <p:sp>
        <p:nvSpPr>
          <p:cNvPr id="5" name="Text Placeholder 4"/>
          <p:cNvSpPr>
            <a:spLocks noGrp="1"/>
          </p:cNvSpPr>
          <p:nvPr>
            <p:ph type="body" sz="quarter" idx="11"/>
          </p:nvPr>
        </p:nvSpPr>
        <p:spPr>
          <a:xfrm>
            <a:off x="457200" y="265176"/>
            <a:ext cx="6583680" cy="274320"/>
          </a:xfrm>
        </p:spPr>
        <p:txBody>
          <a:bodyPr lIns="0" tIns="0" rIns="0">
            <a:noAutofit/>
          </a:bodyPr>
          <a:lstStyle>
            <a:lvl1pPr>
              <a:defRPr sz="1600">
                <a:solidFill>
                  <a:schemeClr val="accent1"/>
                </a:solidFill>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sp>
        <p:nvSpPr>
          <p:cNvPr id="9" name="Text Placeholder 23"/>
          <p:cNvSpPr>
            <a:spLocks noGrp="1"/>
          </p:cNvSpPr>
          <p:nvPr>
            <p:ph type="body" sz="quarter" idx="14" hasCustomPrompt="1"/>
          </p:nvPr>
        </p:nvSpPr>
        <p:spPr>
          <a:xfrm>
            <a:off x="454858" y="7342632"/>
            <a:ext cx="6583680" cy="457200"/>
          </a:xfrm>
        </p:spPr>
        <p:txBody>
          <a:bodyPr vert="horz" lIns="0" tIns="0" rIns="0" bIns="0" rtlCol="0" anchor="b">
            <a:noAutofit/>
          </a:bodyPr>
          <a:lstStyle>
            <a:lvl1pPr>
              <a:defRPr lang="en-US" sz="800" dirty="0" smtClean="0">
                <a:solidFill>
                  <a:schemeClr val="tx1">
                    <a:alpha val="70000"/>
                  </a:schemeClr>
                </a:solidFill>
              </a:defRPr>
            </a:lvl1pPr>
          </a:lstStyle>
          <a:p>
            <a:pPr lvl="0"/>
            <a:r>
              <a:rPr lang="en-US" dirty="0"/>
              <a:t>Source: Edit source here</a:t>
            </a:r>
          </a:p>
        </p:txBody>
      </p:sp>
      <p:sp>
        <p:nvSpPr>
          <p:cNvPr id="15" name="Content Placeholder 2"/>
          <p:cNvSpPr>
            <a:spLocks noGrp="1"/>
          </p:cNvSpPr>
          <p:nvPr>
            <p:ph idx="1"/>
          </p:nvPr>
        </p:nvSpPr>
        <p:spPr>
          <a:xfrm>
            <a:off x="454858" y="2057400"/>
            <a:ext cx="6583680" cy="5257800"/>
          </a:xfrm>
        </p:spPr>
        <p:txBody>
          <a:bodyPr lIns="0" rIns="0">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16" name="Content Placeholder 2"/>
          <p:cNvSpPr>
            <a:spLocks noGrp="1"/>
          </p:cNvSpPr>
          <p:nvPr>
            <p:ph idx="13"/>
          </p:nvPr>
        </p:nvSpPr>
        <p:spPr>
          <a:xfrm>
            <a:off x="7589520" y="2057400"/>
            <a:ext cx="6583680" cy="5257800"/>
          </a:xfrm>
        </p:spPr>
        <p:txBody>
          <a:bodyPr lIns="0" rIns="0">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8" name="Title 1"/>
          <p:cNvSpPr>
            <a:spLocks noGrp="1"/>
          </p:cNvSpPr>
          <p:nvPr>
            <p:ph type="title"/>
          </p:nvPr>
        </p:nvSpPr>
        <p:spPr>
          <a:xfrm>
            <a:off x="457200" y="685800"/>
            <a:ext cx="13716000" cy="1143000"/>
          </a:xfrm>
        </p:spPr>
        <p:txBody>
          <a:bodyPr>
            <a:noAutofit/>
          </a:bodyPr>
          <a:lstStyle>
            <a:lvl1pPr>
              <a:defRPr>
                <a:solidFill>
                  <a:schemeClr val="bg2"/>
                </a:solidFill>
                <a:latin typeface="IBM Plex Sans" charset="0"/>
                <a:ea typeface="IBM Plex Sans" charset="0"/>
                <a:cs typeface="IBM Plex Sans" charset="0"/>
              </a:defRPr>
            </a:lvl1pPr>
          </a:lstStyle>
          <a:p>
            <a:r>
              <a:rPr lang="en-US" dirty="0"/>
              <a:t>Click to edit Master title style</a:t>
            </a:r>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3-2_Title and Content">
    <p:spTree>
      <p:nvGrpSpPr>
        <p:cNvPr id="1" name=""/>
        <p:cNvGrpSpPr/>
        <p:nvPr/>
      </p:nvGrpSpPr>
      <p:grpSpPr>
        <a:xfrm>
          <a:off x="0" y="0"/>
          <a:ext cx="0" cy="0"/>
          <a:chOff x="0" y="0"/>
          <a:chExt cx="0" cy="0"/>
        </a:xfrm>
      </p:grpSpPr>
      <p:sp>
        <p:nvSpPr>
          <p:cNvPr id="10" name="Rectangle 9"/>
          <p:cNvSpPr/>
          <p:nvPr userDrawn="1"/>
        </p:nvSpPr>
        <p:spPr>
          <a:xfrm flipV="1">
            <a:off x="0" y="0"/>
            <a:ext cx="14630400" cy="2057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i="0" dirty="0">
              <a:latin typeface="Arial Regular" charset="0"/>
            </a:endParaRPr>
          </a:p>
        </p:txBody>
      </p:sp>
      <p:sp>
        <p:nvSpPr>
          <p:cNvPr id="5" name="Text Placeholder 4"/>
          <p:cNvSpPr>
            <a:spLocks noGrp="1"/>
          </p:cNvSpPr>
          <p:nvPr>
            <p:ph type="body" sz="quarter" idx="11"/>
          </p:nvPr>
        </p:nvSpPr>
        <p:spPr>
          <a:xfrm>
            <a:off x="457200" y="265176"/>
            <a:ext cx="6583680" cy="274320"/>
          </a:xfrm>
        </p:spPr>
        <p:txBody>
          <a:bodyPr lIns="0" tIns="0" rIns="0">
            <a:noAutofit/>
          </a:bodyPr>
          <a:lstStyle>
            <a:lvl1pPr>
              <a:defRPr sz="1600">
                <a:solidFill>
                  <a:schemeClr val="accent1"/>
                </a:solidFill>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sp>
        <p:nvSpPr>
          <p:cNvPr id="9" name="Text Placeholder 23"/>
          <p:cNvSpPr>
            <a:spLocks noGrp="1"/>
          </p:cNvSpPr>
          <p:nvPr>
            <p:ph type="body" sz="quarter" idx="14" hasCustomPrompt="1"/>
          </p:nvPr>
        </p:nvSpPr>
        <p:spPr>
          <a:xfrm>
            <a:off x="457200" y="7342632"/>
            <a:ext cx="6583680" cy="457200"/>
          </a:xfrm>
        </p:spPr>
        <p:txBody>
          <a:bodyPr vert="horz" lIns="0" tIns="0" rIns="0" bIns="0" rtlCol="0" anchor="b">
            <a:noAutofit/>
          </a:bodyPr>
          <a:lstStyle>
            <a:lvl1pPr>
              <a:defRPr lang="en-US" sz="800" dirty="0" smtClean="0">
                <a:solidFill>
                  <a:schemeClr val="tx1">
                    <a:alpha val="70000"/>
                  </a:schemeClr>
                </a:solidFill>
              </a:defRPr>
            </a:lvl1pPr>
          </a:lstStyle>
          <a:p>
            <a:pPr lvl="0"/>
            <a:r>
              <a:rPr lang="en-US" dirty="0"/>
              <a:t>Source: Edit source here</a:t>
            </a:r>
          </a:p>
        </p:txBody>
      </p:sp>
      <p:sp>
        <p:nvSpPr>
          <p:cNvPr id="11" name="Content Placeholder 2"/>
          <p:cNvSpPr>
            <a:spLocks noGrp="1"/>
          </p:cNvSpPr>
          <p:nvPr>
            <p:ph idx="1"/>
          </p:nvPr>
        </p:nvSpPr>
        <p:spPr>
          <a:xfrm>
            <a:off x="457200" y="2057400"/>
            <a:ext cx="3200400" cy="5257800"/>
          </a:xfrm>
        </p:spPr>
        <p:txBody>
          <a:bodyPr lIns="0" tIns="228600" rIns="0">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12" name="Content Placeholder 2"/>
          <p:cNvSpPr>
            <a:spLocks noGrp="1"/>
          </p:cNvSpPr>
          <p:nvPr>
            <p:ph idx="10"/>
          </p:nvPr>
        </p:nvSpPr>
        <p:spPr>
          <a:xfrm>
            <a:off x="7467600" y="2057400"/>
            <a:ext cx="3200400" cy="5257800"/>
          </a:xfrm>
        </p:spPr>
        <p:txBody>
          <a:bodyPr lIns="0" tIns="228600" rIns="0">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13" name="Content Placeholder 2"/>
          <p:cNvSpPr>
            <a:spLocks noGrp="1"/>
          </p:cNvSpPr>
          <p:nvPr>
            <p:ph idx="12"/>
          </p:nvPr>
        </p:nvSpPr>
        <p:spPr>
          <a:xfrm>
            <a:off x="3962400" y="2057400"/>
            <a:ext cx="3200400" cy="5257800"/>
          </a:xfrm>
        </p:spPr>
        <p:txBody>
          <a:bodyPr lIns="0" tIns="228600" rIns="0">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14" name="Content Placeholder 2"/>
          <p:cNvSpPr>
            <a:spLocks noGrp="1"/>
          </p:cNvSpPr>
          <p:nvPr>
            <p:ph idx="13"/>
          </p:nvPr>
        </p:nvSpPr>
        <p:spPr>
          <a:xfrm>
            <a:off x="10972800" y="2057400"/>
            <a:ext cx="3200400" cy="5257800"/>
          </a:xfrm>
        </p:spPr>
        <p:txBody>
          <a:bodyPr lIns="0" tIns="228600" rIns="0">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15" name="Title 1"/>
          <p:cNvSpPr>
            <a:spLocks noGrp="1"/>
          </p:cNvSpPr>
          <p:nvPr>
            <p:ph type="title"/>
          </p:nvPr>
        </p:nvSpPr>
        <p:spPr>
          <a:xfrm>
            <a:off x="457200" y="685800"/>
            <a:ext cx="13716000" cy="1143000"/>
          </a:xfrm>
        </p:spPr>
        <p:txBody>
          <a:bodyPr>
            <a:noAutofit/>
          </a:bodyPr>
          <a:lstStyle>
            <a:lvl1pPr>
              <a:defRPr>
                <a:solidFill>
                  <a:schemeClr val="bg2"/>
                </a:solidFill>
                <a:latin typeface="IBM Plex Sans" charset="0"/>
                <a:ea typeface="IBM Plex Sans" charset="0"/>
                <a:cs typeface="IBM Plex Sans" charset="0"/>
              </a:defRPr>
            </a:lvl1pPr>
          </a:lstStyle>
          <a:p>
            <a:r>
              <a:rPr lang="en-US" dirty="0"/>
              <a:t>Click to edit Master title style</a:t>
            </a:r>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1_3-2_Title and Content">
    <p:bg>
      <p:bgPr>
        <a:solidFill>
          <a:schemeClr val="tx2"/>
        </a:solidFill>
        <a:effectLst/>
      </p:bgPr>
    </p:bg>
    <p:spTree>
      <p:nvGrpSpPr>
        <p:cNvPr id="1" name=""/>
        <p:cNvGrpSpPr/>
        <p:nvPr/>
      </p:nvGrpSpPr>
      <p:grpSpPr>
        <a:xfrm>
          <a:off x="0" y="0"/>
          <a:ext cx="0" cy="0"/>
          <a:chOff x="0" y="0"/>
          <a:chExt cx="0" cy="0"/>
        </a:xfrm>
      </p:grpSpPr>
      <p:sp>
        <p:nvSpPr>
          <p:cNvPr id="10" name="Rectangle 9"/>
          <p:cNvSpPr/>
          <p:nvPr userDrawn="1"/>
        </p:nvSpPr>
        <p:spPr>
          <a:xfrm flipV="1">
            <a:off x="0" y="0"/>
            <a:ext cx="14630400" cy="2057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i="0" dirty="0">
              <a:latin typeface="Arial Regular" charset="0"/>
            </a:endParaRPr>
          </a:p>
        </p:txBody>
      </p:sp>
      <p:sp>
        <p:nvSpPr>
          <p:cNvPr id="5" name="Text Placeholder 4"/>
          <p:cNvSpPr>
            <a:spLocks noGrp="1"/>
          </p:cNvSpPr>
          <p:nvPr>
            <p:ph type="body" sz="quarter" idx="11"/>
          </p:nvPr>
        </p:nvSpPr>
        <p:spPr>
          <a:xfrm>
            <a:off x="457200" y="265176"/>
            <a:ext cx="6583680" cy="274320"/>
          </a:xfrm>
        </p:spPr>
        <p:txBody>
          <a:bodyPr lIns="0" tIns="0" rIns="0">
            <a:noAutofit/>
          </a:bodyPr>
          <a:lstStyle>
            <a:lvl1pPr>
              <a:defRPr sz="1600">
                <a:solidFill>
                  <a:schemeClr val="accent1"/>
                </a:solidFill>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sp>
        <p:nvSpPr>
          <p:cNvPr id="9" name="Text Placeholder 23"/>
          <p:cNvSpPr>
            <a:spLocks noGrp="1"/>
          </p:cNvSpPr>
          <p:nvPr>
            <p:ph type="body" sz="quarter" idx="14" hasCustomPrompt="1"/>
          </p:nvPr>
        </p:nvSpPr>
        <p:spPr>
          <a:xfrm>
            <a:off x="457200" y="7342632"/>
            <a:ext cx="6583680" cy="457200"/>
          </a:xfrm>
        </p:spPr>
        <p:txBody>
          <a:bodyPr vert="horz" lIns="0" tIns="0" rIns="0" bIns="0" rtlCol="0" anchor="b">
            <a:noAutofit/>
          </a:bodyPr>
          <a:lstStyle>
            <a:lvl1pPr>
              <a:defRPr lang="en-US" sz="800" dirty="0" smtClean="0">
                <a:solidFill>
                  <a:schemeClr val="tx1">
                    <a:alpha val="70000"/>
                  </a:schemeClr>
                </a:solidFill>
              </a:defRPr>
            </a:lvl1pPr>
          </a:lstStyle>
          <a:p>
            <a:pPr lvl="0"/>
            <a:r>
              <a:rPr lang="en-US" dirty="0"/>
              <a:t>Source: Edit source here</a:t>
            </a:r>
          </a:p>
        </p:txBody>
      </p:sp>
      <p:sp>
        <p:nvSpPr>
          <p:cNvPr id="11" name="Content Placeholder 2"/>
          <p:cNvSpPr>
            <a:spLocks noGrp="1"/>
          </p:cNvSpPr>
          <p:nvPr>
            <p:ph idx="1"/>
          </p:nvPr>
        </p:nvSpPr>
        <p:spPr>
          <a:xfrm>
            <a:off x="457200" y="2057400"/>
            <a:ext cx="3200400" cy="5257800"/>
          </a:xfrm>
        </p:spPr>
        <p:txBody>
          <a:bodyPr lIns="0" tIns="228600" rIns="0">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12" name="Content Placeholder 2"/>
          <p:cNvSpPr>
            <a:spLocks noGrp="1"/>
          </p:cNvSpPr>
          <p:nvPr>
            <p:ph idx="10"/>
          </p:nvPr>
        </p:nvSpPr>
        <p:spPr>
          <a:xfrm>
            <a:off x="7467600" y="2057400"/>
            <a:ext cx="3200400" cy="5257800"/>
          </a:xfrm>
        </p:spPr>
        <p:txBody>
          <a:bodyPr lIns="0" tIns="228600" rIns="0">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13" name="Content Placeholder 2"/>
          <p:cNvSpPr>
            <a:spLocks noGrp="1"/>
          </p:cNvSpPr>
          <p:nvPr>
            <p:ph idx="12"/>
          </p:nvPr>
        </p:nvSpPr>
        <p:spPr>
          <a:xfrm>
            <a:off x="3962400" y="2057400"/>
            <a:ext cx="3200400" cy="5257800"/>
          </a:xfrm>
        </p:spPr>
        <p:txBody>
          <a:bodyPr lIns="0" tIns="228600" rIns="0">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14" name="Content Placeholder 2"/>
          <p:cNvSpPr>
            <a:spLocks noGrp="1"/>
          </p:cNvSpPr>
          <p:nvPr>
            <p:ph idx="13"/>
          </p:nvPr>
        </p:nvSpPr>
        <p:spPr>
          <a:xfrm>
            <a:off x="10972800" y="2057400"/>
            <a:ext cx="3200400" cy="5257800"/>
          </a:xfrm>
        </p:spPr>
        <p:txBody>
          <a:bodyPr lIns="0" tIns="228600" rIns="0">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15" name="Title 1"/>
          <p:cNvSpPr>
            <a:spLocks noGrp="1"/>
          </p:cNvSpPr>
          <p:nvPr>
            <p:ph type="title"/>
          </p:nvPr>
        </p:nvSpPr>
        <p:spPr>
          <a:xfrm>
            <a:off x="457200" y="685800"/>
            <a:ext cx="13716000" cy="1143000"/>
          </a:xfrm>
        </p:spPr>
        <p:txBody>
          <a:bodyPr>
            <a:noAutofit/>
          </a:bodyPr>
          <a:lstStyle>
            <a:lvl1pPr>
              <a:defRPr>
                <a:solidFill>
                  <a:schemeClr val="bg2"/>
                </a:solidFill>
                <a:latin typeface="IBM Plex Sans" charset="0"/>
                <a:ea typeface="IBM Plex Sans" charset="0"/>
                <a:cs typeface="IBM Plex Sans" charset="0"/>
              </a:defRPr>
            </a:lvl1pPr>
          </a:lstStyle>
          <a:p>
            <a:r>
              <a:rPr lang="en-US" dirty="0"/>
              <a:t>Click to edit Master title style</a:t>
            </a:r>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2_3-2_Title and Content">
    <p:bg>
      <p:bgPr>
        <a:solidFill>
          <a:schemeClr val="tx2"/>
        </a:solidFill>
        <a:effectLst/>
      </p:bgPr>
    </p:bg>
    <p:spTree>
      <p:nvGrpSpPr>
        <p:cNvPr id="1" name=""/>
        <p:cNvGrpSpPr/>
        <p:nvPr/>
      </p:nvGrpSpPr>
      <p:grpSpPr>
        <a:xfrm>
          <a:off x="0" y="0"/>
          <a:ext cx="0" cy="0"/>
          <a:chOff x="0" y="0"/>
          <a:chExt cx="0" cy="0"/>
        </a:xfrm>
      </p:grpSpPr>
      <p:sp>
        <p:nvSpPr>
          <p:cNvPr id="10" name="Rectangle 9"/>
          <p:cNvSpPr/>
          <p:nvPr userDrawn="1"/>
        </p:nvSpPr>
        <p:spPr>
          <a:xfrm flipV="1">
            <a:off x="0" y="0"/>
            <a:ext cx="14630400" cy="20574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i="0" dirty="0">
              <a:latin typeface="Arial Regular" charset="0"/>
            </a:endParaRPr>
          </a:p>
        </p:txBody>
      </p:sp>
      <p:sp>
        <p:nvSpPr>
          <p:cNvPr id="5" name="Text Placeholder 4"/>
          <p:cNvSpPr>
            <a:spLocks noGrp="1"/>
          </p:cNvSpPr>
          <p:nvPr>
            <p:ph type="body" sz="quarter" idx="11"/>
          </p:nvPr>
        </p:nvSpPr>
        <p:spPr>
          <a:xfrm>
            <a:off x="457200" y="265176"/>
            <a:ext cx="6583680" cy="274320"/>
          </a:xfrm>
        </p:spPr>
        <p:txBody>
          <a:bodyPr lIns="0" tIns="0" rIns="0">
            <a:noAutofit/>
          </a:bodyPr>
          <a:lstStyle>
            <a:lvl1pPr>
              <a:defRPr sz="1600">
                <a:solidFill>
                  <a:schemeClr val="accent1"/>
                </a:solidFill>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sp>
        <p:nvSpPr>
          <p:cNvPr id="9" name="Text Placeholder 23"/>
          <p:cNvSpPr>
            <a:spLocks noGrp="1"/>
          </p:cNvSpPr>
          <p:nvPr>
            <p:ph type="body" sz="quarter" idx="14" hasCustomPrompt="1"/>
          </p:nvPr>
        </p:nvSpPr>
        <p:spPr>
          <a:xfrm>
            <a:off x="454858" y="7342632"/>
            <a:ext cx="6583680" cy="457200"/>
          </a:xfrm>
        </p:spPr>
        <p:txBody>
          <a:bodyPr vert="horz" lIns="0" tIns="0" rIns="0" bIns="0" rtlCol="0" anchor="b">
            <a:noAutofit/>
          </a:bodyPr>
          <a:lstStyle>
            <a:lvl1pPr>
              <a:defRPr lang="en-US" sz="800" dirty="0" smtClean="0">
                <a:solidFill>
                  <a:schemeClr val="tx1">
                    <a:alpha val="70000"/>
                  </a:schemeClr>
                </a:solidFill>
              </a:defRPr>
            </a:lvl1pPr>
          </a:lstStyle>
          <a:p>
            <a:pPr lvl="0"/>
            <a:r>
              <a:rPr lang="en-US" dirty="0"/>
              <a:t>Source: Edit source here</a:t>
            </a:r>
          </a:p>
        </p:txBody>
      </p:sp>
      <p:sp>
        <p:nvSpPr>
          <p:cNvPr id="15" name="Content Placeholder 2"/>
          <p:cNvSpPr>
            <a:spLocks noGrp="1"/>
          </p:cNvSpPr>
          <p:nvPr>
            <p:ph idx="1"/>
          </p:nvPr>
        </p:nvSpPr>
        <p:spPr>
          <a:xfrm>
            <a:off x="454858" y="2057400"/>
            <a:ext cx="6583680" cy="5257800"/>
          </a:xfrm>
        </p:spPr>
        <p:txBody>
          <a:bodyPr lIns="0" rIns="0">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16" name="Content Placeholder 2"/>
          <p:cNvSpPr>
            <a:spLocks noGrp="1"/>
          </p:cNvSpPr>
          <p:nvPr>
            <p:ph idx="13"/>
          </p:nvPr>
        </p:nvSpPr>
        <p:spPr>
          <a:xfrm>
            <a:off x="7589520" y="2057400"/>
            <a:ext cx="6583680" cy="5257800"/>
          </a:xfrm>
        </p:spPr>
        <p:txBody>
          <a:bodyPr lIns="0" rIns="0">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8" name="Title 1"/>
          <p:cNvSpPr>
            <a:spLocks noGrp="1"/>
          </p:cNvSpPr>
          <p:nvPr>
            <p:ph type="title"/>
          </p:nvPr>
        </p:nvSpPr>
        <p:spPr>
          <a:xfrm>
            <a:off x="457200" y="685800"/>
            <a:ext cx="13716000" cy="1143000"/>
          </a:xfrm>
        </p:spPr>
        <p:txBody>
          <a:bodyPr>
            <a:noAutofit/>
          </a:bodyPr>
          <a:lstStyle>
            <a:lvl1pPr>
              <a:defRPr>
                <a:solidFill>
                  <a:schemeClr val="tx1"/>
                </a:solidFill>
                <a:latin typeface="IBM Plex Sans" charset="0"/>
                <a:ea typeface="IBM Plex Sans" charset="0"/>
                <a:cs typeface="IBM Plex Sans" charset="0"/>
              </a:defRPr>
            </a:lvl1pPr>
          </a:lstStyle>
          <a:p>
            <a:r>
              <a:rPr lang="en-US" dirty="0"/>
              <a:t>Click to edit Master title style</a:t>
            </a:r>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3-3_Title and Content">
    <p:spTree>
      <p:nvGrpSpPr>
        <p:cNvPr id="1" name=""/>
        <p:cNvGrpSpPr/>
        <p:nvPr/>
      </p:nvGrpSpPr>
      <p:grpSpPr>
        <a:xfrm>
          <a:off x="0" y="0"/>
          <a:ext cx="0" cy="0"/>
          <a:chOff x="0" y="0"/>
          <a:chExt cx="0" cy="0"/>
        </a:xfrm>
      </p:grpSpPr>
      <p:sp>
        <p:nvSpPr>
          <p:cNvPr id="20" name="Rectangle 19"/>
          <p:cNvSpPr/>
          <p:nvPr userDrawn="1"/>
        </p:nvSpPr>
        <p:spPr>
          <a:xfrm flipV="1">
            <a:off x="0" y="0"/>
            <a:ext cx="14630400" cy="20574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i="0" dirty="0">
              <a:latin typeface="Arial Regular" charset="0"/>
            </a:endParaRPr>
          </a:p>
        </p:txBody>
      </p:sp>
      <p:sp>
        <p:nvSpPr>
          <p:cNvPr id="5" name="Text Placeholder 4"/>
          <p:cNvSpPr>
            <a:spLocks noGrp="1"/>
          </p:cNvSpPr>
          <p:nvPr>
            <p:ph type="body" sz="quarter" idx="11"/>
          </p:nvPr>
        </p:nvSpPr>
        <p:spPr>
          <a:xfrm>
            <a:off x="457200" y="265176"/>
            <a:ext cx="6583680" cy="274320"/>
          </a:xfrm>
        </p:spPr>
        <p:txBody>
          <a:bodyPr lIns="0" tIns="0" rIns="0">
            <a:noAutofit/>
          </a:bodyPr>
          <a:lstStyle>
            <a:lvl1pPr>
              <a:defRPr sz="1600">
                <a:solidFill>
                  <a:schemeClr val="accent1"/>
                </a:solidFill>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sp>
        <p:nvSpPr>
          <p:cNvPr id="21" name="Text Placeholder 23"/>
          <p:cNvSpPr>
            <a:spLocks noGrp="1"/>
          </p:cNvSpPr>
          <p:nvPr>
            <p:ph type="body" sz="quarter" idx="14" hasCustomPrompt="1"/>
          </p:nvPr>
        </p:nvSpPr>
        <p:spPr>
          <a:xfrm>
            <a:off x="457200" y="7342632"/>
            <a:ext cx="6583680" cy="457200"/>
          </a:xfrm>
        </p:spPr>
        <p:txBody>
          <a:bodyPr vert="horz" lIns="0" tIns="0" rIns="0" bIns="0" rtlCol="0" anchor="b">
            <a:noAutofit/>
          </a:bodyPr>
          <a:lstStyle>
            <a:lvl1pPr>
              <a:defRPr lang="en-US" sz="800" dirty="0" smtClean="0">
                <a:solidFill>
                  <a:schemeClr val="tx1">
                    <a:alpha val="70000"/>
                  </a:schemeClr>
                </a:solidFill>
              </a:defRPr>
            </a:lvl1pPr>
          </a:lstStyle>
          <a:p>
            <a:pPr lvl="0"/>
            <a:r>
              <a:rPr lang="en-US" dirty="0"/>
              <a:t>Source: Edit source here</a:t>
            </a:r>
          </a:p>
        </p:txBody>
      </p:sp>
      <p:sp>
        <p:nvSpPr>
          <p:cNvPr id="15" name="Content Placeholder 2"/>
          <p:cNvSpPr>
            <a:spLocks noGrp="1"/>
          </p:cNvSpPr>
          <p:nvPr>
            <p:ph idx="1"/>
          </p:nvPr>
        </p:nvSpPr>
        <p:spPr>
          <a:xfrm>
            <a:off x="454858" y="2057400"/>
            <a:ext cx="6583680" cy="5257800"/>
          </a:xfrm>
        </p:spPr>
        <p:txBody>
          <a:bodyPr lIns="0" rIns="0">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16" name="Content Placeholder 2"/>
          <p:cNvSpPr>
            <a:spLocks noGrp="1"/>
          </p:cNvSpPr>
          <p:nvPr>
            <p:ph idx="13"/>
          </p:nvPr>
        </p:nvSpPr>
        <p:spPr>
          <a:xfrm>
            <a:off x="7589520" y="2057400"/>
            <a:ext cx="6583680" cy="5257800"/>
          </a:xfrm>
        </p:spPr>
        <p:txBody>
          <a:bodyPr lIns="0" rIns="0">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8" name="Title 1"/>
          <p:cNvSpPr>
            <a:spLocks noGrp="1"/>
          </p:cNvSpPr>
          <p:nvPr>
            <p:ph type="title"/>
          </p:nvPr>
        </p:nvSpPr>
        <p:spPr>
          <a:xfrm>
            <a:off x="457200" y="685800"/>
            <a:ext cx="13716000" cy="1143000"/>
          </a:xfrm>
        </p:spPr>
        <p:txBody>
          <a:bodyPr>
            <a:noAutofit/>
          </a:bodyPr>
          <a:lstStyle>
            <a:lvl1pPr>
              <a:defRPr>
                <a:solidFill>
                  <a:schemeClr val="tx1"/>
                </a:solidFill>
                <a:latin typeface="IBM Plex Sans" charset="0"/>
                <a:ea typeface="IBM Plex Sans" charset="0"/>
                <a:cs typeface="IBM Plex Sans" charset="0"/>
              </a:defRPr>
            </a:lvl1pPr>
          </a:lstStyle>
          <a:p>
            <a:r>
              <a:rPr lang="en-US" dirty="0"/>
              <a:t>Click to edit Master title style</a:t>
            </a:r>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1_3-1_Title and Content">
    <p:spTree>
      <p:nvGrpSpPr>
        <p:cNvPr id="1" name=""/>
        <p:cNvGrpSpPr/>
        <p:nvPr/>
      </p:nvGrpSpPr>
      <p:grpSpPr>
        <a:xfrm>
          <a:off x="0" y="0"/>
          <a:ext cx="0" cy="0"/>
          <a:chOff x="0" y="0"/>
          <a:chExt cx="0" cy="0"/>
        </a:xfrm>
      </p:grpSpPr>
      <p:sp>
        <p:nvSpPr>
          <p:cNvPr id="6" name="Rectangle 5"/>
          <p:cNvSpPr/>
          <p:nvPr userDrawn="1"/>
        </p:nvSpPr>
        <p:spPr>
          <a:xfrm flipV="1">
            <a:off x="0" y="0"/>
            <a:ext cx="14630400" cy="2057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i="0" dirty="0">
              <a:latin typeface="Arial Regular" charset="0"/>
            </a:endParaRPr>
          </a:p>
        </p:txBody>
      </p:sp>
      <p:sp>
        <p:nvSpPr>
          <p:cNvPr id="5" name="Text Placeholder 4"/>
          <p:cNvSpPr>
            <a:spLocks noGrp="1"/>
          </p:cNvSpPr>
          <p:nvPr>
            <p:ph type="body" sz="quarter" idx="11"/>
          </p:nvPr>
        </p:nvSpPr>
        <p:spPr>
          <a:xfrm>
            <a:off x="457200" y="265176"/>
            <a:ext cx="6583680" cy="274320"/>
          </a:xfrm>
        </p:spPr>
        <p:txBody>
          <a:bodyPr lIns="0" tIns="0" rIns="0">
            <a:noAutofit/>
          </a:bodyPr>
          <a:lstStyle>
            <a:lvl1pPr>
              <a:defRPr sz="1600">
                <a:solidFill>
                  <a:schemeClr val="accent1"/>
                </a:solidFill>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sp>
        <p:nvSpPr>
          <p:cNvPr id="9" name="Text Placeholder 23"/>
          <p:cNvSpPr>
            <a:spLocks noGrp="1"/>
          </p:cNvSpPr>
          <p:nvPr>
            <p:ph type="body" sz="quarter" idx="14" hasCustomPrompt="1"/>
          </p:nvPr>
        </p:nvSpPr>
        <p:spPr>
          <a:xfrm>
            <a:off x="457200" y="7342632"/>
            <a:ext cx="6583680" cy="457200"/>
          </a:xfrm>
        </p:spPr>
        <p:txBody>
          <a:bodyPr vert="horz" lIns="0" tIns="0" rIns="0" bIns="0" rtlCol="0" anchor="b">
            <a:noAutofit/>
          </a:bodyPr>
          <a:lstStyle>
            <a:lvl1pPr>
              <a:defRPr lang="en-US" sz="800" dirty="0" smtClean="0">
                <a:solidFill>
                  <a:schemeClr val="tx1">
                    <a:alpha val="70000"/>
                  </a:schemeClr>
                </a:solidFill>
              </a:defRPr>
            </a:lvl1pPr>
          </a:lstStyle>
          <a:p>
            <a:pPr lvl="0"/>
            <a:r>
              <a:rPr lang="en-US" dirty="0"/>
              <a:t>Source: Edit source here</a:t>
            </a:r>
          </a:p>
        </p:txBody>
      </p:sp>
      <p:sp>
        <p:nvSpPr>
          <p:cNvPr id="7" name="Title 1"/>
          <p:cNvSpPr>
            <a:spLocks noGrp="1"/>
          </p:cNvSpPr>
          <p:nvPr>
            <p:ph type="title"/>
          </p:nvPr>
        </p:nvSpPr>
        <p:spPr>
          <a:xfrm>
            <a:off x="457200" y="685800"/>
            <a:ext cx="13716000" cy="1143000"/>
          </a:xfrm>
        </p:spPr>
        <p:txBody>
          <a:bodyPr>
            <a:noAutofit/>
          </a:bodyPr>
          <a:lstStyle>
            <a:lvl1pPr>
              <a:defRPr>
                <a:solidFill>
                  <a:schemeClr val="bg2"/>
                </a:solidFill>
                <a:latin typeface="IBM Plex Sans" charset="0"/>
                <a:ea typeface="IBM Plex Sans" charset="0"/>
                <a:cs typeface="IBM Plex Sans" charset="0"/>
              </a:defRPr>
            </a:lvl1pPr>
          </a:lstStyle>
          <a:p>
            <a:r>
              <a:rPr lang="en-US" dirty="0"/>
              <a:t>Click to edit Master title style</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ver_full photo">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0" y="0"/>
            <a:ext cx="14630400" cy="8229600"/>
          </a:xfrm>
        </p:spPr>
        <p:txBody>
          <a:bodyPr/>
          <a:lstStyle/>
          <a:p>
            <a:endParaRPr lang="en-US"/>
          </a:p>
        </p:txBody>
      </p:sp>
      <p:sp>
        <p:nvSpPr>
          <p:cNvPr id="11" name="Title 10"/>
          <p:cNvSpPr>
            <a:spLocks noGrp="1"/>
          </p:cNvSpPr>
          <p:nvPr>
            <p:ph type="title"/>
          </p:nvPr>
        </p:nvSpPr>
        <p:spPr>
          <a:xfrm>
            <a:off x="4114800" y="411480"/>
            <a:ext cx="10058400" cy="3383280"/>
          </a:xfrm>
        </p:spPr>
        <p:txBody>
          <a:bodyPr>
            <a:noAutofit/>
          </a:bodyPr>
          <a:lstStyle>
            <a:lvl1pPr>
              <a:defRPr sz="5400" b="1">
                <a:latin typeface="IBM Plex Sans" panose="020B0503050000000000" pitchFamily="34" charset="0"/>
                <a:ea typeface="IBM Plex Sans" panose="020B0503050000000000" pitchFamily="34" charset="0"/>
                <a:cs typeface="Arial" charset="0"/>
              </a:defRPr>
            </a:lvl1pPr>
          </a:lstStyle>
          <a:p>
            <a:r>
              <a:rPr lang="en-US" dirty="0"/>
              <a:t>Click to edit Master title style</a:t>
            </a:r>
          </a:p>
        </p:txBody>
      </p:sp>
      <p:cxnSp>
        <p:nvCxnSpPr>
          <p:cNvPr id="4" name="Straight Connector 3"/>
          <p:cNvCxnSpPr/>
          <p:nvPr userDrawn="1"/>
        </p:nvCxnSpPr>
        <p:spPr>
          <a:xfrm>
            <a:off x="3657600" y="457200"/>
            <a:ext cx="0" cy="7315200"/>
          </a:xfrm>
          <a:prstGeom prst="line">
            <a:avLst/>
          </a:prstGeom>
          <a:ln w="3175">
            <a:solidFill>
              <a:schemeClr val="bg2"/>
            </a:solidFill>
          </a:ln>
          <a:effectLst/>
        </p:spPr>
        <p:style>
          <a:lnRef idx="2">
            <a:schemeClr val="accent1"/>
          </a:lnRef>
          <a:fillRef idx="0">
            <a:schemeClr val="accent1"/>
          </a:fillRef>
          <a:effectRef idx="1">
            <a:schemeClr val="accent1"/>
          </a:effectRef>
          <a:fontRef idx="minor">
            <a:schemeClr val="tx1"/>
          </a:fontRef>
        </p:style>
      </p:cxnSp>
      <p:pic>
        <p:nvPicPr>
          <p:cNvPr id="5" name="Picture 4"/>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3776472" y="7260336"/>
            <a:ext cx="2131024" cy="848563"/>
          </a:xfrm>
          <a:prstGeom prst="rect">
            <a:avLst/>
          </a:prstGeom>
        </p:spPr>
      </p:pic>
      <p:pic>
        <p:nvPicPr>
          <p:cNvPr id="7" name="Picture 6"/>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597147" y="7541839"/>
            <a:ext cx="570973" cy="230561"/>
          </a:xfrm>
          <a:prstGeom prst="rect">
            <a:avLst/>
          </a:prstGeom>
        </p:spPr>
      </p:pic>
    </p:spTree>
    <p:extLst>
      <p:ext uri="{BB962C8B-B14F-4D97-AF65-F5344CB8AC3E}">
        <p14:creationId xmlns:p14="http://schemas.microsoft.com/office/powerpoint/2010/main" val="1991152479"/>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2_3-1_Title and Content">
    <p:spTree>
      <p:nvGrpSpPr>
        <p:cNvPr id="1" name=""/>
        <p:cNvGrpSpPr/>
        <p:nvPr/>
      </p:nvGrpSpPr>
      <p:grpSpPr>
        <a:xfrm>
          <a:off x="0" y="0"/>
          <a:ext cx="0" cy="0"/>
          <a:chOff x="0" y="0"/>
          <a:chExt cx="0" cy="0"/>
        </a:xfrm>
      </p:grpSpPr>
      <p:sp>
        <p:nvSpPr>
          <p:cNvPr id="6" name="Rectangle 5"/>
          <p:cNvSpPr/>
          <p:nvPr userDrawn="1"/>
        </p:nvSpPr>
        <p:spPr>
          <a:xfrm flipV="1">
            <a:off x="0" y="0"/>
            <a:ext cx="14630400" cy="20574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i="0" dirty="0">
              <a:latin typeface="Arial Regular" charset="0"/>
            </a:endParaRPr>
          </a:p>
        </p:txBody>
      </p:sp>
      <p:sp>
        <p:nvSpPr>
          <p:cNvPr id="5" name="Text Placeholder 4"/>
          <p:cNvSpPr>
            <a:spLocks noGrp="1"/>
          </p:cNvSpPr>
          <p:nvPr>
            <p:ph type="body" sz="quarter" idx="11"/>
          </p:nvPr>
        </p:nvSpPr>
        <p:spPr>
          <a:xfrm>
            <a:off x="457200" y="265176"/>
            <a:ext cx="6583680" cy="274320"/>
          </a:xfrm>
        </p:spPr>
        <p:txBody>
          <a:bodyPr lIns="0" tIns="0" rIns="0">
            <a:noAutofit/>
          </a:bodyPr>
          <a:lstStyle>
            <a:lvl1pPr>
              <a:defRPr sz="1600">
                <a:solidFill>
                  <a:schemeClr val="accent1"/>
                </a:solidFill>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sp>
        <p:nvSpPr>
          <p:cNvPr id="9" name="Text Placeholder 23"/>
          <p:cNvSpPr>
            <a:spLocks noGrp="1"/>
          </p:cNvSpPr>
          <p:nvPr>
            <p:ph type="body" sz="quarter" idx="14" hasCustomPrompt="1"/>
          </p:nvPr>
        </p:nvSpPr>
        <p:spPr>
          <a:xfrm>
            <a:off x="457200" y="7342632"/>
            <a:ext cx="6583680" cy="457200"/>
          </a:xfrm>
        </p:spPr>
        <p:txBody>
          <a:bodyPr vert="horz" lIns="0" tIns="0" rIns="0" bIns="0" rtlCol="0" anchor="b">
            <a:noAutofit/>
          </a:bodyPr>
          <a:lstStyle>
            <a:lvl1pPr>
              <a:defRPr lang="en-US" sz="800" dirty="0" smtClean="0">
                <a:solidFill>
                  <a:schemeClr val="tx1">
                    <a:alpha val="70000"/>
                  </a:schemeClr>
                </a:solidFill>
              </a:defRPr>
            </a:lvl1pPr>
          </a:lstStyle>
          <a:p>
            <a:pPr lvl="0"/>
            <a:r>
              <a:rPr lang="en-US" dirty="0"/>
              <a:t>Source: Edit source here</a:t>
            </a:r>
          </a:p>
        </p:txBody>
      </p:sp>
      <p:sp>
        <p:nvSpPr>
          <p:cNvPr id="7" name="Title 1"/>
          <p:cNvSpPr>
            <a:spLocks noGrp="1"/>
          </p:cNvSpPr>
          <p:nvPr>
            <p:ph type="title"/>
          </p:nvPr>
        </p:nvSpPr>
        <p:spPr>
          <a:xfrm>
            <a:off x="457200" y="685800"/>
            <a:ext cx="13716000" cy="1143000"/>
          </a:xfrm>
        </p:spPr>
        <p:txBody>
          <a:bodyPr>
            <a:noAutofit/>
          </a:bodyPr>
          <a:lstStyle>
            <a:lvl1pPr>
              <a:defRPr>
                <a:solidFill>
                  <a:schemeClr val="tx1"/>
                </a:solidFill>
                <a:latin typeface="IBM Plex Sans" charset="0"/>
                <a:ea typeface="IBM Plex Sans" charset="0"/>
                <a:cs typeface="IBM Plex Sans" charset="0"/>
              </a:defRPr>
            </a:lvl1pPr>
          </a:lstStyle>
          <a:p>
            <a:r>
              <a:rPr lang="en-US" dirty="0"/>
              <a:t>Click to edit Master title style</a:t>
            </a:r>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1_3-3_Title and Content">
    <p:spTree>
      <p:nvGrpSpPr>
        <p:cNvPr id="1" name=""/>
        <p:cNvGrpSpPr/>
        <p:nvPr/>
      </p:nvGrpSpPr>
      <p:grpSpPr>
        <a:xfrm>
          <a:off x="0" y="0"/>
          <a:ext cx="0" cy="0"/>
          <a:chOff x="0" y="0"/>
          <a:chExt cx="0" cy="0"/>
        </a:xfrm>
      </p:grpSpPr>
      <p:sp>
        <p:nvSpPr>
          <p:cNvPr id="20" name="Rectangle 19"/>
          <p:cNvSpPr/>
          <p:nvPr userDrawn="1"/>
        </p:nvSpPr>
        <p:spPr>
          <a:xfrm flipV="1">
            <a:off x="0" y="0"/>
            <a:ext cx="14630400" cy="20574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i="0" dirty="0">
              <a:latin typeface="Arial Regular" charset="0"/>
            </a:endParaRPr>
          </a:p>
        </p:txBody>
      </p:sp>
      <p:sp>
        <p:nvSpPr>
          <p:cNvPr id="5" name="Text Placeholder 4"/>
          <p:cNvSpPr>
            <a:spLocks noGrp="1"/>
          </p:cNvSpPr>
          <p:nvPr>
            <p:ph type="body" sz="quarter" idx="11"/>
          </p:nvPr>
        </p:nvSpPr>
        <p:spPr>
          <a:xfrm>
            <a:off x="457200" y="265176"/>
            <a:ext cx="6583680" cy="274320"/>
          </a:xfrm>
        </p:spPr>
        <p:txBody>
          <a:bodyPr lIns="0" tIns="0" rIns="0">
            <a:noAutofit/>
          </a:bodyPr>
          <a:lstStyle>
            <a:lvl1pPr>
              <a:defRPr sz="1600">
                <a:solidFill>
                  <a:schemeClr val="accent1"/>
                </a:solidFill>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sp>
        <p:nvSpPr>
          <p:cNvPr id="21" name="Text Placeholder 23"/>
          <p:cNvSpPr>
            <a:spLocks noGrp="1"/>
          </p:cNvSpPr>
          <p:nvPr>
            <p:ph type="body" sz="quarter" idx="14" hasCustomPrompt="1"/>
          </p:nvPr>
        </p:nvSpPr>
        <p:spPr>
          <a:xfrm>
            <a:off x="457200" y="7342632"/>
            <a:ext cx="6583680" cy="457200"/>
          </a:xfrm>
        </p:spPr>
        <p:txBody>
          <a:bodyPr vert="horz" lIns="0" tIns="0" rIns="0" bIns="0" rtlCol="0" anchor="b">
            <a:noAutofit/>
          </a:bodyPr>
          <a:lstStyle>
            <a:lvl1pPr>
              <a:defRPr lang="en-US" sz="800" dirty="0" smtClean="0">
                <a:solidFill>
                  <a:schemeClr val="tx1">
                    <a:alpha val="70000"/>
                  </a:schemeClr>
                </a:solidFill>
              </a:defRPr>
            </a:lvl1pPr>
          </a:lstStyle>
          <a:p>
            <a:pPr lvl="0"/>
            <a:r>
              <a:rPr lang="en-US" dirty="0"/>
              <a:t>Source: Edit source here</a:t>
            </a:r>
          </a:p>
        </p:txBody>
      </p:sp>
      <p:sp>
        <p:nvSpPr>
          <p:cNvPr id="8" name="Title 1"/>
          <p:cNvSpPr>
            <a:spLocks noGrp="1"/>
          </p:cNvSpPr>
          <p:nvPr>
            <p:ph type="title"/>
          </p:nvPr>
        </p:nvSpPr>
        <p:spPr>
          <a:xfrm>
            <a:off x="457200" y="685800"/>
            <a:ext cx="13716000" cy="1143000"/>
          </a:xfrm>
        </p:spPr>
        <p:txBody>
          <a:bodyPr>
            <a:noAutofit/>
          </a:bodyPr>
          <a:lstStyle>
            <a:lvl1pPr>
              <a:defRPr>
                <a:solidFill>
                  <a:schemeClr val="tx1"/>
                </a:solidFill>
                <a:latin typeface="IBM Plex Sans" charset="0"/>
                <a:ea typeface="IBM Plex Sans" charset="0"/>
                <a:cs typeface="IBM Plex Sans" charset="0"/>
              </a:defRPr>
            </a:lvl1pPr>
          </a:lstStyle>
          <a:p>
            <a:r>
              <a:rPr lang="en-US" dirty="0"/>
              <a:t>Click to edit Master title style</a:t>
            </a:r>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3_3-1_Title and Content">
    <p:spTree>
      <p:nvGrpSpPr>
        <p:cNvPr id="1" name=""/>
        <p:cNvGrpSpPr/>
        <p:nvPr/>
      </p:nvGrpSpPr>
      <p:grpSpPr>
        <a:xfrm>
          <a:off x="0" y="0"/>
          <a:ext cx="0" cy="0"/>
          <a:chOff x="0" y="0"/>
          <a:chExt cx="0" cy="0"/>
        </a:xfrm>
      </p:grpSpPr>
      <p:sp>
        <p:nvSpPr>
          <p:cNvPr id="6" name="Rectangle 5"/>
          <p:cNvSpPr/>
          <p:nvPr userDrawn="1"/>
        </p:nvSpPr>
        <p:spPr>
          <a:xfrm flipV="1">
            <a:off x="0" y="0"/>
            <a:ext cx="14630400" cy="2057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i="0" dirty="0">
              <a:latin typeface="Arial Regular" charset="0"/>
            </a:endParaRPr>
          </a:p>
        </p:txBody>
      </p:sp>
      <p:sp>
        <p:nvSpPr>
          <p:cNvPr id="5" name="Text Placeholder 4"/>
          <p:cNvSpPr>
            <a:spLocks noGrp="1"/>
          </p:cNvSpPr>
          <p:nvPr>
            <p:ph type="body" sz="quarter" idx="11"/>
          </p:nvPr>
        </p:nvSpPr>
        <p:spPr>
          <a:xfrm>
            <a:off x="457200" y="265176"/>
            <a:ext cx="6583680" cy="274320"/>
          </a:xfrm>
        </p:spPr>
        <p:txBody>
          <a:bodyPr lIns="0" tIns="0" rIns="0">
            <a:noAutofit/>
          </a:bodyPr>
          <a:lstStyle>
            <a:lvl1pPr>
              <a:defRPr sz="1600">
                <a:solidFill>
                  <a:schemeClr val="accent1"/>
                </a:solidFill>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sp>
        <p:nvSpPr>
          <p:cNvPr id="9" name="Text Placeholder 23"/>
          <p:cNvSpPr>
            <a:spLocks noGrp="1"/>
          </p:cNvSpPr>
          <p:nvPr>
            <p:ph type="body" sz="quarter" idx="14" hasCustomPrompt="1"/>
          </p:nvPr>
        </p:nvSpPr>
        <p:spPr>
          <a:xfrm>
            <a:off x="454858" y="7342632"/>
            <a:ext cx="6583680" cy="457200"/>
          </a:xfrm>
        </p:spPr>
        <p:txBody>
          <a:bodyPr vert="horz" lIns="0" tIns="0" rIns="0" bIns="0" rtlCol="0" anchor="b">
            <a:noAutofit/>
          </a:bodyPr>
          <a:lstStyle>
            <a:lvl1pPr>
              <a:defRPr lang="en-US" sz="800" dirty="0" smtClean="0">
                <a:solidFill>
                  <a:schemeClr val="tx1">
                    <a:alpha val="70000"/>
                  </a:schemeClr>
                </a:solidFill>
              </a:defRPr>
            </a:lvl1pPr>
          </a:lstStyle>
          <a:p>
            <a:pPr lvl="0"/>
            <a:r>
              <a:rPr lang="en-US" dirty="0"/>
              <a:t>Source: Edit source here</a:t>
            </a:r>
          </a:p>
        </p:txBody>
      </p:sp>
      <p:sp>
        <p:nvSpPr>
          <p:cNvPr id="15" name="Content Placeholder 2"/>
          <p:cNvSpPr>
            <a:spLocks noGrp="1"/>
          </p:cNvSpPr>
          <p:nvPr>
            <p:ph idx="1"/>
          </p:nvPr>
        </p:nvSpPr>
        <p:spPr>
          <a:xfrm>
            <a:off x="454858" y="2057400"/>
            <a:ext cx="13718342" cy="5257800"/>
          </a:xfrm>
        </p:spPr>
        <p:txBody>
          <a:bodyPr lIns="0" rIns="0">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8" name="Title 1"/>
          <p:cNvSpPr>
            <a:spLocks noGrp="1"/>
          </p:cNvSpPr>
          <p:nvPr>
            <p:ph type="title"/>
          </p:nvPr>
        </p:nvSpPr>
        <p:spPr>
          <a:xfrm>
            <a:off x="457200" y="685800"/>
            <a:ext cx="13716000" cy="1143000"/>
          </a:xfrm>
        </p:spPr>
        <p:txBody>
          <a:bodyPr>
            <a:noAutofit/>
          </a:bodyPr>
          <a:lstStyle>
            <a:lvl1pPr>
              <a:defRPr>
                <a:solidFill>
                  <a:schemeClr val="bg2"/>
                </a:solidFill>
                <a:latin typeface="IBM Plex Sans" charset="0"/>
                <a:ea typeface="IBM Plex Sans" charset="0"/>
                <a:cs typeface="IBM Plex Sans" charset="0"/>
              </a:defRPr>
            </a:lvl1pPr>
          </a:lstStyle>
          <a:p>
            <a:r>
              <a:rPr lang="en-US" dirty="0"/>
              <a:t>Click to edit Master title style</a:t>
            </a:r>
          </a:p>
        </p:txBody>
      </p:sp>
    </p:spTree>
    <p:extLst>
      <p:ext uri="{BB962C8B-B14F-4D97-AF65-F5344CB8AC3E}">
        <p14:creationId xmlns:p14="http://schemas.microsoft.com/office/powerpoint/2010/main" val="1723295591"/>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2_3-3_Title and Content">
    <p:spTree>
      <p:nvGrpSpPr>
        <p:cNvPr id="1" name=""/>
        <p:cNvGrpSpPr/>
        <p:nvPr/>
      </p:nvGrpSpPr>
      <p:grpSpPr>
        <a:xfrm>
          <a:off x="0" y="0"/>
          <a:ext cx="0" cy="0"/>
          <a:chOff x="0" y="0"/>
          <a:chExt cx="0" cy="0"/>
        </a:xfrm>
      </p:grpSpPr>
      <p:sp>
        <p:nvSpPr>
          <p:cNvPr id="20" name="Rectangle 19"/>
          <p:cNvSpPr/>
          <p:nvPr userDrawn="1"/>
        </p:nvSpPr>
        <p:spPr>
          <a:xfrm flipV="1">
            <a:off x="0" y="0"/>
            <a:ext cx="14630400" cy="20574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i="0" dirty="0">
              <a:latin typeface="Arial Regular" charset="0"/>
            </a:endParaRPr>
          </a:p>
        </p:txBody>
      </p:sp>
      <p:sp>
        <p:nvSpPr>
          <p:cNvPr id="5" name="Text Placeholder 4"/>
          <p:cNvSpPr>
            <a:spLocks noGrp="1"/>
          </p:cNvSpPr>
          <p:nvPr>
            <p:ph type="body" sz="quarter" idx="11"/>
          </p:nvPr>
        </p:nvSpPr>
        <p:spPr>
          <a:xfrm>
            <a:off x="457200" y="265176"/>
            <a:ext cx="6583680" cy="274320"/>
          </a:xfrm>
        </p:spPr>
        <p:txBody>
          <a:bodyPr lIns="0" tIns="0" rIns="0">
            <a:noAutofit/>
          </a:bodyPr>
          <a:lstStyle>
            <a:lvl1pPr>
              <a:defRPr sz="1600">
                <a:solidFill>
                  <a:schemeClr val="accent1"/>
                </a:solidFill>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sp>
        <p:nvSpPr>
          <p:cNvPr id="21" name="Text Placeholder 23"/>
          <p:cNvSpPr>
            <a:spLocks noGrp="1"/>
          </p:cNvSpPr>
          <p:nvPr>
            <p:ph type="body" sz="quarter" idx="14" hasCustomPrompt="1"/>
          </p:nvPr>
        </p:nvSpPr>
        <p:spPr>
          <a:xfrm>
            <a:off x="457200" y="7342632"/>
            <a:ext cx="6583680" cy="457200"/>
          </a:xfrm>
        </p:spPr>
        <p:txBody>
          <a:bodyPr vert="horz" lIns="0" tIns="0" rIns="0" bIns="0" rtlCol="0" anchor="b">
            <a:noAutofit/>
          </a:bodyPr>
          <a:lstStyle>
            <a:lvl1pPr>
              <a:defRPr lang="en-US" sz="800" dirty="0" smtClean="0">
                <a:solidFill>
                  <a:schemeClr val="tx1">
                    <a:alpha val="70000"/>
                  </a:schemeClr>
                </a:solidFill>
              </a:defRPr>
            </a:lvl1pPr>
          </a:lstStyle>
          <a:p>
            <a:pPr lvl="0"/>
            <a:r>
              <a:rPr lang="en-US" dirty="0"/>
              <a:t>Source: Edit source here</a:t>
            </a:r>
          </a:p>
        </p:txBody>
      </p:sp>
      <p:sp>
        <p:nvSpPr>
          <p:cNvPr id="15" name="Content Placeholder 2"/>
          <p:cNvSpPr>
            <a:spLocks noGrp="1"/>
          </p:cNvSpPr>
          <p:nvPr>
            <p:ph idx="1"/>
          </p:nvPr>
        </p:nvSpPr>
        <p:spPr>
          <a:xfrm>
            <a:off x="454858" y="2057400"/>
            <a:ext cx="13716000" cy="5257800"/>
          </a:xfrm>
        </p:spPr>
        <p:txBody>
          <a:bodyPr lIns="0" rIns="0">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8" name="Title 1"/>
          <p:cNvSpPr>
            <a:spLocks noGrp="1"/>
          </p:cNvSpPr>
          <p:nvPr>
            <p:ph type="title"/>
          </p:nvPr>
        </p:nvSpPr>
        <p:spPr>
          <a:xfrm>
            <a:off x="457200" y="685800"/>
            <a:ext cx="13716000" cy="1143000"/>
          </a:xfrm>
        </p:spPr>
        <p:txBody>
          <a:bodyPr>
            <a:noAutofit/>
          </a:bodyPr>
          <a:lstStyle>
            <a:lvl1pPr>
              <a:defRPr>
                <a:solidFill>
                  <a:schemeClr val="tx1"/>
                </a:solidFill>
                <a:latin typeface="IBM Plex Sans" charset="0"/>
                <a:ea typeface="IBM Plex Sans" charset="0"/>
                <a:cs typeface="IBM Plex Sans" charset="0"/>
              </a:defRPr>
            </a:lvl1pPr>
          </a:lstStyle>
          <a:p>
            <a:r>
              <a:rPr lang="en-US" dirty="0"/>
              <a:t>Click to edit Master title style</a:t>
            </a:r>
          </a:p>
        </p:txBody>
      </p:sp>
    </p:spTree>
    <p:extLst>
      <p:ext uri="{BB962C8B-B14F-4D97-AF65-F5344CB8AC3E}">
        <p14:creationId xmlns:p14="http://schemas.microsoft.com/office/powerpoint/2010/main" val="2473166458"/>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3-4_Title and Content">
    <p:spTree>
      <p:nvGrpSpPr>
        <p:cNvPr id="1" name=""/>
        <p:cNvGrpSpPr/>
        <p:nvPr/>
      </p:nvGrpSpPr>
      <p:grpSpPr>
        <a:xfrm>
          <a:off x="0" y="0"/>
          <a:ext cx="0" cy="0"/>
          <a:chOff x="0" y="0"/>
          <a:chExt cx="0" cy="0"/>
        </a:xfrm>
      </p:grpSpPr>
      <p:sp>
        <p:nvSpPr>
          <p:cNvPr id="10" name="Rectangle 9"/>
          <p:cNvSpPr/>
          <p:nvPr userDrawn="1"/>
        </p:nvSpPr>
        <p:spPr>
          <a:xfrm flipV="1">
            <a:off x="0" y="0"/>
            <a:ext cx="14630400" cy="20574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i="0" dirty="0">
              <a:latin typeface="Arial Regular" charset="0"/>
            </a:endParaRPr>
          </a:p>
        </p:txBody>
      </p:sp>
      <p:sp>
        <p:nvSpPr>
          <p:cNvPr id="5" name="Text Placeholder 4"/>
          <p:cNvSpPr>
            <a:spLocks noGrp="1"/>
          </p:cNvSpPr>
          <p:nvPr>
            <p:ph type="body" sz="quarter" idx="11"/>
          </p:nvPr>
        </p:nvSpPr>
        <p:spPr>
          <a:xfrm>
            <a:off x="457200" y="265176"/>
            <a:ext cx="6583680" cy="274320"/>
          </a:xfrm>
        </p:spPr>
        <p:txBody>
          <a:bodyPr lIns="0" tIns="0" rIns="0">
            <a:noAutofit/>
          </a:bodyPr>
          <a:lstStyle>
            <a:lvl1pPr>
              <a:defRPr sz="1600">
                <a:solidFill>
                  <a:schemeClr val="accent1"/>
                </a:solidFill>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sp>
        <p:nvSpPr>
          <p:cNvPr id="11" name="Text Placeholder 23"/>
          <p:cNvSpPr>
            <a:spLocks noGrp="1"/>
          </p:cNvSpPr>
          <p:nvPr>
            <p:ph type="body" sz="quarter" idx="14" hasCustomPrompt="1"/>
          </p:nvPr>
        </p:nvSpPr>
        <p:spPr>
          <a:xfrm>
            <a:off x="457200" y="7342632"/>
            <a:ext cx="6583680" cy="457200"/>
          </a:xfrm>
        </p:spPr>
        <p:txBody>
          <a:bodyPr vert="horz" lIns="0" tIns="0" rIns="0" bIns="0" rtlCol="0" anchor="b">
            <a:noAutofit/>
          </a:bodyPr>
          <a:lstStyle>
            <a:lvl1pPr>
              <a:defRPr lang="en-US" sz="800" dirty="0" smtClean="0">
                <a:solidFill>
                  <a:schemeClr val="tx1">
                    <a:alpha val="70000"/>
                  </a:schemeClr>
                </a:solidFill>
              </a:defRPr>
            </a:lvl1pPr>
          </a:lstStyle>
          <a:p>
            <a:pPr lvl="0"/>
            <a:r>
              <a:rPr lang="en-US" dirty="0"/>
              <a:t>Source: Edit source here</a:t>
            </a:r>
          </a:p>
        </p:txBody>
      </p:sp>
      <p:sp>
        <p:nvSpPr>
          <p:cNvPr id="12" name="Content Placeholder 2"/>
          <p:cNvSpPr>
            <a:spLocks noGrp="1"/>
          </p:cNvSpPr>
          <p:nvPr>
            <p:ph idx="1"/>
          </p:nvPr>
        </p:nvSpPr>
        <p:spPr>
          <a:xfrm>
            <a:off x="457200" y="2057400"/>
            <a:ext cx="3200400" cy="5257800"/>
          </a:xfrm>
        </p:spPr>
        <p:txBody>
          <a:bodyPr lIns="0" tIns="228600" rIns="0">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13" name="Content Placeholder 2"/>
          <p:cNvSpPr>
            <a:spLocks noGrp="1"/>
          </p:cNvSpPr>
          <p:nvPr>
            <p:ph idx="10"/>
          </p:nvPr>
        </p:nvSpPr>
        <p:spPr>
          <a:xfrm>
            <a:off x="7467600" y="2057400"/>
            <a:ext cx="3200400" cy="5257800"/>
          </a:xfrm>
        </p:spPr>
        <p:txBody>
          <a:bodyPr lIns="0" tIns="228600" rIns="0">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14" name="Content Placeholder 2"/>
          <p:cNvSpPr>
            <a:spLocks noGrp="1"/>
          </p:cNvSpPr>
          <p:nvPr>
            <p:ph idx="12"/>
          </p:nvPr>
        </p:nvSpPr>
        <p:spPr>
          <a:xfrm>
            <a:off x="3962400" y="2057400"/>
            <a:ext cx="3200400" cy="5257800"/>
          </a:xfrm>
        </p:spPr>
        <p:txBody>
          <a:bodyPr lIns="0" tIns="228600" rIns="0">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15" name="Content Placeholder 2"/>
          <p:cNvSpPr>
            <a:spLocks noGrp="1"/>
          </p:cNvSpPr>
          <p:nvPr>
            <p:ph idx="13"/>
          </p:nvPr>
        </p:nvSpPr>
        <p:spPr>
          <a:xfrm>
            <a:off x="10972800" y="2057400"/>
            <a:ext cx="3200400" cy="5257800"/>
          </a:xfrm>
        </p:spPr>
        <p:txBody>
          <a:bodyPr lIns="0" tIns="228600" rIns="0">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16" name="Title 1"/>
          <p:cNvSpPr>
            <a:spLocks noGrp="1"/>
          </p:cNvSpPr>
          <p:nvPr>
            <p:ph type="title"/>
          </p:nvPr>
        </p:nvSpPr>
        <p:spPr>
          <a:xfrm>
            <a:off x="457200" y="685800"/>
            <a:ext cx="13716000" cy="1143000"/>
          </a:xfrm>
        </p:spPr>
        <p:txBody>
          <a:bodyPr>
            <a:noAutofit/>
          </a:bodyPr>
          <a:lstStyle>
            <a:lvl1pPr>
              <a:defRPr>
                <a:solidFill>
                  <a:schemeClr val="tx1"/>
                </a:solidFill>
                <a:latin typeface="IBM Plex Sans" charset="0"/>
                <a:ea typeface="IBM Plex Sans" charset="0"/>
                <a:cs typeface="IBM Plex Sans" charset="0"/>
              </a:defRPr>
            </a:lvl1pPr>
          </a:lstStyle>
          <a:p>
            <a:r>
              <a:rPr lang="en-US" dirty="0"/>
              <a:t>Click to edit Master title style</a:t>
            </a:r>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3-5_Title and Content">
    <p:bg>
      <p:bgPr>
        <a:solidFill>
          <a:schemeClr val="tx2"/>
        </a:solidFill>
        <a:effectLst/>
      </p:bgPr>
    </p:bg>
    <p:spTree>
      <p:nvGrpSpPr>
        <p:cNvPr id="1" name=""/>
        <p:cNvGrpSpPr/>
        <p:nvPr/>
      </p:nvGrpSpPr>
      <p:grpSpPr>
        <a:xfrm>
          <a:off x="0" y="0"/>
          <a:ext cx="0" cy="0"/>
          <a:chOff x="0" y="0"/>
          <a:chExt cx="0" cy="0"/>
        </a:xfrm>
      </p:grpSpPr>
      <p:sp>
        <p:nvSpPr>
          <p:cNvPr id="5" name="Text Placeholder 4"/>
          <p:cNvSpPr>
            <a:spLocks noGrp="1"/>
          </p:cNvSpPr>
          <p:nvPr>
            <p:ph type="body" sz="quarter" idx="11"/>
          </p:nvPr>
        </p:nvSpPr>
        <p:spPr>
          <a:xfrm>
            <a:off x="457200" y="265176"/>
            <a:ext cx="6583680" cy="274320"/>
          </a:xfrm>
        </p:spPr>
        <p:txBody>
          <a:bodyPr lIns="0" tIns="0" rIns="0">
            <a:noAutofit/>
          </a:bodyPr>
          <a:lstStyle>
            <a:lvl1pPr>
              <a:defRPr sz="1600">
                <a:solidFill>
                  <a:schemeClr val="accent1"/>
                </a:solidFill>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sp>
        <p:nvSpPr>
          <p:cNvPr id="7" name="Text Placeholder 23"/>
          <p:cNvSpPr>
            <a:spLocks noGrp="1"/>
          </p:cNvSpPr>
          <p:nvPr>
            <p:ph type="body" sz="quarter" idx="14" hasCustomPrompt="1"/>
          </p:nvPr>
        </p:nvSpPr>
        <p:spPr>
          <a:xfrm>
            <a:off x="457200" y="7342632"/>
            <a:ext cx="6583680" cy="457200"/>
          </a:xfrm>
        </p:spPr>
        <p:txBody>
          <a:bodyPr vert="horz" lIns="0" tIns="0" rIns="0" bIns="0" rtlCol="0" anchor="b">
            <a:noAutofit/>
          </a:bodyPr>
          <a:lstStyle>
            <a:lvl1pPr>
              <a:defRPr lang="en-US" sz="800" dirty="0" smtClean="0">
                <a:solidFill>
                  <a:schemeClr val="tx1">
                    <a:alpha val="70000"/>
                  </a:schemeClr>
                </a:solidFill>
              </a:defRPr>
            </a:lvl1pPr>
          </a:lstStyle>
          <a:p>
            <a:pPr lvl="0"/>
            <a:r>
              <a:rPr lang="en-US" dirty="0"/>
              <a:t>Source: Edit source here</a:t>
            </a:r>
          </a:p>
        </p:txBody>
      </p:sp>
      <p:sp>
        <p:nvSpPr>
          <p:cNvPr id="66" name="Content Placeholder 2"/>
          <p:cNvSpPr>
            <a:spLocks noGrp="1"/>
          </p:cNvSpPr>
          <p:nvPr>
            <p:ph idx="1"/>
          </p:nvPr>
        </p:nvSpPr>
        <p:spPr>
          <a:xfrm>
            <a:off x="454858" y="2057400"/>
            <a:ext cx="6583680" cy="5257800"/>
          </a:xfrm>
        </p:spPr>
        <p:txBody>
          <a:bodyPr lIns="0" rIns="0">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67" name="Content Placeholder 2"/>
          <p:cNvSpPr>
            <a:spLocks noGrp="1"/>
          </p:cNvSpPr>
          <p:nvPr>
            <p:ph idx="13"/>
          </p:nvPr>
        </p:nvSpPr>
        <p:spPr>
          <a:xfrm>
            <a:off x="7589520" y="2057400"/>
            <a:ext cx="6583680" cy="5257800"/>
          </a:xfrm>
        </p:spPr>
        <p:txBody>
          <a:bodyPr lIns="0" rIns="0">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8" name="Title 1"/>
          <p:cNvSpPr>
            <a:spLocks noGrp="1"/>
          </p:cNvSpPr>
          <p:nvPr>
            <p:ph type="title"/>
          </p:nvPr>
        </p:nvSpPr>
        <p:spPr>
          <a:xfrm>
            <a:off x="457200" y="685800"/>
            <a:ext cx="13716000" cy="1143000"/>
          </a:xfrm>
        </p:spPr>
        <p:txBody>
          <a:bodyPr>
            <a:noAutofit/>
          </a:bodyPr>
          <a:lstStyle>
            <a:lvl1pPr>
              <a:defRPr>
                <a:solidFill>
                  <a:schemeClr val="tx1"/>
                </a:solidFill>
                <a:latin typeface="IBM Plex Sans" charset="0"/>
                <a:ea typeface="IBM Plex Sans" charset="0"/>
                <a:cs typeface="IBM Plex Sans" charset="0"/>
              </a:defRPr>
            </a:lvl1pPr>
          </a:lstStyle>
          <a:p>
            <a:r>
              <a:rPr lang="en-US" dirty="0"/>
              <a:t>Click to edit Master title style</a:t>
            </a:r>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3-6_Title and Content">
    <p:bg>
      <p:bgPr>
        <a:solidFill>
          <a:schemeClr val="tx2"/>
        </a:solidFill>
        <a:effectLst/>
      </p:bgPr>
    </p:bg>
    <p:spTree>
      <p:nvGrpSpPr>
        <p:cNvPr id="1" name=""/>
        <p:cNvGrpSpPr/>
        <p:nvPr/>
      </p:nvGrpSpPr>
      <p:grpSpPr>
        <a:xfrm>
          <a:off x="0" y="0"/>
          <a:ext cx="0" cy="0"/>
          <a:chOff x="0" y="0"/>
          <a:chExt cx="0" cy="0"/>
        </a:xfrm>
      </p:grpSpPr>
      <p:sp>
        <p:nvSpPr>
          <p:cNvPr id="5" name="Text Placeholder 4"/>
          <p:cNvSpPr>
            <a:spLocks noGrp="1"/>
          </p:cNvSpPr>
          <p:nvPr>
            <p:ph type="body" sz="quarter" idx="11"/>
          </p:nvPr>
        </p:nvSpPr>
        <p:spPr>
          <a:xfrm>
            <a:off x="457200" y="265176"/>
            <a:ext cx="6583680" cy="274320"/>
          </a:xfrm>
        </p:spPr>
        <p:txBody>
          <a:bodyPr lIns="0" tIns="0" rIns="0">
            <a:noAutofit/>
          </a:bodyPr>
          <a:lstStyle>
            <a:lvl1pPr>
              <a:defRPr sz="1600">
                <a:solidFill>
                  <a:schemeClr val="accent1"/>
                </a:solidFill>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sp>
        <p:nvSpPr>
          <p:cNvPr id="8" name="Text Placeholder 23"/>
          <p:cNvSpPr>
            <a:spLocks noGrp="1"/>
          </p:cNvSpPr>
          <p:nvPr>
            <p:ph type="body" sz="quarter" idx="14" hasCustomPrompt="1"/>
          </p:nvPr>
        </p:nvSpPr>
        <p:spPr>
          <a:xfrm>
            <a:off x="457200" y="7342632"/>
            <a:ext cx="6583680" cy="457200"/>
          </a:xfrm>
        </p:spPr>
        <p:txBody>
          <a:bodyPr vert="horz" lIns="0" tIns="0" rIns="0" bIns="0" rtlCol="0" anchor="b">
            <a:noAutofit/>
          </a:bodyPr>
          <a:lstStyle>
            <a:lvl1pPr>
              <a:defRPr lang="en-US" sz="800" dirty="0" smtClean="0">
                <a:solidFill>
                  <a:schemeClr val="tx1">
                    <a:alpha val="70000"/>
                  </a:schemeClr>
                </a:solidFill>
              </a:defRPr>
            </a:lvl1pPr>
          </a:lstStyle>
          <a:p>
            <a:pPr lvl="0"/>
            <a:r>
              <a:rPr lang="en-US" dirty="0"/>
              <a:t>Source: Edit source here</a:t>
            </a:r>
          </a:p>
        </p:txBody>
      </p:sp>
      <p:sp>
        <p:nvSpPr>
          <p:cNvPr id="9" name="Content Placeholder 2"/>
          <p:cNvSpPr>
            <a:spLocks noGrp="1"/>
          </p:cNvSpPr>
          <p:nvPr>
            <p:ph idx="1"/>
          </p:nvPr>
        </p:nvSpPr>
        <p:spPr>
          <a:xfrm>
            <a:off x="457200" y="2057400"/>
            <a:ext cx="3200400" cy="5257800"/>
          </a:xfrm>
        </p:spPr>
        <p:txBody>
          <a:bodyPr lIns="0" tIns="228600" rIns="0">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10" name="Content Placeholder 2"/>
          <p:cNvSpPr>
            <a:spLocks noGrp="1"/>
          </p:cNvSpPr>
          <p:nvPr>
            <p:ph idx="10"/>
          </p:nvPr>
        </p:nvSpPr>
        <p:spPr>
          <a:xfrm>
            <a:off x="7467600" y="2057400"/>
            <a:ext cx="3200400" cy="5257800"/>
          </a:xfrm>
        </p:spPr>
        <p:txBody>
          <a:bodyPr lIns="0" tIns="228600" rIns="0">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11" name="Content Placeholder 2"/>
          <p:cNvSpPr>
            <a:spLocks noGrp="1"/>
          </p:cNvSpPr>
          <p:nvPr>
            <p:ph idx="12"/>
          </p:nvPr>
        </p:nvSpPr>
        <p:spPr>
          <a:xfrm>
            <a:off x="3962400" y="2057400"/>
            <a:ext cx="3200400" cy="5257800"/>
          </a:xfrm>
        </p:spPr>
        <p:txBody>
          <a:bodyPr lIns="0" tIns="228600" rIns="0">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12" name="Content Placeholder 2"/>
          <p:cNvSpPr>
            <a:spLocks noGrp="1"/>
          </p:cNvSpPr>
          <p:nvPr>
            <p:ph idx="13"/>
          </p:nvPr>
        </p:nvSpPr>
        <p:spPr>
          <a:xfrm>
            <a:off x="10972800" y="2057400"/>
            <a:ext cx="3200400" cy="5257800"/>
          </a:xfrm>
        </p:spPr>
        <p:txBody>
          <a:bodyPr lIns="0" tIns="228600" rIns="0">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13" name="Title 1"/>
          <p:cNvSpPr>
            <a:spLocks noGrp="1"/>
          </p:cNvSpPr>
          <p:nvPr>
            <p:ph type="title"/>
          </p:nvPr>
        </p:nvSpPr>
        <p:spPr>
          <a:xfrm>
            <a:off x="457200" y="685800"/>
            <a:ext cx="13716000" cy="1143000"/>
          </a:xfrm>
        </p:spPr>
        <p:txBody>
          <a:bodyPr>
            <a:noAutofit/>
          </a:bodyPr>
          <a:lstStyle>
            <a:lvl1pPr>
              <a:defRPr>
                <a:solidFill>
                  <a:schemeClr val="tx1"/>
                </a:solidFill>
                <a:latin typeface="IBM Plex Sans" charset="0"/>
                <a:ea typeface="IBM Plex Sans" charset="0"/>
                <a:cs typeface="IBM Plex Sans" charset="0"/>
              </a:defRPr>
            </a:lvl1pPr>
          </a:lstStyle>
          <a:p>
            <a:r>
              <a:rPr lang="en-US" dirty="0"/>
              <a:t>Click to edit Master title style</a:t>
            </a:r>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1_3-5_Title and Content">
    <p:bg>
      <p:bgPr>
        <a:solidFill>
          <a:schemeClr val="tx2"/>
        </a:solidFill>
        <a:effectLst/>
      </p:bgPr>
    </p:bg>
    <p:spTree>
      <p:nvGrpSpPr>
        <p:cNvPr id="1" name=""/>
        <p:cNvGrpSpPr/>
        <p:nvPr/>
      </p:nvGrpSpPr>
      <p:grpSpPr>
        <a:xfrm>
          <a:off x="0" y="0"/>
          <a:ext cx="0" cy="0"/>
          <a:chOff x="0" y="0"/>
          <a:chExt cx="0" cy="0"/>
        </a:xfrm>
      </p:grpSpPr>
      <p:sp>
        <p:nvSpPr>
          <p:cNvPr id="5" name="Text Placeholder 4"/>
          <p:cNvSpPr>
            <a:spLocks noGrp="1"/>
          </p:cNvSpPr>
          <p:nvPr>
            <p:ph type="body" sz="quarter" idx="11"/>
          </p:nvPr>
        </p:nvSpPr>
        <p:spPr>
          <a:xfrm>
            <a:off x="457200" y="265176"/>
            <a:ext cx="6583680" cy="274320"/>
          </a:xfrm>
        </p:spPr>
        <p:txBody>
          <a:bodyPr lIns="0" tIns="0" rIns="0">
            <a:noAutofit/>
          </a:bodyPr>
          <a:lstStyle>
            <a:lvl1pPr>
              <a:defRPr sz="1600">
                <a:solidFill>
                  <a:schemeClr val="accent1"/>
                </a:solidFill>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sp>
        <p:nvSpPr>
          <p:cNvPr id="7" name="Text Placeholder 23"/>
          <p:cNvSpPr>
            <a:spLocks noGrp="1"/>
          </p:cNvSpPr>
          <p:nvPr>
            <p:ph type="body" sz="quarter" idx="14" hasCustomPrompt="1"/>
          </p:nvPr>
        </p:nvSpPr>
        <p:spPr>
          <a:xfrm>
            <a:off x="457200" y="7342632"/>
            <a:ext cx="6583680" cy="457200"/>
          </a:xfrm>
        </p:spPr>
        <p:txBody>
          <a:bodyPr vert="horz" lIns="0" tIns="0" rIns="0" bIns="0" rtlCol="0" anchor="b">
            <a:noAutofit/>
          </a:bodyPr>
          <a:lstStyle>
            <a:lvl1pPr>
              <a:defRPr lang="en-US" sz="800" dirty="0" smtClean="0">
                <a:solidFill>
                  <a:schemeClr val="tx1">
                    <a:alpha val="70000"/>
                  </a:schemeClr>
                </a:solidFill>
              </a:defRPr>
            </a:lvl1pPr>
          </a:lstStyle>
          <a:p>
            <a:pPr lvl="0"/>
            <a:r>
              <a:rPr lang="en-US" dirty="0"/>
              <a:t>Source: Edit source here</a:t>
            </a:r>
          </a:p>
        </p:txBody>
      </p:sp>
      <p:sp>
        <p:nvSpPr>
          <p:cNvPr id="66" name="Content Placeholder 2"/>
          <p:cNvSpPr>
            <a:spLocks noGrp="1"/>
          </p:cNvSpPr>
          <p:nvPr>
            <p:ph idx="1"/>
          </p:nvPr>
        </p:nvSpPr>
        <p:spPr>
          <a:xfrm>
            <a:off x="454858" y="2057400"/>
            <a:ext cx="13716000" cy="5257800"/>
          </a:xfrm>
        </p:spPr>
        <p:txBody>
          <a:bodyPr lIns="0" rIns="0">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8" name="Title 1"/>
          <p:cNvSpPr>
            <a:spLocks noGrp="1"/>
          </p:cNvSpPr>
          <p:nvPr>
            <p:ph type="title"/>
          </p:nvPr>
        </p:nvSpPr>
        <p:spPr>
          <a:xfrm>
            <a:off x="457200" y="685800"/>
            <a:ext cx="13716000" cy="1143000"/>
          </a:xfrm>
        </p:spPr>
        <p:txBody>
          <a:bodyPr>
            <a:noAutofit/>
          </a:bodyPr>
          <a:lstStyle>
            <a:lvl1pPr>
              <a:defRPr>
                <a:solidFill>
                  <a:schemeClr val="tx1"/>
                </a:solidFill>
                <a:latin typeface="IBM Plex Sans" charset="0"/>
                <a:ea typeface="IBM Plex Sans" charset="0"/>
                <a:cs typeface="IBM Plex Sans" charset="0"/>
              </a:defRPr>
            </a:lvl1pPr>
          </a:lstStyle>
          <a:p>
            <a:r>
              <a:rPr lang="en-US" dirty="0"/>
              <a:t>Click to edit Master title style</a:t>
            </a:r>
          </a:p>
        </p:txBody>
      </p:sp>
    </p:spTree>
    <p:extLst>
      <p:ext uri="{BB962C8B-B14F-4D97-AF65-F5344CB8AC3E}">
        <p14:creationId xmlns:p14="http://schemas.microsoft.com/office/powerpoint/2010/main" val="2618648733"/>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3_3-2_Title and Content">
    <p:bg>
      <p:bgPr>
        <a:solidFill>
          <a:schemeClr val="tx2"/>
        </a:solidFill>
        <a:effectLst/>
      </p:bgPr>
    </p:bg>
    <p:spTree>
      <p:nvGrpSpPr>
        <p:cNvPr id="1" name=""/>
        <p:cNvGrpSpPr/>
        <p:nvPr/>
      </p:nvGrpSpPr>
      <p:grpSpPr>
        <a:xfrm>
          <a:off x="0" y="0"/>
          <a:ext cx="0" cy="0"/>
          <a:chOff x="0" y="0"/>
          <a:chExt cx="0" cy="0"/>
        </a:xfrm>
      </p:grpSpPr>
      <p:sp>
        <p:nvSpPr>
          <p:cNvPr id="11" name="Title 1"/>
          <p:cNvSpPr>
            <a:spLocks noGrp="1"/>
          </p:cNvSpPr>
          <p:nvPr>
            <p:ph type="title"/>
          </p:nvPr>
        </p:nvSpPr>
        <p:spPr>
          <a:xfrm>
            <a:off x="457200" y="2057400"/>
            <a:ext cx="2971800" cy="3657600"/>
          </a:xfrm>
        </p:spPr>
        <p:txBody>
          <a:bodyPr tIns="228600">
            <a:noAutofit/>
          </a:bodyPr>
          <a:lstStyle/>
          <a:p>
            <a:r>
              <a:rPr lang="en-US" dirty="0"/>
              <a:t>Click to edit Master title style</a:t>
            </a:r>
          </a:p>
        </p:txBody>
      </p:sp>
      <p:sp>
        <p:nvSpPr>
          <p:cNvPr id="12" name="Text Placeholder 4"/>
          <p:cNvSpPr>
            <a:spLocks noGrp="1"/>
          </p:cNvSpPr>
          <p:nvPr>
            <p:ph type="body" sz="quarter" idx="11"/>
          </p:nvPr>
        </p:nvSpPr>
        <p:spPr>
          <a:xfrm>
            <a:off x="457200" y="265176"/>
            <a:ext cx="2971800" cy="822960"/>
          </a:xfrm>
        </p:spPr>
        <p:txBody>
          <a:bodyPr lIns="0" tIns="0" rIns="0">
            <a:noAutofit/>
          </a:bodyPr>
          <a:lstStyle>
            <a:lvl1pPr>
              <a:defRPr sz="1600">
                <a:solidFill>
                  <a:schemeClr val="accent1"/>
                </a:solidFill>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sp>
        <p:nvSpPr>
          <p:cNvPr id="14" name="Text Placeholder 23"/>
          <p:cNvSpPr>
            <a:spLocks noGrp="1"/>
          </p:cNvSpPr>
          <p:nvPr>
            <p:ph type="body" sz="quarter" idx="15" hasCustomPrompt="1"/>
          </p:nvPr>
        </p:nvSpPr>
        <p:spPr>
          <a:xfrm>
            <a:off x="457200" y="7315200"/>
            <a:ext cx="3017521" cy="484632"/>
          </a:xfrm>
        </p:spPr>
        <p:txBody>
          <a:bodyPr vert="horz" lIns="0" tIns="0" rIns="0" bIns="0" rtlCol="0" anchor="b">
            <a:noAutofit/>
          </a:bodyPr>
          <a:lstStyle>
            <a:lvl1pPr>
              <a:defRPr lang="en-US" sz="800" dirty="0" smtClean="0">
                <a:solidFill>
                  <a:schemeClr val="tx1">
                    <a:alpha val="70000"/>
                  </a:schemeClr>
                </a:solidFill>
              </a:defRPr>
            </a:lvl1pPr>
          </a:lstStyle>
          <a:p>
            <a:pPr lvl="0"/>
            <a:r>
              <a:rPr lang="en-US" dirty="0"/>
              <a:t>Source: Edit source here</a:t>
            </a:r>
          </a:p>
        </p:txBody>
      </p:sp>
      <p:sp>
        <p:nvSpPr>
          <p:cNvPr id="18" name="Content Placeholder 2"/>
          <p:cNvSpPr>
            <a:spLocks noGrp="1"/>
          </p:cNvSpPr>
          <p:nvPr>
            <p:ph idx="10"/>
          </p:nvPr>
        </p:nvSpPr>
        <p:spPr>
          <a:xfrm>
            <a:off x="7467600" y="2057400"/>
            <a:ext cx="3200400" cy="5257800"/>
          </a:xfrm>
        </p:spPr>
        <p:txBody>
          <a:bodyPr lIns="0" tIns="228600" rIns="0">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19" name="Content Placeholder 2"/>
          <p:cNvSpPr>
            <a:spLocks noGrp="1"/>
          </p:cNvSpPr>
          <p:nvPr>
            <p:ph idx="12"/>
          </p:nvPr>
        </p:nvSpPr>
        <p:spPr>
          <a:xfrm>
            <a:off x="3962400" y="2057400"/>
            <a:ext cx="3200400" cy="5257800"/>
          </a:xfrm>
        </p:spPr>
        <p:txBody>
          <a:bodyPr lIns="0" tIns="228600" rIns="0">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20" name="Content Placeholder 2"/>
          <p:cNvSpPr>
            <a:spLocks noGrp="1"/>
          </p:cNvSpPr>
          <p:nvPr>
            <p:ph idx="13"/>
          </p:nvPr>
        </p:nvSpPr>
        <p:spPr>
          <a:xfrm>
            <a:off x="10972800" y="2057400"/>
            <a:ext cx="3200400" cy="5257800"/>
          </a:xfrm>
        </p:spPr>
        <p:txBody>
          <a:bodyPr lIns="0" tIns="228600" rIns="0">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3-7_Title and Content">
    <p:spTree>
      <p:nvGrpSpPr>
        <p:cNvPr id="1" name=""/>
        <p:cNvGrpSpPr/>
        <p:nvPr/>
      </p:nvGrpSpPr>
      <p:grpSpPr>
        <a:xfrm>
          <a:off x="0" y="0"/>
          <a:ext cx="0" cy="0"/>
          <a:chOff x="0" y="0"/>
          <a:chExt cx="0" cy="0"/>
        </a:xfrm>
      </p:grpSpPr>
      <p:sp>
        <p:nvSpPr>
          <p:cNvPr id="4" name="Rectangle 3"/>
          <p:cNvSpPr/>
          <p:nvPr userDrawn="1"/>
        </p:nvSpPr>
        <p:spPr>
          <a:xfrm>
            <a:off x="3657600" y="0"/>
            <a:ext cx="10972800" cy="8229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i="0" dirty="0">
              <a:latin typeface="Arial Regular" charset="0"/>
            </a:endParaRPr>
          </a:p>
        </p:txBody>
      </p:sp>
      <p:sp>
        <p:nvSpPr>
          <p:cNvPr id="2" name="Title 1"/>
          <p:cNvSpPr>
            <a:spLocks noGrp="1"/>
          </p:cNvSpPr>
          <p:nvPr>
            <p:ph type="title"/>
          </p:nvPr>
        </p:nvSpPr>
        <p:spPr>
          <a:xfrm>
            <a:off x="457200" y="2057400"/>
            <a:ext cx="2971800" cy="3657600"/>
          </a:xfrm>
        </p:spPr>
        <p:txBody>
          <a:bodyPr tIns="228600">
            <a:noAutofit/>
          </a:bodyPr>
          <a:lstStyle/>
          <a:p>
            <a:r>
              <a:rPr lang="en-US" dirty="0"/>
              <a:t>Click to edit Master title style</a:t>
            </a:r>
          </a:p>
        </p:txBody>
      </p:sp>
      <p:sp>
        <p:nvSpPr>
          <p:cNvPr id="5" name="Text Placeholder 4"/>
          <p:cNvSpPr>
            <a:spLocks noGrp="1"/>
          </p:cNvSpPr>
          <p:nvPr>
            <p:ph type="body" sz="quarter" idx="11"/>
          </p:nvPr>
        </p:nvSpPr>
        <p:spPr>
          <a:xfrm>
            <a:off x="457200" y="265176"/>
            <a:ext cx="2971800" cy="822960"/>
          </a:xfrm>
        </p:spPr>
        <p:txBody>
          <a:bodyPr lIns="0" tIns="0" rIns="0">
            <a:noAutofit/>
          </a:bodyPr>
          <a:lstStyle>
            <a:lvl1pPr>
              <a:defRPr sz="1600">
                <a:solidFill>
                  <a:schemeClr val="accent1"/>
                </a:solidFill>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606824" y="7818135"/>
            <a:ext cx="566118" cy="228600"/>
          </a:xfrm>
          <a:prstGeom prst="rect">
            <a:avLst/>
          </a:prstGeom>
        </p:spPr>
      </p:pic>
      <p:sp>
        <p:nvSpPr>
          <p:cNvPr id="14" name="Text Placeholder 23"/>
          <p:cNvSpPr>
            <a:spLocks noGrp="1"/>
          </p:cNvSpPr>
          <p:nvPr>
            <p:ph type="body" sz="quarter" idx="15" hasCustomPrompt="1"/>
          </p:nvPr>
        </p:nvSpPr>
        <p:spPr>
          <a:xfrm>
            <a:off x="457200" y="7315200"/>
            <a:ext cx="3017521" cy="484632"/>
          </a:xfrm>
        </p:spPr>
        <p:txBody>
          <a:bodyPr vert="horz" lIns="0" tIns="0" rIns="0" bIns="0" rtlCol="0" anchor="b">
            <a:noAutofit/>
          </a:bodyPr>
          <a:lstStyle>
            <a:lvl1pPr>
              <a:defRPr lang="en-US" sz="800" dirty="0" smtClean="0">
                <a:solidFill>
                  <a:schemeClr val="tx1">
                    <a:alpha val="70000"/>
                  </a:schemeClr>
                </a:solidFill>
              </a:defRPr>
            </a:lvl1pPr>
          </a:lstStyle>
          <a:p>
            <a:pPr lvl="0"/>
            <a:r>
              <a:rPr lang="en-US" dirty="0"/>
              <a:t>Source: Edit source here</a:t>
            </a:r>
          </a:p>
        </p:txBody>
      </p:sp>
      <p:sp>
        <p:nvSpPr>
          <p:cNvPr id="12" name="Footer Placeholder 3"/>
          <p:cNvSpPr txBox="1">
            <a:spLocks/>
          </p:cNvSpPr>
          <p:nvPr userDrawn="1"/>
        </p:nvSpPr>
        <p:spPr>
          <a:xfrm>
            <a:off x="38862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solidFill>
                  <a:schemeClr val="tx1">
                    <a:alpha val="60000"/>
                  </a:schemeClr>
                </a:solidFill>
                <a:latin typeface="IBM Plex Sans" charset="0"/>
                <a:ea typeface="IBM Plex Sans" charset="0"/>
                <a:cs typeface="IBM Plex Sans" charset="0"/>
              </a:rPr>
              <a:t>IBM Services</a:t>
            </a:r>
          </a:p>
        </p:txBody>
      </p:sp>
      <p:sp>
        <p:nvSpPr>
          <p:cNvPr id="9" name="Content Placeholder 2"/>
          <p:cNvSpPr>
            <a:spLocks noGrp="1"/>
          </p:cNvSpPr>
          <p:nvPr>
            <p:ph idx="10"/>
          </p:nvPr>
        </p:nvSpPr>
        <p:spPr>
          <a:xfrm>
            <a:off x="7467600" y="2057400"/>
            <a:ext cx="3200400" cy="5257800"/>
          </a:xfrm>
        </p:spPr>
        <p:txBody>
          <a:bodyPr lIns="0" tIns="228600" rIns="0">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10" name="Content Placeholder 2"/>
          <p:cNvSpPr>
            <a:spLocks noGrp="1"/>
          </p:cNvSpPr>
          <p:nvPr>
            <p:ph idx="12"/>
          </p:nvPr>
        </p:nvSpPr>
        <p:spPr>
          <a:xfrm>
            <a:off x="3962400" y="2057400"/>
            <a:ext cx="3200400" cy="5257800"/>
          </a:xfrm>
        </p:spPr>
        <p:txBody>
          <a:bodyPr lIns="0" tIns="228600" rIns="0">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11" name="Content Placeholder 2"/>
          <p:cNvSpPr>
            <a:spLocks noGrp="1"/>
          </p:cNvSpPr>
          <p:nvPr>
            <p:ph idx="13"/>
          </p:nvPr>
        </p:nvSpPr>
        <p:spPr>
          <a:xfrm>
            <a:off x="10972800" y="2057400"/>
            <a:ext cx="3200400" cy="5257800"/>
          </a:xfrm>
        </p:spPr>
        <p:txBody>
          <a:bodyPr lIns="0" tIns="228600" rIns="0">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ver_small type_dark">
    <p:spTree>
      <p:nvGrpSpPr>
        <p:cNvPr id="1" name=""/>
        <p:cNvGrpSpPr/>
        <p:nvPr/>
      </p:nvGrpSpPr>
      <p:grpSpPr>
        <a:xfrm>
          <a:off x="0" y="0"/>
          <a:ext cx="0" cy="0"/>
          <a:chOff x="0" y="0"/>
          <a:chExt cx="0" cy="0"/>
        </a:xfrm>
      </p:grpSpPr>
      <p:sp>
        <p:nvSpPr>
          <p:cNvPr id="11" name="Title 10"/>
          <p:cNvSpPr>
            <a:spLocks noGrp="1"/>
          </p:cNvSpPr>
          <p:nvPr>
            <p:ph type="title"/>
          </p:nvPr>
        </p:nvSpPr>
        <p:spPr>
          <a:xfrm>
            <a:off x="4114800" y="435811"/>
            <a:ext cx="9829800" cy="1188720"/>
          </a:xfrm>
        </p:spPr>
        <p:txBody>
          <a:bodyPr>
            <a:noAutofit/>
          </a:bodyPr>
          <a:lstStyle>
            <a:lvl1pPr marL="0" indent="0">
              <a:tabLst/>
              <a:defRPr sz="3600" b="1"/>
            </a:lvl1pPr>
          </a:lstStyle>
          <a:p>
            <a:r>
              <a:rPr lang="en-US" dirty="0"/>
              <a:t>Click to edit Master title style</a:t>
            </a:r>
          </a:p>
        </p:txBody>
      </p:sp>
      <p:cxnSp>
        <p:nvCxnSpPr>
          <p:cNvPr id="15" name="Straight Connector 14"/>
          <p:cNvCxnSpPr/>
          <p:nvPr userDrawn="1"/>
        </p:nvCxnSpPr>
        <p:spPr>
          <a:xfrm>
            <a:off x="1828800" y="457200"/>
            <a:ext cx="0" cy="7315200"/>
          </a:xfrm>
          <a:prstGeom prst="line">
            <a:avLst/>
          </a:prstGeom>
          <a:ln w="3175">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userDrawn="1"/>
        </p:nvCxnSpPr>
        <p:spPr>
          <a:xfrm>
            <a:off x="3657600" y="457200"/>
            <a:ext cx="0" cy="7315200"/>
          </a:xfrm>
          <a:prstGeom prst="line">
            <a:avLst/>
          </a:prstGeom>
          <a:ln w="3175">
            <a:solidFill>
              <a:schemeClr val="bg2"/>
            </a:solidFill>
          </a:ln>
          <a:effectLst/>
        </p:spPr>
        <p:style>
          <a:lnRef idx="2">
            <a:schemeClr val="accent1"/>
          </a:lnRef>
          <a:fillRef idx="0">
            <a:schemeClr val="accent1"/>
          </a:fillRef>
          <a:effectRef idx="1">
            <a:schemeClr val="accent1"/>
          </a:effectRef>
          <a:fontRef idx="minor">
            <a:schemeClr val="tx1"/>
          </a:fontRef>
        </p:style>
      </p:cxnSp>
      <p:pic>
        <p:nvPicPr>
          <p:cNvPr id="5" name="Picture 4"/>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3776472" y="7260336"/>
            <a:ext cx="2131024" cy="848563"/>
          </a:xfrm>
          <a:prstGeom prst="rect">
            <a:avLst/>
          </a:prstGeom>
        </p:spPr>
      </p:pic>
      <p:pic>
        <p:nvPicPr>
          <p:cNvPr id="7" name="Picture 6"/>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624560" y="7544257"/>
            <a:ext cx="570973" cy="230561"/>
          </a:xfrm>
          <a:prstGeom prst="rect">
            <a:avLst/>
          </a:prstGeom>
        </p:spPr>
      </p:pic>
      <p:cxnSp>
        <p:nvCxnSpPr>
          <p:cNvPr id="19" name="Straight Connector 18"/>
          <p:cNvCxnSpPr/>
          <p:nvPr userDrawn="1"/>
        </p:nvCxnSpPr>
        <p:spPr>
          <a:xfrm>
            <a:off x="594360" y="457200"/>
            <a:ext cx="0" cy="7315200"/>
          </a:xfrm>
          <a:prstGeom prst="line">
            <a:avLst/>
          </a:prstGeom>
          <a:ln w="3175">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userDrawn="1"/>
        </p:nvCxnSpPr>
        <p:spPr>
          <a:xfrm>
            <a:off x="1051560" y="457200"/>
            <a:ext cx="0" cy="7315200"/>
          </a:xfrm>
          <a:prstGeom prst="line">
            <a:avLst/>
          </a:prstGeom>
          <a:ln w="3175">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userDrawn="1"/>
        </p:nvCxnSpPr>
        <p:spPr>
          <a:xfrm>
            <a:off x="365760" y="457200"/>
            <a:ext cx="0" cy="7315200"/>
          </a:xfrm>
          <a:prstGeom prst="line">
            <a:avLst/>
          </a:prstGeom>
          <a:ln w="3175">
            <a:solidFill>
              <a:schemeClr val="bg2"/>
            </a:solidFill>
          </a:ln>
          <a:effectLst/>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1_3-7_Title and Content">
    <p:spTree>
      <p:nvGrpSpPr>
        <p:cNvPr id="1" name=""/>
        <p:cNvGrpSpPr/>
        <p:nvPr/>
      </p:nvGrpSpPr>
      <p:grpSpPr>
        <a:xfrm>
          <a:off x="0" y="0"/>
          <a:ext cx="0" cy="0"/>
          <a:chOff x="0" y="0"/>
          <a:chExt cx="0" cy="0"/>
        </a:xfrm>
      </p:grpSpPr>
      <p:sp>
        <p:nvSpPr>
          <p:cNvPr id="11" name="Rectangle 10"/>
          <p:cNvSpPr/>
          <p:nvPr userDrawn="1"/>
        </p:nvSpPr>
        <p:spPr>
          <a:xfrm>
            <a:off x="3657600" y="0"/>
            <a:ext cx="10972800" cy="82296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i="0" dirty="0">
              <a:latin typeface="Arial Regular" charset="0"/>
            </a:endParaRPr>
          </a:p>
        </p:txBody>
      </p:sp>
      <p:sp>
        <p:nvSpPr>
          <p:cNvPr id="2" name="Title 1"/>
          <p:cNvSpPr>
            <a:spLocks noGrp="1"/>
          </p:cNvSpPr>
          <p:nvPr>
            <p:ph type="title"/>
          </p:nvPr>
        </p:nvSpPr>
        <p:spPr>
          <a:xfrm>
            <a:off x="457200" y="2057400"/>
            <a:ext cx="2971800" cy="3657600"/>
          </a:xfrm>
        </p:spPr>
        <p:txBody>
          <a:bodyPr tIns="228600">
            <a:noAutofit/>
          </a:bodyPr>
          <a:lstStyle/>
          <a:p>
            <a:r>
              <a:rPr lang="en-US" dirty="0"/>
              <a:t>Click to edit Master title style</a:t>
            </a:r>
          </a:p>
        </p:txBody>
      </p:sp>
      <p:sp>
        <p:nvSpPr>
          <p:cNvPr id="5" name="Text Placeholder 4"/>
          <p:cNvSpPr>
            <a:spLocks noGrp="1"/>
          </p:cNvSpPr>
          <p:nvPr>
            <p:ph type="body" sz="quarter" idx="11"/>
          </p:nvPr>
        </p:nvSpPr>
        <p:spPr>
          <a:xfrm>
            <a:off x="457200" y="265176"/>
            <a:ext cx="2971800" cy="822960"/>
          </a:xfrm>
        </p:spPr>
        <p:txBody>
          <a:bodyPr lIns="0" tIns="0" rIns="0">
            <a:noAutofit/>
          </a:bodyPr>
          <a:lstStyle>
            <a:lvl1pPr>
              <a:defRPr sz="1600">
                <a:solidFill>
                  <a:schemeClr val="accent1"/>
                </a:solidFill>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606824" y="7818135"/>
            <a:ext cx="566118" cy="228600"/>
          </a:xfrm>
          <a:prstGeom prst="rect">
            <a:avLst/>
          </a:prstGeom>
        </p:spPr>
      </p:pic>
      <p:sp>
        <p:nvSpPr>
          <p:cNvPr id="14" name="Text Placeholder 23"/>
          <p:cNvSpPr>
            <a:spLocks noGrp="1"/>
          </p:cNvSpPr>
          <p:nvPr>
            <p:ph type="body" sz="quarter" idx="15" hasCustomPrompt="1"/>
          </p:nvPr>
        </p:nvSpPr>
        <p:spPr>
          <a:xfrm>
            <a:off x="457200" y="7315200"/>
            <a:ext cx="3017521" cy="484632"/>
          </a:xfrm>
        </p:spPr>
        <p:txBody>
          <a:bodyPr vert="horz" lIns="0" tIns="0" rIns="0" bIns="0" rtlCol="0" anchor="b">
            <a:noAutofit/>
          </a:bodyPr>
          <a:lstStyle>
            <a:lvl1pPr>
              <a:defRPr lang="en-US" sz="800" dirty="0" smtClean="0">
                <a:solidFill>
                  <a:schemeClr val="tx1">
                    <a:alpha val="70000"/>
                  </a:schemeClr>
                </a:solidFill>
              </a:defRPr>
            </a:lvl1pPr>
          </a:lstStyle>
          <a:p>
            <a:pPr lvl="0"/>
            <a:r>
              <a:rPr lang="en-US" dirty="0"/>
              <a:t>Source: Edit source here</a:t>
            </a:r>
          </a:p>
        </p:txBody>
      </p:sp>
      <p:sp>
        <p:nvSpPr>
          <p:cNvPr id="12" name="Footer Placeholder 3"/>
          <p:cNvSpPr txBox="1">
            <a:spLocks/>
          </p:cNvSpPr>
          <p:nvPr userDrawn="1"/>
        </p:nvSpPr>
        <p:spPr>
          <a:xfrm>
            <a:off x="38862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solidFill>
                  <a:schemeClr val="tx1">
                    <a:alpha val="60000"/>
                  </a:schemeClr>
                </a:solidFill>
                <a:latin typeface="IBM Plex Sans" charset="0"/>
                <a:ea typeface="IBM Plex Sans" charset="0"/>
                <a:cs typeface="IBM Plex Sans" charset="0"/>
              </a:rPr>
              <a:t>IBM Services</a:t>
            </a:r>
          </a:p>
        </p:txBody>
      </p:sp>
      <p:sp>
        <p:nvSpPr>
          <p:cNvPr id="9" name="Footer Placeholder 3"/>
          <p:cNvSpPr txBox="1">
            <a:spLocks/>
          </p:cNvSpPr>
          <p:nvPr userDrawn="1"/>
        </p:nvSpPr>
        <p:spPr>
          <a:xfrm>
            <a:off x="3900487" y="7900415"/>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solidFill>
                  <a:schemeClr val="tx2">
                    <a:alpha val="60000"/>
                  </a:schemeClr>
                </a:solidFill>
                <a:latin typeface="IBM Plex Sans" charset="0"/>
                <a:ea typeface="IBM Plex Sans" charset="0"/>
                <a:cs typeface="IBM Plex Sans" charset="0"/>
              </a:rPr>
              <a:t>IBM Services</a:t>
            </a:r>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606823" y="7818135"/>
            <a:ext cx="566118" cy="228601"/>
          </a:xfrm>
          <a:prstGeom prst="rect">
            <a:avLst/>
          </a:prstGeom>
        </p:spPr>
      </p:pic>
      <p:sp>
        <p:nvSpPr>
          <p:cNvPr id="13" name="Content Placeholder 2"/>
          <p:cNvSpPr>
            <a:spLocks noGrp="1"/>
          </p:cNvSpPr>
          <p:nvPr>
            <p:ph idx="10"/>
          </p:nvPr>
        </p:nvSpPr>
        <p:spPr>
          <a:xfrm>
            <a:off x="7467600" y="2057400"/>
            <a:ext cx="3200400" cy="5257800"/>
          </a:xfrm>
        </p:spPr>
        <p:txBody>
          <a:bodyPr lIns="0" tIns="228600" rIns="0">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sp>
        <p:nvSpPr>
          <p:cNvPr id="15" name="Content Placeholder 2"/>
          <p:cNvSpPr>
            <a:spLocks noGrp="1"/>
          </p:cNvSpPr>
          <p:nvPr>
            <p:ph idx="12"/>
          </p:nvPr>
        </p:nvSpPr>
        <p:spPr>
          <a:xfrm>
            <a:off x="3962400" y="2057400"/>
            <a:ext cx="3200400" cy="5257800"/>
          </a:xfrm>
        </p:spPr>
        <p:txBody>
          <a:bodyPr lIns="0" tIns="228600" rIns="0">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sp>
        <p:nvSpPr>
          <p:cNvPr id="16" name="Content Placeholder 2"/>
          <p:cNvSpPr>
            <a:spLocks noGrp="1"/>
          </p:cNvSpPr>
          <p:nvPr>
            <p:ph idx="13"/>
          </p:nvPr>
        </p:nvSpPr>
        <p:spPr>
          <a:xfrm>
            <a:off x="10972800" y="2057400"/>
            <a:ext cx="3200400" cy="5257800"/>
          </a:xfrm>
        </p:spPr>
        <p:txBody>
          <a:bodyPr lIns="0" tIns="228600" rIns="0">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2_3-7_Title and Content">
    <p:spTree>
      <p:nvGrpSpPr>
        <p:cNvPr id="1" name=""/>
        <p:cNvGrpSpPr/>
        <p:nvPr/>
      </p:nvGrpSpPr>
      <p:grpSpPr>
        <a:xfrm>
          <a:off x="0" y="0"/>
          <a:ext cx="0" cy="0"/>
          <a:chOff x="0" y="0"/>
          <a:chExt cx="0" cy="0"/>
        </a:xfrm>
      </p:grpSpPr>
      <p:sp>
        <p:nvSpPr>
          <p:cNvPr id="11" name="Rectangle 10"/>
          <p:cNvSpPr/>
          <p:nvPr userDrawn="1"/>
        </p:nvSpPr>
        <p:spPr>
          <a:xfrm>
            <a:off x="3657600" y="0"/>
            <a:ext cx="10972800" cy="82296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i="0" dirty="0">
              <a:latin typeface="Arial Regular" charset="0"/>
            </a:endParaRPr>
          </a:p>
        </p:txBody>
      </p:sp>
      <p:sp>
        <p:nvSpPr>
          <p:cNvPr id="2" name="Title 1"/>
          <p:cNvSpPr>
            <a:spLocks noGrp="1"/>
          </p:cNvSpPr>
          <p:nvPr>
            <p:ph type="title"/>
          </p:nvPr>
        </p:nvSpPr>
        <p:spPr>
          <a:xfrm>
            <a:off x="457200" y="2057400"/>
            <a:ext cx="2971800" cy="3657600"/>
          </a:xfrm>
        </p:spPr>
        <p:txBody>
          <a:bodyPr tIns="228600">
            <a:noAutofit/>
          </a:bodyPr>
          <a:lstStyle/>
          <a:p>
            <a:r>
              <a:rPr lang="en-US" dirty="0"/>
              <a:t>Click to edit Master title style</a:t>
            </a:r>
          </a:p>
        </p:txBody>
      </p:sp>
      <p:sp>
        <p:nvSpPr>
          <p:cNvPr id="5" name="Text Placeholder 4"/>
          <p:cNvSpPr>
            <a:spLocks noGrp="1"/>
          </p:cNvSpPr>
          <p:nvPr>
            <p:ph type="body" sz="quarter" idx="11"/>
          </p:nvPr>
        </p:nvSpPr>
        <p:spPr>
          <a:xfrm>
            <a:off x="457200" y="265176"/>
            <a:ext cx="2971800" cy="822960"/>
          </a:xfrm>
        </p:spPr>
        <p:txBody>
          <a:bodyPr lIns="0" tIns="0" rIns="0">
            <a:noAutofit/>
          </a:bodyPr>
          <a:lstStyle>
            <a:lvl1pPr>
              <a:defRPr sz="1600">
                <a:solidFill>
                  <a:schemeClr val="accent1"/>
                </a:solidFill>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606824" y="7818135"/>
            <a:ext cx="566118" cy="228600"/>
          </a:xfrm>
          <a:prstGeom prst="rect">
            <a:avLst/>
          </a:prstGeom>
        </p:spPr>
      </p:pic>
      <p:sp>
        <p:nvSpPr>
          <p:cNvPr id="14" name="Text Placeholder 23"/>
          <p:cNvSpPr>
            <a:spLocks noGrp="1"/>
          </p:cNvSpPr>
          <p:nvPr>
            <p:ph type="body" sz="quarter" idx="15" hasCustomPrompt="1"/>
          </p:nvPr>
        </p:nvSpPr>
        <p:spPr>
          <a:xfrm>
            <a:off x="457200" y="7315200"/>
            <a:ext cx="3017521" cy="484632"/>
          </a:xfrm>
        </p:spPr>
        <p:txBody>
          <a:bodyPr vert="horz" lIns="0" tIns="0" rIns="0" bIns="0" rtlCol="0" anchor="b">
            <a:noAutofit/>
          </a:bodyPr>
          <a:lstStyle>
            <a:lvl1pPr>
              <a:defRPr lang="en-US" sz="800" dirty="0" smtClean="0">
                <a:solidFill>
                  <a:schemeClr val="tx1">
                    <a:alpha val="70000"/>
                  </a:schemeClr>
                </a:solidFill>
              </a:defRPr>
            </a:lvl1pPr>
          </a:lstStyle>
          <a:p>
            <a:pPr lvl="0"/>
            <a:r>
              <a:rPr lang="en-US" dirty="0"/>
              <a:t>Source: Edit source here</a:t>
            </a:r>
          </a:p>
        </p:txBody>
      </p:sp>
      <p:sp>
        <p:nvSpPr>
          <p:cNvPr id="12" name="Footer Placeholder 3"/>
          <p:cNvSpPr txBox="1">
            <a:spLocks/>
          </p:cNvSpPr>
          <p:nvPr userDrawn="1"/>
        </p:nvSpPr>
        <p:spPr>
          <a:xfrm>
            <a:off x="38862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solidFill>
                  <a:schemeClr val="tx1">
                    <a:alpha val="60000"/>
                  </a:schemeClr>
                </a:solidFill>
                <a:latin typeface="IBM Plex Sans" charset="0"/>
                <a:ea typeface="IBM Plex Sans" charset="0"/>
                <a:cs typeface="IBM Plex Sans" charset="0"/>
              </a:rPr>
              <a:t>IBM Services</a:t>
            </a:r>
          </a:p>
        </p:txBody>
      </p:sp>
      <p:sp>
        <p:nvSpPr>
          <p:cNvPr id="9" name="Footer Placeholder 3"/>
          <p:cNvSpPr txBox="1">
            <a:spLocks/>
          </p:cNvSpPr>
          <p:nvPr userDrawn="1"/>
        </p:nvSpPr>
        <p:spPr>
          <a:xfrm>
            <a:off x="3900487" y="7900415"/>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solidFill>
                  <a:schemeClr val="tx2">
                    <a:alpha val="60000"/>
                  </a:schemeClr>
                </a:solidFill>
                <a:latin typeface="IBM Plex Sans" charset="0"/>
                <a:ea typeface="IBM Plex Sans" charset="0"/>
                <a:cs typeface="IBM Plex Sans" charset="0"/>
              </a:rPr>
              <a:t>IBM Services</a:t>
            </a:r>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606823" y="7818135"/>
            <a:ext cx="566118" cy="228601"/>
          </a:xfrm>
          <a:prstGeom prst="rect">
            <a:avLst/>
          </a:prstGeom>
        </p:spPr>
      </p:pic>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3_3-7_Title and Content">
    <p:spTree>
      <p:nvGrpSpPr>
        <p:cNvPr id="1" name=""/>
        <p:cNvGrpSpPr/>
        <p:nvPr/>
      </p:nvGrpSpPr>
      <p:grpSpPr>
        <a:xfrm>
          <a:off x="0" y="0"/>
          <a:ext cx="0" cy="0"/>
          <a:chOff x="0" y="0"/>
          <a:chExt cx="0" cy="0"/>
        </a:xfrm>
      </p:grpSpPr>
      <p:sp>
        <p:nvSpPr>
          <p:cNvPr id="11" name="Rectangle 10"/>
          <p:cNvSpPr/>
          <p:nvPr userDrawn="1"/>
        </p:nvSpPr>
        <p:spPr>
          <a:xfrm>
            <a:off x="3657600" y="0"/>
            <a:ext cx="10972800" cy="8229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i="0" dirty="0">
              <a:latin typeface="Arial Regular" charset="0"/>
            </a:endParaRPr>
          </a:p>
        </p:txBody>
      </p:sp>
      <p:sp>
        <p:nvSpPr>
          <p:cNvPr id="2" name="Title 1"/>
          <p:cNvSpPr>
            <a:spLocks noGrp="1"/>
          </p:cNvSpPr>
          <p:nvPr>
            <p:ph type="title"/>
          </p:nvPr>
        </p:nvSpPr>
        <p:spPr>
          <a:xfrm>
            <a:off x="457200" y="2057400"/>
            <a:ext cx="2971800" cy="3657600"/>
          </a:xfrm>
        </p:spPr>
        <p:txBody>
          <a:bodyPr tIns="228600">
            <a:noAutofit/>
          </a:bodyPr>
          <a:lstStyle/>
          <a:p>
            <a:r>
              <a:rPr lang="en-US" dirty="0"/>
              <a:t>Click to edit Master title style</a:t>
            </a:r>
          </a:p>
        </p:txBody>
      </p:sp>
      <p:sp>
        <p:nvSpPr>
          <p:cNvPr id="5" name="Text Placeholder 4"/>
          <p:cNvSpPr>
            <a:spLocks noGrp="1"/>
          </p:cNvSpPr>
          <p:nvPr>
            <p:ph type="body" sz="quarter" idx="11"/>
          </p:nvPr>
        </p:nvSpPr>
        <p:spPr>
          <a:xfrm>
            <a:off x="457200" y="265176"/>
            <a:ext cx="2971800" cy="822960"/>
          </a:xfrm>
        </p:spPr>
        <p:txBody>
          <a:bodyPr lIns="0" tIns="0" rIns="0">
            <a:noAutofit/>
          </a:bodyPr>
          <a:lstStyle>
            <a:lvl1pPr>
              <a:defRPr sz="1600">
                <a:solidFill>
                  <a:schemeClr val="accent1"/>
                </a:solidFill>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sp>
        <p:nvSpPr>
          <p:cNvPr id="14" name="Text Placeholder 23"/>
          <p:cNvSpPr>
            <a:spLocks noGrp="1"/>
          </p:cNvSpPr>
          <p:nvPr>
            <p:ph type="body" sz="quarter" idx="15" hasCustomPrompt="1"/>
          </p:nvPr>
        </p:nvSpPr>
        <p:spPr>
          <a:xfrm>
            <a:off x="457200" y="7315200"/>
            <a:ext cx="3017521" cy="484632"/>
          </a:xfrm>
        </p:spPr>
        <p:txBody>
          <a:bodyPr vert="horz" lIns="0" tIns="0" rIns="0" bIns="0" rtlCol="0" anchor="b">
            <a:noAutofit/>
          </a:bodyPr>
          <a:lstStyle>
            <a:lvl1pPr>
              <a:defRPr lang="en-US" sz="800" dirty="0" smtClean="0">
                <a:solidFill>
                  <a:schemeClr val="tx1">
                    <a:alpha val="70000"/>
                  </a:schemeClr>
                </a:solidFill>
              </a:defRPr>
            </a:lvl1pPr>
          </a:lstStyle>
          <a:p>
            <a:pPr lvl="0"/>
            <a:r>
              <a:rPr lang="en-US" dirty="0"/>
              <a:t>Source: Edit source here</a:t>
            </a:r>
          </a:p>
        </p:txBody>
      </p:sp>
      <p:pic>
        <p:nvPicPr>
          <p:cNvPr id="13" name="Pictur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606823" y="7818135"/>
            <a:ext cx="566118" cy="228601"/>
          </a:xfrm>
          <a:prstGeom prst="rect">
            <a:avLst/>
          </a:prstGeom>
        </p:spPr>
      </p:pic>
      <p:sp>
        <p:nvSpPr>
          <p:cNvPr id="15" name="Footer Placeholder 3"/>
          <p:cNvSpPr txBox="1">
            <a:spLocks/>
          </p:cNvSpPr>
          <p:nvPr userDrawn="1"/>
        </p:nvSpPr>
        <p:spPr>
          <a:xfrm>
            <a:off x="3900487" y="7900415"/>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solidFill>
                  <a:schemeClr val="tx2">
                    <a:alpha val="60000"/>
                  </a:schemeClr>
                </a:solidFill>
                <a:latin typeface="IBM Plex Sans" charset="0"/>
                <a:ea typeface="IBM Plex Sans" charset="0"/>
                <a:cs typeface="IBM Plex Sans" charset="0"/>
              </a:rPr>
              <a:t>IBM Services</a:t>
            </a:r>
          </a:p>
        </p:txBody>
      </p:sp>
      <p:sp>
        <p:nvSpPr>
          <p:cNvPr id="16" name="Content Placeholder 2"/>
          <p:cNvSpPr>
            <a:spLocks noGrp="1"/>
          </p:cNvSpPr>
          <p:nvPr>
            <p:ph idx="10"/>
          </p:nvPr>
        </p:nvSpPr>
        <p:spPr>
          <a:xfrm>
            <a:off x="7467600" y="2057400"/>
            <a:ext cx="3200400" cy="5257800"/>
          </a:xfrm>
        </p:spPr>
        <p:txBody>
          <a:bodyPr lIns="0" tIns="228600" rIns="0">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sp>
        <p:nvSpPr>
          <p:cNvPr id="17" name="Content Placeholder 2"/>
          <p:cNvSpPr>
            <a:spLocks noGrp="1"/>
          </p:cNvSpPr>
          <p:nvPr>
            <p:ph idx="12"/>
          </p:nvPr>
        </p:nvSpPr>
        <p:spPr>
          <a:xfrm>
            <a:off x="3962400" y="2057400"/>
            <a:ext cx="3200400" cy="5257800"/>
          </a:xfrm>
        </p:spPr>
        <p:txBody>
          <a:bodyPr lIns="0" tIns="228600" rIns="0">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sp>
        <p:nvSpPr>
          <p:cNvPr id="18" name="Content Placeholder 2"/>
          <p:cNvSpPr>
            <a:spLocks noGrp="1"/>
          </p:cNvSpPr>
          <p:nvPr>
            <p:ph idx="13"/>
          </p:nvPr>
        </p:nvSpPr>
        <p:spPr>
          <a:xfrm>
            <a:off x="10972800" y="2057400"/>
            <a:ext cx="3200400" cy="5257800"/>
          </a:xfrm>
        </p:spPr>
        <p:txBody>
          <a:bodyPr lIns="0" tIns="228600" rIns="0">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3-8_Title and Content">
    <p:spTree>
      <p:nvGrpSpPr>
        <p:cNvPr id="1" name=""/>
        <p:cNvGrpSpPr/>
        <p:nvPr/>
      </p:nvGrpSpPr>
      <p:grpSpPr>
        <a:xfrm>
          <a:off x="0" y="0"/>
          <a:ext cx="0" cy="0"/>
          <a:chOff x="0" y="0"/>
          <a:chExt cx="0" cy="0"/>
        </a:xfrm>
      </p:grpSpPr>
      <p:sp>
        <p:nvSpPr>
          <p:cNvPr id="4" name="Rectangle 3"/>
          <p:cNvSpPr/>
          <p:nvPr userDrawn="1"/>
        </p:nvSpPr>
        <p:spPr>
          <a:xfrm flipH="1">
            <a:off x="0" y="0"/>
            <a:ext cx="3657600" cy="82296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i="0" dirty="0">
              <a:latin typeface="Arial Regular" charset="0"/>
            </a:endParaRPr>
          </a:p>
        </p:txBody>
      </p:sp>
      <p:sp>
        <p:nvSpPr>
          <p:cNvPr id="2" name="Title 1"/>
          <p:cNvSpPr>
            <a:spLocks noGrp="1"/>
          </p:cNvSpPr>
          <p:nvPr>
            <p:ph type="title"/>
          </p:nvPr>
        </p:nvSpPr>
        <p:spPr>
          <a:xfrm>
            <a:off x="457200" y="2057400"/>
            <a:ext cx="2971800" cy="3657600"/>
          </a:xfrm>
        </p:spPr>
        <p:txBody>
          <a:bodyPr tIns="228600">
            <a:noAutofit/>
          </a:bodyPr>
          <a:lstStyle/>
          <a:p>
            <a:r>
              <a:rPr lang="en-US" dirty="0"/>
              <a:t>Click to edit Master title style</a:t>
            </a:r>
          </a:p>
        </p:txBody>
      </p:sp>
      <p:sp>
        <p:nvSpPr>
          <p:cNvPr id="5" name="Text Placeholder 4"/>
          <p:cNvSpPr>
            <a:spLocks noGrp="1"/>
          </p:cNvSpPr>
          <p:nvPr>
            <p:ph type="body" sz="quarter" idx="11"/>
          </p:nvPr>
        </p:nvSpPr>
        <p:spPr>
          <a:xfrm>
            <a:off x="457200" y="265176"/>
            <a:ext cx="2971800" cy="822960"/>
          </a:xfrm>
        </p:spPr>
        <p:txBody>
          <a:bodyPr lIns="0" tIns="0" rIns="0">
            <a:noAutofit/>
          </a:bodyPr>
          <a:lstStyle>
            <a:lvl1pPr>
              <a:defRPr sz="1600">
                <a:solidFill>
                  <a:schemeClr val="accent1"/>
                </a:solidFill>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sp>
        <p:nvSpPr>
          <p:cNvPr id="17" name="Text Placeholder 23"/>
          <p:cNvSpPr>
            <a:spLocks noGrp="1"/>
          </p:cNvSpPr>
          <p:nvPr>
            <p:ph type="body" sz="quarter" idx="15" hasCustomPrompt="1"/>
          </p:nvPr>
        </p:nvSpPr>
        <p:spPr>
          <a:xfrm>
            <a:off x="457200" y="7315200"/>
            <a:ext cx="3017521" cy="484632"/>
          </a:xfrm>
        </p:spPr>
        <p:txBody>
          <a:bodyPr vert="horz" lIns="0" tIns="0" rIns="0" bIns="0" rtlCol="0" anchor="b">
            <a:noAutofit/>
          </a:bodyPr>
          <a:lstStyle>
            <a:lvl1pPr>
              <a:defRPr lang="en-US" sz="800" dirty="0" smtClean="0">
                <a:solidFill>
                  <a:schemeClr val="tx1">
                    <a:alpha val="70000"/>
                  </a:schemeClr>
                </a:solidFill>
              </a:defRPr>
            </a:lvl1pPr>
          </a:lstStyle>
          <a:p>
            <a:pPr lvl="0"/>
            <a:r>
              <a:rPr lang="en-US" dirty="0"/>
              <a:t>Source: Edit source here</a:t>
            </a:r>
          </a:p>
        </p:txBody>
      </p:sp>
      <p:grpSp>
        <p:nvGrpSpPr>
          <p:cNvPr id="12" name="Group 11"/>
          <p:cNvGrpSpPr/>
          <p:nvPr userDrawn="1"/>
        </p:nvGrpSpPr>
        <p:grpSpPr>
          <a:xfrm>
            <a:off x="914400" y="7899655"/>
            <a:ext cx="2713350" cy="220571"/>
            <a:chOff x="914400" y="7899655"/>
            <a:chExt cx="2713350" cy="220571"/>
          </a:xfrm>
        </p:grpSpPr>
        <p:sp>
          <p:nvSpPr>
            <p:cNvPr id="13" name="Footer Placeholder 3"/>
            <p:cNvSpPr txBox="1">
              <a:spLocks/>
            </p:cNvSpPr>
            <p:nvPr userDrawn="1"/>
          </p:nvSpPr>
          <p:spPr>
            <a:xfrm>
              <a:off x="9144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solidFill>
                    <a:schemeClr val="tx1">
                      <a:alpha val="60000"/>
                    </a:schemeClr>
                  </a:solidFill>
                  <a:latin typeface="IBM Plex Sans" charset="0"/>
                  <a:ea typeface="IBM Plex Sans" charset="0"/>
                  <a:cs typeface="IBM Plex Sans" charset="0"/>
                </a:rPr>
                <a:t>©</a:t>
              </a:r>
              <a:r>
                <a:rPr lang="en-US" sz="400" b="0" i="0" dirty="0">
                  <a:solidFill>
                    <a:schemeClr val="tx1">
                      <a:alpha val="60000"/>
                    </a:schemeClr>
                  </a:solidFill>
                  <a:latin typeface="IBM Plex Sans" charset="0"/>
                  <a:ea typeface="IBM Plex Sans" charset="0"/>
                  <a:cs typeface="IBM Plex Sans" charset="0"/>
                </a:rPr>
                <a:t> </a:t>
              </a:r>
              <a:r>
                <a:rPr lang="en-US" sz="799" b="0" i="0" dirty="0">
                  <a:solidFill>
                    <a:schemeClr val="tx1">
                      <a:alpha val="60000"/>
                    </a:schemeClr>
                  </a:solidFill>
                  <a:latin typeface="IBM Plex Sans" charset="0"/>
                  <a:ea typeface="IBM Plex Sans" charset="0"/>
                  <a:cs typeface="IBM Plex Sans" charset="0"/>
                </a:rPr>
                <a:t>2019 IBM Corporation</a:t>
              </a:r>
              <a:r>
                <a:rPr lang="en-US" sz="799" b="0" i="0" baseline="0" dirty="0">
                  <a:solidFill>
                    <a:schemeClr val="tx1">
                      <a:alpha val="60000"/>
                    </a:schemeClr>
                  </a:solidFill>
                  <a:latin typeface="IBM Plex Sans" charset="0"/>
                  <a:ea typeface="IBM Plex Sans" charset="0"/>
                  <a:cs typeface="IBM Plex Sans" charset="0"/>
                </a:rPr>
                <a:t>              </a:t>
              </a:r>
              <a:r>
                <a:rPr lang="en-US" sz="799" b="0" i="0" dirty="0">
                  <a:solidFill>
                    <a:schemeClr val="tx1">
                      <a:alpha val="60000"/>
                    </a:schemeClr>
                  </a:solidFill>
                  <a:latin typeface="IBM Plex Sans" charset="0"/>
                  <a:ea typeface="IBM Plex Sans" charset="0"/>
                  <a:cs typeface="IBM Plex Sans" charset="0"/>
                </a:rPr>
                <a:t> </a:t>
              </a:r>
            </a:p>
          </p:txBody>
        </p:sp>
        <p:sp>
          <p:nvSpPr>
            <p:cNvPr id="14" name="Date Placeholder 2"/>
            <p:cNvSpPr txBox="1">
              <a:spLocks/>
            </p:cNvSpPr>
            <p:nvPr userDrawn="1"/>
          </p:nvSpPr>
          <p:spPr>
            <a:xfrm>
              <a:off x="2256150" y="7899655"/>
              <a:ext cx="1371600" cy="220571"/>
            </a:xfrm>
            <a:prstGeom prst="rect">
              <a:avLst/>
            </a:prstGeom>
          </p:spPr>
          <p:txBody>
            <a:bodyPr lIns="0" tIns="0" rIns="0" bIns="0" anchor="ctr"/>
            <a:lstStyle>
              <a:defPPr>
                <a:defRPr lang="en-US"/>
              </a:defPPr>
              <a:lvl1pPr marL="0" algn="l"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indent="0" fontAlgn="auto">
                <a:spcBef>
                  <a:spcPts val="0"/>
                </a:spcBef>
                <a:spcAft>
                  <a:spcPts val="0"/>
                </a:spcAft>
                <a:tabLst/>
                <a:defRPr/>
              </a:pPr>
              <a:r>
                <a:rPr lang="en-US" sz="799" b="0" i="0" dirty="0">
                  <a:solidFill>
                    <a:schemeClr val="tx1">
                      <a:alpha val="60000"/>
                    </a:schemeClr>
                  </a:solidFill>
                  <a:latin typeface="IBM Plex Sans" charset="0"/>
                  <a:ea typeface="IBM Plex Sans" charset="0"/>
                  <a:cs typeface="IBM Plex Sans" charset="0"/>
                </a:rPr>
                <a:t> </a:t>
              </a:r>
              <a:fld id="{7C9968D1-C8E5-4FE3-AED4-7D4518C301B3}" type="datetime3">
                <a:rPr lang="en-US" sz="799" b="0" i="0" smtClean="0">
                  <a:solidFill>
                    <a:schemeClr val="tx1">
                      <a:alpha val="60000"/>
                    </a:schemeClr>
                  </a:solidFill>
                  <a:latin typeface="IBM Plex Sans" charset="0"/>
                  <a:ea typeface="IBM Plex Sans" charset="0"/>
                  <a:cs typeface="IBM Plex Sans" charset="0"/>
                </a:rPr>
                <a:pPr marL="0" indent="0" fontAlgn="auto">
                  <a:spcBef>
                    <a:spcPts val="0"/>
                  </a:spcBef>
                  <a:spcAft>
                    <a:spcPts val="0"/>
                  </a:spcAft>
                  <a:tabLst/>
                  <a:defRPr/>
                </a:pPr>
                <a:t>3 December 2019</a:t>
              </a:fld>
              <a:endParaRPr lang="en-US" sz="799" b="0" i="0" dirty="0">
                <a:solidFill>
                  <a:schemeClr val="tx1">
                    <a:alpha val="60000"/>
                  </a:schemeClr>
                </a:solidFill>
                <a:latin typeface="IBM Plex Sans" charset="0"/>
                <a:ea typeface="IBM Plex Sans" charset="0"/>
                <a:cs typeface="IBM Plex Sans" charset="0"/>
              </a:endParaRPr>
            </a:p>
          </p:txBody>
        </p:sp>
      </p:grpSp>
      <p:sp>
        <p:nvSpPr>
          <p:cNvPr id="16" name="Slide Number Placeholder 2"/>
          <p:cNvSpPr txBox="1">
            <a:spLocks/>
          </p:cNvSpPr>
          <p:nvPr userDrawn="1"/>
        </p:nvSpPr>
        <p:spPr>
          <a:xfrm>
            <a:off x="454858" y="7893792"/>
            <a:ext cx="327879" cy="219050"/>
          </a:xfrm>
          <a:prstGeom prst="rect">
            <a:avLst/>
          </a:prstGeom>
        </p:spPr>
        <p:txBody>
          <a:bodyPr lIns="0" tIns="0" rIns="0" bIns="0" anchor="ctr"/>
          <a:lstStyle>
            <a:defPPr>
              <a:defRPr lang="en-US"/>
            </a:defPPr>
            <a:lvl1pPr marL="0" algn="l" defTabSz="685800" rtl="0" eaLnBrk="1" latinLnBrk="0" hangingPunct="1">
              <a:defRPr sz="1350" kern="1200">
                <a:solidFill>
                  <a:schemeClr val="bg2"/>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gn="l"/>
            <a:fld id="{3FD999D4-B456-9943-89B7-30D56181CE18}" type="slidenum">
              <a:rPr lang="en-US" sz="800" b="0" i="0" smtClean="0">
                <a:solidFill>
                  <a:schemeClr val="tx1"/>
                </a:solidFill>
                <a:latin typeface="IBM Plex Sans" charset="0"/>
                <a:ea typeface="IBM Plex Sans" charset="0"/>
                <a:cs typeface="IBM Plex Sans" charset="0"/>
              </a:rPr>
              <a:pPr algn="l"/>
              <a:t>‹#›</a:t>
            </a:fld>
            <a:endParaRPr lang="en-US" sz="800" b="0" i="0" dirty="0">
              <a:solidFill>
                <a:schemeClr val="tx1"/>
              </a:solidFill>
              <a:latin typeface="IBM Plex Sans" charset="0"/>
              <a:ea typeface="IBM Plex Sans" charset="0"/>
              <a:cs typeface="IBM Plex Sans" charset="0"/>
            </a:endParaRPr>
          </a:p>
        </p:txBody>
      </p:sp>
      <p:sp>
        <p:nvSpPr>
          <p:cNvPr id="18" name="Content Placeholder 2"/>
          <p:cNvSpPr>
            <a:spLocks noGrp="1"/>
          </p:cNvSpPr>
          <p:nvPr>
            <p:ph idx="10"/>
          </p:nvPr>
        </p:nvSpPr>
        <p:spPr>
          <a:xfrm>
            <a:off x="7467600" y="2057400"/>
            <a:ext cx="3200400" cy="5257800"/>
          </a:xfrm>
        </p:spPr>
        <p:txBody>
          <a:bodyPr lIns="0" tIns="228600" rIns="0">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19" name="Content Placeholder 2"/>
          <p:cNvSpPr>
            <a:spLocks noGrp="1"/>
          </p:cNvSpPr>
          <p:nvPr>
            <p:ph idx="12"/>
          </p:nvPr>
        </p:nvSpPr>
        <p:spPr>
          <a:xfrm>
            <a:off x="3962400" y="2057400"/>
            <a:ext cx="3200400" cy="5257800"/>
          </a:xfrm>
        </p:spPr>
        <p:txBody>
          <a:bodyPr lIns="0" tIns="228600" rIns="0">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20" name="Content Placeholder 2"/>
          <p:cNvSpPr>
            <a:spLocks noGrp="1"/>
          </p:cNvSpPr>
          <p:nvPr>
            <p:ph idx="13"/>
          </p:nvPr>
        </p:nvSpPr>
        <p:spPr>
          <a:xfrm>
            <a:off x="10972800" y="2057400"/>
            <a:ext cx="3200400" cy="5257800"/>
          </a:xfrm>
        </p:spPr>
        <p:txBody>
          <a:bodyPr lIns="0" tIns="228600" rIns="0">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3-9_Title and Content">
    <p:spTree>
      <p:nvGrpSpPr>
        <p:cNvPr id="1" name=""/>
        <p:cNvGrpSpPr/>
        <p:nvPr/>
      </p:nvGrpSpPr>
      <p:grpSpPr>
        <a:xfrm>
          <a:off x="0" y="0"/>
          <a:ext cx="0" cy="0"/>
          <a:chOff x="0" y="0"/>
          <a:chExt cx="0" cy="0"/>
        </a:xfrm>
      </p:grpSpPr>
      <p:sp>
        <p:nvSpPr>
          <p:cNvPr id="4" name="Rectangle 3"/>
          <p:cNvSpPr/>
          <p:nvPr userDrawn="1"/>
        </p:nvSpPr>
        <p:spPr>
          <a:xfrm flipH="1">
            <a:off x="0" y="0"/>
            <a:ext cx="3657600" cy="8229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i="0" dirty="0">
              <a:latin typeface="Arial Regular" charset="0"/>
            </a:endParaRPr>
          </a:p>
        </p:txBody>
      </p:sp>
      <p:sp>
        <p:nvSpPr>
          <p:cNvPr id="2" name="Title 1"/>
          <p:cNvSpPr>
            <a:spLocks noGrp="1"/>
          </p:cNvSpPr>
          <p:nvPr>
            <p:ph type="title"/>
          </p:nvPr>
        </p:nvSpPr>
        <p:spPr>
          <a:xfrm>
            <a:off x="457200" y="2057400"/>
            <a:ext cx="2971800" cy="3657600"/>
          </a:xfrm>
        </p:spPr>
        <p:txBody>
          <a:bodyPr tIns="228600">
            <a:noAutofit/>
          </a:bodyPr>
          <a:lstStyle/>
          <a:p>
            <a:r>
              <a:rPr lang="en-US" dirty="0"/>
              <a:t>Click to edit Master title style</a:t>
            </a:r>
          </a:p>
        </p:txBody>
      </p:sp>
      <p:sp>
        <p:nvSpPr>
          <p:cNvPr id="5" name="Text Placeholder 4"/>
          <p:cNvSpPr>
            <a:spLocks noGrp="1"/>
          </p:cNvSpPr>
          <p:nvPr>
            <p:ph type="body" sz="quarter" idx="11"/>
          </p:nvPr>
        </p:nvSpPr>
        <p:spPr>
          <a:xfrm>
            <a:off x="457200" y="265176"/>
            <a:ext cx="2971800" cy="822960"/>
          </a:xfrm>
        </p:spPr>
        <p:txBody>
          <a:bodyPr lIns="0" tIns="0" rIns="0">
            <a:noAutofit/>
          </a:bodyPr>
          <a:lstStyle>
            <a:lvl1pPr>
              <a:defRPr sz="1600">
                <a:solidFill>
                  <a:schemeClr val="accent1"/>
                </a:solidFill>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sp>
        <p:nvSpPr>
          <p:cNvPr id="11" name="Content Placeholder 2"/>
          <p:cNvSpPr>
            <a:spLocks noGrp="1"/>
          </p:cNvSpPr>
          <p:nvPr>
            <p:ph idx="13"/>
          </p:nvPr>
        </p:nvSpPr>
        <p:spPr>
          <a:xfrm>
            <a:off x="10972800" y="0"/>
            <a:ext cx="3657600" cy="8229600"/>
          </a:xfrm>
        </p:spPr>
        <p:txBody>
          <a:bodyPr lIns="228600" tIns="2057400" rIns="91440">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endParaRPr lang="en-US" dirty="0"/>
          </a:p>
        </p:txBody>
      </p:sp>
      <p:sp>
        <p:nvSpPr>
          <p:cNvPr id="17" name="Text Placeholder 23"/>
          <p:cNvSpPr>
            <a:spLocks noGrp="1"/>
          </p:cNvSpPr>
          <p:nvPr>
            <p:ph type="body" sz="quarter" idx="15" hasCustomPrompt="1"/>
          </p:nvPr>
        </p:nvSpPr>
        <p:spPr>
          <a:xfrm>
            <a:off x="457200" y="7315200"/>
            <a:ext cx="3017521" cy="484632"/>
          </a:xfrm>
        </p:spPr>
        <p:txBody>
          <a:bodyPr vert="horz" lIns="0" tIns="0" rIns="0" bIns="0" rtlCol="0" anchor="b">
            <a:noAutofit/>
          </a:bodyPr>
          <a:lstStyle>
            <a:lvl1pPr>
              <a:defRPr lang="en-US" sz="800" dirty="0" smtClean="0">
                <a:solidFill>
                  <a:schemeClr val="tx1">
                    <a:alpha val="70000"/>
                  </a:schemeClr>
                </a:solidFill>
              </a:defRPr>
            </a:lvl1pPr>
          </a:lstStyle>
          <a:p>
            <a:pPr lvl="0"/>
            <a:r>
              <a:rPr lang="en-US" dirty="0"/>
              <a:t>Source: Edit source here</a:t>
            </a:r>
          </a:p>
        </p:txBody>
      </p:sp>
      <p:grpSp>
        <p:nvGrpSpPr>
          <p:cNvPr id="13" name="Group 12"/>
          <p:cNvGrpSpPr/>
          <p:nvPr userDrawn="1"/>
        </p:nvGrpSpPr>
        <p:grpSpPr>
          <a:xfrm>
            <a:off x="914400" y="7899655"/>
            <a:ext cx="2713350" cy="220571"/>
            <a:chOff x="914400" y="7899655"/>
            <a:chExt cx="2713350" cy="220571"/>
          </a:xfrm>
        </p:grpSpPr>
        <p:sp>
          <p:nvSpPr>
            <p:cNvPr id="14" name="Footer Placeholder 3"/>
            <p:cNvSpPr txBox="1">
              <a:spLocks/>
            </p:cNvSpPr>
            <p:nvPr userDrawn="1"/>
          </p:nvSpPr>
          <p:spPr>
            <a:xfrm>
              <a:off x="9144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solidFill>
                    <a:schemeClr val="tx1">
                      <a:alpha val="60000"/>
                    </a:schemeClr>
                  </a:solidFill>
                  <a:latin typeface="IBM Plex Sans" charset="0"/>
                  <a:ea typeface="IBM Plex Sans" charset="0"/>
                  <a:cs typeface="IBM Plex Sans" charset="0"/>
                </a:rPr>
                <a:t>©</a:t>
              </a:r>
              <a:r>
                <a:rPr lang="en-US" sz="400" b="0" i="0" dirty="0">
                  <a:solidFill>
                    <a:schemeClr val="tx1">
                      <a:alpha val="60000"/>
                    </a:schemeClr>
                  </a:solidFill>
                  <a:latin typeface="IBM Plex Sans" charset="0"/>
                  <a:ea typeface="IBM Plex Sans" charset="0"/>
                  <a:cs typeface="IBM Plex Sans" charset="0"/>
                </a:rPr>
                <a:t> </a:t>
              </a:r>
              <a:r>
                <a:rPr lang="en-US" sz="799" b="0" i="0" dirty="0">
                  <a:solidFill>
                    <a:schemeClr val="tx1">
                      <a:alpha val="60000"/>
                    </a:schemeClr>
                  </a:solidFill>
                  <a:latin typeface="IBM Plex Sans" charset="0"/>
                  <a:ea typeface="IBM Plex Sans" charset="0"/>
                  <a:cs typeface="IBM Plex Sans" charset="0"/>
                </a:rPr>
                <a:t>2019 IBM Corporation</a:t>
              </a:r>
              <a:r>
                <a:rPr lang="en-US" sz="799" b="0" i="0" baseline="0" dirty="0">
                  <a:solidFill>
                    <a:schemeClr val="tx1">
                      <a:alpha val="60000"/>
                    </a:schemeClr>
                  </a:solidFill>
                  <a:latin typeface="IBM Plex Sans" charset="0"/>
                  <a:ea typeface="IBM Plex Sans" charset="0"/>
                  <a:cs typeface="IBM Plex Sans" charset="0"/>
                </a:rPr>
                <a:t>              </a:t>
              </a:r>
              <a:r>
                <a:rPr lang="en-US" sz="799" b="0" i="0" dirty="0">
                  <a:solidFill>
                    <a:schemeClr val="tx1">
                      <a:alpha val="60000"/>
                    </a:schemeClr>
                  </a:solidFill>
                  <a:latin typeface="IBM Plex Sans" charset="0"/>
                  <a:ea typeface="IBM Plex Sans" charset="0"/>
                  <a:cs typeface="IBM Plex Sans" charset="0"/>
                </a:rPr>
                <a:t> </a:t>
              </a:r>
            </a:p>
          </p:txBody>
        </p:sp>
        <p:sp>
          <p:nvSpPr>
            <p:cNvPr id="16" name="Date Placeholder 2"/>
            <p:cNvSpPr txBox="1">
              <a:spLocks/>
            </p:cNvSpPr>
            <p:nvPr userDrawn="1"/>
          </p:nvSpPr>
          <p:spPr>
            <a:xfrm>
              <a:off x="2256150" y="7899655"/>
              <a:ext cx="1371600" cy="220571"/>
            </a:xfrm>
            <a:prstGeom prst="rect">
              <a:avLst/>
            </a:prstGeom>
          </p:spPr>
          <p:txBody>
            <a:bodyPr lIns="0" tIns="0" rIns="0" bIns="0" anchor="ctr"/>
            <a:lstStyle>
              <a:defPPr>
                <a:defRPr lang="en-US"/>
              </a:defPPr>
              <a:lvl1pPr marL="0" algn="l"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indent="0" fontAlgn="auto">
                <a:spcBef>
                  <a:spcPts val="0"/>
                </a:spcBef>
                <a:spcAft>
                  <a:spcPts val="0"/>
                </a:spcAft>
                <a:tabLst/>
                <a:defRPr/>
              </a:pPr>
              <a:r>
                <a:rPr lang="en-US" sz="799" b="0" i="0" dirty="0">
                  <a:solidFill>
                    <a:schemeClr val="tx1">
                      <a:alpha val="60000"/>
                    </a:schemeClr>
                  </a:solidFill>
                  <a:latin typeface="IBM Plex Sans" charset="0"/>
                  <a:ea typeface="IBM Plex Sans" charset="0"/>
                  <a:cs typeface="IBM Plex Sans" charset="0"/>
                </a:rPr>
                <a:t> </a:t>
              </a:r>
              <a:fld id="{7C9968D1-C8E5-4FE3-AED4-7D4518C301B3}" type="datetime3">
                <a:rPr lang="en-US" sz="799" b="0" i="0" smtClean="0">
                  <a:solidFill>
                    <a:schemeClr val="tx1">
                      <a:alpha val="60000"/>
                    </a:schemeClr>
                  </a:solidFill>
                  <a:latin typeface="IBM Plex Sans" charset="0"/>
                  <a:ea typeface="IBM Plex Sans" charset="0"/>
                  <a:cs typeface="IBM Plex Sans" charset="0"/>
                </a:rPr>
                <a:pPr marL="0" indent="0" fontAlgn="auto">
                  <a:spcBef>
                    <a:spcPts val="0"/>
                  </a:spcBef>
                  <a:spcAft>
                    <a:spcPts val="0"/>
                  </a:spcAft>
                  <a:tabLst/>
                  <a:defRPr/>
                </a:pPr>
                <a:t>3 December 2019</a:t>
              </a:fld>
              <a:endParaRPr lang="en-US" sz="799" b="0" i="0" dirty="0">
                <a:solidFill>
                  <a:schemeClr val="tx1">
                    <a:alpha val="60000"/>
                  </a:schemeClr>
                </a:solidFill>
                <a:latin typeface="IBM Plex Sans" charset="0"/>
                <a:ea typeface="IBM Plex Sans" charset="0"/>
                <a:cs typeface="IBM Plex Sans" charset="0"/>
              </a:endParaRPr>
            </a:p>
          </p:txBody>
        </p:sp>
      </p:grpSp>
      <p:sp>
        <p:nvSpPr>
          <p:cNvPr id="18" name="Slide Number Placeholder 2"/>
          <p:cNvSpPr txBox="1">
            <a:spLocks/>
          </p:cNvSpPr>
          <p:nvPr userDrawn="1"/>
        </p:nvSpPr>
        <p:spPr>
          <a:xfrm>
            <a:off x="454858" y="7893792"/>
            <a:ext cx="327879" cy="219050"/>
          </a:xfrm>
          <a:prstGeom prst="rect">
            <a:avLst/>
          </a:prstGeom>
        </p:spPr>
        <p:txBody>
          <a:bodyPr lIns="0" tIns="0" rIns="0" bIns="0" anchor="ctr"/>
          <a:lstStyle>
            <a:defPPr>
              <a:defRPr lang="en-US"/>
            </a:defPPr>
            <a:lvl1pPr marL="0" algn="l" defTabSz="685800" rtl="0" eaLnBrk="1" latinLnBrk="0" hangingPunct="1">
              <a:defRPr sz="1350" kern="1200">
                <a:solidFill>
                  <a:schemeClr val="bg2"/>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gn="l"/>
            <a:fld id="{3FD999D4-B456-9943-89B7-30D56181CE18}" type="slidenum">
              <a:rPr lang="en-US" sz="800" b="0" i="0" smtClean="0">
                <a:solidFill>
                  <a:schemeClr val="tx1"/>
                </a:solidFill>
                <a:latin typeface="IBM Plex Sans" charset="0"/>
                <a:ea typeface="IBM Plex Sans" charset="0"/>
                <a:cs typeface="IBM Plex Sans" charset="0"/>
              </a:rPr>
              <a:pPr algn="l"/>
              <a:t>‹#›</a:t>
            </a:fld>
            <a:endParaRPr lang="en-US" sz="800" b="0" i="0" dirty="0">
              <a:solidFill>
                <a:schemeClr val="tx1"/>
              </a:solidFill>
              <a:latin typeface="IBM Plex Sans" charset="0"/>
              <a:ea typeface="IBM Plex Sans" charset="0"/>
              <a:cs typeface="IBM Plex Sans" charset="0"/>
            </a:endParaRPr>
          </a:p>
        </p:txBody>
      </p:sp>
      <p:sp>
        <p:nvSpPr>
          <p:cNvPr id="19" name="Content Placeholder 2"/>
          <p:cNvSpPr>
            <a:spLocks noGrp="1"/>
          </p:cNvSpPr>
          <p:nvPr>
            <p:ph idx="10"/>
          </p:nvPr>
        </p:nvSpPr>
        <p:spPr>
          <a:xfrm>
            <a:off x="7467600" y="2057400"/>
            <a:ext cx="3200400" cy="5257800"/>
          </a:xfrm>
        </p:spPr>
        <p:txBody>
          <a:bodyPr lIns="0" tIns="228600" rIns="0">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20" name="Content Placeholder 2"/>
          <p:cNvSpPr>
            <a:spLocks noGrp="1"/>
          </p:cNvSpPr>
          <p:nvPr>
            <p:ph idx="12"/>
          </p:nvPr>
        </p:nvSpPr>
        <p:spPr>
          <a:xfrm>
            <a:off x="3962400" y="2057400"/>
            <a:ext cx="3200400" cy="5257800"/>
          </a:xfrm>
        </p:spPr>
        <p:txBody>
          <a:bodyPr lIns="0" tIns="228600" rIns="0">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Tree>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3-10_Title and Content">
    <p:spTree>
      <p:nvGrpSpPr>
        <p:cNvPr id="1" name=""/>
        <p:cNvGrpSpPr/>
        <p:nvPr/>
      </p:nvGrpSpPr>
      <p:grpSpPr>
        <a:xfrm>
          <a:off x="0" y="0"/>
          <a:ext cx="0" cy="0"/>
          <a:chOff x="0" y="0"/>
          <a:chExt cx="0" cy="0"/>
        </a:xfrm>
      </p:grpSpPr>
      <p:sp>
        <p:nvSpPr>
          <p:cNvPr id="4" name="Rectangle 3"/>
          <p:cNvSpPr/>
          <p:nvPr userDrawn="1"/>
        </p:nvSpPr>
        <p:spPr>
          <a:xfrm>
            <a:off x="7315200" y="0"/>
            <a:ext cx="7315200" cy="8229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i="0" dirty="0">
              <a:latin typeface="Arial Regular" charset="0"/>
            </a:endParaRPr>
          </a:p>
        </p:txBody>
      </p:sp>
      <p:sp>
        <p:nvSpPr>
          <p:cNvPr id="2" name="Title 1"/>
          <p:cNvSpPr>
            <a:spLocks noGrp="1"/>
          </p:cNvSpPr>
          <p:nvPr>
            <p:ph type="title"/>
          </p:nvPr>
        </p:nvSpPr>
        <p:spPr/>
        <p:txBody>
          <a:bodyPr>
            <a:noAutofit/>
          </a:bodyPr>
          <a:lstStyle/>
          <a:p>
            <a:r>
              <a:rPr lang="en-US" dirty="0"/>
              <a:t>Click to edit Master title style</a:t>
            </a: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606824" y="7818135"/>
            <a:ext cx="566118" cy="228600"/>
          </a:xfrm>
          <a:prstGeom prst="rect">
            <a:avLst/>
          </a:prstGeom>
        </p:spPr>
      </p:pic>
      <p:sp>
        <p:nvSpPr>
          <p:cNvPr id="9" name="Text Placeholder 23"/>
          <p:cNvSpPr>
            <a:spLocks noGrp="1"/>
          </p:cNvSpPr>
          <p:nvPr>
            <p:ph type="body" sz="quarter" idx="14" hasCustomPrompt="1"/>
          </p:nvPr>
        </p:nvSpPr>
        <p:spPr>
          <a:xfrm>
            <a:off x="457200" y="7342632"/>
            <a:ext cx="6583680" cy="457200"/>
          </a:xfrm>
          <a:prstGeom prst="rect">
            <a:avLst/>
          </a:prstGeom>
        </p:spPr>
        <p:txBody>
          <a:bodyPr vert="horz" lIns="0" tIns="0" rIns="0" bIns="0" rtlCol="0" anchor="b">
            <a:noAutofit/>
          </a:bodyPr>
          <a:lstStyle>
            <a:lvl1pPr>
              <a:defRPr lang="en-US" sz="800" dirty="0" smtClean="0">
                <a:solidFill>
                  <a:schemeClr val="tx1">
                    <a:alpha val="70000"/>
                  </a:schemeClr>
                </a:solidFill>
              </a:defRPr>
            </a:lvl1pPr>
          </a:lstStyle>
          <a:p>
            <a:pPr lvl="0"/>
            <a:r>
              <a:rPr lang="en-US" dirty="0"/>
              <a:t>Source: Edit source here</a:t>
            </a:r>
          </a:p>
        </p:txBody>
      </p:sp>
      <p:sp>
        <p:nvSpPr>
          <p:cNvPr id="10" name="Text Placeholder 4"/>
          <p:cNvSpPr>
            <a:spLocks noGrp="1"/>
          </p:cNvSpPr>
          <p:nvPr>
            <p:ph type="body" sz="quarter" idx="11"/>
          </p:nvPr>
        </p:nvSpPr>
        <p:spPr>
          <a:xfrm>
            <a:off x="457200" y="265176"/>
            <a:ext cx="6583680" cy="274320"/>
          </a:xfrm>
        </p:spPr>
        <p:txBody>
          <a:bodyPr lIns="0" tIns="0" rIns="0">
            <a:noAutofit/>
          </a:bodyPr>
          <a:lstStyle>
            <a:lvl1pPr>
              <a:defRPr sz="1600">
                <a:solidFill>
                  <a:schemeClr val="accent1"/>
                </a:solidFill>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sp>
        <p:nvSpPr>
          <p:cNvPr id="13" name="Content Placeholder 2"/>
          <p:cNvSpPr>
            <a:spLocks noGrp="1"/>
          </p:cNvSpPr>
          <p:nvPr>
            <p:ph idx="1"/>
          </p:nvPr>
        </p:nvSpPr>
        <p:spPr>
          <a:xfrm>
            <a:off x="454858" y="2057400"/>
            <a:ext cx="6583680" cy="5257800"/>
          </a:xfrm>
        </p:spPr>
        <p:txBody>
          <a:bodyPr lIns="0" rIns="0">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14" name="Content Placeholder 2"/>
          <p:cNvSpPr>
            <a:spLocks noGrp="1"/>
          </p:cNvSpPr>
          <p:nvPr>
            <p:ph idx="13"/>
          </p:nvPr>
        </p:nvSpPr>
        <p:spPr>
          <a:xfrm>
            <a:off x="7589520" y="2057400"/>
            <a:ext cx="6583680" cy="5257800"/>
          </a:xfrm>
        </p:spPr>
        <p:txBody>
          <a:bodyPr lIns="0" rIns="0">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sp>
        <p:nvSpPr>
          <p:cNvPr id="4" name="Rectangle 3"/>
          <p:cNvSpPr/>
          <p:nvPr userDrawn="1"/>
        </p:nvSpPr>
        <p:spPr>
          <a:xfrm>
            <a:off x="7315200" y="0"/>
            <a:ext cx="7315200" cy="8229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i="0" dirty="0">
              <a:latin typeface="Arial Regular" charset="0"/>
            </a:endParaRPr>
          </a:p>
        </p:txBody>
      </p:sp>
      <p:sp>
        <p:nvSpPr>
          <p:cNvPr id="2" name="Title 1"/>
          <p:cNvSpPr>
            <a:spLocks noGrp="1"/>
          </p:cNvSpPr>
          <p:nvPr>
            <p:ph type="title"/>
          </p:nvPr>
        </p:nvSpPr>
        <p:spPr/>
        <p:txBody>
          <a:bodyPr>
            <a:noAutofit/>
          </a:bodyPr>
          <a:lstStyle/>
          <a:p>
            <a:r>
              <a:rPr lang="en-US" dirty="0"/>
              <a:t>Click to edit Master title style</a:t>
            </a: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606825" y="7818135"/>
            <a:ext cx="566116" cy="228600"/>
          </a:xfrm>
          <a:prstGeom prst="rect">
            <a:avLst/>
          </a:prstGeom>
        </p:spPr>
      </p:pic>
      <p:sp>
        <p:nvSpPr>
          <p:cNvPr id="9" name="Text Placeholder 23"/>
          <p:cNvSpPr>
            <a:spLocks noGrp="1"/>
          </p:cNvSpPr>
          <p:nvPr>
            <p:ph type="body" sz="quarter" idx="14" hasCustomPrompt="1"/>
          </p:nvPr>
        </p:nvSpPr>
        <p:spPr>
          <a:xfrm>
            <a:off x="457200" y="7342632"/>
            <a:ext cx="6583680" cy="457200"/>
          </a:xfrm>
          <a:prstGeom prst="rect">
            <a:avLst/>
          </a:prstGeom>
        </p:spPr>
        <p:txBody>
          <a:bodyPr vert="horz" lIns="0" tIns="0" rIns="0" bIns="0" rtlCol="0" anchor="b">
            <a:noAutofit/>
          </a:bodyPr>
          <a:lstStyle>
            <a:lvl1pPr>
              <a:defRPr lang="en-US" sz="800" dirty="0" smtClean="0">
                <a:solidFill>
                  <a:schemeClr val="tx1">
                    <a:alpha val="70000"/>
                  </a:schemeClr>
                </a:solidFill>
              </a:defRPr>
            </a:lvl1pPr>
          </a:lstStyle>
          <a:p>
            <a:pPr lvl="0"/>
            <a:r>
              <a:rPr lang="en-US" dirty="0"/>
              <a:t>Source: Edit source here</a:t>
            </a:r>
          </a:p>
        </p:txBody>
      </p:sp>
      <p:sp>
        <p:nvSpPr>
          <p:cNvPr id="11" name="Text Placeholder 4"/>
          <p:cNvSpPr>
            <a:spLocks noGrp="1"/>
          </p:cNvSpPr>
          <p:nvPr>
            <p:ph type="body" sz="quarter" idx="11"/>
          </p:nvPr>
        </p:nvSpPr>
        <p:spPr>
          <a:xfrm>
            <a:off x="457200" y="265176"/>
            <a:ext cx="6583680" cy="274320"/>
          </a:xfrm>
        </p:spPr>
        <p:txBody>
          <a:bodyPr lIns="0" tIns="0" rIns="0">
            <a:noAutofit/>
          </a:bodyPr>
          <a:lstStyle>
            <a:lvl1pPr>
              <a:defRPr sz="1600">
                <a:solidFill>
                  <a:schemeClr val="accent1"/>
                </a:solidFill>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sp>
        <p:nvSpPr>
          <p:cNvPr id="13" name="Content Placeholder 2"/>
          <p:cNvSpPr>
            <a:spLocks noGrp="1"/>
          </p:cNvSpPr>
          <p:nvPr>
            <p:ph idx="1"/>
          </p:nvPr>
        </p:nvSpPr>
        <p:spPr>
          <a:xfrm>
            <a:off x="454858" y="2057400"/>
            <a:ext cx="6583680" cy="5257800"/>
          </a:xfrm>
        </p:spPr>
        <p:txBody>
          <a:bodyPr lIns="0" rIns="0">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14" name="Content Placeholder 2"/>
          <p:cNvSpPr>
            <a:spLocks noGrp="1"/>
          </p:cNvSpPr>
          <p:nvPr>
            <p:ph idx="13"/>
          </p:nvPr>
        </p:nvSpPr>
        <p:spPr>
          <a:xfrm>
            <a:off x="7589520" y="2057400"/>
            <a:ext cx="6583680" cy="5257800"/>
          </a:xfrm>
        </p:spPr>
        <p:txBody>
          <a:bodyPr lIns="0" rIns="0">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spTree>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5_Title and Content">
    <p:spTree>
      <p:nvGrpSpPr>
        <p:cNvPr id="1" name=""/>
        <p:cNvGrpSpPr/>
        <p:nvPr/>
      </p:nvGrpSpPr>
      <p:grpSpPr>
        <a:xfrm>
          <a:off x="0" y="0"/>
          <a:ext cx="0" cy="0"/>
          <a:chOff x="0" y="0"/>
          <a:chExt cx="0" cy="0"/>
        </a:xfrm>
      </p:grpSpPr>
      <p:sp>
        <p:nvSpPr>
          <p:cNvPr id="4" name="Rectangle 3"/>
          <p:cNvSpPr/>
          <p:nvPr userDrawn="1"/>
        </p:nvSpPr>
        <p:spPr>
          <a:xfrm>
            <a:off x="7315200" y="0"/>
            <a:ext cx="7315200" cy="82296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i="0" dirty="0">
              <a:latin typeface="Arial Regular" charset="0"/>
            </a:endParaRPr>
          </a:p>
        </p:txBody>
      </p:sp>
      <p:sp>
        <p:nvSpPr>
          <p:cNvPr id="2" name="Title 1"/>
          <p:cNvSpPr>
            <a:spLocks noGrp="1"/>
          </p:cNvSpPr>
          <p:nvPr>
            <p:ph type="title"/>
          </p:nvPr>
        </p:nvSpPr>
        <p:spPr/>
        <p:txBody>
          <a:bodyPr>
            <a:noAutofit/>
          </a:bodyPr>
          <a:lstStyle/>
          <a:p>
            <a:r>
              <a:rPr lang="en-US" dirty="0"/>
              <a:t>Click to edit Master title style</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3606824" y="7818135"/>
            <a:ext cx="566118" cy="228601"/>
          </a:xfrm>
          <a:prstGeom prst="rect">
            <a:avLst/>
          </a:prstGeom>
        </p:spPr>
      </p:pic>
      <p:pic>
        <p:nvPicPr>
          <p:cNvPr id="9" name="Picture 8"/>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606825" y="7818135"/>
            <a:ext cx="566116" cy="228600"/>
          </a:xfrm>
          <a:prstGeom prst="rect">
            <a:avLst/>
          </a:prstGeom>
        </p:spPr>
      </p:pic>
      <p:sp>
        <p:nvSpPr>
          <p:cNvPr id="11" name="Text Placeholder 4"/>
          <p:cNvSpPr>
            <a:spLocks noGrp="1"/>
          </p:cNvSpPr>
          <p:nvPr>
            <p:ph type="body" sz="quarter" idx="11"/>
          </p:nvPr>
        </p:nvSpPr>
        <p:spPr>
          <a:xfrm>
            <a:off x="457200" y="265176"/>
            <a:ext cx="6583680" cy="274320"/>
          </a:xfrm>
        </p:spPr>
        <p:txBody>
          <a:bodyPr lIns="0" tIns="0" rIns="0">
            <a:noAutofit/>
          </a:bodyPr>
          <a:lstStyle>
            <a:lvl1pPr>
              <a:defRPr sz="1600">
                <a:solidFill>
                  <a:schemeClr val="accent1"/>
                </a:solidFill>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sp>
        <p:nvSpPr>
          <p:cNvPr id="14" name="Content Placeholder 2"/>
          <p:cNvSpPr>
            <a:spLocks noGrp="1"/>
          </p:cNvSpPr>
          <p:nvPr>
            <p:ph idx="1"/>
          </p:nvPr>
        </p:nvSpPr>
        <p:spPr>
          <a:xfrm>
            <a:off x="454858" y="2057400"/>
            <a:ext cx="6583680" cy="5257800"/>
          </a:xfrm>
        </p:spPr>
        <p:txBody>
          <a:bodyPr lIns="0" rIns="0">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15" name="Content Placeholder 2"/>
          <p:cNvSpPr>
            <a:spLocks noGrp="1"/>
          </p:cNvSpPr>
          <p:nvPr>
            <p:ph idx="13"/>
          </p:nvPr>
        </p:nvSpPr>
        <p:spPr>
          <a:xfrm>
            <a:off x="7589520" y="2057400"/>
            <a:ext cx="6583680" cy="5257800"/>
          </a:xfrm>
        </p:spPr>
        <p:txBody>
          <a:bodyPr lIns="0" rIns="0">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sp>
        <p:nvSpPr>
          <p:cNvPr id="12" name="Text Placeholder 23"/>
          <p:cNvSpPr>
            <a:spLocks noGrp="1"/>
          </p:cNvSpPr>
          <p:nvPr>
            <p:ph type="body" sz="quarter" idx="14" hasCustomPrompt="1"/>
          </p:nvPr>
        </p:nvSpPr>
        <p:spPr>
          <a:xfrm>
            <a:off x="457200" y="7342632"/>
            <a:ext cx="6583680" cy="457200"/>
          </a:xfrm>
          <a:prstGeom prst="rect">
            <a:avLst/>
          </a:prstGeom>
        </p:spPr>
        <p:txBody>
          <a:bodyPr vert="horz" lIns="0" tIns="0" rIns="0" bIns="0" rtlCol="0" anchor="b">
            <a:noAutofit/>
          </a:bodyPr>
          <a:lstStyle>
            <a:lvl1pPr>
              <a:defRPr lang="en-US" sz="800" dirty="0" smtClean="0">
                <a:solidFill>
                  <a:schemeClr val="tx1">
                    <a:alpha val="70000"/>
                  </a:schemeClr>
                </a:solidFill>
              </a:defRPr>
            </a:lvl1pPr>
          </a:lstStyle>
          <a:p>
            <a:pPr lvl="0"/>
            <a:r>
              <a:rPr lang="en-US" dirty="0"/>
              <a:t>Source: Edit source here</a:t>
            </a:r>
          </a:p>
        </p:txBody>
      </p:sp>
    </p:spTree>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userDrawn="1">
  <p:cSld name="4-1_Title and Content">
    <p:spTree>
      <p:nvGrpSpPr>
        <p:cNvPr id="1" name=""/>
        <p:cNvGrpSpPr/>
        <p:nvPr/>
      </p:nvGrpSpPr>
      <p:grpSpPr>
        <a:xfrm>
          <a:off x="0" y="0"/>
          <a:ext cx="0" cy="0"/>
          <a:chOff x="0" y="0"/>
          <a:chExt cx="0" cy="0"/>
        </a:xfrm>
      </p:grpSpPr>
      <p:sp>
        <p:nvSpPr>
          <p:cNvPr id="10" name="Content Placeholder 4"/>
          <p:cNvSpPr>
            <a:spLocks noGrp="1"/>
          </p:cNvSpPr>
          <p:nvPr>
            <p:ph sz="quarter" idx="18"/>
          </p:nvPr>
        </p:nvSpPr>
        <p:spPr>
          <a:xfrm>
            <a:off x="0" y="4114800"/>
            <a:ext cx="3657600" cy="4114800"/>
          </a:xfrm>
          <a:prstGeom prst="rect">
            <a:avLst/>
          </a:prstGeom>
          <a:solidFill>
            <a:schemeClr val="bg2"/>
          </a:solidFill>
        </p:spPr>
        <p:txBody>
          <a:bodyPr lIns="457200" tIns="228600" rIns="228600" bIns="228600"/>
          <a:lstStyle>
            <a:lvl1pPr marL="0" indent="0">
              <a:spcBef>
                <a:spcPts val="600"/>
              </a:spcBef>
              <a:defRPr sz="2000" b="0" i="0">
                <a:solidFill>
                  <a:schemeClr val="tx1"/>
                </a:solidFill>
                <a:latin typeface="IBM Plex Sans" charset="0"/>
                <a:ea typeface="IBM Plex Sans" charset="0"/>
                <a:cs typeface="IBM Plex Sans" charset="0"/>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sp>
        <p:nvSpPr>
          <p:cNvPr id="6" name="Title 5"/>
          <p:cNvSpPr txBox="1">
            <a:spLocks/>
          </p:cNvSpPr>
          <p:nvPr userDrawn="1"/>
        </p:nvSpPr>
        <p:spPr>
          <a:xfrm>
            <a:off x="0" y="0"/>
            <a:ext cx="7315200" cy="4114800"/>
          </a:xfrm>
          <a:prstGeom prst="rect">
            <a:avLst/>
          </a:prstGeom>
          <a:solidFill>
            <a:schemeClr val="accent2"/>
          </a:solidFill>
        </p:spPr>
        <p:txBody>
          <a:bodyPr vert="horz" lIns="228600" tIns="201168" rIns="228600" bIns="228600" rtlCol="0" anchor="t" anchorCtr="0">
            <a:noAutofit/>
          </a:bodyPr>
          <a:lstStyle>
            <a:lvl1pPr algn="l" defTabSz="730834" rtl="0" eaLnBrk="1" latinLnBrk="0" hangingPunct="1">
              <a:lnSpc>
                <a:spcPct val="90000"/>
              </a:lnSpc>
              <a:spcBef>
                <a:spcPct val="0"/>
              </a:spcBef>
              <a:buNone/>
              <a:defRPr sz="3836" kern="1200">
                <a:solidFill>
                  <a:schemeClr val="bg2"/>
                </a:solidFill>
                <a:latin typeface="+mj-lt"/>
                <a:ea typeface="Arial" charset="0"/>
                <a:cs typeface="Arial" charset="0"/>
              </a:defRPr>
            </a:lvl1pPr>
          </a:lstStyle>
          <a:p>
            <a:endParaRPr lang="en-US" b="0" i="0" dirty="0">
              <a:latin typeface="Arial Regular" charset="0"/>
            </a:endParaRPr>
          </a:p>
        </p:txBody>
      </p:sp>
      <p:sp>
        <p:nvSpPr>
          <p:cNvPr id="2" name="Title 1"/>
          <p:cNvSpPr>
            <a:spLocks noGrp="1"/>
          </p:cNvSpPr>
          <p:nvPr>
            <p:ph type="title"/>
          </p:nvPr>
        </p:nvSpPr>
        <p:spPr>
          <a:xfrm>
            <a:off x="457200" y="685800"/>
            <a:ext cx="6583680" cy="2743200"/>
          </a:xfrm>
        </p:spPr>
        <p:txBody>
          <a:bodyPr>
            <a:noAutofit/>
          </a:bodyPr>
          <a:lstStyle>
            <a:lvl1pPr>
              <a:spcBef>
                <a:spcPts val="600"/>
              </a:spcBef>
              <a:defRPr/>
            </a:lvl1pPr>
          </a:lstStyle>
          <a:p>
            <a:r>
              <a:rPr lang="en-US" dirty="0"/>
              <a:t>Click to edit Master title style</a:t>
            </a:r>
          </a:p>
        </p:txBody>
      </p:sp>
      <p:sp>
        <p:nvSpPr>
          <p:cNvPr id="5" name="Text Placeholder 4"/>
          <p:cNvSpPr>
            <a:spLocks noGrp="1"/>
          </p:cNvSpPr>
          <p:nvPr>
            <p:ph type="body" sz="quarter" idx="11"/>
          </p:nvPr>
        </p:nvSpPr>
        <p:spPr>
          <a:xfrm>
            <a:off x="457200" y="265176"/>
            <a:ext cx="6583680" cy="274320"/>
          </a:xfrm>
          <a:prstGeom prst="rect">
            <a:avLst/>
          </a:prstGeom>
        </p:spPr>
        <p:txBody>
          <a:bodyPr lIns="0" tIns="0" rIns="0" bIns="0">
            <a:noAutofit/>
          </a:bodyPr>
          <a:lstStyle>
            <a:lvl1pPr marL="0" indent="0">
              <a:tabLst/>
              <a:defRPr sz="1600" b="0" i="0">
                <a:solidFill>
                  <a:schemeClr val="accent1">
                    <a:lumMod val="40000"/>
                    <a:lumOff val="60000"/>
                  </a:schemeClr>
                </a:solidFill>
                <a:latin typeface="IBM Plex Sans" charset="0"/>
                <a:ea typeface="IBM Plex Sans" charset="0"/>
                <a:cs typeface="IBM Plex Sans" charset="0"/>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sp>
        <p:nvSpPr>
          <p:cNvPr id="8" name="Content Placeholder 9"/>
          <p:cNvSpPr>
            <a:spLocks noGrp="1"/>
          </p:cNvSpPr>
          <p:nvPr>
            <p:ph sz="quarter" idx="16"/>
          </p:nvPr>
        </p:nvSpPr>
        <p:spPr>
          <a:xfrm>
            <a:off x="7315200" y="0"/>
            <a:ext cx="3657600" cy="4114800"/>
          </a:xfrm>
          <a:prstGeom prst="rect">
            <a:avLst/>
          </a:prstGeom>
          <a:noFill/>
        </p:spPr>
        <p:txBody>
          <a:bodyPr lIns="228600" tIns="228600" rIns="228600" bIns="228600"/>
          <a:lstStyle>
            <a:lvl1pPr marL="0" indent="0">
              <a:spcBef>
                <a:spcPts val="600"/>
              </a:spcBef>
              <a:defRPr sz="2000" b="0" i="0">
                <a:solidFill>
                  <a:schemeClr val="bg2"/>
                </a:solidFill>
                <a:latin typeface="IBM Plex Sans" charset="0"/>
                <a:ea typeface="IBM Plex Sans" charset="0"/>
                <a:cs typeface="IBM Plex Sans" charset="0"/>
              </a:defRPr>
            </a:lvl1pPr>
          </a:lstStyle>
          <a:p>
            <a:pPr lvl="0"/>
            <a:r>
              <a:rPr lang="en-US" dirty="0"/>
              <a:t>Click to edit Master text styles</a:t>
            </a:r>
          </a:p>
        </p:txBody>
      </p:sp>
      <p:sp>
        <p:nvSpPr>
          <p:cNvPr id="9" name="Content Placeholder 7"/>
          <p:cNvSpPr>
            <a:spLocks noGrp="1"/>
          </p:cNvSpPr>
          <p:nvPr>
            <p:ph sz="quarter" idx="15"/>
          </p:nvPr>
        </p:nvSpPr>
        <p:spPr>
          <a:xfrm>
            <a:off x="10972800" y="0"/>
            <a:ext cx="3657600" cy="4114800"/>
          </a:xfrm>
          <a:prstGeom prst="rect">
            <a:avLst/>
          </a:prstGeom>
          <a:solidFill>
            <a:schemeClr val="bg2"/>
          </a:solidFill>
        </p:spPr>
        <p:txBody>
          <a:bodyPr lIns="228600" tIns="228600" rIns="228600" bIns="228600"/>
          <a:lstStyle>
            <a:lvl1pPr marL="0" indent="0">
              <a:spcBef>
                <a:spcPts val="600"/>
              </a:spcBef>
              <a:defRPr sz="2000" b="0" i="0">
                <a:solidFill>
                  <a:schemeClr val="tx1"/>
                </a:solidFill>
                <a:latin typeface="IBM Plex Sans" charset="0"/>
                <a:ea typeface="IBM Plex Sans" charset="0"/>
                <a:cs typeface="IBM Plex Sans" charset="0"/>
              </a:defRPr>
            </a:lvl1pPr>
          </a:lstStyle>
          <a:p>
            <a:pPr lvl="0"/>
            <a:r>
              <a:rPr lang="en-US" dirty="0"/>
              <a:t>Click to edit Master text styles</a:t>
            </a:r>
          </a:p>
        </p:txBody>
      </p:sp>
      <p:sp>
        <p:nvSpPr>
          <p:cNvPr id="11" name="Content Placeholder 13"/>
          <p:cNvSpPr>
            <a:spLocks noGrp="1"/>
          </p:cNvSpPr>
          <p:nvPr>
            <p:ph sz="quarter" idx="17"/>
          </p:nvPr>
        </p:nvSpPr>
        <p:spPr>
          <a:xfrm>
            <a:off x="10972800" y="4114800"/>
            <a:ext cx="3657600" cy="4114800"/>
          </a:xfrm>
          <a:prstGeom prst="rect">
            <a:avLst/>
          </a:prstGeom>
          <a:solidFill>
            <a:schemeClr val="tx1"/>
          </a:solidFill>
        </p:spPr>
        <p:txBody>
          <a:bodyPr lIns="228600" tIns="228600" rIns="228600" bIns="228600"/>
          <a:lstStyle>
            <a:lvl1pPr marL="0" indent="0">
              <a:spcBef>
                <a:spcPts val="600"/>
              </a:spcBef>
              <a:defRPr sz="2000" b="0" i="0">
                <a:solidFill>
                  <a:schemeClr val="bg2"/>
                </a:solidFill>
                <a:latin typeface="IBM Plex Sans" charset="0"/>
                <a:ea typeface="IBM Plex Sans" charset="0"/>
                <a:cs typeface="IBM Plex Sans" charset="0"/>
              </a:defRPr>
            </a:lvl1pPr>
          </a:lstStyle>
          <a:p>
            <a:pPr lvl="0"/>
            <a:r>
              <a:rPr lang="en-US" dirty="0"/>
              <a:t>Click to edit Master text styles</a:t>
            </a:r>
          </a:p>
        </p:txBody>
      </p:sp>
      <p:pic>
        <p:nvPicPr>
          <p:cNvPr id="13" name="Pictur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606812" y="7818143"/>
            <a:ext cx="566118" cy="228601"/>
          </a:xfrm>
          <a:prstGeom prst="rect">
            <a:avLst/>
          </a:prstGeom>
        </p:spPr>
      </p:pic>
      <p:sp>
        <p:nvSpPr>
          <p:cNvPr id="19" name="Content Placeholder 9"/>
          <p:cNvSpPr>
            <a:spLocks noGrp="1"/>
          </p:cNvSpPr>
          <p:nvPr>
            <p:ph sz="quarter" idx="19"/>
          </p:nvPr>
        </p:nvSpPr>
        <p:spPr>
          <a:xfrm>
            <a:off x="3657600" y="4114800"/>
            <a:ext cx="3657600" cy="4114800"/>
          </a:xfrm>
          <a:prstGeom prst="rect">
            <a:avLst/>
          </a:prstGeom>
          <a:noFill/>
        </p:spPr>
        <p:txBody>
          <a:bodyPr lIns="228600" tIns="228600" rIns="228600" bIns="228600"/>
          <a:lstStyle>
            <a:lvl1pPr marL="0" indent="0">
              <a:spcBef>
                <a:spcPts val="600"/>
              </a:spcBef>
              <a:defRPr sz="2000" b="0" i="0">
                <a:solidFill>
                  <a:schemeClr val="bg2"/>
                </a:solidFill>
                <a:latin typeface="IBM Plex Sans" charset="0"/>
                <a:ea typeface="IBM Plex Sans" charset="0"/>
                <a:cs typeface="IBM Plex Sans" charset="0"/>
              </a:defRPr>
            </a:lvl1pPr>
          </a:lstStyle>
          <a:p>
            <a:pPr lvl="0"/>
            <a:r>
              <a:rPr lang="en-US" dirty="0"/>
              <a:t>Click to edit Master text styles</a:t>
            </a:r>
          </a:p>
        </p:txBody>
      </p:sp>
      <p:sp>
        <p:nvSpPr>
          <p:cNvPr id="21" name="Content Placeholder 7"/>
          <p:cNvSpPr>
            <a:spLocks noGrp="1"/>
          </p:cNvSpPr>
          <p:nvPr>
            <p:ph sz="quarter" idx="20"/>
          </p:nvPr>
        </p:nvSpPr>
        <p:spPr>
          <a:xfrm>
            <a:off x="7315200" y="4114800"/>
            <a:ext cx="3657600" cy="4114800"/>
          </a:xfrm>
          <a:prstGeom prst="rect">
            <a:avLst/>
          </a:prstGeom>
          <a:solidFill>
            <a:schemeClr val="bg2"/>
          </a:solidFill>
        </p:spPr>
        <p:txBody>
          <a:bodyPr lIns="228600" tIns="228600" rIns="228600" bIns="228600"/>
          <a:lstStyle>
            <a:lvl1pPr marL="0" indent="0">
              <a:spcBef>
                <a:spcPts val="600"/>
              </a:spcBef>
              <a:defRPr sz="2000" b="0" i="0">
                <a:solidFill>
                  <a:schemeClr val="tx1"/>
                </a:solidFill>
                <a:latin typeface="IBM Plex Sans" charset="0"/>
                <a:ea typeface="IBM Plex Sans" charset="0"/>
                <a:cs typeface="IBM Plex Sans" charset="0"/>
              </a:defRPr>
            </a:lvl1pPr>
          </a:lstStyle>
          <a:p>
            <a:pPr lvl="0"/>
            <a:r>
              <a:rPr lang="en-US" dirty="0"/>
              <a:t>Click to edit Master text styles</a:t>
            </a:r>
          </a:p>
        </p:txBody>
      </p:sp>
      <p:sp>
        <p:nvSpPr>
          <p:cNvPr id="22" name="Slide Number Placeholder 2"/>
          <p:cNvSpPr txBox="1">
            <a:spLocks/>
          </p:cNvSpPr>
          <p:nvPr userDrawn="1"/>
        </p:nvSpPr>
        <p:spPr>
          <a:xfrm>
            <a:off x="454858" y="7893792"/>
            <a:ext cx="327879" cy="219050"/>
          </a:xfrm>
          <a:prstGeom prst="rect">
            <a:avLst/>
          </a:prstGeom>
        </p:spPr>
        <p:txBody>
          <a:bodyPr lIns="0" tIns="0" rIns="0" bIns="0" anchor="ctr"/>
          <a:lstStyle>
            <a:defPPr>
              <a:defRPr lang="en-US"/>
            </a:defPPr>
            <a:lvl1pPr marL="0" algn="l" defTabSz="685800" rtl="0" eaLnBrk="1" latinLnBrk="0" hangingPunct="1">
              <a:defRPr sz="1350" kern="1200">
                <a:solidFill>
                  <a:schemeClr val="bg2"/>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gn="l"/>
            <a:fld id="{67FDFA15-57B0-7C48-8E19-F699BF4505B1}" type="slidenum">
              <a:rPr lang="en-US" sz="800" b="0" i="0" smtClean="0">
                <a:solidFill>
                  <a:schemeClr val="tx1"/>
                </a:solidFill>
                <a:latin typeface="IBM Plex Sans" charset="0"/>
                <a:ea typeface="IBM Plex Sans" charset="0"/>
                <a:cs typeface="IBM Plex Sans" charset="0"/>
              </a:rPr>
              <a:t>‹#›</a:t>
            </a:fld>
            <a:endParaRPr lang="en-US" sz="800" b="0" i="0" dirty="0">
              <a:solidFill>
                <a:schemeClr val="tx1"/>
              </a:solidFill>
              <a:latin typeface="IBM Plex Sans" charset="0"/>
              <a:ea typeface="IBM Plex Sans" charset="0"/>
              <a:cs typeface="IBM Plex Sans" charset="0"/>
            </a:endParaRPr>
          </a:p>
        </p:txBody>
      </p:sp>
      <p:sp>
        <p:nvSpPr>
          <p:cNvPr id="20" name="Text Placeholder 23"/>
          <p:cNvSpPr>
            <a:spLocks noGrp="1"/>
          </p:cNvSpPr>
          <p:nvPr>
            <p:ph type="body" sz="quarter" idx="21" hasCustomPrompt="1"/>
          </p:nvPr>
        </p:nvSpPr>
        <p:spPr>
          <a:xfrm>
            <a:off x="457200" y="7342632"/>
            <a:ext cx="3017520" cy="457200"/>
          </a:xfrm>
          <a:prstGeom prst="rect">
            <a:avLst/>
          </a:prstGeom>
        </p:spPr>
        <p:txBody>
          <a:bodyPr lIns="0" tIns="0" rIns="0" bIns="0" anchor="b"/>
          <a:lstStyle>
            <a:lvl1pPr>
              <a:defRPr lang="en-US" sz="800" dirty="0" smtClean="0">
                <a:solidFill>
                  <a:schemeClr val="tx1">
                    <a:alpha val="70000"/>
                  </a:schemeClr>
                </a:solidFill>
                <a:latin typeface="IBM Plex Sans" charset="0"/>
                <a:ea typeface="IBM Plex Sans" charset="0"/>
                <a:cs typeface="IBM Plex Sans" charset="0"/>
              </a:defRPr>
            </a:lvl1pPr>
          </a:lstStyle>
          <a:p>
            <a:pPr marL="0" lvl="0">
              <a:tabLst/>
            </a:pPr>
            <a:r>
              <a:rPr lang="en-US" dirty="0"/>
              <a:t>Source: Edit source here</a:t>
            </a:r>
          </a:p>
        </p:txBody>
      </p:sp>
      <p:grpSp>
        <p:nvGrpSpPr>
          <p:cNvPr id="17" name="Group 16"/>
          <p:cNvGrpSpPr/>
          <p:nvPr userDrawn="1"/>
        </p:nvGrpSpPr>
        <p:grpSpPr>
          <a:xfrm>
            <a:off x="914400" y="7899655"/>
            <a:ext cx="2713350" cy="220571"/>
            <a:chOff x="914400" y="7899655"/>
            <a:chExt cx="2713350" cy="220571"/>
          </a:xfrm>
        </p:grpSpPr>
        <p:sp>
          <p:nvSpPr>
            <p:cNvPr id="18" name="Footer Placeholder 3"/>
            <p:cNvSpPr txBox="1">
              <a:spLocks/>
            </p:cNvSpPr>
            <p:nvPr userDrawn="1"/>
          </p:nvSpPr>
          <p:spPr>
            <a:xfrm>
              <a:off x="9144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solidFill>
                    <a:schemeClr val="tx1">
                      <a:alpha val="60000"/>
                    </a:schemeClr>
                  </a:solidFill>
                  <a:latin typeface="IBM Plex Sans" charset="0"/>
                  <a:ea typeface="IBM Plex Sans" charset="0"/>
                  <a:cs typeface="IBM Plex Sans" charset="0"/>
                </a:rPr>
                <a:t>©</a:t>
              </a:r>
              <a:r>
                <a:rPr lang="en-US" sz="400" b="0" i="0" dirty="0">
                  <a:solidFill>
                    <a:schemeClr val="tx1">
                      <a:alpha val="60000"/>
                    </a:schemeClr>
                  </a:solidFill>
                  <a:latin typeface="IBM Plex Sans" charset="0"/>
                  <a:ea typeface="IBM Plex Sans" charset="0"/>
                  <a:cs typeface="IBM Plex Sans" charset="0"/>
                </a:rPr>
                <a:t> </a:t>
              </a:r>
              <a:r>
                <a:rPr lang="en-US" sz="799" b="0" i="0" dirty="0">
                  <a:solidFill>
                    <a:schemeClr val="tx1">
                      <a:alpha val="60000"/>
                    </a:schemeClr>
                  </a:solidFill>
                  <a:latin typeface="IBM Plex Sans" charset="0"/>
                  <a:ea typeface="IBM Plex Sans" charset="0"/>
                  <a:cs typeface="IBM Plex Sans" charset="0"/>
                </a:rPr>
                <a:t>2019 IBM Corporation</a:t>
              </a:r>
              <a:r>
                <a:rPr lang="en-US" sz="799" b="0" i="0" baseline="0" dirty="0">
                  <a:solidFill>
                    <a:schemeClr val="tx1">
                      <a:alpha val="60000"/>
                    </a:schemeClr>
                  </a:solidFill>
                  <a:latin typeface="IBM Plex Sans" charset="0"/>
                  <a:ea typeface="IBM Plex Sans" charset="0"/>
                  <a:cs typeface="IBM Plex Sans" charset="0"/>
                </a:rPr>
                <a:t>              </a:t>
              </a:r>
              <a:r>
                <a:rPr lang="en-US" sz="799" b="0" i="0" dirty="0">
                  <a:solidFill>
                    <a:schemeClr val="tx1">
                      <a:alpha val="60000"/>
                    </a:schemeClr>
                  </a:solidFill>
                  <a:latin typeface="IBM Plex Sans" charset="0"/>
                  <a:ea typeface="IBM Plex Sans" charset="0"/>
                  <a:cs typeface="IBM Plex Sans" charset="0"/>
                </a:rPr>
                <a:t> </a:t>
              </a:r>
            </a:p>
          </p:txBody>
        </p:sp>
        <p:sp>
          <p:nvSpPr>
            <p:cNvPr id="23" name="Date Placeholder 2"/>
            <p:cNvSpPr txBox="1">
              <a:spLocks/>
            </p:cNvSpPr>
            <p:nvPr userDrawn="1"/>
          </p:nvSpPr>
          <p:spPr>
            <a:xfrm>
              <a:off x="2256150" y="7899655"/>
              <a:ext cx="1371600" cy="220571"/>
            </a:xfrm>
            <a:prstGeom prst="rect">
              <a:avLst/>
            </a:prstGeom>
          </p:spPr>
          <p:txBody>
            <a:bodyPr lIns="0" tIns="0" rIns="0" bIns="0" anchor="ctr"/>
            <a:lstStyle>
              <a:defPPr>
                <a:defRPr lang="en-US"/>
              </a:defPPr>
              <a:lvl1pPr marL="0" algn="l"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indent="0" fontAlgn="auto">
                <a:spcBef>
                  <a:spcPts val="0"/>
                </a:spcBef>
                <a:spcAft>
                  <a:spcPts val="0"/>
                </a:spcAft>
                <a:tabLst/>
                <a:defRPr/>
              </a:pPr>
              <a:r>
                <a:rPr lang="en-US" sz="799" b="0" i="0" dirty="0">
                  <a:solidFill>
                    <a:schemeClr val="tx1">
                      <a:alpha val="60000"/>
                    </a:schemeClr>
                  </a:solidFill>
                  <a:latin typeface="IBM Plex Sans" charset="0"/>
                  <a:ea typeface="IBM Plex Sans" charset="0"/>
                  <a:cs typeface="IBM Plex Sans" charset="0"/>
                </a:rPr>
                <a:t> </a:t>
              </a:r>
              <a:fld id="{7C9968D1-C8E5-4FE3-AED4-7D4518C301B3}" type="datetime3">
                <a:rPr lang="en-US" sz="799" b="0" i="0" smtClean="0">
                  <a:solidFill>
                    <a:schemeClr val="tx1">
                      <a:alpha val="60000"/>
                    </a:schemeClr>
                  </a:solidFill>
                  <a:latin typeface="IBM Plex Sans" charset="0"/>
                  <a:ea typeface="IBM Plex Sans" charset="0"/>
                  <a:cs typeface="IBM Plex Sans" charset="0"/>
                </a:rPr>
                <a:pPr marL="0" indent="0" fontAlgn="auto">
                  <a:spcBef>
                    <a:spcPts val="0"/>
                  </a:spcBef>
                  <a:spcAft>
                    <a:spcPts val="0"/>
                  </a:spcAft>
                  <a:tabLst/>
                  <a:defRPr/>
                </a:pPr>
                <a:t>3 December 2019</a:t>
              </a:fld>
              <a:endParaRPr lang="en-US" sz="799" b="0" i="0" dirty="0">
                <a:solidFill>
                  <a:schemeClr val="tx1">
                    <a:alpha val="60000"/>
                  </a:schemeClr>
                </a:solidFill>
                <a:latin typeface="IBM Plex Sans" charset="0"/>
                <a:ea typeface="IBM Plex Sans" charset="0"/>
                <a:cs typeface="IBM Plex Sans" charset="0"/>
              </a:endParaRPr>
            </a:p>
          </p:txBody>
        </p:sp>
      </p:grpSp>
      <p:sp>
        <p:nvSpPr>
          <p:cNvPr id="24" name="Footer Placeholder 3"/>
          <p:cNvSpPr txBox="1">
            <a:spLocks/>
          </p:cNvSpPr>
          <p:nvPr userDrawn="1"/>
        </p:nvSpPr>
        <p:spPr>
          <a:xfrm>
            <a:off x="38862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solidFill>
                  <a:schemeClr val="bg2">
                    <a:alpha val="60000"/>
                  </a:schemeClr>
                </a:solidFill>
                <a:latin typeface="IBM Plex Sans" charset="0"/>
                <a:ea typeface="IBM Plex Sans" charset="0"/>
                <a:cs typeface="IBM Plex Sans" charset="0"/>
              </a:rPr>
              <a:t>IBM Services</a:t>
            </a:r>
          </a:p>
        </p:txBody>
      </p:sp>
    </p:spTree>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userDrawn="1">
  <p:cSld name="4-2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685798"/>
            <a:ext cx="6583680" cy="6629400"/>
          </a:xfrm>
        </p:spPr>
        <p:txBody>
          <a:bodyPr>
            <a:noAutofit/>
          </a:bodyPr>
          <a:lstStyle>
            <a:lvl1pPr>
              <a:spcBef>
                <a:spcPts val="600"/>
              </a:spcBef>
              <a:defRPr>
                <a:latin typeface="IBM Plex Sans" charset="0"/>
                <a:ea typeface="IBM Plex Sans" charset="0"/>
                <a:cs typeface="IBM Plex Sans" charset="0"/>
              </a:defRPr>
            </a:lvl1pPr>
          </a:lstStyle>
          <a:p>
            <a:r>
              <a:rPr lang="en-US" dirty="0"/>
              <a:t>Click to edit Master title style</a:t>
            </a:r>
          </a:p>
        </p:txBody>
      </p:sp>
      <p:sp>
        <p:nvSpPr>
          <p:cNvPr id="5" name="Text Placeholder 4"/>
          <p:cNvSpPr>
            <a:spLocks noGrp="1"/>
          </p:cNvSpPr>
          <p:nvPr>
            <p:ph type="body" sz="quarter" idx="11"/>
          </p:nvPr>
        </p:nvSpPr>
        <p:spPr>
          <a:xfrm>
            <a:off x="457200" y="265176"/>
            <a:ext cx="6583680" cy="274320"/>
          </a:xfrm>
          <a:prstGeom prst="rect">
            <a:avLst/>
          </a:prstGeom>
        </p:spPr>
        <p:txBody>
          <a:bodyPr lIns="0" tIns="0" rIns="0" bIns="0">
            <a:noAutofit/>
          </a:bodyPr>
          <a:lstStyle>
            <a:lvl1pPr marL="0" indent="0">
              <a:tabLst/>
              <a:defRPr sz="1600" b="0" i="0">
                <a:solidFill>
                  <a:schemeClr val="accent1"/>
                </a:solidFill>
                <a:latin typeface="IBM Plex Sans" charset="0"/>
                <a:ea typeface="IBM Plex Sans" charset="0"/>
                <a:cs typeface="IBM Plex Sans" charset="0"/>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sp>
        <p:nvSpPr>
          <p:cNvPr id="8" name="Content Placeholder 9"/>
          <p:cNvSpPr>
            <a:spLocks noGrp="1"/>
          </p:cNvSpPr>
          <p:nvPr>
            <p:ph sz="quarter" idx="16"/>
          </p:nvPr>
        </p:nvSpPr>
        <p:spPr>
          <a:xfrm>
            <a:off x="7315200" y="0"/>
            <a:ext cx="3657600" cy="4114800"/>
          </a:xfrm>
          <a:prstGeom prst="rect">
            <a:avLst/>
          </a:prstGeom>
          <a:solidFill>
            <a:schemeClr val="tx2">
              <a:lumMod val="50000"/>
            </a:schemeClr>
          </a:solidFill>
        </p:spPr>
        <p:txBody>
          <a:bodyPr lIns="228600" tIns="228600" rIns="228600" bIns="228600"/>
          <a:lstStyle>
            <a:lvl1pPr marL="0" indent="0">
              <a:spcBef>
                <a:spcPts val="600"/>
              </a:spcBef>
              <a:defRPr sz="2000" b="0" i="0">
                <a:solidFill>
                  <a:schemeClr val="bg2"/>
                </a:solidFill>
                <a:latin typeface="IBM Plex Sans" charset="0"/>
                <a:ea typeface="IBM Plex Sans" charset="0"/>
                <a:cs typeface="IBM Plex Sans" charset="0"/>
              </a:defRPr>
            </a:lvl1pPr>
          </a:lstStyle>
          <a:p>
            <a:pPr lvl="0"/>
            <a:r>
              <a:rPr lang="en-US" dirty="0"/>
              <a:t>Click to edit Master text styles</a:t>
            </a:r>
          </a:p>
        </p:txBody>
      </p:sp>
      <p:sp>
        <p:nvSpPr>
          <p:cNvPr id="9" name="Content Placeholder 7"/>
          <p:cNvSpPr>
            <a:spLocks noGrp="1"/>
          </p:cNvSpPr>
          <p:nvPr>
            <p:ph sz="quarter" idx="15"/>
          </p:nvPr>
        </p:nvSpPr>
        <p:spPr>
          <a:xfrm>
            <a:off x="10972800" y="0"/>
            <a:ext cx="3657600" cy="4114800"/>
          </a:xfrm>
          <a:prstGeom prst="rect">
            <a:avLst/>
          </a:prstGeom>
          <a:solidFill>
            <a:schemeClr val="tx1"/>
          </a:solidFill>
        </p:spPr>
        <p:txBody>
          <a:bodyPr lIns="228600" tIns="228600" rIns="228600" bIns="228600"/>
          <a:lstStyle>
            <a:lvl1pPr marL="0" indent="0">
              <a:spcBef>
                <a:spcPts val="600"/>
              </a:spcBef>
              <a:defRPr sz="2000" b="0" i="0">
                <a:solidFill>
                  <a:schemeClr val="bg2"/>
                </a:solidFill>
                <a:latin typeface="IBM Plex Sans" charset="0"/>
                <a:ea typeface="IBM Plex Sans" charset="0"/>
                <a:cs typeface="IBM Plex Sans" charset="0"/>
              </a:defRPr>
            </a:lvl1pPr>
          </a:lstStyle>
          <a:p>
            <a:pPr lvl="0"/>
            <a:r>
              <a:rPr lang="en-US" dirty="0"/>
              <a:t>Click to edit Master text styles</a:t>
            </a:r>
          </a:p>
        </p:txBody>
      </p:sp>
      <p:sp>
        <p:nvSpPr>
          <p:cNvPr id="11" name="Content Placeholder 13"/>
          <p:cNvSpPr>
            <a:spLocks noGrp="1"/>
          </p:cNvSpPr>
          <p:nvPr>
            <p:ph sz="quarter" idx="17"/>
          </p:nvPr>
        </p:nvSpPr>
        <p:spPr>
          <a:xfrm>
            <a:off x="7315200" y="4114800"/>
            <a:ext cx="7315200" cy="4114800"/>
          </a:xfrm>
          <a:prstGeom prst="rect">
            <a:avLst/>
          </a:prstGeom>
          <a:solidFill>
            <a:schemeClr val="accent3"/>
          </a:solidFill>
        </p:spPr>
        <p:txBody>
          <a:bodyPr lIns="228600" tIns="228600" rIns="228600" bIns="228600"/>
          <a:lstStyle>
            <a:lvl1pPr marL="0" indent="0">
              <a:spcBef>
                <a:spcPts val="600"/>
              </a:spcBef>
              <a:defRPr sz="2000" b="0" i="0">
                <a:solidFill>
                  <a:schemeClr val="bg2"/>
                </a:solidFill>
                <a:latin typeface="IBM Plex Sans" charset="0"/>
                <a:ea typeface="IBM Plex Sans" charset="0"/>
                <a:cs typeface="IBM Plex Sans" charset="0"/>
              </a:defRPr>
            </a:lvl1pPr>
          </a:lstStyle>
          <a:p>
            <a:pPr lvl="0"/>
            <a:r>
              <a:rPr lang="en-US" dirty="0"/>
              <a:t>Click to edit Master text styles</a:t>
            </a:r>
          </a:p>
        </p:txBody>
      </p:sp>
      <p:pic>
        <p:nvPicPr>
          <p:cNvPr id="13" name="Pictur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606812" y="7818143"/>
            <a:ext cx="566118" cy="228601"/>
          </a:xfrm>
          <a:prstGeom prst="rect">
            <a:avLst/>
          </a:prstGeom>
        </p:spPr>
      </p:pic>
      <p:sp>
        <p:nvSpPr>
          <p:cNvPr id="19" name="Text Placeholder 23"/>
          <p:cNvSpPr>
            <a:spLocks noGrp="1"/>
          </p:cNvSpPr>
          <p:nvPr>
            <p:ph type="body" sz="quarter" idx="14" hasCustomPrompt="1"/>
          </p:nvPr>
        </p:nvSpPr>
        <p:spPr>
          <a:xfrm>
            <a:off x="457200" y="7342632"/>
            <a:ext cx="6583680" cy="457200"/>
          </a:xfrm>
          <a:prstGeom prst="rect">
            <a:avLst/>
          </a:prstGeom>
        </p:spPr>
        <p:txBody>
          <a:bodyPr lIns="0" tIns="0" rIns="0" bIns="0" anchor="b"/>
          <a:lstStyle>
            <a:lvl1pPr marL="0" indent="0">
              <a:tabLst/>
              <a:defRPr sz="800" b="0" i="0">
                <a:solidFill>
                  <a:schemeClr val="bg2">
                    <a:alpha val="70000"/>
                  </a:schemeClr>
                </a:solidFill>
                <a:latin typeface="IBM Plex Sans" charset="0"/>
                <a:ea typeface="IBM Plex Sans" charset="0"/>
                <a:cs typeface="IBM Plex Sans" charset="0"/>
              </a:defRPr>
            </a:lvl1pPr>
            <a:lvl2pPr>
              <a:defRPr sz="900"/>
            </a:lvl2pPr>
            <a:lvl3pPr>
              <a:defRPr sz="900"/>
            </a:lvl3pPr>
            <a:lvl4pPr>
              <a:defRPr sz="900"/>
            </a:lvl4pPr>
            <a:lvl5pPr>
              <a:defRPr sz="900"/>
            </a:lvl5pPr>
          </a:lstStyle>
          <a:p>
            <a:pPr lvl="0"/>
            <a:r>
              <a:rPr lang="en-US" dirty="0"/>
              <a:t>Source: Edit source here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Cover_small type_dark">
    <p:bg>
      <p:bgPr>
        <a:solidFill>
          <a:schemeClr val="accent2"/>
        </a:solidFill>
        <a:effectLst/>
      </p:bgPr>
    </p:bg>
    <p:spTree>
      <p:nvGrpSpPr>
        <p:cNvPr id="1" name=""/>
        <p:cNvGrpSpPr/>
        <p:nvPr/>
      </p:nvGrpSpPr>
      <p:grpSpPr>
        <a:xfrm>
          <a:off x="0" y="0"/>
          <a:ext cx="0" cy="0"/>
          <a:chOff x="0" y="0"/>
          <a:chExt cx="0" cy="0"/>
        </a:xfrm>
      </p:grpSpPr>
      <p:cxnSp>
        <p:nvCxnSpPr>
          <p:cNvPr id="15" name="Straight Connector 14"/>
          <p:cNvCxnSpPr/>
          <p:nvPr userDrawn="1"/>
        </p:nvCxnSpPr>
        <p:spPr>
          <a:xfrm>
            <a:off x="1828800" y="457200"/>
            <a:ext cx="0" cy="7315200"/>
          </a:xfrm>
          <a:prstGeom prst="line">
            <a:avLst/>
          </a:prstGeom>
          <a:ln w="3175">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userDrawn="1"/>
        </p:nvCxnSpPr>
        <p:spPr>
          <a:xfrm>
            <a:off x="3657600" y="457200"/>
            <a:ext cx="0" cy="7315200"/>
          </a:xfrm>
          <a:prstGeom prst="line">
            <a:avLst/>
          </a:prstGeom>
          <a:ln w="3175">
            <a:solidFill>
              <a:schemeClr val="bg2"/>
            </a:solidFill>
          </a:ln>
          <a:effectLst/>
        </p:spPr>
        <p:style>
          <a:lnRef idx="2">
            <a:schemeClr val="accent1"/>
          </a:lnRef>
          <a:fillRef idx="0">
            <a:schemeClr val="accent1"/>
          </a:fillRef>
          <a:effectRef idx="1">
            <a:schemeClr val="accent1"/>
          </a:effectRef>
          <a:fontRef idx="minor">
            <a:schemeClr val="tx1"/>
          </a:fontRef>
        </p:style>
      </p:cxnSp>
      <p:pic>
        <p:nvPicPr>
          <p:cNvPr id="5" name="Picture 4"/>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3776472" y="7260336"/>
            <a:ext cx="2131024" cy="848563"/>
          </a:xfrm>
          <a:prstGeom prst="rect">
            <a:avLst/>
          </a:prstGeom>
        </p:spPr>
      </p:pic>
      <p:pic>
        <p:nvPicPr>
          <p:cNvPr id="7" name="Picture 6"/>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624560" y="7544257"/>
            <a:ext cx="570973" cy="230561"/>
          </a:xfrm>
          <a:prstGeom prst="rect">
            <a:avLst/>
          </a:prstGeom>
        </p:spPr>
      </p:pic>
      <p:cxnSp>
        <p:nvCxnSpPr>
          <p:cNvPr id="19" name="Straight Connector 18"/>
          <p:cNvCxnSpPr/>
          <p:nvPr userDrawn="1"/>
        </p:nvCxnSpPr>
        <p:spPr>
          <a:xfrm>
            <a:off x="594360" y="457200"/>
            <a:ext cx="0" cy="7315200"/>
          </a:xfrm>
          <a:prstGeom prst="line">
            <a:avLst/>
          </a:prstGeom>
          <a:ln w="3175">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userDrawn="1"/>
        </p:nvCxnSpPr>
        <p:spPr>
          <a:xfrm>
            <a:off x="1051560" y="457200"/>
            <a:ext cx="0" cy="7315200"/>
          </a:xfrm>
          <a:prstGeom prst="line">
            <a:avLst/>
          </a:prstGeom>
          <a:ln w="3175">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userDrawn="1"/>
        </p:nvCxnSpPr>
        <p:spPr>
          <a:xfrm>
            <a:off x="365760" y="457200"/>
            <a:ext cx="0" cy="7315200"/>
          </a:xfrm>
          <a:prstGeom prst="line">
            <a:avLst/>
          </a:prstGeom>
          <a:ln w="3175">
            <a:solidFill>
              <a:schemeClr val="bg2"/>
            </a:solidFill>
          </a:ln>
          <a:effectLst/>
        </p:spPr>
        <p:style>
          <a:lnRef idx="2">
            <a:schemeClr val="accent1"/>
          </a:lnRef>
          <a:fillRef idx="0">
            <a:schemeClr val="accent1"/>
          </a:fillRef>
          <a:effectRef idx="1">
            <a:schemeClr val="accent1"/>
          </a:effectRef>
          <a:fontRef idx="minor">
            <a:schemeClr val="tx1"/>
          </a:fontRef>
        </p:style>
      </p:cxnSp>
      <p:sp>
        <p:nvSpPr>
          <p:cNvPr id="10" name="Title 10"/>
          <p:cNvSpPr>
            <a:spLocks noGrp="1"/>
          </p:cNvSpPr>
          <p:nvPr>
            <p:ph type="title"/>
          </p:nvPr>
        </p:nvSpPr>
        <p:spPr>
          <a:xfrm>
            <a:off x="4114800" y="435811"/>
            <a:ext cx="9829800" cy="1188720"/>
          </a:xfrm>
        </p:spPr>
        <p:txBody>
          <a:bodyPr>
            <a:noAutofit/>
          </a:bodyPr>
          <a:lstStyle>
            <a:lvl1pPr marL="0" indent="0">
              <a:tabLst/>
              <a:defRPr sz="3600" b="1"/>
            </a:lvl1pPr>
          </a:lstStyle>
          <a:p>
            <a:r>
              <a:rPr lang="en-US" dirty="0"/>
              <a:t>Click to edit Master title style</a:t>
            </a:r>
          </a:p>
        </p:txBody>
      </p:sp>
    </p:spTree>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userDrawn="1">
  <p:cSld name="4-3_Title and Content">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666972"/>
            <a:ext cx="6583680" cy="6629400"/>
          </a:xfrm>
        </p:spPr>
        <p:txBody>
          <a:bodyPr>
            <a:noAutofit/>
          </a:bodyPr>
          <a:lstStyle>
            <a:lvl1pPr>
              <a:spcBef>
                <a:spcPts val="600"/>
              </a:spcBef>
              <a:defRPr>
                <a:solidFill>
                  <a:schemeClr val="tx1"/>
                </a:solidFill>
                <a:latin typeface="IBM Plex Sans" charset="0"/>
                <a:ea typeface="IBM Plex Sans" charset="0"/>
                <a:cs typeface="IBM Plex Sans" charset="0"/>
              </a:defRPr>
            </a:lvl1pPr>
          </a:lstStyle>
          <a:p>
            <a:r>
              <a:rPr lang="en-US" dirty="0"/>
              <a:t>Click to edit Master title style</a:t>
            </a:r>
          </a:p>
        </p:txBody>
      </p:sp>
      <p:sp>
        <p:nvSpPr>
          <p:cNvPr id="5" name="Text Placeholder 4"/>
          <p:cNvSpPr>
            <a:spLocks noGrp="1"/>
          </p:cNvSpPr>
          <p:nvPr>
            <p:ph type="body" sz="quarter" idx="11"/>
          </p:nvPr>
        </p:nvSpPr>
        <p:spPr>
          <a:xfrm>
            <a:off x="457200" y="265176"/>
            <a:ext cx="6583680" cy="274320"/>
          </a:xfrm>
          <a:prstGeom prst="rect">
            <a:avLst/>
          </a:prstGeom>
        </p:spPr>
        <p:txBody>
          <a:bodyPr lIns="0" tIns="0" rIns="0" bIns="0">
            <a:noAutofit/>
          </a:bodyPr>
          <a:lstStyle>
            <a:lvl1pPr marL="0" indent="0">
              <a:tabLst/>
              <a:defRPr sz="1600" b="0" i="0">
                <a:solidFill>
                  <a:schemeClr val="accent1"/>
                </a:solidFill>
                <a:latin typeface="IBM Plex Sans" charset="0"/>
                <a:ea typeface="IBM Plex Sans" charset="0"/>
                <a:cs typeface="IBM Plex Sans" charset="0"/>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sp>
        <p:nvSpPr>
          <p:cNvPr id="8" name="Content Placeholder 9"/>
          <p:cNvSpPr>
            <a:spLocks noGrp="1"/>
          </p:cNvSpPr>
          <p:nvPr>
            <p:ph sz="quarter" idx="16"/>
          </p:nvPr>
        </p:nvSpPr>
        <p:spPr>
          <a:xfrm>
            <a:off x="7315200" y="4087906"/>
            <a:ext cx="3657600" cy="4160520"/>
          </a:xfrm>
          <a:prstGeom prst="rect">
            <a:avLst/>
          </a:prstGeom>
          <a:solidFill>
            <a:schemeClr val="tx1"/>
          </a:solidFill>
          <a:ln>
            <a:noFill/>
          </a:ln>
        </p:spPr>
        <p:txBody>
          <a:bodyPr lIns="228600" tIns="228600" rIns="228600" bIns="228600"/>
          <a:lstStyle>
            <a:lvl1pPr marL="0" indent="0">
              <a:spcBef>
                <a:spcPts val="600"/>
              </a:spcBef>
              <a:defRPr sz="2000" b="0" i="0">
                <a:solidFill>
                  <a:schemeClr val="bg2"/>
                </a:solidFill>
                <a:latin typeface="IBM Plex Sans" charset="0"/>
                <a:ea typeface="IBM Plex Sans" charset="0"/>
                <a:cs typeface="IBM Plex Sans" charset="0"/>
              </a:defRPr>
            </a:lvl1pPr>
          </a:lstStyle>
          <a:p>
            <a:pPr lvl="0"/>
            <a:r>
              <a:rPr lang="en-US" dirty="0"/>
              <a:t>Click to edit Master text styles</a:t>
            </a:r>
          </a:p>
        </p:txBody>
      </p:sp>
      <p:sp>
        <p:nvSpPr>
          <p:cNvPr id="9" name="Content Placeholder 7"/>
          <p:cNvSpPr>
            <a:spLocks noGrp="1"/>
          </p:cNvSpPr>
          <p:nvPr>
            <p:ph sz="quarter" idx="15"/>
          </p:nvPr>
        </p:nvSpPr>
        <p:spPr>
          <a:xfrm>
            <a:off x="10972800" y="4087906"/>
            <a:ext cx="3657600" cy="4160520"/>
          </a:xfrm>
          <a:prstGeom prst="rect">
            <a:avLst/>
          </a:prstGeom>
          <a:solidFill>
            <a:schemeClr val="bg2"/>
          </a:solidFill>
          <a:ln>
            <a:noFill/>
          </a:ln>
        </p:spPr>
        <p:txBody>
          <a:bodyPr lIns="228600" tIns="228600" rIns="228600" bIns="228600"/>
          <a:lstStyle>
            <a:lvl1pPr marL="0" indent="0">
              <a:spcBef>
                <a:spcPts val="600"/>
              </a:spcBef>
              <a:defRPr sz="2000" b="0" i="0">
                <a:solidFill>
                  <a:schemeClr val="tx1"/>
                </a:solidFill>
                <a:latin typeface="IBM Plex Sans" charset="0"/>
                <a:ea typeface="IBM Plex Sans" charset="0"/>
                <a:cs typeface="IBM Plex Sans" charset="0"/>
              </a:defRPr>
            </a:lvl1pPr>
          </a:lstStyle>
          <a:p>
            <a:pPr lvl="0"/>
            <a:r>
              <a:rPr lang="en-US" dirty="0"/>
              <a:t>Click to edit Master text styles</a:t>
            </a:r>
          </a:p>
        </p:txBody>
      </p:sp>
      <p:sp>
        <p:nvSpPr>
          <p:cNvPr id="11" name="Content Placeholder 13"/>
          <p:cNvSpPr>
            <a:spLocks noGrp="1"/>
          </p:cNvSpPr>
          <p:nvPr>
            <p:ph sz="quarter" idx="17"/>
          </p:nvPr>
        </p:nvSpPr>
        <p:spPr>
          <a:xfrm>
            <a:off x="7315200" y="-16880"/>
            <a:ext cx="7315200" cy="4114800"/>
          </a:xfrm>
          <a:prstGeom prst="rect">
            <a:avLst/>
          </a:prstGeom>
          <a:solidFill>
            <a:schemeClr val="accent2"/>
          </a:solidFill>
          <a:ln>
            <a:noFill/>
          </a:ln>
        </p:spPr>
        <p:txBody>
          <a:bodyPr lIns="228600" tIns="228600" rIns="228600" bIns="228600"/>
          <a:lstStyle>
            <a:lvl1pPr marL="0" indent="0">
              <a:spcBef>
                <a:spcPts val="600"/>
              </a:spcBef>
              <a:defRPr sz="2000" b="0" i="0">
                <a:solidFill>
                  <a:schemeClr val="bg2"/>
                </a:solidFill>
                <a:latin typeface="IBM Plex Sans" charset="0"/>
                <a:ea typeface="IBM Plex Sans" charset="0"/>
                <a:cs typeface="IBM Plex Sans" charset="0"/>
              </a:defRPr>
            </a:lvl1pPr>
          </a:lstStyle>
          <a:p>
            <a:pPr lvl="0"/>
            <a:r>
              <a:rPr lang="en-US" dirty="0"/>
              <a:t>Click to edit Master text styles</a:t>
            </a:r>
          </a:p>
        </p:txBody>
      </p:sp>
      <p:pic>
        <p:nvPicPr>
          <p:cNvPr id="18" name="Picture 17"/>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731520" y="7772400"/>
            <a:ext cx="1148181" cy="457200"/>
          </a:xfrm>
          <a:prstGeom prst="rect">
            <a:avLst/>
          </a:prstGeom>
        </p:spPr>
      </p:pic>
      <p:pic>
        <p:nvPicPr>
          <p:cNvPr id="21" name="Picture 20"/>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606812" y="7818143"/>
            <a:ext cx="566118" cy="228600"/>
          </a:xfrm>
          <a:prstGeom prst="rect">
            <a:avLst/>
          </a:prstGeom>
        </p:spPr>
      </p:pic>
      <p:sp>
        <p:nvSpPr>
          <p:cNvPr id="26" name="Text Placeholder 23"/>
          <p:cNvSpPr>
            <a:spLocks noGrp="1"/>
          </p:cNvSpPr>
          <p:nvPr>
            <p:ph type="body" sz="quarter" idx="14" hasCustomPrompt="1"/>
          </p:nvPr>
        </p:nvSpPr>
        <p:spPr>
          <a:xfrm>
            <a:off x="457200" y="7342632"/>
            <a:ext cx="6583680" cy="457200"/>
          </a:xfrm>
          <a:prstGeom prst="rect">
            <a:avLst/>
          </a:prstGeom>
        </p:spPr>
        <p:txBody>
          <a:bodyPr lIns="0" tIns="0" rIns="0" bIns="0" anchor="b"/>
          <a:lstStyle>
            <a:lvl1pPr marL="0" indent="0">
              <a:tabLst/>
              <a:defRPr sz="800" b="0" i="0">
                <a:solidFill>
                  <a:schemeClr val="tx1">
                    <a:alpha val="70000"/>
                  </a:schemeClr>
                </a:solidFill>
                <a:latin typeface="IBM Plex Sans" charset="0"/>
                <a:ea typeface="IBM Plex Sans" charset="0"/>
                <a:cs typeface="IBM Plex Sans" charset="0"/>
              </a:defRPr>
            </a:lvl1pPr>
            <a:lvl2pPr>
              <a:defRPr sz="900"/>
            </a:lvl2pPr>
            <a:lvl3pPr>
              <a:defRPr sz="900"/>
            </a:lvl3pPr>
            <a:lvl4pPr>
              <a:defRPr sz="900"/>
            </a:lvl4pPr>
            <a:lvl5pPr>
              <a:defRPr sz="900"/>
            </a:lvl5pPr>
          </a:lstStyle>
          <a:p>
            <a:pPr lvl="0"/>
            <a:r>
              <a:rPr lang="en-US" dirty="0"/>
              <a:t>Source: Edit source here</a:t>
            </a:r>
          </a:p>
        </p:txBody>
      </p:sp>
      <p:grpSp>
        <p:nvGrpSpPr>
          <p:cNvPr id="17" name="Group 16"/>
          <p:cNvGrpSpPr/>
          <p:nvPr userDrawn="1"/>
        </p:nvGrpSpPr>
        <p:grpSpPr>
          <a:xfrm>
            <a:off x="914400" y="7899655"/>
            <a:ext cx="2713350" cy="220571"/>
            <a:chOff x="914400" y="7899655"/>
            <a:chExt cx="2713350" cy="220571"/>
          </a:xfrm>
        </p:grpSpPr>
        <p:sp>
          <p:nvSpPr>
            <p:cNvPr id="20" name="Footer Placeholder 3"/>
            <p:cNvSpPr txBox="1">
              <a:spLocks/>
            </p:cNvSpPr>
            <p:nvPr userDrawn="1"/>
          </p:nvSpPr>
          <p:spPr>
            <a:xfrm>
              <a:off x="9144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solidFill>
                    <a:schemeClr val="tx1">
                      <a:alpha val="60000"/>
                    </a:schemeClr>
                  </a:solidFill>
                  <a:latin typeface="IBM Plex Sans" charset="0"/>
                  <a:ea typeface="IBM Plex Sans" charset="0"/>
                  <a:cs typeface="IBM Plex Sans" charset="0"/>
                </a:rPr>
                <a:t>©</a:t>
              </a:r>
              <a:r>
                <a:rPr lang="en-US" sz="400" b="0" i="0" dirty="0">
                  <a:solidFill>
                    <a:schemeClr val="tx1">
                      <a:alpha val="60000"/>
                    </a:schemeClr>
                  </a:solidFill>
                  <a:latin typeface="IBM Plex Sans" charset="0"/>
                  <a:ea typeface="IBM Plex Sans" charset="0"/>
                  <a:cs typeface="IBM Plex Sans" charset="0"/>
                </a:rPr>
                <a:t> </a:t>
              </a:r>
              <a:r>
                <a:rPr lang="en-US" sz="799" b="0" i="0" dirty="0">
                  <a:solidFill>
                    <a:schemeClr val="tx1">
                      <a:alpha val="60000"/>
                    </a:schemeClr>
                  </a:solidFill>
                  <a:latin typeface="IBM Plex Sans" charset="0"/>
                  <a:ea typeface="IBM Plex Sans" charset="0"/>
                  <a:cs typeface="IBM Plex Sans" charset="0"/>
                </a:rPr>
                <a:t>2019 IBM Corporation</a:t>
              </a:r>
              <a:r>
                <a:rPr lang="en-US" sz="799" b="0" i="0" baseline="0" dirty="0">
                  <a:solidFill>
                    <a:schemeClr val="tx1">
                      <a:alpha val="60000"/>
                    </a:schemeClr>
                  </a:solidFill>
                  <a:latin typeface="IBM Plex Sans" charset="0"/>
                  <a:ea typeface="IBM Plex Sans" charset="0"/>
                  <a:cs typeface="IBM Plex Sans" charset="0"/>
                </a:rPr>
                <a:t>              </a:t>
              </a:r>
              <a:r>
                <a:rPr lang="en-US" sz="799" b="0" i="0" dirty="0">
                  <a:solidFill>
                    <a:schemeClr val="tx1">
                      <a:alpha val="60000"/>
                    </a:schemeClr>
                  </a:solidFill>
                  <a:latin typeface="IBM Plex Sans" charset="0"/>
                  <a:ea typeface="IBM Plex Sans" charset="0"/>
                  <a:cs typeface="IBM Plex Sans" charset="0"/>
                </a:rPr>
                <a:t> </a:t>
              </a:r>
            </a:p>
          </p:txBody>
        </p:sp>
        <p:sp>
          <p:nvSpPr>
            <p:cNvPr id="22" name="Date Placeholder 2"/>
            <p:cNvSpPr txBox="1">
              <a:spLocks/>
            </p:cNvSpPr>
            <p:nvPr userDrawn="1"/>
          </p:nvSpPr>
          <p:spPr>
            <a:xfrm>
              <a:off x="2256150" y="7899655"/>
              <a:ext cx="1371600" cy="220571"/>
            </a:xfrm>
            <a:prstGeom prst="rect">
              <a:avLst/>
            </a:prstGeom>
          </p:spPr>
          <p:txBody>
            <a:bodyPr lIns="0" tIns="0" rIns="0" bIns="0" anchor="ctr"/>
            <a:lstStyle>
              <a:defPPr>
                <a:defRPr lang="en-US"/>
              </a:defPPr>
              <a:lvl1pPr marL="0" algn="l"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indent="0" fontAlgn="auto">
                <a:spcBef>
                  <a:spcPts val="0"/>
                </a:spcBef>
                <a:spcAft>
                  <a:spcPts val="0"/>
                </a:spcAft>
                <a:tabLst/>
                <a:defRPr/>
              </a:pPr>
              <a:r>
                <a:rPr lang="en-US" sz="799" b="0" i="0" dirty="0">
                  <a:solidFill>
                    <a:schemeClr val="tx1">
                      <a:alpha val="60000"/>
                    </a:schemeClr>
                  </a:solidFill>
                  <a:latin typeface="IBM Plex Sans" charset="0"/>
                  <a:ea typeface="IBM Plex Sans" charset="0"/>
                  <a:cs typeface="IBM Plex Sans" charset="0"/>
                </a:rPr>
                <a:t> </a:t>
              </a:r>
              <a:fld id="{7C9968D1-C8E5-4FE3-AED4-7D4518C301B3}" type="datetime3">
                <a:rPr lang="en-US" sz="799" b="0" i="0" smtClean="0">
                  <a:solidFill>
                    <a:schemeClr val="tx1">
                      <a:alpha val="60000"/>
                    </a:schemeClr>
                  </a:solidFill>
                  <a:latin typeface="IBM Plex Sans" charset="0"/>
                  <a:ea typeface="IBM Plex Sans" charset="0"/>
                  <a:cs typeface="IBM Plex Sans" charset="0"/>
                </a:rPr>
                <a:pPr marL="0" indent="0" fontAlgn="auto">
                  <a:spcBef>
                    <a:spcPts val="0"/>
                  </a:spcBef>
                  <a:spcAft>
                    <a:spcPts val="0"/>
                  </a:spcAft>
                  <a:tabLst/>
                  <a:defRPr/>
                </a:pPr>
                <a:t>3 December 2019</a:t>
              </a:fld>
              <a:endParaRPr lang="en-US" sz="799" b="0" i="0" dirty="0">
                <a:solidFill>
                  <a:schemeClr val="tx1">
                    <a:alpha val="60000"/>
                  </a:schemeClr>
                </a:solidFill>
                <a:latin typeface="IBM Plex Sans" charset="0"/>
                <a:ea typeface="IBM Plex Sans" charset="0"/>
                <a:cs typeface="IBM Plex Sans" charset="0"/>
              </a:endParaRPr>
            </a:p>
          </p:txBody>
        </p:sp>
      </p:grpSp>
      <p:sp>
        <p:nvSpPr>
          <p:cNvPr id="23" name="Footer Placeholder 3"/>
          <p:cNvSpPr txBox="1">
            <a:spLocks/>
          </p:cNvSpPr>
          <p:nvPr userDrawn="1"/>
        </p:nvSpPr>
        <p:spPr>
          <a:xfrm>
            <a:off x="38862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solidFill>
                  <a:schemeClr val="tx1">
                    <a:alpha val="60000"/>
                  </a:schemeClr>
                </a:solidFill>
                <a:latin typeface="IBM Plex Sans" charset="0"/>
                <a:ea typeface="IBM Plex Sans" charset="0"/>
                <a:cs typeface="IBM Plex Sans" charset="0"/>
              </a:rPr>
              <a:t>IBM Services</a:t>
            </a:r>
          </a:p>
        </p:txBody>
      </p:sp>
      <p:sp>
        <p:nvSpPr>
          <p:cNvPr id="24" name="Slide Number Placeholder 2"/>
          <p:cNvSpPr txBox="1">
            <a:spLocks/>
          </p:cNvSpPr>
          <p:nvPr userDrawn="1"/>
        </p:nvSpPr>
        <p:spPr>
          <a:xfrm>
            <a:off x="454858" y="7893792"/>
            <a:ext cx="327879" cy="219050"/>
          </a:xfrm>
          <a:prstGeom prst="rect">
            <a:avLst/>
          </a:prstGeom>
        </p:spPr>
        <p:txBody>
          <a:bodyPr lIns="0" tIns="0" rIns="0" bIns="0" anchor="ctr"/>
          <a:lstStyle>
            <a:defPPr>
              <a:defRPr lang="en-US"/>
            </a:defPPr>
            <a:lvl1pPr marL="0" algn="l" defTabSz="685800" rtl="0" eaLnBrk="1" latinLnBrk="0" hangingPunct="1">
              <a:defRPr sz="1350" kern="1200">
                <a:solidFill>
                  <a:schemeClr val="bg2"/>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gn="l"/>
            <a:fld id="{3FD999D4-B456-9943-89B7-30D56181CE18}" type="slidenum">
              <a:rPr lang="en-US" sz="800" b="0" i="0" smtClean="0">
                <a:solidFill>
                  <a:schemeClr val="tx1"/>
                </a:solidFill>
                <a:latin typeface="IBM Plex Sans" charset="0"/>
                <a:ea typeface="IBM Plex Sans" charset="0"/>
                <a:cs typeface="IBM Plex Sans" charset="0"/>
              </a:rPr>
              <a:pPr algn="l"/>
              <a:t>‹#›</a:t>
            </a:fld>
            <a:endParaRPr lang="en-US" sz="800" b="0" i="0" dirty="0">
              <a:solidFill>
                <a:schemeClr val="tx1"/>
              </a:solidFill>
              <a:latin typeface="IBM Plex Sans" charset="0"/>
              <a:ea typeface="IBM Plex Sans" charset="0"/>
              <a:cs typeface="IBM Plex Sans" charset="0"/>
            </a:endParaRPr>
          </a:p>
        </p:txBody>
      </p:sp>
    </p:spTree>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userDrawn="1">
  <p:cSld name="4-4_Title and Content">
    <p:spTree>
      <p:nvGrpSpPr>
        <p:cNvPr id="1" name=""/>
        <p:cNvGrpSpPr/>
        <p:nvPr/>
      </p:nvGrpSpPr>
      <p:grpSpPr>
        <a:xfrm>
          <a:off x="0" y="0"/>
          <a:ext cx="0" cy="0"/>
          <a:chOff x="0" y="0"/>
          <a:chExt cx="0" cy="0"/>
        </a:xfrm>
      </p:grpSpPr>
      <p:sp>
        <p:nvSpPr>
          <p:cNvPr id="16" name="Content Placeholder 2"/>
          <p:cNvSpPr>
            <a:spLocks noGrp="1"/>
          </p:cNvSpPr>
          <p:nvPr>
            <p:ph idx="13"/>
          </p:nvPr>
        </p:nvSpPr>
        <p:spPr>
          <a:xfrm>
            <a:off x="7315200" y="4114800"/>
            <a:ext cx="3657600" cy="4114800"/>
          </a:xfrm>
          <a:prstGeom prst="rect">
            <a:avLst/>
          </a:prstGeom>
        </p:spPr>
        <p:txBody>
          <a:bodyPr vert="horz" lIns="228600" tIns="228600" rIns="228600" bIns="0" rtlCol="0" anchor="t">
            <a:noAutofit/>
          </a:bodyPr>
          <a:lstStyle>
            <a:lvl1pPr>
              <a:defRPr lang="en-US" dirty="0" smtClean="0">
                <a:latin typeface="IBM Plex Sans" charset="0"/>
                <a:ea typeface="IBM Plex Sans" charset="0"/>
                <a:cs typeface="IBM Plex Sans" charset="0"/>
              </a:defRPr>
            </a:lvl1pPr>
            <a:lvl2pPr>
              <a:defRPr lang="en-US" dirty="0" smtClean="0">
                <a:latin typeface="IBM Plex Sans" charset="0"/>
                <a:ea typeface="IBM Plex Sans" charset="0"/>
                <a:cs typeface="IBM Plex Sans" charset="0"/>
              </a:defRPr>
            </a:lvl2pPr>
            <a:lvl3pPr>
              <a:defRPr lang="en-US" dirty="0" smtClean="0">
                <a:latin typeface="IBM Plex Sans" charset="0"/>
                <a:ea typeface="IBM Plex Sans" charset="0"/>
                <a:cs typeface="IBM Plex Sans" charset="0"/>
              </a:defRPr>
            </a:lvl3pPr>
            <a:lvl4pPr>
              <a:defRPr lang="en-US" dirty="0" smtClean="0">
                <a:latin typeface="IBM Plex Sans" charset="0"/>
                <a:ea typeface="IBM Plex Sans" charset="0"/>
                <a:cs typeface="IBM Plex Sans" charset="0"/>
              </a:defRPr>
            </a:lvl4pPr>
            <a:lvl5pPr>
              <a:defRPr lang="en-US" dirty="0">
                <a:latin typeface="IBM Plex Sans" charset="0"/>
                <a:ea typeface="IBM Plex Sans" charset="0"/>
                <a:cs typeface="IBM Plex Sans" charset="0"/>
              </a:defRPr>
            </a:lvl5pPr>
          </a:lstStyle>
          <a:p>
            <a:pPr marL="0" lvl="0">
              <a:spcBef>
                <a:spcPts val="600"/>
              </a:spcBef>
              <a:tabLst/>
            </a:pPr>
            <a:r>
              <a:rPr lang="en-US" dirty="0"/>
              <a:t>Click to edit Master text styles</a:t>
            </a:r>
          </a:p>
        </p:txBody>
      </p:sp>
      <p:sp>
        <p:nvSpPr>
          <p:cNvPr id="17" name="Content Placeholder 2"/>
          <p:cNvSpPr>
            <a:spLocks noGrp="1"/>
          </p:cNvSpPr>
          <p:nvPr>
            <p:ph idx="14"/>
          </p:nvPr>
        </p:nvSpPr>
        <p:spPr>
          <a:xfrm>
            <a:off x="10973773" y="4114800"/>
            <a:ext cx="3657600" cy="4114800"/>
          </a:xfrm>
          <a:prstGeom prst="rect">
            <a:avLst/>
          </a:prstGeom>
        </p:spPr>
        <p:txBody>
          <a:bodyPr vert="horz" lIns="228600" tIns="228600" rIns="228600" bIns="0" rtlCol="0" anchor="t">
            <a:noAutofit/>
          </a:bodyPr>
          <a:lstStyle>
            <a:lvl1pPr>
              <a:defRPr lang="en-US" dirty="0" smtClean="0">
                <a:latin typeface="IBM Plex Sans" charset="0"/>
                <a:ea typeface="IBM Plex Sans" charset="0"/>
                <a:cs typeface="IBM Plex Sans" charset="0"/>
              </a:defRPr>
            </a:lvl1pPr>
            <a:lvl2pPr>
              <a:defRPr lang="en-US" dirty="0" smtClean="0">
                <a:latin typeface="IBM Plex Sans" charset="0"/>
                <a:ea typeface="IBM Plex Sans" charset="0"/>
                <a:cs typeface="IBM Plex Sans" charset="0"/>
              </a:defRPr>
            </a:lvl2pPr>
            <a:lvl3pPr>
              <a:defRPr lang="en-US" dirty="0" smtClean="0">
                <a:latin typeface="IBM Plex Sans" charset="0"/>
                <a:ea typeface="IBM Plex Sans" charset="0"/>
                <a:cs typeface="IBM Plex Sans" charset="0"/>
              </a:defRPr>
            </a:lvl3pPr>
            <a:lvl4pPr>
              <a:defRPr lang="en-US" dirty="0" smtClean="0">
                <a:latin typeface="IBM Plex Sans" charset="0"/>
                <a:ea typeface="IBM Plex Sans" charset="0"/>
                <a:cs typeface="IBM Plex Sans" charset="0"/>
              </a:defRPr>
            </a:lvl4pPr>
            <a:lvl5pPr>
              <a:defRPr lang="en-US" dirty="0">
                <a:latin typeface="IBM Plex Sans" charset="0"/>
                <a:ea typeface="IBM Plex Sans" charset="0"/>
                <a:cs typeface="IBM Plex Sans" charset="0"/>
              </a:defRPr>
            </a:lvl5pPr>
          </a:lstStyle>
          <a:p>
            <a:pPr marL="0" lvl="0">
              <a:spcBef>
                <a:spcPts val="600"/>
              </a:spcBef>
              <a:tabLst/>
            </a:pPr>
            <a:r>
              <a:rPr lang="en-US" dirty="0"/>
              <a:t>Click to edit Master text styles</a:t>
            </a:r>
          </a:p>
        </p:txBody>
      </p:sp>
      <p:sp>
        <p:nvSpPr>
          <p:cNvPr id="3" name="Content Placeholder 2"/>
          <p:cNvSpPr>
            <a:spLocks noGrp="1"/>
          </p:cNvSpPr>
          <p:nvPr>
            <p:ph idx="1"/>
          </p:nvPr>
        </p:nvSpPr>
        <p:spPr>
          <a:xfrm>
            <a:off x="0" y="4114800"/>
            <a:ext cx="3657600" cy="4114800"/>
          </a:xfrm>
          <a:prstGeom prst="rect">
            <a:avLst/>
          </a:prstGeom>
        </p:spPr>
        <p:txBody>
          <a:bodyPr vert="horz" lIns="457200" tIns="228600" rIns="228600" bIns="0" rtlCol="0" anchor="t">
            <a:noAutofit/>
          </a:bodyPr>
          <a:lstStyle>
            <a:lvl1pPr>
              <a:defRPr lang="en-US" dirty="0" smtClean="0">
                <a:solidFill>
                  <a:schemeClr val="bg2"/>
                </a:solidFill>
                <a:latin typeface="IBM Plex Sans" charset="0"/>
                <a:ea typeface="IBM Plex Sans" charset="0"/>
                <a:cs typeface="IBM Plex Sans" charset="0"/>
              </a:defRPr>
            </a:lvl1pPr>
            <a:lvl2pPr>
              <a:defRPr lang="en-US" dirty="0" smtClean="0">
                <a:solidFill>
                  <a:schemeClr val="bg2"/>
                </a:solidFill>
                <a:latin typeface="IBM Plex Sans" charset="0"/>
                <a:ea typeface="IBM Plex Sans" charset="0"/>
                <a:cs typeface="IBM Plex Sans" charset="0"/>
              </a:defRPr>
            </a:lvl2pPr>
            <a:lvl3pPr>
              <a:defRPr lang="en-US" dirty="0" smtClean="0">
                <a:solidFill>
                  <a:schemeClr val="bg2"/>
                </a:solidFill>
                <a:latin typeface="IBM Plex Sans" charset="0"/>
                <a:ea typeface="IBM Plex Sans" charset="0"/>
                <a:cs typeface="IBM Plex Sans" charset="0"/>
              </a:defRPr>
            </a:lvl3pPr>
            <a:lvl4pPr>
              <a:defRPr lang="en-US" dirty="0" smtClean="0">
                <a:solidFill>
                  <a:schemeClr val="bg2"/>
                </a:solidFill>
                <a:latin typeface="IBM Plex Sans" charset="0"/>
                <a:ea typeface="IBM Plex Sans" charset="0"/>
                <a:cs typeface="IBM Plex Sans" charset="0"/>
              </a:defRPr>
            </a:lvl4pPr>
            <a:lvl5pPr>
              <a:defRPr lang="en-US" dirty="0">
                <a:solidFill>
                  <a:schemeClr val="bg2"/>
                </a:solidFill>
                <a:latin typeface="IBM Plex Sans" charset="0"/>
                <a:ea typeface="IBM Plex Sans" charset="0"/>
                <a:cs typeface="IBM Plex Sans" charset="0"/>
              </a:defRPr>
            </a:lvl5pPr>
          </a:lstStyle>
          <a:p>
            <a:pPr marL="0" lvl="0">
              <a:spcBef>
                <a:spcPts val="600"/>
              </a:spcBef>
              <a:tabLst/>
            </a:pPr>
            <a:r>
              <a:rPr lang="en-US" dirty="0"/>
              <a:t>Click to edit Master text styles</a:t>
            </a:r>
          </a:p>
        </p:txBody>
      </p:sp>
      <p:sp>
        <p:nvSpPr>
          <p:cNvPr id="15" name="Content Placeholder 2"/>
          <p:cNvSpPr>
            <a:spLocks noGrp="1"/>
          </p:cNvSpPr>
          <p:nvPr>
            <p:ph idx="12"/>
          </p:nvPr>
        </p:nvSpPr>
        <p:spPr>
          <a:xfrm>
            <a:off x="3657600" y="4114800"/>
            <a:ext cx="3657600" cy="4114800"/>
          </a:xfrm>
          <a:prstGeom prst="rect">
            <a:avLst/>
          </a:prstGeom>
        </p:spPr>
        <p:txBody>
          <a:bodyPr vert="horz" lIns="228600" tIns="228600" rIns="228600" bIns="0" rtlCol="0" anchor="t">
            <a:noAutofit/>
          </a:bodyPr>
          <a:lstStyle>
            <a:lvl1pPr>
              <a:defRPr lang="en-US" dirty="0" smtClean="0">
                <a:latin typeface="IBM Plex Sans" charset="0"/>
                <a:ea typeface="IBM Plex Sans" charset="0"/>
                <a:cs typeface="IBM Plex Sans" charset="0"/>
              </a:defRPr>
            </a:lvl1pPr>
            <a:lvl2pPr>
              <a:defRPr lang="en-US" dirty="0" smtClean="0">
                <a:latin typeface="IBM Plex Sans" charset="0"/>
                <a:ea typeface="IBM Plex Sans" charset="0"/>
                <a:cs typeface="IBM Plex Sans" charset="0"/>
              </a:defRPr>
            </a:lvl2pPr>
            <a:lvl3pPr>
              <a:defRPr lang="en-US" dirty="0" smtClean="0">
                <a:latin typeface="IBM Plex Sans" charset="0"/>
                <a:ea typeface="IBM Plex Sans" charset="0"/>
                <a:cs typeface="IBM Plex Sans" charset="0"/>
              </a:defRPr>
            </a:lvl3pPr>
            <a:lvl4pPr>
              <a:defRPr lang="en-US" dirty="0" smtClean="0">
                <a:latin typeface="IBM Plex Sans" charset="0"/>
                <a:ea typeface="IBM Plex Sans" charset="0"/>
                <a:cs typeface="IBM Plex Sans" charset="0"/>
              </a:defRPr>
            </a:lvl4pPr>
            <a:lvl5pPr>
              <a:defRPr lang="en-US" dirty="0">
                <a:latin typeface="IBM Plex Sans" charset="0"/>
                <a:ea typeface="IBM Plex Sans" charset="0"/>
                <a:cs typeface="IBM Plex Sans" charset="0"/>
              </a:defRPr>
            </a:lvl5pPr>
          </a:lstStyle>
          <a:p>
            <a:pPr marL="0" lvl="0">
              <a:spcBef>
                <a:spcPts val="600"/>
              </a:spcBef>
              <a:tabLst/>
            </a:pPr>
            <a:r>
              <a:rPr lang="en-US" dirty="0"/>
              <a:t>Click to edit Master text styles</a:t>
            </a:r>
          </a:p>
        </p:txBody>
      </p:sp>
      <p:sp>
        <p:nvSpPr>
          <p:cNvPr id="5" name="Text Placeholder 4"/>
          <p:cNvSpPr>
            <a:spLocks noGrp="1"/>
          </p:cNvSpPr>
          <p:nvPr>
            <p:ph type="body" sz="quarter" idx="11"/>
          </p:nvPr>
        </p:nvSpPr>
        <p:spPr>
          <a:xfrm>
            <a:off x="457200" y="265176"/>
            <a:ext cx="6583680" cy="274320"/>
          </a:xfrm>
          <a:prstGeom prst="rect">
            <a:avLst/>
          </a:prstGeom>
        </p:spPr>
        <p:txBody>
          <a:bodyPr lIns="0" tIns="0" rIns="0" bIns="0">
            <a:noAutofit/>
          </a:bodyPr>
          <a:lstStyle>
            <a:lvl1pPr marL="0" indent="0">
              <a:tabLst/>
              <a:defRPr sz="1600" b="0" i="0">
                <a:solidFill>
                  <a:schemeClr val="accent1"/>
                </a:solidFill>
                <a:latin typeface="IBM Plex Sans" charset="0"/>
                <a:ea typeface="IBM Plex Sans" charset="0"/>
                <a:cs typeface="IBM Plex Sans" charset="0"/>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pic>
        <p:nvPicPr>
          <p:cNvPr id="18" name="Picture 1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606812" y="7818143"/>
            <a:ext cx="566118" cy="228601"/>
          </a:xfrm>
          <a:prstGeom prst="rect">
            <a:avLst/>
          </a:prstGeom>
        </p:spPr>
      </p:pic>
      <p:cxnSp>
        <p:nvCxnSpPr>
          <p:cNvPr id="24" name="Straight Connector 23"/>
          <p:cNvCxnSpPr/>
          <p:nvPr userDrawn="1"/>
        </p:nvCxnSpPr>
        <p:spPr>
          <a:xfrm>
            <a:off x="7315200" y="4114800"/>
            <a:ext cx="0" cy="3657600"/>
          </a:xfrm>
          <a:prstGeom prst="line">
            <a:avLst/>
          </a:prstGeom>
          <a:ln w="3175">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userDrawn="1"/>
        </p:nvCxnSpPr>
        <p:spPr>
          <a:xfrm>
            <a:off x="10972800" y="4114800"/>
            <a:ext cx="0" cy="3657600"/>
          </a:xfrm>
          <a:prstGeom prst="line">
            <a:avLst/>
          </a:prstGeom>
          <a:ln w="3175">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26" name="Straight Connector 25"/>
          <p:cNvCxnSpPr/>
          <p:nvPr userDrawn="1"/>
        </p:nvCxnSpPr>
        <p:spPr>
          <a:xfrm>
            <a:off x="3657600" y="4114800"/>
            <a:ext cx="0" cy="3657600"/>
          </a:xfrm>
          <a:prstGeom prst="line">
            <a:avLst/>
          </a:prstGeom>
          <a:ln w="3175">
            <a:solidFill>
              <a:schemeClr val="bg2"/>
            </a:solidFill>
          </a:ln>
          <a:effectLst/>
        </p:spPr>
        <p:style>
          <a:lnRef idx="2">
            <a:schemeClr val="accent1"/>
          </a:lnRef>
          <a:fillRef idx="0">
            <a:schemeClr val="accent1"/>
          </a:fillRef>
          <a:effectRef idx="1">
            <a:schemeClr val="accent1"/>
          </a:effectRef>
          <a:fontRef idx="minor">
            <a:schemeClr val="tx1"/>
          </a:fontRef>
        </p:style>
      </p:cxnSp>
      <p:grpSp>
        <p:nvGrpSpPr>
          <p:cNvPr id="19" name="Group 18"/>
          <p:cNvGrpSpPr/>
          <p:nvPr userDrawn="1"/>
        </p:nvGrpSpPr>
        <p:grpSpPr>
          <a:xfrm>
            <a:off x="914400" y="7899655"/>
            <a:ext cx="2713350" cy="220571"/>
            <a:chOff x="914400" y="7899655"/>
            <a:chExt cx="2713350" cy="220571"/>
          </a:xfrm>
        </p:grpSpPr>
        <p:sp>
          <p:nvSpPr>
            <p:cNvPr id="20" name="Footer Placeholder 3"/>
            <p:cNvSpPr txBox="1">
              <a:spLocks/>
            </p:cNvSpPr>
            <p:nvPr userDrawn="1"/>
          </p:nvSpPr>
          <p:spPr>
            <a:xfrm>
              <a:off x="9144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solidFill>
                    <a:schemeClr val="bg2">
                      <a:alpha val="60000"/>
                    </a:schemeClr>
                  </a:solidFill>
                  <a:latin typeface="IBM Plex Sans" charset="0"/>
                  <a:ea typeface="IBM Plex Sans" charset="0"/>
                  <a:cs typeface="IBM Plex Sans" charset="0"/>
                </a:rPr>
                <a:t>©</a:t>
              </a:r>
              <a:r>
                <a:rPr lang="en-US" sz="400" b="0" i="0" dirty="0">
                  <a:solidFill>
                    <a:schemeClr val="bg2">
                      <a:alpha val="60000"/>
                    </a:schemeClr>
                  </a:solidFill>
                  <a:latin typeface="IBM Plex Sans" charset="0"/>
                  <a:ea typeface="IBM Plex Sans" charset="0"/>
                  <a:cs typeface="IBM Plex Sans" charset="0"/>
                </a:rPr>
                <a:t> </a:t>
              </a:r>
              <a:r>
                <a:rPr lang="en-US" sz="799" b="0" i="0" dirty="0">
                  <a:solidFill>
                    <a:schemeClr val="bg2">
                      <a:alpha val="60000"/>
                    </a:schemeClr>
                  </a:solidFill>
                  <a:latin typeface="IBM Plex Sans" charset="0"/>
                  <a:ea typeface="IBM Plex Sans" charset="0"/>
                  <a:cs typeface="IBM Plex Sans" charset="0"/>
                </a:rPr>
                <a:t>2019 IBM Corporation</a:t>
              </a:r>
              <a:r>
                <a:rPr lang="en-US" sz="799" b="0" i="0" baseline="0" dirty="0">
                  <a:solidFill>
                    <a:schemeClr val="bg2">
                      <a:alpha val="60000"/>
                    </a:schemeClr>
                  </a:solidFill>
                  <a:latin typeface="IBM Plex Sans" charset="0"/>
                  <a:ea typeface="IBM Plex Sans" charset="0"/>
                  <a:cs typeface="IBM Plex Sans" charset="0"/>
                </a:rPr>
                <a:t>              </a:t>
              </a:r>
              <a:r>
                <a:rPr lang="en-US" sz="799" b="0" i="0" dirty="0">
                  <a:solidFill>
                    <a:schemeClr val="bg2">
                      <a:alpha val="60000"/>
                    </a:schemeClr>
                  </a:solidFill>
                  <a:latin typeface="IBM Plex Sans" charset="0"/>
                  <a:ea typeface="IBM Plex Sans" charset="0"/>
                  <a:cs typeface="IBM Plex Sans" charset="0"/>
                </a:rPr>
                <a:t> </a:t>
              </a:r>
            </a:p>
          </p:txBody>
        </p:sp>
        <p:sp>
          <p:nvSpPr>
            <p:cNvPr id="21" name="Date Placeholder 2"/>
            <p:cNvSpPr txBox="1">
              <a:spLocks/>
            </p:cNvSpPr>
            <p:nvPr userDrawn="1"/>
          </p:nvSpPr>
          <p:spPr>
            <a:xfrm>
              <a:off x="2256150" y="7899655"/>
              <a:ext cx="1371600" cy="220571"/>
            </a:xfrm>
            <a:prstGeom prst="rect">
              <a:avLst/>
            </a:prstGeom>
          </p:spPr>
          <p:txBody>
            <a:bodyPr lIns="0" tIns="0" rIns="0" bIns="0" anchor="ctr"/>
            <a:lstStyle>
              <a:defPPr>
                <a:defRPr lang="en-US"/>
              </a:defPPr>
              <a:lvl1pPr marL="0" algn="l"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indent="0" fontAlgn="auto">
                <a:spcBef>
                  <a:spcPts val="0"/>
                </a:spcBef>
                <a:spcAft>
                  <a:spcPts val="0"/>
                </a:spcAft>
                <a:tabLst/>
                <a:defRPr/>
              </a:pPr>
              <a:r>
                <a:rPr lang="en-US" sz="799" b="0" i="0" dirty="0">
                  <a:solidFill>
                    <a:schemeClr val="bg2">
                      <a:alpha val="60000"/>
                    </a:schemeClr>
                  </a:solidFill>
                  <a:latin typeface="IBM Plex Sans" charset="0"/>
                  <a:ea typeface="IBM Plex Sans" charset="0"/>
                  <a:cs typeface="IBM Plex Sans" charset="0"/>
                </a:rPr>
                <a:t> </a:t>
              </a:r>
              <a:fld id="{7C9968D1-C8E5-4FE3-AED4-7D4518C301B3}" type="datetime3">
                <a:rPr lang="en-US" sz="799" b="0" i="0" smtClean="0">
                  <a:solidFill>
                    <a:schemeClr val="bg2">
                      <a:alpha val="60000"/>
                    </a:schemeClr>
                  </a:solidFill>
                  <a:latin typeface="IBM Plex Sans" charset="0"/>
                  <a:ea typeface="IBM Plex Sans" charset="0"/>
                  <a:cs typeface="IBM Plex Sans" charset="0"/>
                </a:rPr>
                <a:pPr marL="0" indent="0" fontAlgn="auto">
                  <a:spcBef>
                    <a:spcPts val="0"/>
                  </a:spcBef>
                  <a:spcAft>
                    <a:spcPts val="0"/>
                  </a:spcAft>
                  <a:tabLst/>
                  <a:defRPr/>
                </a:pPr>
                <a:t>3 December 2019</a:t>
              </a:fld>
              <a:endParaRPr lang="en-US" sz="799" b="0" i="0" dirty="0">
                <a:solidFill>
                  <a:schemeClr val="bg2">
                    <a:alpha val="60000"/>
                  </a:schemeClr>
                </a:solidFill>
                <a:latin typeface="IBM Plex Sans" charset="0"/>
                <a:ea typeface="IBM Plex Sans" charset="0"/>
                <a:cs typeface="IBM Plex Sans" charset="0"/>
              </a:endParaRPr>
            </a:p>
          </p:txBody>
        </p:sp>
      </p:grpSp>
      <p:sp>
        <p:nvSpPr>
          <p:cNvPr id="22" name="Footer Placeholder 3"/>
          <p:cNvSpPr txBox="1">
            <a:spLocks/>
          </p:cNvSpPr>
          <p:nvPr userDrawn="1"/>
        </p:nvSpPr>
        <p:spPr>
          <a:xfrm>
            <a:off x="38862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solidFill>
                  <a:schemeClr val="bg2">
                    <a:alpha val="60000"/>
                  </a:schemeClr>
                </a:solidFill>
                <a:latin typeface="IBM Plex Sans" charset="0"/>
                <a:ea typeface="IBM Plex Sans" charset="0"/>
                <a:cs typeface="IBM Plex Sans" charset="0"/>
              </a:rPr>
              <a:t>IBM Services</a:t>
            </a:r>
          </a:p>
        </p:txBody>
      </p:sp>
      <p:sp>
        <p:nvSpPr>
          <p:cNvPr id="23" name="Slide Number Placeholder 2"/>
          <p:cNvSpPr txBox="1">
            <a:spLocks/>
          </p:cNvSpPr>
          <p:nvPr userDrawn="1"/>
        </p:nvSpPr>
        <p:spPr>
          <a:xfrm>
            <a:off x="454858" y="7893792"/>
            <a:ext cx="327879" cy="219050"/>
          </a:xfrm>
          <a:prstGeom prst="rect">
            <a:avLst/>
          </a:prstGeom>
        </p:spPr>
        <p:txBody>
          <a:bodyPr lIns="0" tIns="0" rIns="0" bIns="0" anchor="ctr"/>
          <a:lstStyle>
            <a:defPPr>
              <a:defRPr lang="en-US"/>
            </a:defPPr>
            <a:lvl1pPr marL="0" algn="l" defTabSz="685800" rtl="0" eaLnBrk="1" latinLnBrk="0" hangingPunct="1">
              <a:defRPr sz="1350" kern="1200">
                <a:solidFill>
                  <a:schemeClr val="bg2"/>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gn="l"/>
            <a:fld id="{3FD999D4-B456-9943-89B7-30D56181CE18}" type="slidenum">
              <a:rPr lang="en-US" sz="800" b="0" i="0" smtClean="0">
                <a:solidFill>
                  <a:schemeClr val="bg2"/>
                </a:solidFill>
                <a:latin typeface="IBM Plex Sans" charset="0"/>
                <a:ea typeface="IBM Plex Sans" charset="0"/>
                <a:cs typeface="IBM Plex Sans" charset="0"/>
              </a:rPr>
              <a:pPr algn="l"/>
              <a:t>‹#›</a:t>
            </a:fld>
            <a:endParaRPr lang="en-US" sz="800" b="0" i="0" dirty="0">
              <a:solidFill>
                <a:schemeClr val="bg2"/>
              </a:solidFill>
              <a:latin typeface="IBM Plex Sans" charset="0"/>
              <a:ea typeface="IBM Plex Sans" charset="0"/>
              <a:cs typeface="IBM Plex Sans" charset="0"/>
            </a:endParaRPr>
          </a:p>
        </p:txBody>
      </p:sp>
      <p:sp>
        <p:nvSpPr>
          <p:cNvPr id="27" name="Text Placeholder 23"/>
          <p:cNvSpPr>
            <a:spLocks noGrp="1"/>
          </p:cNvSpPr>
          <p:nvPr>
            <p:ph type="body" sz="quarter" idx="15" hasCustomPrompt="1"/>
          </p:nvPr>
        </p:nvSpPr>
        <p:spPr>
          <a:xfrm>
            <a:off x="457200" y="7342632"/>
            <a:ext cx="6583680" cy="457200"/>
          </a:xfrm>
          <a:prstGeom prst="rect">
            <a:avLst/>
          </a:prstGeom>
        </p:spPr>
        <p:txBody>
          <a:bodyPr lIns="0" tIns="0" rIns="0" bIns="0" anchor="b"/>
          <a:lstStyle>
            <a:lvl1pPr marL="0" indent="0">
              <a:tabLst/>
              <a:defRPr sz="800" b="0" i="0">
                <a:solidFill>
                  <a:schemeClr val="bg2">
                    <a:alpha val="70000"/>
                  </a:schemeClr>
                </a:solidFill>
                <a:latin typeface="IBM Plex Sans" charset="0"/>
                <a:ea typeface="IBM Plex Sans" charset="0"/>
                <a:cs typeface="IBM Plex Sans" charset="0"/>
              </a:defRPr>
            </a:lvl1pPr>
            <a:lvl2pPr>
              <a:defRPr sz="900"/>
            </a:lvl2pPr>
            <a:lvl3pPr>
              <a:defRPr sz="900"/>
            </a:lvl3pPr>
            <a:lvl4pPr>
              <a:defRPr sz="900"/>
            </a:lvl4pPr>
            <a:lvl5pPr>
              <a:defRPr sz="900"/>
            </a:lvl5pPr>
          </a:lstStyle>
          <a:p>
            <a:pPr lvl="0"/>
            <a:r>
              <a:rPr lang="en-US" dirty="0"/>
              <a:t>Source: Edit source here</a:t>
            </a:r>
          </a:p>
        </p:txBody>
      </p:sp>
      <p:sp>
        <p:nvSpPr>
          <p:cNvPr id="28" name="Title 1"/>
          <p:cNvSpPr>
            <a:spLocks noGrp="1"/>
          </p:cNvSpPr>
          <p:nvPr>
            <p:ph type="title"/>
          </p:nvPr>
        </p:nvSpPr>
        <p:spPr>
          <a:xfrm>
            <a:off x="457200" y="685800"/>
            <a:ext cx="13716000" cy="1143000"/>
          </a:xfrm>
        </p:spPr>
        <p:txBody>
          <a:bodyPr>
            <a:noAutofit/>
          </a:bodyPr>
          <a:lstStyle>
            <a:lvl1pPr>
              <a:defRPr>
                <a:solidFill>
                  <a:schemeClr val="bg2"/>
                </a:solidFill>
                <a:latin typeface="IBM Plex Sans" charset="0"/>
                <a:ea typeface="IBM Plex Sans" charset="0"/>
                <a:cs typeface="IBM Plex Sans" charset="0"/>
              </a:defRPr>
            </a:lvl1pPr>
          </a:lstStyle>
          <a:p>
            <a:r>
              <a:rPr lang="en-US" dirty="0"/>
              <a:t>Click to edit Master title style</a:t>
            </a:r>
          </a:p>
        </p:txBody>
      </p:sp>
    </p:spTree>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userDrawn="1">
  <p:cSld name="1_4-4_Title and Content">
    <p:spTree>
      <p:nvGrpSpPr>
        <p:cNvPr id="1" name=""/>
        <p:cNvGrpSpPr/>
        <p:nvPr/>
      </p:nvGrpSpPr>
      <p:grpSpPr>
        <a:xfrm>
          <a:off x="0" y="0"/>
          <a:ext cx="0" cy="0"/>
          <a:chOff x="0" y="0"/>
          <a:chExt cx="0" cy="0"/>
        </a:xfrm>
      </p:grpSpPr>
      <p:sp>
        <p:nvSpPr>
          <p:cNvPr id="16" name="Content Placeholder 2"/>
          <p:cNvSpPr>
            <a:spLocks noGrp="1"/>
          </p:cNvSpPr>
          <p:nvPr>
            <p:ph idx="13"/>
          </p:nvPr>
        </p:nvSpPr>
        <p:spPr>
          <a:xfrm>
            <a:off x="7315200" y="4114800"/>
            <a:ext cx="3657600" cy="4114800"/>
          </a:xfrm>
          <a:prstGeom prst="rect">
            <a:avLst/>
          </a:prstGeom>
          <a:solidFill>
            <a:schemeClr val="accent2"/>
          </a:solidFill>
        </p:spPr>
        <p:txBody>
          <a:bodyPr vert="horz" lIns="228600" tIns="228600" rIns="228600" bIns="0" rtlCol="0" anchor="t">
            <a:noAutofit/>
          </a:bodyPr>
          <a:lstStyle>
            <a:lvl1pPr>
              <a:defRPr lang="en-US" dirty="0" smtClean="0">
                <a:latin typeface="IBM Plex Sans" charset="0"/>
                <a:ea typeface="IBM Plex Sans" charset="0"/>
                <a:cs typeface="IBM Plex Sans" charset="0"/>
              </a:defRPr>
            </a:lvl1pPr>
            <a:lvl2pPr>
              <a:defRPr lang="en-US" dirty="0" smtClean="0">
                <a:latin typeface="IBM Plex Sans" charset="0"/>
                <a:ea typeface="IBM Plex Sans" charset="0"/>
                <a:cs typeface="IBM Plex Sans" charset="0"/>
              </a:defRPr>
            </a:lvl2pPr>
            <a:lvl3pPr>
              <a:defRPr lang="en-US" dirty="0" smtClean="0">
                <a:latin typeface="IBM Plex Sans" charset="0"/>
                <a:ea typeface="IBM Plex Sans" charset="0"/>
                <a:cs typeface="IBM Plex Sans" charset="0"/>
              </a:defRPr>
            </a:lvl3pPr>
            <a:lvl4pPr>
              <a:defRPr lang="en-US" dirty="0" smtClean="0">
                <a:latin typeface="IBM Plex Sans" charset="0"/>
                <a:ea typeface="IBM Plex Sans" charset="0"/>
                <a:cs typeface="IBM Plex Sans" charset="0"/>
              </a:defRPr>
            </a:lvl4pPr>
            <a:lvl5pPr>
              <a:defRPr lang="en-US" dirty="0">
                <a:latin typeface="IBM Plex Sans" charset="0"/>
                <a:ea typeface="IBM Plex Sans" charset="0"/>
                <a:cs typeface="IBM Plex Sans" charset="0"/>
              </a:defRPr>
            </a:lvl5pPr>
          </a:lstStyle>
          <a:p>
            <a:pPr marL="0" lvl="0">
              <a:spcBef>
                <a:spcPts val="600"/>
              </a:spcBef>
              <a:tabLst/>
            </a:pPr>
            <a:r>
              <a:rPr lang="en-US" dirty="0"/>
              <a:t>Click to edit Master text styles</a:t>
            </a:r>
          </a:p>
        </p:txBody>
      </p:sp>
      <p:sp>
        <p:nvSpPr>
          <p:cNvPr id="17" name="Content Placeholder 2"/>
          <p:cNvSpPr>
            <a:spLocks noGrp="1"/>
          </p:cNvSpPr>
          <p:nvPr>
            <p:ph idx="14"/>
          </p:nvPr>
        </p:nvSpPr>
        <p:spPr>
          <a:xfrm>
            <a:off x="10973773" y="4114800"/>
            <a:ext cx="3657600" cy="4114800"/>
          </a:xfrm>
          <a:prstGeom prst="rect">
            <a:avLst/>
          </a:prstGeom>
          <a:solidFill>
            <a:schemeClr val="accent1"/>
          </a:solidFill>
        </p:spPr>
        <p:txBody>
          <a:bodyPr vert="horz" lIns="228600" tIns="228600" rIns="228600" bIns="0" rtlCol="0" anchor="t">
            <a:noAutofit/>
          </a:bodyPr>
          <a:lstStyle>
            <a:lvl1pPr>
              <a:defRPr lang="en-US" dirty="0" smtClean="0">
                <a:latin typeface="IBM Plex Sans" charset="0"/>
                <a:ea typeface="IBM Plex Sans" charset="0"/>
                <a:cs typeface="IBM Plex Sans" charset="0"/>
              </a:defRPr>
            </a:lvl1pPr>
            <a:lvl2pPr>
              <a:defRPr lang="en-US" dirty="0" smtClean="0">
                <a:latin typeface="IBM Plex Sans" charset="0"/>
                <a:ea typeface="IBM Plex Sans" charset="0"/>
                <a:cs typeface="IBM Plex Sans" charset="0"/>
              </a:defRPr>
            </a:lvl2pPr>
            <a:lvl3pPr>
              <a:defRPr lang="en-US" dirty="0" smtClean="0">
                <a:latin typeface="IBM Plex Sans" charset="0"/>
                <a:ea typeface="IBM Plex Sans" charset="0"/>
                <a:cs typeface="IBM Plex Sans" charset="0"/>
              </a:defRPr>
            </a:lvl3pPr>
            <a:lvl4pPr>
              <a:defRPr lang="en-US" dirty="0" smtClean="0">
                <a:latin typeface="IBM Plex Sans" charset="0"/>
                <a:ea typeface="IBM Plex Sans" charset="0"/>
                <a:cs typeface="IBM Plex Sans" charset="0"/>
              </a:defRPr>
            </a:lvl4pPr>
            <a:lvl5pPr>
              <a:defRPr lang="en-US" dirty="0">
                <a:latin typeface="IBM Plex Sans" charset="0"/>
                <a:ea typeface="IBM Plex Sans" charset="0"/>
                <a:cs typeface="IBM Plex Sans" charset="0"/>
              </a:defRPr>
            </a:lvl5pPr>
          </a:lstStyle>
          <a:p>
            <a:pPr marL="0" lvl="0">
              <a:spcBef>
                <a:spcPts val="600"/>
              </a:spcBef>
              <a:tabLst/>
            </a:pPr>
            <a:r>
              <a:rPr lang="en-US" dirty="0"/>
              <a:t>Click to edit Master text styles</a:t>
            </a:r>
          </a:p>
        </p:txBody>
      </p:sp>
      <p:sp>
        <p:nvSpPr>
          <p:cNvPr id="3" name="Content Placeholder 2"/>
          <p:cNvSpPr>
            <a:spLocks noGrp="1"/>
          </p:cNvSpPr>
          <p:nvPr>
            <p:ph idx="1"/>
          </p:nvPr>
        </p:nvSpPr>
        <p:spPr>
          <a:xfrm>
            <a:off x="0" y="4114800"/>
            <a:ext cx="3657600" cy="4114800"/>
          </a:xfrm>
          <a:prstGeom prst="rect">
            <a:avLst/>
          </a:prstGeom>
          <a:solidFill>
            <a:schemeClr val="bg1"/>
          </a:solidFill>
        </p:spPr>
        <p:txBody>
          <a:bodyPr vert="horz" lIns="457200" tIns="228600" rIns="228600" bIns="0" rtlCol="0" anchor="t">
            <a:noAutofit/>
          </a:bodyPr>
          <a:lstStyle>
            <a:lvl1pPr>
              <a:defRPr lang="en-US" dirty="0" smtClean="0">
                <a:latin typeface="IBM Plex Sans" charset="0"/>
                <a:ea typeface="IBM Plex Sans" charset="0"/>
                <a:cs typeface="IBM Plex Sans" charset="0"/>
              </a:defRPr>
            </a:lvl1pPr>
            <a:lvl2pPr>
              <a:defRPr lang="en-US" dirty="0" smtClean="0">
                <a:latin typeface="IBM Plex Sans" charset="0"/>
                <a:ea typeface="IBM Plex Sans" charset="0"/>
                <a:cs typeface="IBM Plex Sans" charset="0"/>
              </a:defRPr>
            </a:lvl2pPr>
            <a:lvl3pPr>
              <a:defRPr lang="en-US" dirty="0" smtClean="0">
                <a:latin typeface="IBM Plex Sans" charset="0"/>
                <a:ea typeface="IBM Plex Sans" charset="0"/>
                <a:cs typeface="IBM Plex Sans" charset="0"/>
              </a:defRPr>
            </a:lvl3pPr>
            <a:lvl4pPr>
              <a:defRPr lang="en-US" dirty="0" smtClean="0">
                <a:latin typeface="IBM Plex Sans" charset="0"/>
                <a:ea typeface="IBM Plex Sans" charset="0"/>
                <a:cs typeface="IBM Plex Sans" charset="0"/>
              </a:defRPr>
            </a:lvl4pPr>
            <a:lvl5pPr>
              <a:defRPr lang="en-US" dirty="0">
                <a:latin typeface="IBM Plex Sans" charset="0"/>
                <a:ea typeface="IBM Plex Sans" charset="0"/>
                <a:cs typeface="IBM Plex Sans" charset="0"/>
              </a:defRPr>
            </a:lvl5pPr>
          </a:lstStyle>
          <a:p>
            <a:pPr marL="0" lvl="0">
              <a:spcBef>
                <a:spcPts val="600"/>
              </a:spcBef>
              <a:tabLst/>
            </a:pPr>
            <a:r>
              <a:rPr lang="en-US" dirty="0"/>
              <a:t>Click to edit Master text styles</a:t>
            </a:r>
          </a:p>
        </p:txBody>
      </p:sp>
      <p:sp>
        <p:nvSpPr>
          <p:cNvPr id="15" name="Content Placeholder 2"/>
          <p:cNvSpPr>
            <a:spLocks noGrp="1"/>
          </p:cNvSpPr>
          <p:nvPr>
            <p:ph idx="12"/>
          </p:nvPr>
        </p:nvSpPr>
        <p:spPr>
          <a:xfrm>
            <a:off x="3657600" y="4114800"/>
            <a:ext cx="3657600" cy="4114800"/>
          </a:xfrm>
          <a:prstGeom prst="rect">
            <a:avLst/>
          </a:prstGeom>
          <a:solidFill>
            <a:schemeClr val="accent3"/>
          </a:solidFill>
        </p:spPr>
        <p:txBody>
          <a:bodyPr vert="horz" lIns="228600" tIns="228600" rIns="228600" bIns="0" rtlCol="0" anchor="t">
            <a:noAutofit/>
          </a:bodyPr>
          <a:lstStyle>
            <a:lvl1pPr>
              <a:defRPr lang="en-US" dirty="0" smtClean="0">
                <a:latin typeface="IBM Plex Sans" charset="0"/>
                <a:ea typeface="IBM Plex Sans" charset="0"/>
                <a:cs typeface="IBM Plex Sans" charset="0"/>
              </a:defRPr>
            </a:lvl1pPr>
            <a:lvl2pPr>
              <a:defRPr lang="en-US" dirty="0" smtClean="0">
                <a:latin typeface="IBM Plex Sans" charset="0"/>
                <a:ea typeface="IBM Plex Sans" charset="0"/>
                <a:cs typeface="IBM Plex Sans" charset="0"/>
              </a:defRPr>
            </a:lvl2pPr>
            <a:lvl3pPr>
              <a:defRPr lang="en-US" dirty="0" smtClean="0">
                <a:latin typeface="IBM Plex Sans" charset="0"/>
                <a:ea typeface="IBM Plex Sans" charset="0"/>
                <a:cs typeface="IBM Plex Sans" charset="0"/>
              </a:defRPr>
            </a:lvl3pPr>
            <a:lvl4pPr>
              <a:defRPr lang="en-US" dirty="0" smtClean="0">
                <a:latin typeface="IBM Plex Sans" charset="0"/>
                <a:ea typeface="IBM Plex Sans" charset="0"/>
                <a:cs typeface="IBM Plex Sans" charset="0"/>
              </a:defRPr>
            </a:lvl4pPr>
            <a:lvl5pPr>
              <a:defRPr lang="en-US" dirty="0">
                <a:latin typeface="IBM Plex Sans" charset="0"/>
                <a:ea typeface="IBM Plex Sans" charset="0"/>
                <a:cs typeface="IBM Plex Sans" charset="0"/>
              </a:defRPr>
            </a:lvl5pPr>
          </a:lstStyle>
          <a:p>
            <a:pPr marL="0" lvl="0">
              <a:spcBef>
                <a:spcPts val="600"/>
              </a:spcBef>
              <a:tabLst/>
            </a:pPr>
            <a:r>
              <a:rPr lang="en-US" dirty="0"/>
              <a:t>Click to edit Master text styles</a:t>
            </a:r>
          </a:p>
        </p:txBody>
      </p:sp>
      <p:sp>
        <p:nvSpPr>
          <p:cNvPr id="5" name="Text Placeholder 4"/>
          <p:cNvSpPr>
            <a:spLocks noGrp="1"/>
          </p:cNvSpPr>
          <p:nvPr>
            <p:ph type="body" sz="quarter" idx="11"/>
          </p:nvPr>
        </p:nvSpPr>
        <p:spPr>
          <a:xfrm>
            <a:off x="457200" y="265176"/>
            <a:ext cx="6583680" cy="274320"/>
          </a:xfrm>
          <a:prstGeom prst="rect">
            <a:avLst/>
          </a:prstGeom>
        </p:spPr>
        <p:txBody>
          <a:bodyPr lIns="0" tIns="0" rIns="0" bIns="0">
            <a:noAutofit/>
          </a:bodyPr>
          <a:lstStyle>
            <a:lvl1pPr marL="0" indent="0">
              <a:tabLst/>
              <a:defRPr sz="1600" b="0" i="0">
                <a:solidFill>
                  <a:schemeClr val="accent1"/>
                </a:solidFill>
                <a:latin typeface="IBM Plex Sans" charset="0"/>
                <a:ea typeface="IBM Plex Sans" charset="0"/>
                <a:cs typeface="IBM Plex Sans" charset="0"/>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sp>
        <p:nvSpPr>
          <p:cNvPr id="23" name="Slide Number Placeholder 2"/>
          <p:cNvSpPr txBox="1">
            <a:spLocks/>
          </p:cNvSpPr>
          <p:nvPr userDrawn="1"/>
        </p:nvSpPr>
        <p:spPr>
          <a:xfrm>
            <a:off x="454858" y="7893792"/>
            <a:ext cx="327879" cy="219050"/>
          </a:xfrm>
          <a:prstGeom prst="rect">
            <a:avLst/>
          </a:prstGeom>
        </p:spPr>
        <p:txBody>
          <a:bodyPr lIns="0" tIns="0" rIns="0" bIns="0" anchor="ctr"/>
          <a:lstStyle>
            <a:defPPr>
              <a:defRPr lang="en-US"/>
            </a:defPPr>
            <a:lvl1pPr marL="0" algn="l" defTabSz="685800" rtl="0" eaLnBrk="1" latinLnBrk="0" hangingPunct="1">
              <a:defRPr sz="1350" kern="1200">
                <a:solidFill>
                  <a:schemeClr val="bg2"/>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gn="l"/>
            <a:fld id="{ADBD9EFC-D117-B243-8A9E-F145B380E895}" type="slidenum">
              <a:rPr lang="en-US" sz="800" b="0" i="0" smtClean="0">
                <a:solidFill>
                  <a:schemeClr val="bg2"/>
                </a:solidFill>
                <a:latin typeface="IBM Plex Sans" charset="0"/>
                <a:ea typeface="IBM Plex Sans" charset="0"/>
                <a:cs typeface="IBM Plex Sans" charset="0"/>
              </a:rPr>
              <a:t>‹#›</a:t>
            </a:fld>
            <a:endParaRPr lang="en-US" sz="800" b="0" i="0" dirty="0">
              <a:solidFill>
                <a:schemeClr val="bg2"/>
              </a:solidFill>
              <a:latin typeface="IBM Plex Sans" charset="0"/>
              <a:ea typeface="IBM Plex Sans" charset="0"/>
              <a:cs typeface="IBM Plex Sans" charset="0"/>
            </a:endParaRPr>
          </a:p>
        </p:txBody>
      </p:sp>
      <p:sp>
        <p:nvSpPr>
          <p:cNvPr id="27" name="Text Placeholder 23"/>
          <p:cNvSpPr>
            <a:spLocks noGrp="1"/>
          </p:cNvSpPr>
          <p:nvPr>
            <p:ph type="body" sz="quarter" idx="15" hasCustomPrompt="1"/>
          </p:nvPr>
        </p:nvSpPr>
        <p:spPr>
          <a:xfrm>
            <a:off x="457200" y="7342632"/>
            <a:ext cx="6583680" cy="457200"/>
          </a:xfrm>
          <a:prstGeom prst="rect">
            <a:avLst/>
          </a:prstGeom>
        </p:spPr>
        <p:txBody>
          <a:bodyPr lIns="0" tIns="0" rIns="0" bIns="0" anchor="b"/>
          <a:lstStyle>
            <a:lvl1pPr marL="0" indent="0">
              <a:tabLst/>
              <a:defRPr sz="800" b="0" i="0">
                <a:solidFill>
                  <a:schemeClr val="bg2">
                    <a:alpha val="70000"/>
                  </a:schemeClr>
                </a:solidFill>
                <a:latin typeface="IBM Plex Sans" charset="0"/>
                <a:ea typeface="IBM Plex Sans" charset="0"/>
                <a:cs typeface="IBM Plex Sans" charset="0"/>
              </a:defRPr>
            </a:lvl1pPr>
            <a:lvl2pPr>
              <a:defRPr sz="900"/>
            </a:lvl2pPr>
            <a:lvl3pPr>
              <a:defRPr sz="900"/>
            </a:lvl3pPr>
            <a:lvl4pPr>
              <a:defRPr sz="900"/>
            </a:lvl4pPr>
            <a:lvl5pPr>
              <a:defRPr sz="900"/>
            </a:lvl5pPr>
          </a:lstStyle>
          <a:p>
            <a:pPr lvl="0"/>
            <a:r>
              <a:rPr lang="en-US" dirty="0"/>
              <a:t>Source: Edit source here</a:t>
            </a:r>
          </a:p>
        </p:txBody>
      </p:sp>
      <p:sp>
        <p:nvSpPr>
          <p:cNvPr id="28" name="Title 1"/>
          <p:cNvSpPr>
            <a:spLocks noGrp="1"/>
          </p:cNvSpPr>
          <p:nvPr>
            <p:ph type="title"/>
          </p:nvPr>
        </p:nvSpPr>
        <p:spPr>
          <a:xfrm>
            <a:off x="457200" y="685800"/>
            <a:ext cx="13716000" cy="1143000"/>
          </a:xfrm>
        </p:spPr>
        <p:txBody>
          <a:bodyPr>
            <a:noAutofit/>
          </a:bodyPr>
          <a:lstStyle>
            <a:lvl1pPr>
              <a:defRPr>
                <a:solidFill>
                  <a:schemeClr val="bg2"/>
                </a:solidFill>
                <a:latin typeface="IBM Plex Sans" charset="0"/>
                <a:ea typeface="IBM Plex Sans" charset="0"/>
                <a:cs typeface="IBM Plex Sans" charset="0"/>
              </a:defRPr>
            </a:lvl1pPr>
          </a:lstStyle>
          <a:p>
            <a:r>
              <a:rPr lang="en-US" dirty="0"/>
              <a:t>Click to edit Master title style</a:t>
            </a:r>
          </a:p>
        </p:txBody>
      </p:sp>
      <p:pic>
        <p:nvPicPr>
          <p:cNvPr id="24" name="Picture 2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606812" y="7818143"/>
            <a:ext cx="566118" cy="228601"/>
          </a:xfrm>
          <a:prstGeom prst="rect">
            <a:avLst/>
          </a:prstGeom>
        </p:spPr>
      </p:pic>
      <p:grpSp>
        <p:nvGrpSpPr>
          <p:cNvPr id="31" name="Group 30"/>
          <p:cNvGrpSpPr/>
          <p:nvPr userDrawn="1"/>
        </p:nvGrpSpPr>
        <p:grpSpPr>
          <a:xfrm>
            <a:off x="914400" y="7899655"/>
            <a:ext cx="2713350" cy="220571"/>
            <a:chOff x="914400" y="7899655"/>
            <a:chExt cx="2713350" cy="220571"/>
          </a:xfrm>
        </p:grpSpPr>
        <p:sp>
          <p:nvSpPr>
            <p:cNvPr id="32" name="Footer Placeholder 3"/>
            <p:cNvSpPr txBox="1">
              <a:spLocks/>
            </p:cNvSpPr>
            <p:nvPr userDrawn="1"/>
          </p:nvSpPr>
          <p:spPr>
            <a:xfrm>
              <a:off x="9144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solidFill>
                    <a:schemeClr val="bg2">
                      <a:alpha val="60000"/>
                    </a:schemeClr>
                  </a:solidFill>
                  <a:latin typeface="IBM Plex Sans" charset="0"/>
                  <a:ea typeface="IBM Plex Sans" charset="0"/>
                  <a:cs typeface="IBM Plex Sans" charset="0"/>
                </a:rPr>
                <a:t>©</a:t>
              </a:r>
              <a:r>
                <a:rPr lang="en-US" sz="400" b="0" i="0" dirty="0">
                  <a:solidFill>
                    <a:schemeClr val="bg2">
                      <a:alpha val="60000"/>
                    </a:schemeClr>
                  </a:solidFill>
                  <a:latin typeface="IBM Plex Sans" charset="0"/>
                  <a:ea typeface="IBM Plex Sans" charset="0"/>
                  <a:cs typeface="IBM Plex Sans" charset="0"/>
                </a:rPr>
                <a:t> </a:t>
              </a:r>
              <a:r>
                <a:rPr lang="en-US" sz="799" b="0" i="0" dirty="0">
                  <a:solidFill>
                    <a:schemeClr val="bg2">
                      <a:alpha val="60000"/>
                    </a:schemeClr>
                  </a:solidFill>
                  <a:latin typeface="IBM Plex Sans" charset="0"/>
                  <a:ea typeface="IBM Plex Sans" charset="0"/>
                  <a:cs typeface="IBM Plex Sans" charset="0"/>
                </a:rPr>
                <a:t>2019 IBM Corporation</a:t>
              </a:r>
              <a:r>
                <a:rPr lang="en-US" sz="799" b="0" i="0" baseline="0" dirty="0">
                  <a:solidFill>
                    <a:schemeClr val="bg2">
                      <a:alpha val="60000"/>
                    </a:schemeClr>
                  </a:solidFill>
                  <a:latin typeface="IBM Plex Sans" charset="0"/>
                  <a:ea typeface="IBM Plex Sans" charset="0"/>
                  <a:cs typeface="IBM Plex Sans" charset="0"/>
                </a:rPr>
                <a:t>              </a:t>
              </a:r>
              <a:r>
                <a:rPr lang="en-US" sz="799" b="0" i="0" dirty="0">
                  <a:solidFill>
                    <a:schemeClr val="bg2">
                      <a:alpha val="60000"/>
                    </a:schemeClr>
                  </a:solidFill>
                  <a:latin typeface="IBM Plex Sans" charset="0"/>
                  <a:ea typeface="IBM Plex Sans" charset="0"/>
                  <a:cs typeface="IBM Plex Sans" charset="0"/>
                </a:rPr>
                <a:t> </a:t>
              </a:r>
            </a:p>
          </p:txBody>
        </p:sp>
        <p:sp>
          <p:nvSpPr>
            <p:cNvPr id="33" name="Date Placeholder 2"/>
            <p:cNvSpPr txBox="1">
              <a:spLocks/>
            </p:cNvSpPr>
            <p:nvPr userDrawn="1"/>
          </p:nvSpPr>
          <p:spPr>
            <a:xfrm>
              <a:off x="2256150" y="7899655"/>
              <a:ext cx="1371600" cy="220571"/>
            </a:xfrm>
            <a:prstGeom prst="rect">
              <a:avLst/>
            </a:prstGeom>
          </p:spPr>
          <p:txBody>
            <a:bodyPr lIns="0" tIns="0" rIns="0" bIns="0" anchor="ctr"/>
            <a:lstStyle>
              <a:defPPr>
                <a:defRPr lang="en-US"/>
              </a:defPPr>
              <a:lvl1pPr marL="0" algn="l"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indent="0" fontAlgn="auto">
                <a:spcBef>
                  <a:spcPts val="0"/>
                </a:spcBef>
                <a:spcAft>
                  <a:spcPts val="0"/>
                </a:spcAft>
                <a:tabLst/>
                <a:defRPr/>
              </a:pPr>
              <a:r>
                <a:rPr lang="en-US" sz="799" b="0" i="0" dirty="0">
                  <a:solidFill>
                    <a:schemeClr val="bg2">
                      <a:alpha val="60000"/>
                    </a:schemeClr>
                  </a:solidFill>
                  <a:latin typeface="IBM Plex Sans" charset="0"/>
                  <a:ea typeface="IBM Plex Sans" charset="0"/>
                  <a:cs typeface="IBM Plex Sans" charset="0"/>
                </a:rPr>
                <a:t> </a:t>
              </a:r>
              <a:fld id="{7C9968D1-C8E5-4FE3-AED4-7D4518C301B3}" type="datetime3">
                <a:rPr lang="en-US" sz="799" b="0" i="0" smtClean="0">
                  <a:solidFill>
                    <a:schemeClr val="bg2">
                      <a:alpha val="60000"/>
                    </a:schemeClr>
                  </a:solidFill>
                  <a:latin typeface="IBM Plex Sans" charset="0"/>
                  <a:ea typeface="IBM Plex Sans" charset="0"/>
                  <a:cs typeface="IBM Plex Sans" charset="0"/>
                </a:rPr>
                <a:pPr marL="0" indent="0" fontAlgn="auto">
                  <a:spcBef>
                    <a:spcPts val="0"/>
                  </a:spcBef>
                  <a:spcAft>
                    <a:spcPts val="0"/>
                  </a:spcAft>
                  <a:tabLst/>
                  <a:defRPr/>
                </a:pPr>
                <a:t>3 December 2019</a:t>
              </a:fld>
              <a:endParaRPr lang="en-US" sz="799" b="0" i="0" dirty="0">
                <a:solidFill>
                  <a:schemeClr val="bg2">
                    <a:alpha val="60000"/>
                  </a:schemeClr>
                </a:solidFill>
                <a:latin typeface="IBM Plex Sans" charset="0"/>
                <a:ea typeface="IBM Plex Sans" charset="0"/>
                <a:cs typeface="IBM Plex Sans" charset="0"/>
              </a:endParaRPr>
            </a:p>
          </p:txBody>
        </p:sp>
      </p:grpSp>
      <p:sp>
        <p:nvSpPr>
          <p:cNvPr id="34" name="Footer Placeholder 3"/>
          <p:cNvSpPr txBox="1">
            <a:spLocks/>
          </p:cNvSpPr>
          <p:nvPr userDrawn="1"/>
        </p:nvSpPr>
        <p:spPr>
          <a:xfrm>
            <a:off x="38862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solidFill>
                  <a:schemeClr val="bg2">
                    <a:alpha val="60000"/>
                  </a:schemeClr>
                </a:solidFill>
                <a:latin typeface="IBM Plex Sans" charset="0"/>
                <a:ea typeface="IBM Plex Sans" charset="0"/>
                <a:cs typeface="IBM Plex Sans" charset="0"/>
              </a:rPr>
              <a:t>IBM Services</a:t>
            </a:r>
          </a:p>
        </p:txBody>
      </p:sp>
    </p:spTree>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preserve="1" userDrawn="1">
  <p:cSld name="4-5_Title and Content">
    <p:spTree>
      <p:nvGrpSpPr>
        <p:cNvPr id="1" name=""/>
        <p:cNvGrpSpPr/>
        <p:nvPr/>
      </p:nvGrpSpPr>
      <p:grpSpPr>
        <a:xfrm>
          <a:off x="0" y="0"/>
          <a:ext cx="0" cy="0"/>
          <a:chOff x="0" y="0"/>
          <a:chExt cx="0" cy="0"/>
        </a:xfrm>
      </p:grpSpPr>
      <p:sp>
        <p:nvSpPr>
          <p:cNvPr id="16" name="Content Placeholder 2"/>
          <p:cNvSpPr>
            <a:spLocks noGrp="1"/>
          </p:cNvSpPr>
          <p:nvPr>
            <p:ph idx="13"/>
          </p:nvPr>
        </p:nvSpPr>
        <p:spPr>
          <a:xfrm>
            <a:off x="7315200" y="2057400"/>
            <a:ext cx="3657600" cy="5486400"/>
          </a:xfrm>
          <a:prstGeom prst="rect">
            <a:avLst/>
          </a:prstGeom>
        </p:spPr>
        <p:txBody>
          <a:bodyPr vert="horz" lIns="228600" tIns="228600" rIns="228600" bIns="0" rtlCol="0" anchor="t">
            <a:noAutofit/>
          </a:bodyPr>
          <a:lstStyle>
            <a:lvl1pPr>
              <a:defRPr lang="en-US" dirty="0" smtClean="0">
                <a:latin typeface="IBM Plex Sans" charset="0"/>
                <a:ea typeface="IBM Plex Sans" charset="0"/>
                <a:cs typeface="IBM Plex Sans" charset="0"/>
              </a:defRPr>
            </a:lvl1pPr>
            <a:lvl2pPr>
              <a:defRPr lang="en-US" dirty="0" smtClean="0">
                <a:latin typeface="IBM Plex Sans" charset="0"/>
                <a:ea typeface="IBM Plex Sans" charset="0"/>
                <a:cs typeface="IBM Plex Sans" charset="0"/>
              </a:defRPr>
            </a:lvl2pPr>
            <a:lvl3pPr>
              <a:defRPr lang="en-US" dirty="0" smtClean="0">
                <a:latin typeface="IBM Plex Sans" charset="0"/>
                <a:ea typeface="IBM Plex Sans" charset="0"/>
                <a:cs typeface="IBM Plex Sans" charset="0"/>
              </a:defRPr>
            </a:lvl3pPr>
            <a:lvl4pPr>
              <a:defRPr lang="en-US" dirty="0" smtClean="0">
                <a:latin typeface="IBM Plex Sans" charset="0"/>
                <a:ea typeface="IBM Plex Sans" charset="0"/>
                <a:cs typeface="IBM Plex Sans" charset="0"/>
              </a:defRPr>
            </a:lvl4pPr>
            <a:lvl5pPr>
              <a:defRPr lang="en-US" dirty="0">
                <a:latin typeface="IBM Plex Sans" charset="0"/>
                <a:ea typeface="IBM Plex Sans" charset="0"/>
                <a:cs typeface="IBM Plex Sans" charset="0"/>
              </a:defRPr>
            </a:lvl5pPr>
          </a:lstStyle>
          <a:p>
            <a:pPr marL="0" lvl="0">
              <a:spcBef>
                <a:spcPts val="600"/>
              </a:spcBef>
              <a:tabLst/>
            </a:pPr>
            <a:r>
              <a:rPr lang="en-US" dirty="0"/>
              <a:t>Click to edit Master text styles</a:t>
            </a:r>
          </a:p>
        </p:txBody>
      </p:sp>
      <p:sp>
        <p:nvSpPr>
          <p:cNvPr id="17" name="Content Placeholder 2"/>
          <p:cNvSpPr>
            <a:spLocks noGrp="1"/>
          </p:cNvSpPr>
          <p:nvPr>
            <p:ph idx="14"/>
          </p:nvPr>
        </p:nvSpPr>
        <p:spPr>
          <a:xfrm>
            <a:off x="10973773" y="2057398"/>
            <a:ext cx="3657600" cy="5486400"/>
          </a:xfrm>
          <a:prstGeom prst="rect">
            <a:avLst/>
          </a:prstGeom>
        </p:spPr>
        <p:txBody>
          <a:bodyPr vert="horz" lIns="228600" tIns="228600" rIns="228600" bIns="0" rtlCol="0" anchor="t">
            <a:noAutofit/>
          </a:bodyPr>
          <a:lstStyle>
            <a:lvl1pPr>
              <a:defRPr lang="en-US" dirty="0" smtClean="0">
                <a:latin typeface="IBM Plex Sans" charset="0"/>
                <a:ea typeface="IBM Plex Sans" charset="0"/>
                <a:cs typeface="IBM Plex Sans" charset="0"/>
              </a:defRPr>
            </a:lvl1pPr>
            <a:lvl2pPr>
              <a:defRPr lang="en-US" dirty="0" smtClean="0">
                <a:latin typeface="IBM Plex Sans" charset="0"/>
                <a:ea typeface="IBM Plex Sans" charset="0"/>
                <a:cs typeface="IBM Plex Sans" charset="0"/>
              </a:defRPr>
            </a:lvl2pPr>
            <a:lvl3pPr>
              <a:defRPr lang="en-US" dirty="0" smtClean="0">
                <a:latin typeface="IBM Plex Sans" charset="0"/>
                <a:ea typeface="IBM Plex Sans" charset="0"/>
                <a:cs typeface="IBM Plex Sans" charset="0"/>
              </a:defRPr>
            </a:lvl3pPr>
            <a:lvl4pPr>
              <a:defRPr lang="en-US" dirty="0" smtClean="0">
                <a:latin typeface="IBM Plex Sans" charset="0"/>
                <a:ea typeface="IBM Plex Sans" charset="0"/>
                <a:cs typeface="IBM Plex Sans" charset="0"/>
              </a:defRPr>
            </a:lvl4pPr>
            <a:lvl5pPr>
              <a:defRPr lang="en-US" dirty="0">
                <a:latin typeface="IBM Plex Sans" charset="0"/>
                <a:ea typeface="IBM Plex Sans" charset="0"/>
                <a:cs typeface="IBM Plex Sans" charset="0"/>
              </a:defRPr>
            </a:lvl5pPr>
          </a:lstStyle>
          <a:p>
            <a:pPr marL="0" lvl="0">
              <a:spcBef>
                <a:spcPts val="600"/>
              </a:spcBef>
              <a:tabLst/>
            </a:pPr>
            <a:r>
              <a:rPr lang="en-US" dirty="0"/>
              <a:t>Click to edit Master text styles</a:t>
            </a:r>
          </a:p>
        </p:txBody>
      </p:sp>
      <p:sp>
        <p:nvSpPr>
          <p:cNvPr id="3" name="Content Placeholder 2"/>
          <p:cNvSpPr>
            <a:spLocks noGrp="1"/>
          </p:cNvSpPr>
          <p:nvPr>
            <p:ph idx="1"/>
          </p:nvPr>
        </p:nvSpPr>
        <p:spPr>
          <a:xfrm>
            <a:off x="0" y="2057398"/>
            <a:ext cx="3657600" cy="5486400"/>
          </a:xfrm>
          <a:prstGeom prst="rect">
            <a:avLst/>
          </a:prstGeom>
        </p:spPr>
        <p:txBody>
          <a:bodyPr vert="horz" lIns="457200" tIns="228600" rIns="228600" bIns="0" rtlCol="0" anchor="t">
            <a:noAutofit/>
          </a:bodyPr>
          <a:lstStyle>
            <a:lvl1pPr>
              <a:defRPr lang="en-US" dirty="0" smtClean="0">
                <a:latin typeface="IBM Plex Sans" charset="0"/>
                <a:ea typeface="IBM Plex Sans" charset="0"/>
                <a:cs typeface="IBM Plex Sans" charset="0"/>
              </a:defRPr>
            </a:lvl1pPr>
            <a:lvl2pPr>
              <a:defRPr lang="en-US" dirty="0" smtClean="0">
                <a:latin typeface="IBM Plex Sans" charset="0"/>
                <a:ea typeface="IBM Plex Sans" charset="0"/>
                <a:cs typeface="IBM Plex Sans" charset="0"/>
              </a:defRPr>
            </a:lvl2pPr>
            <a:lvl3pPr>
              <a:defRPr lang="en-US" dirty="0" smtClean="0">
                <a:latin typeface="IBM Plex Sans" charset="0"/>
                <a:ea typeface="IBM Plex Sans" charset="0"/>
                <a:cs typeface="IBM Plex Sans" charset="0"/>
              </a:defRPr>
            </a:lvl3pPr>
            <a:lvl4pPr>
              <a:defRPr lang="en-US" dirty="0" smtClean="0">
                <a:latin typeface="IBM Plex Sans" charset="0"/>
                <a:ea typeface="IBM Plex Sans" charset="0"/>
                <a:cs typeface="IBM Plex Sans" charset="0"/>
              </a:defRPr>
            </a:lvl4pPr>
            <a:lvl5pPr>
              <a:defRPr lang="en-US" dirty="0">
                <a:latin typeface="IBM Plex Sans" charset="0"/>
                <a:ea typeface="IBM Plex Sans" charset="0"/>
                <a:cs typeface="IBM Plex Sans" charset="0"/>
              </a:defRPr>
            </a:lvl5pPr>
          </a:lstStyle>
          <a:p>
            <a:pPr marL="0" lvl="0">
              <a:spcBef>
                <a:spcPts val="600"/>
              </a:spcBef>
              <a:tabLst/>
            </a:pPr>
            <a:r>
              <a:rPr lang="en-US" dirty="0"/>
              <a:t>Click to edit Master text styles</a:t>
            </a:r>
          </a:p>
        </p:txBody>
      </p:sp>
      <p:sp>
        <p:nvSpPr>
          <p:cNvPr id="15" name="Content Placeholder 2"/>
          <p:cNvSpPr>
            <a:spLocks noGrp="1"/>
          </p:cNvSpPr>
          <p:nvPr>
            <p:ph idx="12"/>
          </p:nvPr>
        </p:nvSpPr>
        <p:spPr>
          <a:xfrm>
            <a:off x="3657600" y="2057400"/>
            <a:ext cx="3657600" cy="5486400"/>
          </a:xfrm>
          <a:prstGeom prst="rect">
            <a:avLst/>
          </a:prstGeom>
        </p:spPr>
        <p:txBody>
          <a:bodyPr vert="horz" lIns="228600" tIns="228600" rIns="228600" bIns="0" rtlCol="0" anchor="t">
            <a:noAutofit/>
          </a:bodyPr>
          <a:lstStyle>
            <a:lvl1pPr>
              <a:defRPr lang="en-US" dirty="0" smtClean="0">
                <a:latin typeface="IBM Plex Sans" charset="0"/>
                <a:ea typeface="IBM Plex Sans" charset="0"/>
                <a:cs typeface="IBM Plex Sans" charset="0"/>
              </a:defRPr>
            </a:lvl1pPr>
            <a:lvl2pPr>
              <a:defRPr lang="en-US" dirty="0" smtClean="0">
                <a:latin typeface="IBM Plex Sans" charset="0"/>
                <a:ea typeface="IBM Plex Sans" charset="0"/>
                <a:cs typeface="IBM Plex Sans" charset="0"/>
              </a:defRPr>
            </a:lvl2pPr>
            <a:lvl3pPr>
              <a:defRPr lang="en-US" dirty="0" smtClean="0">
                <a:latin typeface="IBM Plex Sans" charset="0"/>
                <a:ea typeface="IBM Plex Sans" charset="0"/>
                <a:cs typeface="IBM Plex Sans" charset="0"/>
              </a:defRPr>
            </a:lvl3pPr>
            <a:lvl4pPr>
              <a:defRPr lang="en-US" dirty="0" smtClean="0">
                <a:latin typeface="IBM Plex Sans" charset="0"/>
                <a:ea typeface="IBM Plex Sans" charset="0"/>
                <a:cs typeface="IBM Plex Sans" charset="0"/>
              </a:defRPr>
            </a:lvl4pPr>
            <a:lvl5pPr>
              <a:defRPr lang="en-US" dirty="0">
                <a:latin typeface="IBM Plex Sans" charset="0"/>
                <a:ea typeface="IBM Plex Sans" charset="0"/>
                <a:cs typeface="IBM Plex Sans" charset="0"/>
              </a:defRPr>
            </a:lvl5pPr>
          </a:lstStyle>
          <a:p>
            <a:pPr marL="0" lvl="0">
              <a:spcBef>
                <a:spcPts val="600"/>
              </a:spcBef>
              <a:tabLst/>
            </a:pPr>
            <a:r>
              <a:rPr lang="en-US" dirty="0"/>
              <a:t>Click to edit Master text styles</a:t>
            </a:r>
          </a:p>
        </p:txBody>
      </p:sp>
      <p:sp>
        <p:nvSpPr>
          <p:cNvPr id="14" name="Rectangle 13"/>
          <p:cNvSpPr/>
          <p:nvPr userDrawn="1"/>
        </p:nvSpPr>
        <p:spPr>
          <a:xfrm>
            <a:off x="0" y="0"/>
            <a:ext cx="14630400" cy="205739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i="0" dirty="0">
              <a:latin typeface="Arial Regular" charset="0"/>
            </a:endParaRPr>
          </a:p>
        </p:txBody>
      </p:sp>
      <p:sp>
        <p:nvSpPr>
          <p:cNvPr id="5" name="Text Placeholder 4"/>
          <p:cNvSpPr>
            <a:spLocks noGrp="1"/>
          </p:cNvSpPr>
          <p:nvPr>
            <p:ph type="body" sz="quarter" idx="11"/>
          </p:nvPr>
        </p:nvSpPr>
        <p:spPr>
          <a:xfrm>
            <a:off x="457200" y="265176"/>
            <a:ext cx="6583680" cy="274320"/>
          </a:xfrm>
          <a:prstGeom prst="rect">
            <a:avLst/>
          </a:prstGeom>
        </p:spPr>
        <p:txBody>
          <a:bodyPr lIns="0" tIns="0" rIns="0" bIns="0">
            <a:noAutofit/>
          </a:bodyPr>
          <a:lstStyle>
            <a:lvl1pPr marL="0" indent="0">
              <a:tabLst/>
              <a:defRPr sz="1600" b="0" i="0">
                <a:solidFill>
                  <a:schemeClr val="accent1"/>
                </a:solidFill>
                <a:latin typeface="IBM Plex Sans" charset="0"/>
                <a:ea typeface="IBM Plex Sans" charset="0"/>
                <a:cs typeface="IBM Plex Sans" charset="0"/>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cxnSp>
        <p:nvCxnSpPr>
          <p:cNvPr id="10" name="Straight Connector 9"/>
          <p:cNvCxnSpPr/>
          <p:nvPr userDrawn="1"/>
        </p:nvCxnSpPr>
        <p:spPr>
          <a:xfrm>
            <a:off x="7315200" y="2057398"/>
            <a:ext cx="0" cy="5486400"/>
          </a:xfrm>
          <a:prstGeom prst="line">
            <a:avLst/>
          </a:prstGeom>
          <a:ln w="3175">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userDrawn="1"/>
        </p:nvCxnSpPr>
        <p:spPr>
          <a:xfrm>
            <a:off x="10972800" y="2057398"/>
            <a:ext cx="0" cy="5486400"/>
          </a:xfrm>
          <a:prstGeom prst="line">
            <a:avLst/>
          </a:prstGeom>
          <a:ln w="3175">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userDrawn="1"/>
        </p:nvCxnSpPr>
        <p:spPr>
          <a:xfrm>
            <a:off x="3657600" y="2057398"/>
            <a:ext cx="0" cy="5486400"/>
          </a:xfrm>
          <a:prstGeom prst="line">
            <a:avLst/>
          </a:prstGeom>
          <a:ln w="3175">
            <a:solidFill>
              <a:schemeClr val="bg2"/>
            </a:solidFill>
          </a:ln>
          <a:effectLst/>
        </p:spPr>
        <p:style>
          <a:lnRef idx="2">
            <a:schemeClr val="accent1"/>
          </a:lnRef>
          <a:fillRef idx="0">
            <a:schemeClr val="accent1"/>
          </a:fillRef>
          <a:effectRef idx="1">
            <a:schemeClr val="accent1"/>
          </a:effectRef>
          <a:fontRef idx="minor">
            <a:schemeClr val="tx1"/>
          </a:fontRef>
        </p:style>
      </p:cxnSp>
      <p:sp>
        <p:nvSpPr>
          <p:cNvPr id="18" name="Text Placeholder 23"/>
          <p:cNvSpPr>
            <a:spLocks noGrp="1"/>
          </p:cNvSpPr>
          <p:nvPr>
            <p:ph type="body" sz="quarter" idx="15" hasCustomPrompt="1"/>
          </p:nvPr>
        </p:nvSpPr>
        <p:spPr>
          <a:xfrm>
            <a:off x="457200" y="7342632"/>
            <a:ext cx="6583680" cy="457200"/>
          </a:xfrm>
          <a:prstGeom prst="rect">
            <a:avLst/>
          </a:prstGeom>
        </p:spPr>
        <p:txBody>
          <a:bodyPr lIns="0" tIns="0" rIns="0" bIns="0" anchor="b"/>
          <a:lstStyle>
            <a:lvl1pPr>
              <a:defRPr lang="en-US" sz="800" dirty="0" smtClean="0">
                <a:solidFill>
                  <a:schemeClr val="bg2">
                    <a:alpha val="70000"/>
                  </a:schemeClr>
                </a:solidFill>
                <a:latin typeface="IBM Plex Sans" charset="0"/>
                <a:ea typeface="IBM Plex Sans" charset="0"/>
                <a:cs typeface="IBM Plex Sans" charset="0"/>
              </a:defRPr>
            </a:lvl1pPr>
          </a:lstStyle>
          <a:p>
            <a:pPr marL="0" lvl="0">
              <a:tabLst/>
            </a:pPr>
            <a:r>
              <a:rPr lang="en-US" dirty="0"/>
              <a:t>Source: Edit source here</a:t>
            </a:r>
          </a:p>
        </p:txBody>
      </p:sp>
      <p:sp>
        <p:nvSpPr>
          <p:cNvPr id="19" name="Title 1"/>
          <p:cNvSpPr>
            <a:spLocks noGrp="1"/>
          </p:cNvSpPr>
          <p:nvPr>
            <p:ph type="title"/>
          </p:nvPr>
        </p:nvSpPr>
        <p:spPr>
          <a:xfrm>
            <a:off x="457200" y="685800"/>
            <a:ext cx="13716000" cy="1143000"/>
          </a:xfrm>
        </p:spPr>
        <p:txBody>
          <a:bodyPr>
            <a:noAutofit/>
          </a:bodyPr>
          <a:lstStyle>
            <a:lvl1pPr>
              <a:defRPr>
                <a:solidFill>
                  <a:schemeClr val="tx1"/>
                </a:solidFill>
                <a:latin typeface="IBM Plex Sans" charset="0"/>
                <a:ea typeface="IBM Plex Sans" charset="0"/>
                <a:cs typeface="IBM Plex Sans" charset="0"/>
              </a:defRPr>
            </a:lvl1pPr>
          </a:lstStyle>
          <a:p>
            <a:r>
              <a:rPr lang="en-US" dirty="0"/>
              <a:t>Click to edit Master title style</a:t>
            </a:r>
          </a:p>
        </p:txBody>
      </p:sp>
    </p:spTree>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preserve="1" userDrawn="1">
  <p:cSld name="1_4-5_Title and Content">
    <p:bg>
      <p:bgPr>
        <a:solidFill>
          <a:schemeClr val="accent2"/>
        </a:solidFill>
        <a:effectLst/>
      </p:bgPr>
    </p:bg>
    <p:spTree>
      <p:nvGrpSpPr>
        <p:cNvPr id="1" name=""/>
        <p:cNvGrpSpPr/>
        <p:nvPr/>
      </p:nvGrpSpPr>
      <p:grpSpPr>
        <a:xfrm>
          <a:off x="0" y="0"/>
          <a:ext cx="0" cy="0"/>
          <a:chOff x="0" y="0"/>
          <a:chExt cx="0" cy="0"/>
        </a:xfrm>
      </p:grpSpPr>
      <p:sp>
        <p:nvSpPr>
          <p:cNvPr id="16" name="Content Placeholder 2"/>
          <p:cNvSpPr>
            <a:spLocks noGrp="1"/>
          </p:cNvSpPr>
          <p:nvPr>
            <p:ph idx="13"/>
          </p:nvPr>
        </p:nvSpPr>
        <p:spPr>
          <a:xfrm>
            <a:off x="7315200" y="2057400"/>
            <a:ext cx="3657600" cy="5486400"/>
          </a:xfrm>
          <a:prstGeom prst="rect">
            <a:avLst/>
          </a:prstGeom>
          <a:solidFill>
            <a:schemeClr val="accent2"/>
          </a:solidFill>
        </p:spPr>
        <p:txBody>
          <a:bodyPr vert="horz" lIns="228600" tIns="228600" rIns="228600" bIns="0" rtlCol="0" anchor="t">
            <a:noAutofit/>
          </a:bodyPr>
          <a:lstStyle>
            <a:lvl1pPr>
              <a:defRPr lang="en-US" dirty="0" smtClean="0">
                <a:latin typeface="IBM Plex Sans" charset="0"/>
                <a:ea typeface="IBM Plex Sans" charset="0"/>
                <a:cs typeface="IBM Plex Sans" charset="0"/>
              </a:defRPr>
            </a:lvl1pPr>
            <a:lvl2pPr>
              <a:defRPr lang="en-US" dirty="0" smtClean="0">
                <a:latin typeface="IBM Plex Sans" charset="0"/>
                <a:ea typeface="IBM Plex Sans" charset="0"/>
                <a:cs typeface="IBM Plex Sans" charset="0"/>
              </a:defRPr>
            </a:lvl2pPr>
            <a:lvl3pPr>
              <a:defRPr lang="en-US" dirty="0" smtClean="0">
                <a:latin typeface="IBM Plex Sans" charset="0"/>
                <a:ea typeface="IBM Plex Sans" charset="0"/>
                <a:cs typeface="IBM Plex Sans" charset="0"/>
              </a:defRPr>
            </a:lvl3pPr>
            <a:lvl4pPr>
              <a:defRPr lang="en-US" dirty="0" smtClean="0">
                <a:latin typeface="IBM Plex Sans" charset="0"/>
                <a:ea typeface="IBM Plex Sans" charset="0"/>
                <a:cs typeface="IBM Plex Sans" charset="0"/>
              </a:defRPr>
            </a:lvl4pPr>
            <a:lvl5pPr>
              <a:defRPr lang="en-US" dirty="0">
                <a:latin typeface="IBM Plex Sans" charset="0"/>
                <a:ea typeface="IBM Plex Sans" charset="0"/>
                <a:cs typeface="IBM Plex Sans" charset="0"/>
              </a:defRPr>
            </a:lvl5pPr>
          </a:lstStyle>
          <a:p>
            <a:pPr marL="0" lvl="0">
              <a:spcBef>
                <a:spcPts val="600"/>
              </a:spcBef>
              <a:tabLst/>
            </a:pPr>
            <a:r>
              <a:rPr lang="en-US" dirty="0"/>
              <a:t>Click to edit Master text styles</a:t>
            </a:r>
          </a:p>
        </p:txBody>
      </p:sp>
      <p:sp>
        <p:nvSpPr>
          <p:cNvPr id="17" name="Content Placeholder 2"/>
          <p:cNvSpPr>
            <a:spLocks noGrp="1"/>
          </p:cNvSpPr>
          <p:nvPr>
            <p:ph idx="14"/>
          </p:nvPr>
        </p:nvSpPr>
        <p:spPr>
          <a:xfrm>
            <a:off x="10973773" y="2057398"/>
            <a:ext cx="3657600" cy="5486400"/>
          </a:xfrm>
          <a:prstGeom prst="rect">
            <a:avLst/>
          </a:prstGeom>
          <a:solidFill>
            <a:schemeClr val="accent2"/>
          </a:solidFill>
        </p:spPr>
        <p:txBody>
          <a:bodyPr vert="horz" lIns="228600" tIns="228600" rIns="228600" bIns="0" rtlCol="0" anchor="t">
            <a:noAutofit/>
          </a:bodyPr>
          <a:lstStyle>
            <a:lvl1pPr>
              <a:defRPr lang="en-US" dirty="0" smtClean="0">
                <a:latin typeface="IBM Plex Sans" charset="0"/>
                <a:ea typeface="IBM Plex Sans" charset="0"/>
                <a:cs typeface="IBM Plex Sans" charset="0"/>
              </a:defRPr>
            </a:lvl1pPr>
            <a:lvl2pPr>
              <a:defRPr lang="en-US" dirty="0" smtClean="0">
                <a:latin typeface="IBM Plex Sans" charset="0"/>
                <a:ea typeface="IBM Plex Sans" charset="0"/>
                <a:cs typeface="IBM Plex Sans" charset="0"/>
              </a:defRPr>
            </a:lvl2pPr>
            <a:lvl3pPr>
              <a:defRPr lang="en-US" dirty="0" smtClean="0">
                <a:latin typeface="IBM Plex Sans" charset="0"/>
                <a:ea typeface="IBM Plex Sans" charset="0"/>
                <a:cs typeface="IBM Plex Sans" charset="0"/>
              </a:defRPr>
            </a:lvl3pPr>
            <a:lvl4pPr>
              <a:defRPr lang="en-US" dirty="0" smtClean="0">
                <a:latin typeface="IBM Plex Sans" charset="0"/>
                <a:ea typeface="IBM Plex Sans" charset="0"/>
                <a:cs typeface="IBM Plex Sans" charset="0"/>
              </a:defRPr>
            </a:lvl4pPr>
            <a:lvl5pPr>
              <a:defRPr lang="en-US" dirty="0">
                <a:latin typeface="IBM Plex Sans" charset="0"/>
                <a:ea typeface="IBM Plex Sans" charset="0"/>
                <a:cs typeface="IBM Plex Sans" charset="0"/>
              </a:defRPr>
            </a:lvl5pPr>
          </a:lstStyle>
          <a:p>
            <a:pPr marL="0" lvl="0">
              <a:spcBef>
                <a:spcPts val="600"/>
              </a:spcBef>
              <a:tabLst/>
            </a:pPr>
            <a:r>
              <a:rPr lang="en-US" dirty="0"/>
              <a:t>Click to edit Master text styles</a:t>
            </a:r>
          </a:p>
        </p:txBody>
      </p:sp>
      <p:sp>
        <p:nvSpPr>
          <p:cNvPr id="3" name="Content Placeholder 2"/>
          <p:cNvSpPr>
            <a:spLocks noGrp="1"/>
          </p:cNvSpPr>
          <p:nvPr>
            <p:ph idx="1"/>
          </p:nvPr>
        </p:nvSpPr>
        <p:spPr>
          <a:xfrm>
            <a:off x="0" y="2057398"/>
            <a:ext cx="3657600" cy="5486400"/>
          </a:xfrm>
          <a:prstGeom prst="rect">
            <a:avLst/>
          </a:prstGeom>
          <a:solidFill>
            <a:schemeClr val="accent2"/>
          </a:solidFill>
        </p:spPr>
        <p:txBody>
          <a:bodyPr vert="horz" lIns="457200" tIns="228600" rIns="228600" bIns="0" rtlCol="0" anchor="t">
            <a:noAutofit/>
          </a:bodyPr>
          <a:lstStyle>
            <a:lvl1pPr>
              <a:defRPr lang="en-US" dirty="0" smtClean="0">
                <a:latin typeface="IBM Plex Sans" charset="0"/>
                <a:ea typeface="IBM Plex Sans" charset="0"/>
                <a:cs typeface="IBM Plex Sans" charset="0"/>
              </a:defRPr>
            </a:lvl1pPr>
            <a:lvl2pPr>
              <a:defRPr lang="en-US" dirty="0" smtClean="0">
                <a:latin typeface="IBM Plex Sans" charset="0"/>
                <a:ea typeface="IBM Plex Sans" charset="0"/>
                <a:cs typeface="IBM Plex Sans" charset="0"/>
              </a:defRPr>
            </a:lvl2pPr>
            <a:lvl3pPr>
              <a:defRPr lang="en-US" dirty="0" smtClean="0">
                <a:latin typeface="IBM Plex Sans" charset="0"/>
                <a:ea typeface="IBM Plex Sans" charset="0"/>
                <a:cs typeface="IBM Plex Sans" charset="0"/>
              </a:defRPr>
            </a:lvl3pPr>
            <a:lvl4pPr>
              <a:defRPr lang="en-US" dirty="0" smtClean="0">
                <a:latin typeface="IBM Plex Sans" charset="0"/>
                <a:ea typeface="IBM Plex Sans" charset="0"/>
                <a:cs typeface="IBM Plex Sans" charset="0"/>
              </a:defRPr>
            </a:lvl4pPr>
            <a:lvl5pPr>
              <a:defRPr lang="en-US" dirty="0">
                <a:latin typeface="IBM Plex Sans" charset="0"/>
                <a:ea typeface="IBM Plex Sans" charset="0"/>
                <a:cs typeface="IBM Plex Sans" charset="0"/>
              </a:defRPr>
            </a:lvl5pPr>
          </a:lstStyle>
          <a:p>
            <a:pPr marL="0" lvl="0">
              <a:spcBef>
                <a:spcPts val="600"/>
              </a:spcBef>
              <a:tabLst/>
            </a:pPr>
            <a:r>
              <a:rPr lang="en-US" dirty="0"/>
              <a:t>Click to edit Master text styles</a:t>
            </a:r>
          </a:p>
        </p:txBody>
      </p:sp>
      <p:sp>
        <p:nvSpPr>
          <p:cNvPr id="15" name="Content Placeholder 2"/>
          <p:cNvSpPr>
            <a:spLocks noGrp="1"/>
          </p:cNvSpPr>
          <p:nvPr>
            <p:ph idx="12"/>
          </p:nvPr>
        </p:nvSpPr>
        <p:spPr>
          <a:xfrm>
            <a:off x="3657600" y="2057400"/>
            <a:ext cx="3657600" cy="5486400"/>
          </a:xfrm>
          <a:prstGeom prst="rect">
            <a:avLst/>
          </a:prstGeom>
          <a:solidFill>
            <a:schemeClr val="accent2"/>
          </a:solidFill>
        </p:spPr>
        <p:txBody>
          <a:bodyPr vert="horz" lIns="228600" tIns="228600" rIns="228600" bIns="0" rtlCol="0" anchor="t">
            <a:noAutofit/>
          </a:bodyPr>
          <a:lstStyle>
            <a:lvl1pPr>
              <a:defRPr lang="en-US" dirty="0" smtClean="0">
                <a:latin typeface="IBM Plex Sans" charset="0"/>
                <a:ea typeface="IBM Plex Sans" charset="0"/>
                <a:cs typeface="IBM Plex Sans" charset="0"/>
              </a:defRPr>
            </a:lvl1pPr>
            <a:lvl2pPr>
              <a:defRPr lang="en-US" dirty="0" smtClean="0">
                <a:latin typeface="IBM Plex Sans" charset="0"/>
                <a:ea typeface="IBM Plex Sans" charset="0"/>
                <a:cs typeface="IBM Plex Sans" charset="0"/>
              </a:defRPr>
            </a:lvl2pPr>
            <a:lvl3pPr>
              <a:defRPr lang="en-US" dirty="0" smtClean="0">
                <a:latin typeface="IBM Plex Sans" charset="0"/>
                <a:ea typeface="IBM Plex Sans" charset="0"/>
                <a:cs typeface="IBM Plex Sans" charset="0"/>
              </a:defRPr>
            </a:lvl3pPr>
            <a:lvl4pPr>
              <a:defRPr lang="en-US" dirty="0" smtClean="0">
                <a:latin typeface="IBM Plex Sans" charset="0"/>
                <a:ea typeface="IBM Plex Sans" charset="0"/>
                <a:cs typeface="IBM Plex Sans" charset="0"/>
              </a:defRPr>
            </a:lvl4pPr>
            <a:lvl5pPr>
              <a:defRPr lang="en-US" dirty="0">
                <a:latin typeface="IBM Plex Sans" charset="0"/>
                <a:ea typeface="IBM Plex Sans" charset="0"/>
                <a:cs typeface="IBM Plex Sans" charset="0"/>
              </a:defRPr>
            </a:lvl5pPr>
          </a:lstStyle>
          <a:p>
            <a:pPr marL="0" lvl="0">
              <a:spcBef>
                <a:spcPts val="600"/>
              </a:spcBef>
              <a:tabLst/>
            </a:pPr>
            <a:r>
              <a:rPr lang="en-US" dirty="0"/>
              <a:t>Click to edit Master text styles</a:t>
            </a:r>
          </a:p>
        </p:txBody>
      </p:sp>
      <p:sp>
        <p:nvSpPr>
          <p:cNvPr id="14" name="Rectangle 13"/>
          <p:cNvSpPr/>
          <p:nvPr userDrawn="1"/>
        </p:nvSpPr>
        <p:spPr>
          <a:xfrm>
            <a:off x="0" y="0"/>
            <a:ext cx="14630400" cy="205739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i="0" dirty="0">
              <a:latin typeface="Arial Regular" charset="0"/>
            </a:endParaRPr>
          </a:p>
        </p:txBody>
      </p:sp>
      <p:sp>
        <p:nvSpPr>
          <p:cNvPr id="5" name="Text Placeholder 4"/>
          <p:cNvSpPr>
            <a:spLocks noGrp="1"/>
          </p:cNvSpPr>
          <p:nvPr>
            <p:ph type="body" sz="quarter" idx="11"/>
          </p:nvPr>
        </p:nvSpPr>
        <p:spPr>
          <a:xfrm>
            <a:off x="457200" y="265176"/>
            <a:ext cx="6583680" cy="274320"/>
          </a:xfrm>
          <a:prstGeom prst="rect">
            <a:avLst/>
          </a:prstGeom>
        </p:spPr>
        <p:txBody>
          <a:bodyPr lIns="0" tIns="0" rIns="0" bIns="0">
            <a:noAutofit/>
          </a:bodyPr>
          <a:lstStyle>
            <a:lvl1pPr marL="0" indent="0">
              <a:tabLst/>
              <a:defRPr sz="1600" b="0" i="0">
                <a:solidFill>
                  <a:schemeClr val="accent1"/>
                </a:solidFill>
                <a:latin typeface="IBM Plex Sans" charset="0"/>
                <a:ea typeface="IBM Plex Sans" charset="0"/>
                <a:cs typeface="IBM Plex Sans" charset="0"/>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cxnSp>
        <p:nvCxnSpPr>
          <p:cNvPr id="10" name="Straight Connector 9"/>
          <p:cNvCxnSpPr/>
          <p:nvPr userDrawn="1"/>
        </p:nvCxnSpPr>
        <p:spPr>
          <a:xfrm>
            <a:off x="7315200" y="2057398"/>
            <a:ext cx="0" cy="5486400"/>
          </a:xfrm>
          <a:prstGeom prst="line">
            <a:avLst/>
          </a:prstGeom>
          <a:ln w="3175">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userDrawn="1"/>
        </p:nvCxnSpPr>
        <p:spPr>
          <a:xfrm>
            <a:off x="10972800" y="2057398"/>
            <a:ext cx="0" cy="5486400"/>
          </a:xfrm>
          <a:prstGeom prst="line">
            <a:avLst/>
          </a:prstGeom>
          <a:ln w="3175">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userDrawn="1"/>
        </p:nvCxnSpPr>
        <p:spPr>
          <a:xfrm>
            <a:off x="3657600" y="2057398"/>
            <a:ext cx="0" cy="5486400"/>
          </a:xfrm>
          <a:prstGeom prst="line">
            <a:avLst/>
          </a:prstGeom>
          <a:ln w="3175">
            <a:solidFill>
              <a:schemeClr val="bg2"/>
            </a:solidFill>
          </a:ln>
          <a:effectLst/>
        </p:spPr>
        <p:style>
          <a:lnRef idx="2">
            <a:schemeClr val="accent1"/>
          </a:lnRef>
          <a:fillRef idx="0">
            <a:schemeClr val="accent1"/>
          </a:fillRef>
          <a:effectRef idx="1">
            <a:schemeClr val="accent1"/>
          </a:effectRef>
          <a:fontRef idx="minor">
            <a:schemeClr val="tx1"/>
          </a:fontRef>
        </p:style>
      </p:cxnSp>
      <p:sp>
        <p:nvSpPr>
          <p:cNvPr id="18" name="Text Placeholder 23"/>
          <p:cNvSpPr>
            <a:spLocks noGrp="1"/>
          </p:cNvSpPr>
          <p:nvPr>
            <p:ph type="body" sz="quarter" idx="15" hasCustomPrompt="1"/>
          </p:nvPr>
        </p:nvSpPr>
        <p:spPr>
          <a:xfrm>
            <a:off x="457200" y="7342632"/>
            <a:ext cx="6583680" cy="457200"/>
          </a:xfrm>
          <a:prstGeom prst="rect">
            <a:avLst/>
          </a:prstGeom>
        </p:spPr>
        <p:txBody>
          <a:bodyPr lIns="0" tIns="0" rIns="0" bIns="0" anchor="b"/>
          <a:lstStyle>
            <a:lvl1pPr marL="0" indent="0">
              <a:tabLst/>
              <a:defRPr sz="800" b="0" i="0">
                <a:solidFill>
                  <a:schemeClr val="bg2">
                    <a:alpha val="70000"/>
                  </a:schemeClr>
                </a:solidFill>
                <a:latin typeface="IBM Plex Sans" charset="0"/>
                <a:ea typeface="IBM Plex Sans" charset="0"/>
                <a:cs typeface="IBM Plex Sans" charset="0"/>
              </a:defRPr>
            </a:lvl1pPr>
            <a:lvl2pPr>
              <a:defRPr sz="900"/>
            </a:lvl2pPr>
            <a:lvl3pPr>
              <a:defRPr sz="900"/>
            </a:lvl3pPr>
            <a:lvl4pPr>
              <a:defRPr sz="900"/>
            </a:lvl4pPr>
            <a:lvl5pPr>
              <a:defRPr sz="900"/>
            </a:lvl5pPr>
          </a:lstStyle>
          <a:p>
            <a:pPr lvl="0"/>
            <a:r>
              <a:rPr lang="en-US" dirty="0"/>
              <a:t>Source: Edit source here</a:t>
            </a:r>
          </a:p>
        </p:txBody>
      </p:sp>
      <p:sp>
        <p:nvSpPr>
          <p:cNvPr id="19" name="Title 1"/>
          <p:cNvSpPr>
            <a:spLocks noGrp="1"/>
          </p:cNvSpPr>
          <p:nvPr>
            <p:ph type="title"/>
          </p:nvPr>
        </p:nvSpPr>
        <p:spPr>
          <a:xfrm>
            <a:off x="457200" y="685800"/>
            <a:ext cx="13716000" cy="1143000"/>
          </a:xfrm>
        </p:spPr>
        <p:txBody>
          <a:bodyPr>
            <a:noAutofit/>
          </a:bodyPr>
          <a:lstStyle>
            <a:lvl1pPr>
              <a:defRPr>
                <a:solidFill>
                  <a:schemeClr val="tx1"/>
                </a:solidFill>
                <a:latin typeface="IBM Plex Sans" charset="0"/>
                <a:ea typeface="IBM Plex Sans" charset="0"/>
                <a:cs typeface="IBM Plex Sans" charset="0"/>
              </a:defRPr>
            </a:lvl1pPr>
          </a:lstStyle>
          <a:p>
            <a:r>
              <a:rPr lang="en-US" dirty="0"/>
              <a:t>Click to edit Master title style</a:t>
            </a:r>
          </a:p>
        </p:txBody>
      </p:sp>
    </p:spTree>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preserve="1" userDrawn="1">
  <p:cSld name="4-6_Title and Content">
    <p:spTree>
      <p:nvGrpSpPr>
        <p:cNvPr id="1" name=""/>
        <p:cNvGrpSpPr/>
        <p:nvPr/>
      </p:nvGrpSpPr>
      <p:grpSpPr>
        <a:xfrm>
          <a:off x="0" y="0"/>
          <a:ext cx="0" cy="0"/>
          <a:chOff x="0" y="0"/>
          <a:chExt cx="0" cy="0"/>
        </a:xfrm>
      </p:grpSpPr>
      <p:sp>
        <p:nvSpPr>
          <p:cNvPr id="13" name="Content Placeholder 2"/>
          <p:cNvSpPr>
            <a:spLocks noGrp="1"/>
          </p:cNvSpPr>
          <p:nvPr>
            <p:ph idx="13"/>
          </p:nvPr>
        </p:nvSpPr>
        <p:spPr>
          <a:xfrm>
            <a:off x="7315200" y="2"/>
            <a:ext cx="3657600" cy="4114800"/>
          </a:xfrm>
          <a:prstGeom prst="rect">
            <a:avLst/>
          </a:prstGeom>
        </p:spPr>
        <p:txBody>
          <a:bodyPr vert="horz" lIns="228600" tIns="228600" rIns="228600" bIns="0" rtlCol="0" anchor="t">
            <a:noAutofit/>
          </a:bodyPr>
          <a:lstStyle>
            <a:lvl1pPr>
              <a:defRPr lang="en-US" dirty="0" smtClean="0">
                <a:latin typeface="IBM Plex Sans" charset="0"/>
                <a:ea typeface="IBM Plex Sans" charset="0"/>
                <a:cs typeface="IBM Plex Sans" charset="0"/>
              </a:defRPr>
            </a:lvl1pPr>
            <a:lvl2pPr>
              <a:defRPr lang="en-US" dirty="0" smtClean="0">
                <a:latin typeface="IBM Plex Sans" charset="0"/>
                <a:ea typeface="IBM Plex Sans" charset="0"/>
                <a:cs typeface="IBM Plex Sans" charset="0"/>
              </a:defRPr>
            </a:lvl2pPr>
            <a:lvl3pPr>
              <a:defRPr lang="en-US" dirty="0" smtClean="0">
                <a:latin typeface="IBM Plex Sans" charset="0"/>
                <a:ea typeface="IBM Plex Sans" charset="0"/>
                <a:cs typeface="IBM Plex Sans" charset="0"/>
              </a:defRPr>
            </a:lvl3pPr>
            <a:lvl4pPr>
              <a:defRPr lang="en-US" dirty="0" smtClean="0">
                <a:latin typeface="IBM Plex Sans" charset="0"/>
                <a:ea typeface="IBM Plex Sans" charset="0"/>
                <a:cs typeface="IBM Plex Sans" charset="0"/>
              </a:defRPr>
            </a:lvl4pPr>
            <a:lvl5pPr>
              <a:defRPr lang="en-US" dirty="0">
                <a:latin typeface="IBM Plex Sans" charset="0"/>
                <a:ea typeface="IBM Plex Sans" charset="0"/>
                <a:cs typeface="IBM Plex Sans" charset="0"/>
              </a:defRPr>
            </a:lvl5pPr>
          </a:lstStyle>
          <a:p>
            <a:pPr marL="0" lvl="0">
              <a:spcBef>
                <a:spcPts val="600"/>
              </a:spcBef>
              <a:tabLst/>
            </a:pPr>
            <a:r>
              <a:rPr lang="en-US" dirty="0"/>
              <a:t>Click to edit Master text styles</a:t>
            </a:r>
          </a:p>
        </p:txBody>
      </p:sp>
      <p:sp>
        <p:nvSpPr>
          <p:cNvPr id="14" name="Content Placeholder 2"/>
          <p:cNvSpPr>
            <a:spLocks noGrp="1"/>
          </p:cNvSpPr>
          <p:nvPr>
            <p:ph idx="14"/>
          </p:nvPr>
        </p:nvSpPr>
        <p:spPr>
          <a:xfrm>
            <a:off x="10973773" y="0"/>
            <a:ext cx="3657600" cy="4114800"/>
          </a:xfrm>
          <a:prstGeom prst="rect">
            <a:avLst/>
          </a:prstGeom>
        </p:spPr>
        <p:txBody>
          <a:bodyPr vert="horz" lIns="228600" tIns="228600" rIns="228600" bIns="0" rtlCol="0" anchor="t">
            <a:noAutofit/>
          </a:bodyPr>
          <a:lstStyle>
            <a:lvl1pPr>
              <a:defRPr lang="en-US" dirty="0" smtClean="0">
                <a:latin typeface="IBM Plex Sans" charset="0"/>
                <a:ea typeface="IBM Plex Sans" charset="0"/>
                <a:cs typeface="IBM Plex Sans" charset="0"/>
              </a:defRPr>
            </a:lvl1pPr>
            <a:lvl2pPr>
              <a:defRPr lang="en-US" dirty="0" smtClean="0">
                <a:latin typeface="IBM Plex Sans" charset="0"/>
                <a:ea typeface="IBM Plex Sans" charset="0"/>
                <a:cs typeface="IBM Plex Sans" charset="0"/>
              </a:defRPr>
            </a:lvl2pPr>
            <a:lvl3pPr>
              <a:defRPr lang="en-US" dirty="0" smtClean="0">
                <a:latin typeface="IBM Plex Sans" charset="0"/>
                <a:ea typeface="IBM Plex Sans" charset="0"/>
                <a:cs typeface="IBM Plex Sans" charset="0"/>
              </a:defRPr>
            </a:lvl3pPr>
            <a:lvl4pPr>
              <a:defRPr lang="en-US" dirty="0" smtClean="0">
                <a:latin typeface="IBM Plex Sans" charset="0"/>
                <a:ea typeface="IBM Plex Sans" charset="0"/>
                <a:cs typeface="IBM Plex Sans" charset="0"/>
              </a:defRPr>
            </a:lvl4pPr>
            <a:lvl5pPr>
              <a:defRPr lang="en-US" dirty="0">
                <a:latin typeface="IBM Plex Sans" charset="0"/>
                <a:ea typeface="IBM Plex Sans" charset="0"/>
                <a:cs typeface="IBM Plex Sans" charset="0"/>
              </a:defRPr>
            </a:lvl5pPr>
          </a:lstStyle>
          <a:p>
            <a:pPr marL="0" lvl="0">
              <a:spcBef>
                <a:spcPts val="600"/>
              </a:spcBef>
              <a:tabLst/>
            </a:pPr>
            <a:r>
              <a:rPr lang="en-US" dirty="0"/>
              <a:t>Click to edit Master text styles</a:t>
            </a:r>
          </a:p>
        </p:txBody>
      </p:sp>
      <p:sp>
        <p:nvSpPr>
          <p:cNvPr id="15" name="Content Placeholder 2"/>
          <p:cNvSpPr>
            <a:spLocks noGrp="1"/>
          </p:cNvSpPr>
          <p:nvPr>
            <p:ph idx="12"/>
          </p:nvPr>
        </p:nvSpPr>
        <p:spPr>
          <a:xfrm>
            <a:off x="3657600" y="2"/>
            <a:ext cx="3657600" cy="4114800"/>
          </a:xfrm>
          <a:prstGeom prst="rect">
            <a:avLst/>
          </a:prstGeom>
        </p:spPr>
        <p:txBody>
          <a:bodyPr vert="horz" lIns="228600" tIns="228600" rIns="228600" bIns="0" rtlCol="0" anchor="t">
            <a:noAutofit/>
          </a:bodyPr>
          <a:lstStyle>
            <a:lvl1pPr>
              <a:defRPr lang="en-US" dirty="0" smtClean="0">
                <a:latin typeface="IBM Plex Sans" charset="0"/>
                <a:ea typeface="IBM Plex Sans" charset="0"/>
                <a:cs typeface="IBM Plex Sans" charset="0"/>
              </a:defRPr>
            </a:lvl1pPr>
            <a:lvl2pPr>
              <a:defRPr lang="en-US" dirty="0" smtClean="0">
                <a:latin typeface="IBM Plex Sans" charset="0"/>
                <a:ea typeface="IBM Plex Sans" charset="0"/>
                <a:cs typeface="IBM Plex Sans" charset="0"/>
              </a:defRPr>
            </a:lvl2pPr>
            <a:lvl3pPr>
              <a:defRPr lang="en-US" dirty="0" smtClean="0">
                <a:latin typeface="IBM Plex Sans" charset="0"/>
                <a:ea typeface="IBM Plex Sans" charset="0"/>
                <a:cs typeface="IBM Plex Sans" charset="0"/>
              </a:defRPr>
            </a:lvl3pPr>
            <a:lvl4pPr>
              <a:defRPr lang="en-US" dirty="0" smtClean="0">
                <a:latin typeface="IBM Plex Sans" charset="0"/>
                <a:ea typeface="IBM Plex Sans" charset="0"/>
                <a:cs typeface="IBM Plex Sans" charset="0"/>
              </a:defRPr>
            </a:lvl4pPr>
            <a:lvl5pPr>
              <a:defRPr lang="en-US" dirty="0">
                <a:latin typeface="IBM Plex Sans" charset="0"/>
                <a:ea typeface="IBM Plex Sans" charset="0"/>
                <a:cs typeface="IBM Plex Sans" charset="0"/>
              </a:defRPr>
            </a:lvl5pPr>
          </a:lstStyle>
          <a:p>
            <a:pPr marL="0" lvl="0">
              <a:spcBef>
                <a:spcPts val="600"/>
              </a:spcBef>
              <a:tabLst/>
            </a:pPr>
            <a:r>
              <a:rPr lang="en-US" dirty="0"/>
              <a:t>Click to edit Master text styles</a:t>
            </a:r>
          </a:p>
        </p:txBody>
      </p:sp>
      <p:sp>
        <p:nvSpPr>
          <p:cNvPr id="16" name="Content Placeholder 2"/>
          <p:cNvSpPr>
            <a:spLocks noGrp="1"/>
          </p:cNvSpPr>
          <p:nvPr>
            <p:ph idx="15"/>
          </p:nvPr>
        </p:nvSpPr>
        <p:spPr>
          <a:xfrm>
            <a:off x="7315200" y="4114800"/>
            <a:ext cx="3657600" cy="4114800"/>
          </a:xfrm>
          <a:prstGeom prst="rect">
            <a:avLst/>
          </a:prstGeom>
        </p:spPr>
        <p:txBody>
          <a:bodyPr vert="horz" lIns="228600" tIns="228600" rIns="228600" bIns="0" rtlCol="0" anchor="t">
            <a:noAutofit/>
          </a:bodyPr>
          <a:lstStyle>
            <a:lvl1pPr>
              <a:defRPr lang="en-US" dirty="0" smtClean="0">
                <a:latin typeface="IBM Plex Sans" charset="0"/>
                <a:ea typeface="IBM Plex Sans" charset="0"/>
                <a:cs typeface="IBM Plex Sans" charset="0"/>
              </a:defRPr>
            </a:lvl1pPr>
            <a:lvl2pPr>
              <a:defRPr lang="en-US" dirty="0" smtClean="0">
                <a:latin typeface="IBM Plex Sans" charset="0"/>
                <a:ea typeface="IBM Plex Sans" charset="0"/>
                <a:cs typeface="IBM Plex Sans" charset="0"/>
              </a:defRPr>
            </a:lvl2pPr>
            <a:lvl3pPr>
              <a:defRPr lang="en-US" dirty="0" smtClean="0">
                <a:latin typeface="IBM Plex Sans" charset="0"/>
                <a:ea typeface="IBM Plex Sans" charset="0"/>
                <a:cs typeface="IBM Plex Sans" charset="0"/>
              </a:defRPr>
            </a:lvl3pPr>
            <a:lvl4pPr>
              <a:defRPr lang="en-US" dirty="0" smtClean="0">
                <a:latin typeface="IBM Plex Sans" charset="0"/>
                <a:ea typeface="IBM Plex Sans" charset="0"/>
                <a:cs typeface="IBM Plex Sans" charset="0"/>
              </a:defRPr>
            </a:lvl4pPr>
            <a:lvl5pPr>
              <a:defRPr lang="en-US" dirty="0">
                <a:latin typeface="IBM Plex Sans" charset="0"/>
                <a:ea typeface="IBM Plex Sans" charset="0"/>
                <a:cs typeface="IBM Plex Sans" charset="0"/>
              </a:defRPr>
            </a:lvl5pPr>
          </a:lstStyle>
          <a:p>
            <a:pPr marL="0" lvl="0">
              <a:spcBef>
                <a:spcPts val="600"/>
              </a:spcBef>
              <a:tabLst/>
            </a:pPr>
            <a:r>
              <a:rPr lang="en-US" dirty="0"/>
              <a:t>Click to edit Master text styles</a:t>
            </a:r>
          </a:p>
        </p:txBody>
      </p:sp>
      <p:sp>
        <p:nvSpPr>
          <p:cNvPr id="17" name="Content Placeholder 2"/>
          <p:cNvSpPr>
            <a:spLocks noGrp="1"/>
          </p:cNvSpPr>
          <p:nvPr>
            <p:ph idx="16"/>
          </p:nvPr>
        </p:nvSpPr>
        <p:spPr>
          <a:xfrm>
            <a:off x="10973773" y="4114800"/>
            <a:ext cx="3657600" cy="4114800"/>
          </a:xfrm>
          <a:prstGeom prst="rect">
            <a:avLst/>
          </a:prstGeom>
        </p:spPr>
        <p:txBody>
          <a:bodyPr vert="horz" lIns="228600" tIns="228600" rIns="228600" bIns="0" rtlCol="0" anchor="t">
            <a:noAutofit/>
          </a:bodyPr>
          <a:lstStyle>
            <a:lvl1pPr>
              <a:defRPr lang="en-US" dirty="0" smtClean="0">
                <a:latin typeface="IBM Plex Sans" charset="0"/>
                <a:ea typeface="IBM Plex Sans" charset="0"/>
                <a:cs typeface="IBM Plex Sans" charset="0"/>
              </a:defRPr>
            </a:lvl1pPr>
            <a:lvl2pPr>
              <a:defRPr lang="en-US" dirty="0" smtClean="0">
                <a:latin typeface="IBM Plex Sans" charset="0"/>
                <a:ea typeface="IBM Plex Sans" charset="0"/>
                <a:cs typeface="IBM Plex Sans" charset="0"/>
              </a:defRPr>
            </a:lvl2pPr>
            <a:lvl3pPr>
              <a:defRPr lang="en-US" dirty="0" smtClean="0">
                <a:latin typeface="IBM Plex Sans" charset="0"/>
                <a:ea typeface="IBM Plex Sans" charset="0"/>
                <a:cs typeface="IBM Plex Sans" charset="0"/>
              </a:defRPr>
            </a:lvl3pPr>
            <a:lvl4pPr>
              <a:defRPr lang="en-US" dirty="0" smtClean="0">
                <a:latin typeface="IBM Plex Sans" charset="0"/>
                <a:ea typeface="IBM Plex Sans" charset="0"/>
                <a:cs typeface="IBM Plex Sans" charset="0"/>
              </a:defRPr>
            </a:lvl4pPr>
            <a:lvl5pPr>
              <a:defRPr lang="en-US" dirty="0">
                <a:latin typeface="IBM Plex Sans" charset="0"/>
                <a:ea typeface="IBM Plex Sans" charset="0"/>
                <a:cs typeface="IBM Plex Sans" charset="0"/>
              </a:defRPr>
            </a:lvl5pPr>
          </a:lstStyle>
          <a:p>
            <a:pPr marL="0" lvl="0">
              <a:spcBef>
                <a:spcPts val="600"/>
              </a:spcBef>
              <a:tabLst/>
            </a:pPr>
            <a:r>
              <a:rPr lang="en-US" dirty="0"/>
              <a:t>Click to edit Master text styles</a:t>
            </a:r>
          </a:p>
        </p:txBody>
      </p:sp>
      <p:sp>
        <p:nvSpPr>
          <p:cNvPr id="18" name="Content Placeholder 2"/>
          <p:cNvSpPr>
            <a:spLocks noGrp="1"/>
          </p:cNvSpPr>
          <p:nvPr>
            <p:ph idx="17"/>
          </p:nvPr>
        </p:nvSpPr>
        <p:spPr>
          <a:xfrm>
            <a:off x="3657600" y="4114800"/>
            <a:ext cx="3657600" cy="4114800"/>
          </a:xfrm>
          <a:prstGeom prst="rect">
            <a:avLst/>
          </a:prstGeom>
        </p:spPr>
        <p:txBody>
          <a:bodyPr vert="horz" lIns="228600" tIns="228600" rIns="228600" bIns="0" rtlCol="0" anchor="t">
            <a:noAutofit/>
          </a:bodyPr>
          <a:lstStyle>
            <a:lvl1pPr>
              <a:defRPr lang="en-US" dirty="0" smtClean="0">
                <a:latin typeface="IBM Plex Sans" charset="0"/>
                <a:ea typeface="IBM Plex Sans" charset="0"/>
                <a:cs typeface="IBM Plex Sans" charset="0"/>
              </a:defRPr>
            </a:lvl1pPr>
            <a:lvl2pPr>
              <a:defRPr lang="en-US" dirty="0" smtClean="0">
                <a:latin typeface="IBM Plex Sans" charset="0"/>
                <a:ea typeface="IBM Plex Sans" charset="0"/>
                <a:cs typeface="IBM Plex Sans" charset="0"/>
              </a:defRPr>
            </a:lvl2pPr>
            <a:lvl3pPr>
              <a:defRPr lang="en-US" dirty="0" smtClean="0">
                <a:latin typeface="IBM Plex Sans" charset="0"/>
                <a:ea typeface="IBM Plex Sans" charset="0"/>
                <a:cs typeface="IBM Plex Sans" charset="0"/>
              </a:defRPr>
            </a:lvl3pPr>
            <a:lvl4pPr>
              <a:defRPr lang="en-US" dirty="0" smtClean="0">
                <a:latin typeface="IBM Plex Sans" charset="0"/>
                <a:ea typeface="IBM Plex Sans" charset="0"/>
                <a:cs typeface="IBM Plex Sans" charset="0"/>
              </a:defRPr>
            </a:lvl4pPr>
            <a:lvl5pPr>
              <a:defRPr lang="en-US" dirty="0">
                <a:latin typeface="IBM Plex Sans" charset="0"/>
                <a:ea typeface="IBM Plex Sans" charset="0"/>
                <a:cs typeface="IBM Plex Sans" charset="0"/>
              </a:defRPr>
            </a:lvl5pPr>
          </a:lstStyle>
          <a:p>
            <a:pPr marL="0" lvl="0">
              <a:spcBef>
                <a:spcPts val="600"/>
              </a:spcBef>
              <a:tabLst/>
            </a:pPr>
            <a:r>
              <a:rPr lang="en-US" dirty="0"/>
              <a:t>Click to edit Master text styles</a:t>
            </a:r>
          </a:p>
        </p:txBody>
      </p:sp>
      <p:sp>
        <p:nvSpPr>
          <p:cNvPr id="2" name="Title 1"/>
          <p:cNvSpPr>
            <a:spLocks noGrp="1"/>
          </p:cNvSpPr>
          <p:nvPr>
            <p:ph type="title"/>
          </p:nvPr>
        </p:nvSpPr>
        <p:spPr>
          <a:xfrm>
            <a:off x="457200" y="2057400"/>
            <a:ext cx="2971800" cy="3657600"/>
          </a:xfrm>
        </p:spPr>
        <p:txBody>
          <a:bodyPr tIns="228600">
            <a:noAutofit/>
          </a:bodyPr>
          <a:lstStyle>
            <a:lvl1pPr>
              <a:defRPr>
                <a:solidFill>
                  <a:schemeClr val="bg2"/>
                </a:solidFill>
              </a:defRPr>
            </a:lvl1pPr>
          </a:lstStyle>
          <a:p>
            <a:r>
              <a:rPr lang="en-US" dirty="0"/>
              <a:t>Click to edit Master title style</a:t>
            </a:r>
          </a:p>
        </p:txBody>
      </p:sp>
      <p:sp>
        <p:nvSpPr>
          <p:cNvPr id="5" name="Text Placeholder 4"/>
          <p:cNvSpPr>
            <a:spLocks noGrp="1"/>
          </p:cNvSpPr>
          <p:nvPr>
            <p:ph type="body" sz="quarter" idx="11"/>
          </p:nvPr>
        </p:nvSpPr>
        <p:spPr>
          <a:xfrm>
            <a:off x="457200" y="265176"/>
            <a:ext cx="2971800" cy="822960"/>
          </a:xfrm>
          <a:prstGeom prst="rect">
            <a:avLst/>
          </a:prstGeom>
        </p:spPr>
        <p:txBody>
          <a:bodyPr lIns="0" tIns="0" rIns="0" bIns="0">
            <a:noAutofit/>
          </a:bodyPr>
          <a:lstStyle>
            <a:lvl1pPr marL="0" indent="0">
              <a:tabLst/>
              <a:defRPr sz="1600" b="0" i="0">
                <a:solidFill>
                  <a:schemeClr val="accent1"/>
                </a:solidFill>
                <a:latin typeface="IBM Plex Sans" charset="0"/>
                <a:ea typeface="IBM Plex Sans" charset="0"/>
                <a:cs typeface="IBM Plex Sans" charset="0"/>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cxnSp>
        <p:nvCxnSpPr>
          <p:cNvPr id="19" name="Straight Connector 18"/>
          <p:cNvCxnSpPr/>
          <p:nvPr userDrawn="1"/>
        </p:nvCxnSpPr>
        <p:spPr>
          <a:xfrm>
            <a:off x="7315200" y="4114800"/>
            <a:ext cx="0" cy="3657600"/>
          </a:xfrm>
          <a:prstGeom prst="line">
            <a:avLst/>
          </a:prstGeom>
          <a:ln w="3175">
            <a:solidFill>
              <a:schemeClr val="tx2">
                <a:lumMod val="90000"/>
              </a:schemeClr>
            </a:solidFill>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userDrawn="1"/>
        </p:nvCxnSpPr>
        <p:spPr>
          <a:xfrm>
            <a:off x="10972800" y="4114800"/>
            <a:ext cx="0" cy="3657600"/>
          </a:xfrm>
          <a:prstGeom prst="line">
            <a:avLst/>
          </a:prstGeom>
          <a:ln w="3175">
            <a:solidFill>
              <a:schemeClr val="tx2">
                <a:lumMod val="90000"/>
              </a:schemeClr>
            </a:solidFill>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userDrawn="1"/>
        </p:nvCxnSpPr>
        <p:spPr>
          <a:xfrm>
            <a:off x="7315200" y="0"/>
            <a:ext cx="0" cy="3657600"/>
          </a:xfrm>
          <a:prstGeom prst="line">
            <a:avLst/>
          </a:prstGeom>
          <a:ln w="3175">
            <a:solidFill>
              <a:schemeClr val="tx2">
                <a:lumMod val="90000"/>
              </a:schemeClr>
            </a:solidFill>
          </a:ln>
          <a:effectLst/>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userDrawn="1"/>
        </p:nvCxnSpPr>
        <p:spPr>
          <a:xfrm>
            <a:off x="10972800" y="0"/>
            <a:ext cx="0" cy="3657600"/>
          </a:xfrm>
          <a:prstGeom prst="line">
            <a:avLst/>
          </a:prstGeom>
          <a:ln w="3175">
            <a:solidFill>
              <a:schemeClr val="tx2">
                <a:lumMod val="90000"/>
              </a:schemeClr>
            </a:solidFill>
          </a:ln>
          <a:effectLst/>
        </p:spPr>
        <p:style>
          <a:lnRef idx="2">
            <a:schemeClr val="accent1"/>
          </a:lnRef>
          <a:fillRef idx="0">
            <a:schemeClr val="accent1"/>
          </a:fillRef>
          <a:effectRef idx="1">
            <a:schemeClr val="accent1"/>
          </a:effectRef>
          <a:fontRef idx="minor">
            <a:schemeClr val="tx1"/>
          </a:fontRef>
        </p:style>
      </p:cxnSp>
      <p:sp>
        <p:nvSpPr>
          <p:cNvPr id="40" name="Text Placeholder 23"/>
          <p:cNvSpPr>
            <a:spLocks noGrp="1"/>
          </p:cNvSpPr>
          <p:nvPr>
            <p:ph type="body" sz="quarter" idx="18" hasCustomPrompt="1"/>
          </p:nvPr>
        </p:nvSpPr>
        <p:spPr>
          <a:xfrm>
            <a:off x="457200" y="7342632"/>
            <a:ext cx="3017520" cy="457200"/>
          </a:xfrm>
          <a:prstGeom prst="rect">
            <a:avLst/>
          </a:prstGeom>
        </p:spPr>
        <p:txBody>
          <a:bodyPr lIns="0" tIns="0" rIns="0" bIns="0" anchor="b"/>
          <a:lstStyle>
            <a:lvl1pPr marL="0" indent="0">
              <a:tabLst/>
              <a:defRPr sz="800" b="0" i="0">
                <a:solidFill>
                  <a:schemeClr val="bg2">
                    <a:alpha val="70000"/>
                  </a:schemeClr>
                </a:solidFill>
                <a:latin typeface="IBM Plex Sans" charset="0"/>
                <a:ea typeface="IBM Plex Sans" charset="0"/>
                <a:cs typeface="IBM Plex Sans" charset="0"/>
              </a:defRPr>
            </a:lvl1pPr>
            <a:lvl2pPr>
              <a:defRPr sz="900"/>
            </a:lvl2pPr>
            <a:lvl3pPr>
              <a:defRPr sz="900"/>
            </a:lvl3pPr>
            <a:lvl4pPr>
              <a:defRPr sz="900"/>
            </a:lvl4pPr>
            <a:lvl5pPr>
              <a:defRPr sz="900"/>
            </a:lvl5pPr>
          </a:lstStyle>
          <a:p>
            <a:pPr lvl="0"/>
            <a:r>
              <a:rPr lang="en-US" dirty="0"/>
              <a:t>Source: Edit source here</a:t>
            </a:r>
          </a:p>
        </p:txBody>
      </p:sp>
    </p:spTree>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preserve="1" userDrawn="1">
  <p:cSld name="1_4-6_Title and Content">
    <p:bg>
      <p:bgPr>
        <a:solidFill>
          <a:schemeClr val="accent2"/>
        </a:solidFill>
        <a:effectLst/>
      </p:bgPr>
    </p:bg>
    <p:spTree>
      <p:nvGrpSpPr>
        <p:cNvPr id="1" name=""/>
        <p:cNvGrpSpPr/>
        <p:nvPr/>
      </p:nvGrpSpPr>
      <p:grpSpPr>
        <a:xfrm>
          <a:off x="0" y="0"/>
          <a:ext cx="0" cy="0"/>
          <a:chOff x="0" y="0"/>
          <a:chExt cx="0" cy="0"/>
        </a:xfrm>
      </p:grpSpPr>
      <p:sp>
        <p:nvSpPr>
          <p:cNvPr id="13" name="Content Placeholder 2"/>
          <p:cNvSpPr>
            <a:spLocks noGrp="1"/>
          </p:cNvSpPr>
          <p:nvPr>
            <p:ph idx="13"/>
          </p:nvPr>
        </p:nvSpPr>
        <p:spPr>
          <a:xfrm>
            <a:off x="7315200" y="2"/>
            <a:ext cx="3657600" cy="4114800"/>
          </a:xfrm>
          <a:prstGeom prst="rect">
            <a:avLst/>
          </a:prstGeom>
          <a:solidFill>
            <a:schemeClr val="tx1"/>
          </a:solidFill>
        </p:spPr>
        <p:txBody>
          <a:bodyPr vert="horz" lIns="228600" tIns="228600" rIns="228600" bIns="0" rtlCol="0" anchor="t">
            <a:noAutofit/>
          </a:bodyPr>
          <a:lstStyle>
            <a:lvl1pPr>
              <a:defRPr lang="en-US" dirty="0" smtClean="0">
                <a:latin typeface="IBM Plex Sans" charset="0"/>
                <a:ea typeface="IBM Plex Sans" charset="0"/>
                <a:cs typeface="IBM Plex Sans" charset="0"/>
              </a:defRPr>
            </a:lvl1pPr>
            <a:lvl2pPr>
              <a:defRPr lang="en-US" dirty="0" smtClean="0">
                <a:latin typeface="IBM Plex Sans" charset="0"/>
                <a:ea typeface="IBM Plex Sans" charset="0"/>
                <a:cs typeface="IBM Plex Sans" charset="0"/>
              </a:defRPr>
            </a:lvl2pPr>
            <a:lvl3pPr>
              <a:defRPr lang="en-US" dirty="0" smtClean="0">
                <a:latin typeface="IBM Plex Sans" charset="0"/>
                <a:ea typeface="IBM Plex Sans" charset="0"/>
                <a:cs typeface="IBM Plex Sans" charset="0"/>
              </a:defRPr>
            </a:lvl3pPr>
            <a:lvl4pPr>
              <a:defRPr lang="en-US" dirty="0" smtClean="0">
                <a:latin typeface="IBM Plex Sans" charset="0"/>
                <a:ea typeface="IBM Plex Sans" charset="0"/>
                <a:cs typeface="IBM Plex Sans" charset="0"/>
              </a:defRPr>
            </a:lvl4pPr>
            <a:lvl5pPr>
              <a:defRPr lang="en-US" dirty="0">
                <a:latin typeface="IBM Plex Sans" charset="0"/>
                <a:ea typeface="IBM Plex Sans" charset="0"/>
                <a:cs typeface="IBM Plex Sans" charset="0"/>
              </a:defRPr>
            </a:lvl5pPr>
          </a:lstStyle>
          <a:p>
            <a:pPr marL="0" lvl="0">
              <a:spcBef>
                <a:spcPts val="600"/>
              </a:spcBef>
              <a:tabLst/>
            </a:pPr>
            <a:r>
              <a:rPr lang="en-US" dirty="0"/>
              <a:t>Click to edit Master text styles</a:t>
            </a:r>
          </a:p>
        </p:txBody>
      </p:sp>
      <p:sp>
        <p:nvSpPr>
          <p:cNvPr id="14" name="Content Placeholder 2"/>
          <p:cNvSpPr>
            <a:spLocks noGrp="1"/>
          </p:cNvSpPr>
          <p:nvPr>
            <p:ph idx="14"/>
          </p:nvPr>
        </p:nvSpPr>
        <p:spPr>
          <a:xfrm>
            <a:off x="10973773" y="0"/>
            <a:ext cx="3657600" cy="4114800"/>
          </a:xfrm>
          <a:prstGeom prst="rect">
            <a:avLst/>
          </a:prstGeom>
          <a:solidFill>
            <a:schemeClr val="tx1"/>
          </a:solidFill>
        </p:spPr>
        <p:txBody>
          <a:bodyPr vert="horz" lIns="228600" tIns="228600" rIns="228600" bIns="0" rtlCol="0" anchor="t">
            <a:noAutofit/>
          </a:bodyPr>
          <a:lstStyle>
            <a:lvl1pPr>
              <a:defRPr lang="en-US" dirty="0" smtClean="0">
                <a:latin typeface="IBM Plex Sans" charset="0"/>
                <a:ea typeface="IBM Plex Sans" charset="0"/>
                <a:cs typeface="IBM Plex Sans" charset="0"/>
              </a:defRPr>
            </a:lvl1pPr>
            <a:lvl2pPr>
              <a:defRPr lang="en-US" dirty="0" smtClean="0">
                <a:latin typeface="IBM Plex Sans" charset="0"/>
                <a:ea typeface="IBM Plex Sans" charset="0"/>
                <a:cs typeface="IBM Plex Sans" charset="0"/>
              </a:defRPr>
            </a:lvl2pPr>
            <a:lvl3pPr>
              <a:defRPr lang="en-US" dirty="0" smtClean="0">
                <a:latin typeface="IBM Plex Sans" charset="0"/>
                <a:ea typeface="IBM Plex Sans" charset="0"/>
                <a:cs typeface="IBM Plex Sans" charset="0"/>
              </a:defRPr>
            </a:lvl3pPr>
            <a:lvl4pPr>
              <a:defRPr lang="en-US" dirty="0" smtClean="0">
                <a:latin typeface="IBM Plex Sans" charset="0"/>
                <a:ea typeface="IBM Plex Sans" charset="0"/>
                <a:cs typeface="IBM Plex Sans" charset="0"/>
              </a:defRPr>
            </a:lvl4pPr>
            <a:lvl5pPr>
              <a:defRPr lang="en-US" dirty="0">
                <a:latin typeface="IBM Plex Sans" charset="0"/>
                <a:ea typeface="IBM Plex Sans" charset="0"/>
                <a:cs typeface="IBM Plex Sans" charset="0"/>
              </a:defRPr>
            </a:lvl5pPr>
          </a:lstStyle>
          <a:p>
            <a:pPr marL="0" lvl="0">
              <a:spcBef>
                <a:spcPts val="600"/>
              </a:spcBef>
              <a:tabLst/>
            </a:pPr>
            <a:r>
              <a:rPr lang="en-US" dirty="0"/>
              <a:t>Click to edit Master text styles</a:t>
            </a:r>
          </a:p>
        </p:txBody>
      </p:sp>
      <p:sp>
        <p:nvSpPr>
          <p:cNvPr id="15" name="Content Placeholder 2"/>
          <p:cNvSpPr>
            <a:spLocks noGrp="1"/>
          </p:cNvSpPr>
          <p:nvPr>
            <p:ph idx="12"/>
          </p:nvPr>
        </p:nvSpPr>
        <p:spPr>
          <a:xfrm>
            <a:off x="3657600" y="2"/>
            <a:ext cx="3657600" cy="4114800"/>
          </a:xfrm>
          <a:prstGeom prst="rect">
            <a:avLst/>
          </a:prstGeom>
          <a:solidFill>
            <a:schemeClr val="tx1"/>
          </a:solidFill>
        </p:spPr>
        <p:txBody>
          <a:bodyPr vert="horz" lIns="228600" tIns="228600" rIns="228600" bIns="0" rtlCol="0" anchor="t">
            <a:noAutofit/>
          </a:bodyPr>
          <a:lstStyle>
            <a:lvl1pPr>
              <a:defRPr lang="en-US" dirty="0" smtClean="0">
                <a:latin typeface="IBM Plex Sans" charset="0"/>
                <a:ea typeface="IBM Plex Sans" charset="0"/>
                <a:cs typeface="IBM Plex Sans" charset="0"/>
              </a:defRPr>
            </a:lvl1pPr>
            <a:lvl2pPr>
              <a:defRPr lang="en-US" dirty="0" smtClean="0">
                <a:latin typeface="IBM Plex Sans" charset="0"/>
                <a:ea typeface="IBM Plex Sans" charset="0"/>
                <a:cs typeface="IBM Plex Sans" charset="0"/>
              </a:defRPr>
            </a:lvl2pPr>
            <a:lvl3pPr>
              <a:defRPr lang="en-US" dirty="0" smtClean="0">
                <a:latin typeface="IBM Plex Sans" charset="0"/>
                <a:ea typeface="IBM Plex Sans" charset="0"/>
                <a:cs typeface="IBM Plex Sans" charset="0"/>
              </a:defRPr>
            </a:lvl3pPr>
            <a:lvl4pPr>
              <a:defRPr lang="en-US" dirty="0" smtClean="0">
                <a:latin typeface="IBM Plex Sans" charset="0"/>
                <a:ea typeface="IBM Plex Sans" charset="0"/>
                <a:cs typeface="IBM Plex Sans" charset="0"/>
              </a:defRPr>
            </a:lvl4pPr>
            <a:lvl5pPr>
              <a:defRPr lang="en-US" dirty="0">
                <a:latin typeface="IBM Plex Sans" charset="0"/>
                <a:ea typeface="IBM Plex Sans" charset="0"/>
                <a:cs typeface="IBM Plex Sans" charset="0"/>
              </a:defRPr>
            </a:lvl5pPr>
          </a:lstStyle>
          <a:p>
            <a:pPr marL="0" lvl="0">
              <a:spcBef>
                <a:spcPts val="600"/>
              </a:spcBef>
              <a:tabLst/>
            </a:pPr>
            <a:r>
              <a:rPr lang="en-US" dirty="0"/>
              <a:t>Click to edit Master text styles</a:t>
            </a:r>
          </a:p>
        </p:txBody>
      </p:sp>
      <p:sp>
        <p:nvSpPr>
          <p:cNvPr id="16" name="Content Placeholder 2"/>
          <p:cNvSpPr>
            <a:spLocks noGrp="1"/>
          </p:cNvSpPr>
          <p:nvPr>
            <p:ph idx="15"/>
          </p:nvPr>
        </p:nvSpPr>
        <p:spPr>
          <a:xfrm>
            <a:off x="7315200" y="4114800"/>
            <a:ext cx="3657600" cy="4114800"/>
          </a:xfrm>
          <a:prstGeom prst="rect">
            <a:avLst/>
          </a:prstGeom>
          <a:solidFill>
            <a:schemeClr val="tx1"/>
          </a:solidFill>
        </p:spPr>
        <p:txBody>
          <a:bodyPr vert="horz" lIns="228600" tIns="228600" rIns="228600" bIns="0" rtlCol="0" anchor="t">
            <a:noAutofit/>
          </a:bodyPr>
          <a:lstStyle>
            <a:lvl1pPr>
              <a:defRPr lang="en-US" dirty="0" smtClean="0">
                <a:latin typeface="IBM Plex Sans" charset="0"/>
                <a:ea typeface="IBM Plex Sans" charset="0"/>
                <a:cs typeface="IBM Plex Sans" charset="0"/>
              </a:defRPr>
            </a:lvl1pPr>
            <a:lvl2pPr>
              <a:defRPr lang="en-US" dirty="0" smtClean="0">
                <a:latin typeface="IBM Plex Sans" charset="0"/>
                <a:ea typeface="IBM Plex Sans" charset="0"/>
                <a:cs typeface="IBM Plex Sans" charset="0"/>
              </a:defRPr>
            </a:lvl2pPr>
            <a:lvl3pPr>
              <a:defRPr lang="en-US" dirty="0" smtClean="0">
                <a:latin typeface="IBM Plex Sans" charset="0"/>
                <a:ea typeface="IBM Plex Sans" charset="0"/>
                <a:cs typeface="IBM Plex Sans" charset="0"/>
              </a:defRPr>
            </a:lvl3pPr>
            <a:lvl4pPr>
              <a:defRPr lang="en-US" dirty="0" smtClean="0">
                <a:latin typeface="IBM Plex Sans" charset="0"/>
                <a:ea typeface="IBM Plex Sans" charset="0"/>
                <a:cs typeface="IBM Plex Sans" charset="0"/>
              </a:defRPr>
            </a:lvl4pPr>
            <a:lvl5pPr>
              <a:defRPr lang="en-US" dirty="0">
                <a:latin typeface="IBM Plex Sans" charset="0"/>
                <a:ea typeface="IBM Plex Sans" charset="0"/>
                <a:cs typeface="IBM Plex Sans" charset="0"/>
              </a:defRPr>
            </a:lvl5pPr>
          </a:lstStyle>
          <a:p>
            <a:pPr marL="0" lvl="0">
              <a:spcBef>
                <a:spcPts val="600"/>
              </a:spcBef>
              <a:tabLst/>
            </a:pPr>
            <a:r>
              <a:rPr lang="en-US" dirty="0"/>
              <a:t>Click to edit Master text styles</a:t>
            </a:r>
          </a:p>
        </p:txBody>
      </p:sp>
      <p:sp>
        <p:nvSpPr>
          <p:cNvPr id="17" name="Content Placeholder 2"/>
          <p:cNvSpPr>
            <a:spLocks noGrp="1"/>
          </p:cNvSpPr>
          <p:nvPr>
            <p:ph idx="16"/>
          </p:nvPr>
        </p:nvSpPr>
        <p:spPr>
          <a:xfrm>
            <a:off x="10973773" y="4114800"/>
            <a:ext cx="3657600" cy="4114800"/>
          </a:xfrm>
          <a:prstGeom prst="rect">
            <a:avLst/>
          </a:prstGeom>
          <a:solidFill>
            <a:schemeClr val="tx1"/>
          </a:solidFill>
        </p:spPr>
        <p:txBody>
          <a:bodyPr vert="horz" lIns="228600" tIns="228600" rIns="228600" bIns="0" rtlCol="0" anchor="t">
            <a:noAutofit/>
          </a:bodyPr>
          <a:lstStyle>
            <a:lvl1pPr>
              <a:defRPr lang="en-US" dirty="0" smtClean="0">
                <a:latin typeface="IBM Plex Sans" charset="0"/>
                <a:ea typeface="IBM Plex Sans" charset="0"/>
                <a:cs typeface="IBM Plex Sans" charset="0"/>
              </a:defRPr>
            </a:lvl1pPr>
            <a:lvl2pPr>
              <a:defRPr lang="en-US" dirty="0" smtClean="0">
                <a:latin typeface="IBM Plex Sans" charset="0"/>
                <a:ea typeface="IBM Plex Sans" charset="0"/>
                <a:cs typeface="IBM Plex Sans" charset="0"/>
              </a:defRPr>
            </a:lvl2pPr>
            <a:lvl3pPr>
              <a:defRPr lang="en-US" dirty="0" smtClean="0">
                <a:latin typeface="IBM Plex Sans" charset="0"/>
                <a:ea typeface="IBM Plex Sans" charset="0"/>
                <a:cs typeface="IBM Plex Sans" charset="0"/>
              </a:defRPr>
            </a:lvl3pPr>
            <a:lvl4pPr>
              <a:defRPr lang="en-US" dirty="0" smtClean="0">
                <a:latin typeface="IBM Plex Sans" charset="0"/>
                <a:ea typeface="IBM Plex Sans" charset="0"/>
                <a:cs typeface="IBM Plex Sans" charset="0"/>
              </a:defRPr>
            </a:lvl4pPr>
            <a:lvl5pPr>
              <a:defRPr lang="en-US" dirty="0">
                <a:latin typeface="IBM Plex Sans" charset="0"/>
                <a:ea typeface="IBM Plex Sans" charset="0"/>
                <a:cs typeface="IBM Plex Sans" charset="0"/>
              </a:defRPr>
            </a:lvl5pPr>
          </a:lstStyle>
          <a:p>
            <a:pPr marL="0" lvl="0">
              <a:spcBef>
                <a:spcPts val="600"/>
              </a:spcBef>
              <a:tabLst/>
            </a:pPr>
            <a:r>
              <a:rPr lang="en-US" dirty="0"/>
              <a:t>Click to edit Master text styles</a:t>
            </a:r>
          </a:p>
        </p:txBody>
      </p:sp>
      <p:sp>
        <p:nvSpPr>
          <p:cNvPr id="18" name="Content Placeholder 2"/>
          <p:cNvSpPr>
            <a:spLocks noGrp="1"/>
          </p:cNvSpPr>
          <p:nvPr>
            <p:ph idx="17"/>
          </p:nvPr>
        </p:nvSpPr>
        <p:spPr>
          <a:xfrm>
            <a:off x="3657600" y="4114800"/>
            <a:ext cx="3657600" cy="4114800"/>
          </a:xfrm>
          <a:prstGeom prst="rect">
            <a:avLst/>
          </a:prstGeom>
          <a:solidFill>
            <a:schemeClr val="tx1"/>
          </a:solidFill>
        </p:spPr>
        <p:txBody>
          <a:bodyPr vert="horz" lIns="228600" tIns="228600" rIns="228600" bIns="0" rtlCol="0" anchor="t">
            <a:noAutofit/>
          </a:bodyPr>
          <a:lstStyle>
            <a:lvl1pPr>
              <a:defRPr lang="en-US" dirty="0" smtClean="0">
                <a:latin typeface="IBM Plex Sans" charset="0"/>
                <a:ea typeface="IBM Plex Sans" charset="0"/>
                <a:cs typeface="IBM Plex Sans" charset="0"/>
              </a:defRPr>
            </a:lvl1pPr>
            <a:lvl2pPr>
              <a:defRPr lang="en-US" dirty="0" smtClean="0">
                <a:latin typeface="IBM Plex Sans" charset="0"/>
                <a:ea typeface="IBM Plex Sans" charset="0"/>
                <a:cs typeface="IBM Plex Sans" charset="0"/>
              </a:defRPr>
            </a:lvl2pPr>
            <a:lvl3pPr>
              <a:defRPr lang="en-US" dirty="0" smtClean="0">
                <a:latin typeface="IBM Plex Sans" charset="0"/>
                <a:ea typeface="IBM Plex Sans" charset="0"/>
                <a:cs typeface="IBM Plex Sans" charset="0"/>
              </a:defRPr>
            </a:lvl3pPr>
            <a:lvl4pPr>
              <a:defRPr lang="en-US" dirty="0" smtClean="0">
                <a:latin typeface="IBM Plex Sans" charset="0"/>
                <a:ea typeface="IBM Plex Sans" charset="0"/>
                <a:cs typeface="IBM Plex Sans" charset="0"/>
              </a:defRPr>
            </a:lvl4pPr>
            <a:lvl5pPr>
              <a:defRPr lang="en-US" dirty="0">
                <a:latin typeface="IBM Plex Sans" charset="0"/>
                <a:ea typeface="IBM Plex Sans" charset="0"/>
                <a:cs typeface="IBM Plex Sans" charset="0"/>
              </a:defRPr>
            </a:lvl5pPr>
          </a:lstStyle>
          <a:p>
            <a:pPr marL="0" lvl="0">
              <a:spcBef>
                <a:spcPts val="600"/>
              </a:spcBef>
              <a:tabLst/>
            </a:pPr>
            <a:r>
              <a:rPr lang="en-US" dirty="0"/>
              <a:t>Click to edit Master text styles</a:t>
            </a:r>
          </a:p>
        </p:txBody>
      </p:sp>
      <p:sp>
        <p:nvSpPr>
          <p:cNvPr id="2" name="Title 1"/>
          <p:cNvSpPr>
            <a:spLocks noGrp="1"/>
          </p:cNvSpPr>
          <p:nvPr>
            <p:ph type="title"/>
          </p:nvPr>
        </p:nvSpPr>
        <p:spPr>
          <a:xfrm>
            <a:off x="457200" y="2057400"/>
            <a:ext cx="2971800" cy="3657600"/>
          </a:xfrm>
        </p:spPr>
        <p:txBody>
          <a:bodyPr tIns="228600">
            <a:noAutofit/>
          </a:bodyPr>
          <a:lstStyle>
            <a:lvl1pPr>
              <a:defRPr>
                <a:solidFill>
                  <a:schemeClr val="bg2"/>
                </a:solidFill>
              </a:defRPr>
            </a:lvl1pPr>
          </a:lstStyle>
          <a:p>
            <a:r>
              <a:rPr lang="en-US" dirty="0"/>
              <a:t>Click to edit Master title style</a:t>
            </a:r>
          </a:p>
        </p:txBody>
      </p:sp>
      <p:sp>
        <p:nvSpPr>
          <p:cNvPr id="5" name="Text Placeholder 4"/>
          <p:cNvSpPr>
            <a:spLocks noGrp="1"/>
          </p:cNvSpPr>
          <p:nvPr>
            <p:ph type="body" sz="quarter" idx="11"/>
          </p:nvPr>
        </p:nvSpPr>
        <p:spPr>
          <a:xfrm>
            <a:off x="457200" y="265176"/>
            <a:ext cx="2971800" cy="822960"/>
          </a:xfrm>
          <a:prstGeom prst="rect">
            <a:avLst/>
          </a:prstGeom>
        </p:spPr>
        <p:txBody>
          <a:bodyPr lIns="0" tIns="0" rIns="0" bIns="0">
            <a:noAutofit/>
          </a:bodyPr>
          <a:lstStyle>
            <a:lvl1pPr marL="0" indent="0">
              <a:tabLst/>
              <a:defRPr sz="1600" b="0" i="0">
                <a:solidFill>
                  <a:schemeClr val="accent1">
                    <a:lumMod val="40000"/>
                    <a:lumOff val="60000"/>
                  </a:schemeClr>
                </a:solidFill>
                <a:latin typeface="IBM Plex Sans" charset="0"/>
                <a:ea typeface="IBM Plex Sans" charset="0"/>
                <a:cs typeface="IBM Plex Sans" charset="0"/>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cxnSp>
        <p:nvCxnSpPr>
          <p:cNvPr id="19" name="Straight Connector 18"/>
          <p:cNvCxnSpPr/>
          <p:nvPr userDrawn="1"/>
        </p:nvCxnSpPr>
        <p:spPr>
          <a:xfrm>
            <a:off x="7315200" y="4114800"/>
            <a:ext cx="0" cy="3657600"/>
          </a:xfrm>
          <a:prstGeom prst="line">
            <a:avLst/>
          </a:prstGeom>
          <a:ln w="3175">
            <a:solidFill>
              <a:schemeClr val="tx2">
                <a:lumMod val="90000"/>
              </a:schemeClr>
            </a:solidFill>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userDrawn="1"/>
        </p:nvCxnSpPr>
        <p:spPr>
          <a:xfrm>
            <a:off x="10972800" y="4114800"/>
            <a:ext cx="0" cy="3657600"/>
          </a:xfrm>
          <a:prstGeom prst="line">
            <a:avLst/>
          </a:prstGeom>
          <a:ln w="3175">
            <a:solidFill>
              <a:schemeClr val="tx2">
                <a:lumMod val="90000"/>
              </a:schemeClr>
            </a:solidFill>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userDrawn="1"/>
        </p:nvCxnSpPr>
        <p:spPr>
          <a:xfrm>
            <a:off x="7315200" y="0"/>
            <a:ext cx="0" cy="3657600"/>
          </a:xfrm>
          <a:prstGeom prst="line">
            <a:avLst/>
          </a:prstGeom>
          <a:ln w="3175">
            <a:solidFill>
              <a:schemeClr val="tx2">
                <a:lumMod val="90000"/>
              </a:schemeClr>
            </a:solidFill>
          </a:ln>
          <a:effectLst/>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userDrawn="1"/>
        </p:nvCxnSpPr>
        <p:spPr>
          <a:xfrm>
            <a:off x="10972800" y="0"/>
            <a:ext cx="0" cy="3657600"/>
          </a:xfrm>
          <a:prstGeom prst="line">
            <a:avLst/>
          </a:prstGeom>
          <a:ln w="3175">
            <a:solidFill>
              <a:schemeClr val="tx2">
                <a:lumMod val="90000"/>
              </a:schemeClr>
            </a:solidFill>
          </a:ln>
          <a:effectLst/>
        </p:spPr>
        <p:style>
          <a:lnRef idx="2">
            <a:schemeClr val="accent1"/>
          </a:lnRef>
          <a:fillRef idx="0">
            <a:schemeClr val="accent1"/>
          </a:fillRef>
          <a:effectRef idx="1">
            <a:schemeClr val="accent1"/>
          </a:effectRef>
          <a:fontRef idx="minor">
            <a:schemeClr val="tx1"/>
          </a:fontRef>
        </p:style>
      </p:cxnSp>
      <p:sp>
        <p:nvSpPr>
          <p:cNvPr id="40" name="Text Placeholder 23"/>
          <p:cNvSpPr>
            <a:spLocks noGrp="1"/>
          </p:cNvSpPr>
          <p:nvPr>
            <p:ph type="body" sz="quarter" idx="18" hasCustomPrompt="1"/>
          </p:nvPr>
        </p:nvSpPr>
        <p:spPr>
          <a:xfrm>
            <a:off x="457200" y="7342632"/>
            <a:ext cx="3017520" cy="457200"/>
          </a:xfrm>
          <a:prstGeom prst="rect">
            <a:avLst/>
          </a:prstGeom>
        </p:spPr>
        <p:txBody>
          <a:bodyPr lIns="0" tIns="0" rIns="0" bIns="0" anchor="b"/>
          <a:lstStyle>
            <a:lvl1pPr marL="0" indent="0">
              <a:tabLst/>
              <a:defRPr sz="800" b="0" i="0">
                <a:solidFill>
                  <a:schemeClr val="bg2">
                    <a:alpha val="70000"/>
                  </a:schemeClr>
                </a:solidFill>
                <a:latin typeface="IBM Plex Sans" charset="0"/>
                <a:ea typeface="IBM Plex Sans" charset="0"/>
                <a:cs typeface="IBM Plex Sans" charset="0"/>
              </a:defRPr>
            </a:lvl1pPr>
            <a:lvl2pPr>
              <a:defRPr sz="900"/>
            </a:lvl2pPr>
            <a:lvl3pPr>
              <a:defRPr sz="900"/>
            </a:lvl3pPr>
            <a:lvl4pPr>
              <a:defRPr sz="900"/>
            </a:lvl4pPr>
            <a:lvl5pPr>
              <a:defRPr sz="900"/>
            </a:lvl5pPr>
          </a:lstStyle>
          <a:p>
            <a:pPr lvl="0"/>
            <a:r>
              <a:rPr lang="en-US" dirty="0"/>
              <a:t>Source: Edit source here</a:t>
            </a:r>
          </a:p>
        </p:txBody>
      </p:sp>
      <p:pic>
        <p:nvPicPr>
          <p:cNvPr id="23" name="Picture 2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606823" y="7818135"/>
            <a:ext cx="566118" cy="228601"/>
          </a:xfrm>
          <a:prstGeom prst="rect">
            <a:avLst/>
          </a:prstGeom>
        </p:spPr>
      </p:pic>
      <p:sp>
        <p:nvSpPr>
          <p:cNvPr id="27" name="Footer Placeholder 3"/>
          <p:cNvSpPr txBox="1">
            <a:spLocks/>
          </p:cNvSpPr>
          <p:nvPr userDrawn="1"/>
        </p:nvSpPr>
        <p:spPr>
          <a:xfrm>
            <a:off x="38862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solidFill>
                  <a:schemeClr val="bg2">
                    <a:alpha val="60000"/>
                  </a:schemeClr>
                </a:solidFill>
                <a:latin typeface="IBM Plex Sans" charset="0"/>
                <a:ea typeface="IBM Plex Sans" charset="0"/>
                <a:cs typeface="IBM Plex Sans" charset="0"/>
              </a:rPr>
              <a:t>IBM Services</a:t>
            </a:r>
          </a:p>
        </p:txBody>
      </p:sp>
    </p:spTree>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preserve="1" userDrawn="1">
  <p:cSld name="3_2-8_Title and Content">
    <p:bg>
      <p:bgPr>
        <a:solidFill>
          <a:schemeClr val="accent2"/>
        </a:solidFill>
        <a:effectLst/>
      </p:bgPr>
    </p:bg>
    <p:spTree>
      <p:nvGrpSpPr>
        <p:cNvPr id="1" name=""/>
        <p:cNvGrpSpPr/>
        <p:nvPr/>
      </p:nvGrpSpPr>
      <p:grpSpPr>
        <a:xfrm>
          <a:off x="0" y="0"/>
          <a:ext cx="0" cy="0"/>
          <a:chOff x="0" y="0"/>
          <a:chExt cx="0" cy="0"/>
        </a:xfrm>
      </p:grpSpPr>
      <p:sp>
        <p:nvSpPr>
          <p:cNvPr id="5" name="Text Placeholder 4"/>
          <p:cNvSpPr>
            <a:spLocks noGrp="1"/>
          </p:cNvSpPr>
          <p:nvPr>
            <p:ph type="body" sz="quarter" idx="11"/>
          </p:nvPr>
        </p:nvSpPr>
        <p:spPr>
          <a:xfrm>
            <a:off x="457200" y="265176"/>
            <a:ext cx="2971800" cy="822960"/>
          </a:xfrm>
          <a:prstGeom prst="rect">
            <a:avLst/>
          </a:prstGeom>
        </p:spPr>
        <p:txBody>
          <a:bodyPr lIns="0" tIns="0" rIns="0" bIns="0">
            <a:noAutofit/>
          </a:bodyPr>
          <a:lstStyle>
            <a:lvl1pPr>
              <a:defRPr lang="en-US" sz="1600" dirty="0">
                <a:solidFill>
                  <a:schemeClr val="accent1">
                    <a:lumMod val="40000"/>
                    <a:lumOff val="60000"/>
                  </a:schemeClr>
                </a:solidFill>
                <a:latin typeface="IBM Plex Sans" charset="0"/>
                <a:ea typeface="IBM Plex Sans" charset="0"/>
                <a:cs typeface="IBM Plex Sans" charset="0"/>
              </a:defRPr>
            </a:lvl1pPr>
          </a:lstStyle>
          <a:p>
            <a:pPr marL="0" lvl="0">
              <a:tabLst/>
            </a:pPr>
            <a:r>
              <a:rPr lang="en-US" dirty="0"/>
              <a:t>Click to edit Master text styles</a:t>
            </a:r>
          </a:p>
        </p:txBody>
      </p:sp>
      <p:sp>
        <p:nvSpPr>
          <p:cNvPr id="22" name="Content Placeholder 1"/>
          <p:cNvSpPr>
            <a:spLocks noGrp="1"/>
          </p:cNvSpPr>
          <p:nvPr>
            <p:ph idx="15" hasCustomPrompt="1"/>
          </p:nvPr>
        </p:nvSpPr>
        <p:spPr>
          <a:xfrm>
            <a:off x="7308848" y="2"/>
            <a:ext cx="3657600" cy="7772398"/>
          </a:xfrm>
          <a:prstGeom prst="rect">
            <a:avLst/>
          </a:prstGeom>
          <a:solidFill>
            <a:schemeClr val="accent2"/>
          </a:solidFill>
        </p:spPr>
        <p:txBody>
          <a:bodyPr lIns="228600" tIns="228600" rIns="0" bIns="0"/>
          <a:lstStyle>
            <a:lvl1pPr>
              <a:defRPr>
                <a:latin typeface="IBM Plex Sans" panose="020B0503050000000000" pitchFamily="34" charset="0"/>
              </a:defRPr>
            </a:lvl1pPr>
          </a:lstStyle>
          <a:p>
            <a:r>
              <a:rPr lang="en-US" sz="7200" b="1" dirty="0"/>
              <a:t>Text</a:t>
            </a:r>
            <a:endParaRPr lang="en-US" dirty="0"/>
          </a:p>
        </p:txBody>
      </p:sp>
      <p:sp>
        <p:nvSpPr>
          <p:cNvPr id="23" name="Content Placeholder 2"/>
          <p:cNvSpPr>
            <a:spLocks noGrp="1"/>
          </p:cNvSpPr>
          <p:nvPr>
            <p:ph idx="16" hasCustomPrompt="1"/>
          </p:nvPr>
        </p:nvSpPr>
        <p:spPr>
          <a:xfrm>
            <a:off x="10967421" y="0"/>
            <a:ext cx="3657600" cy="7772398"/>
          </a:xfrm>
          <a:prstGeom prst="rect">
            <a:avLst/>
          </a:prstGeom>
          <a:solidFill>
            <a:schemeClr val="accent2"/>
          </a:solidFill>
        </p:spPr>
        <p:txBody>
          <a:bodyPr lIns="228600" tIns="228600" rIns="0" bIns="0"/>
          <a:lstStyle>
            <a:lvl1pPr>
              <a:defRPr>
                <a:latin typeface="IBM Plex Sans" panose="020B0503050000000000" pitchFamily="34" charset="0"/>
              </a:defRPr>
            </a:lvl1pPr>
          </a:lstStyle>
          <a:p>
            <a:r>
              <a:rPr lang="en-US" sz="7200" b="1" dirty="0"/>
              <a:t>Text</a:t>
            </a:r>
            <a:endParaRPr lang="en-US" dirty="0"/>
          </a:p>
        </p:txBody>
      </p:sp>
      <p:sp>
        <p:nvSpPr>
          <p:cNvPr id="24" name="Content Placeholder 3"/>
          <p:cNvSpPr>
            <a:spLocks noGrp="1"/>
          </p:cNvSpPr>
          <p:nvPr>
            <p:ph idx="17" hasCustomPrompt="1"/>
          </p:nvPr>
        </p:nvSpPr>
        <p:spPr>
          <a:xfrm>
            <a:off x="3651248" y="2"/>
            <a:ext cx="3657600" cy="7772398"/>
          </a:xfrm>
          <a:prstGeom prst="rect">
            <a:avLst/>
          </a:prstGeom>
          <a:solidFill>
            <a:schemeClr val="accent2"/>
          </a:solidFill>
        </p:spPr>
        <p:txBody>
          <a:bodyPr lIns="228600" tIns="228600" rIns="0" bIns="0"/>
          <a:lstStyle>
            <a:lvl1pPr>
              <a:defRPr>
                <a:latin typeface="IBM Plex Sans" panose="020B0503050000000000" pitchFamily="34" charset="0"/>
              </a:defRPr>
            </a:lvl1pPr>
          </a:lstStyle>
          <a:p>
            <a:r>
              <a:rPr lang="en-US" sz="7200" b="1" dirty="0"/>
              <a:t>Text</a:t>
            </a:r>
            <a:endParaRPr lang="en-US" dirty="0"/>
          </a:p>
        </p:txBody>
      </p:sp>
      <p:sp>
        <p:nvSpPr>
          <p:cNvPr id="25" name="Title 7"/>
          <p:cNvSpPr>
            <a:spLocks noGrp="1"/>
          </p:cNvSpPr>
          <p:nvPr>
            <p:ph type="title"/>
          </p:nvPr>
        </p:nvSpPr>
        <p:spPr>
          <a:xfrm>
            <a:off x="457200" y="2057400"/>
            <a:ext cx="2971800" cy="3657600"/>
          </a:xfrm>
        </p:spPr>
        <p:txBody>
          <a:bodyPr tIns="228600"/>
          <a:lstStyle/>
          <a:p>
            <a:endParaRPr lang="en-US" dirty="0"/>
          </a:p>
        </p:txBody>
      </p:sp>
      <p:cxnSp>
        <p:nvCxnSpPr>
          <p:cNvPr id="27" name="Straight Connector 26"/>
          <p:cNvCxnSpPr/>
          <p:nvPr userDrawn="1"/>
        </p:nvCxnSpPr>
        <p:spPr>
          <a:xfrm>
            <a:off x="7315200" y="265176"/>
            <a:ext cx="0" cy="7507224"/>
          </a:xfrm>
          <a:prstGeom prst="line">
            <a:avLst/>
          </a:prstGeom>
          <a:ln w="3175">
            <a:solidFill>
              <a:schemeClr val="tx2">
                <a:lumMod val="90000"/>
              </a:schemeClr>
            </a:solidFill>
          </a:ln>
          <a:effectLst/>
        </p:spPr>
        <p:style>
          <a:lnRef idx="2">
            <a:schemeClr val="accent1"/>
          </a:lnRef>
          <a:fillRef idx="0">
            <a:schemeClr val="accent1"/>
          </a:fillRef>
          <a:effectRef idx="1">
            <a:schemeClr val="accent1"/>
          </a:effectRef>
          <a:fontRef idx="minor">
            <a:schemeClr val="tx1"/>
          </a:fontRef>
        </p:style>
      </p:cxnSp>
      <p:cxnSp>
        <p:nvCxnSpPr>
          <p:cNvPr id="28" name="Straight Connector 27"/>
          <p:cNvCxnSpPr/>
          <p:nvPr userDrawn="1"/>
        </p:nvCxnSpPr>
        <p:spPr>
          <a:xfrm>
            <a:off x="10972800" y="265176"/>
            <a:ext cx="0" cy="7507224"/>
          </a:xfrm>
          <a:prstGeom prst="line">
            <a:avLst/>
          </a:prstGeom>
          <a:ln w="3175">
            <a:solidFill>
              <a:schemeClr val="tx2">
                <a:lumMod val="90000"/>
              </a:schemeClr>
            </a:solidFill>
          </a:ln>
          <a:effectLst/>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userDrawn="1"/>
        </p:nvCxnSpPr>
        <p:spPr>
          <a:xfrm>
            <a:off x="3657600" y="411480"/>
            <a:ext cx="0" cy="7360920"/>
          </a:xfrm>
          <a:prstGeom prst="line">
            <a:avLst/>
          </a:prstGeom>
          <a:ln w="3175">
            <a:solidFill>
              <a:schemeClr val="tx2">
                <a:lumMod val="90000"/>
              </a:schemeClr>
            </a:solidFill>
          </a:ln>
          <a:effectLst/>
        </p:spPr>
        <p:style>
          <a:lnRef idx="2">
            <a:schemeClr val="accent1"/>
          </a:lnRef>
          <a:fillRef idx="0">
            <a:schemeClr val="accent1"/>
          </a:fillRef>
          <a:effectRef idx="1">
            <a:schemeClr val="accent1"/>
          </a:effectRef>
          <a:fontRef idx="minor">
            <a:schemeClr val="tx1"/>
          </a:fontRef>
        </p:style>
      </p:cxnSp>
      <p:sp>
        <p:nvSpPr>
          <p:cNvPr id="12" name="Text Placeholder 23"/>
          <p:cNvSpPr>
            <a:spLocks noGrp="1"/>
          </p:cNvSpPr>
          <p:nvPr>
            <p:ph type="body" sz="quarter" idx="18" hasCustomPrompt="1"/>
          </p:nvPr>
        </p:nvSpPr>
        <p:spPr>
          <a:xfrm>
            <a:off x="457200" y="7342632"/>
            <a:ext cx="3017520" cy="457200"/>
          </a:xfrm>
          <a:prstGeom prst="rect">
            <a:avLst/>
          </a:prstGeom>
        </p:spPr>
        <p:txBody>
          <a:bodyPr lIns="0" tIns="0" rIns="0" bIns="0" anchor="b"/>
          <a:lstStyle>
            <a:lvl1pPr marL="0" indent="0">
              <a:tabLst/>
              <a:defRPr sz="800" b="0" i="0">
                <a:solidFill>
                  <a:schemeClr val="bg2">
                    <a:alpha val="70000"/>
                  </a:schemeClr>
                </a:solidFill>
                <a:latin typeface="IBM Plex Sans" charset="0"/>
                <a:ea typeface="IBM Plex Sans" charset="0"/>
                <a:cs typeface="IBM Plex Sans" charset="0"/>
              </a:defRPr>
            </a:lvl1pPr>
            <a:lvl2pPr>
              <a:defRPr sz="900"/>
            </a:lvl2pPr>
            <a:lvl3pPr>
              <a:defRPr sz="900"/>
            </a:lvl3pPr>
            <a:lvl4pPr>
              <a:defRPr sz="900"/>
            </a:lvl4pPr>
            <a:lvl5pPr>
              <a:defRPr sz="900"/>
            </a:lvl5pPr>
          </a:lstStyle>
          <a:p>
            <a:pPr lvl="0"/>
            <a:r>
              <a:rPr lang="en-US" dirty="0"/>
              <a:t>Source: Edit source here</a:t>
            </a:r>
          </a:p>
        </p:txBody>
      </p:sp>
    </p:spTree>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preserve="1" userDrawn="1">
  <p:cSld name="4_2-8_Title and Content">
    <p:bg>
      <p:bgPr>
        <a:solidFill>
          <a:schemeClr val="tx1"/>
        </a:solidFill>
        <a:effectLst/>
      </p:bgPr>
    </p:bg>
    <p:spTree>
      <p:nvGrpSpPr>
        <p:cNvPr id="1" name=""/>
        <p:cNvGrpSpPr/>
        <p:nvPr/>
      </p:nvGrpSpPr>
      <p:grpSpPr>
        <a:xfrm>
          <a:off x="0" y="0"/>
          <a:ext cx="0" cy="0"/>
          <a:chOff x="0" y="0"/>
          <a:chExt cx="0" cy="0"/>
        </a:xfrm>
      </p:grpSpPr>
      <p:sp>
        <p:nvSpPr>
          <p:cNvPr id="22" name="Content Placeholder 1"/>
          <p:cNvSpPr>
            <a:spLocks noGrp="1"/>
          </p:cNvSpPr>
          <p:nvPr>
            <p:ph idx="15" hasCustomPrompt="1"/>
          </p:nvPr>
        </p:nvSpPr>
        <p:spPr>
          <a:xfrm>
            <a:off x="7315200" y="2"/>
            <a:ext cx="3657600" cy="7772398"/>
          </a:xfrm>
          <a:prstGeom prst="rect">
            <a:avLst/>
          </a:prstGeom>
          <a:solidFill>
            <a:schemeClr val="tx1"/>
          </a:solidFill>
        </p:spPr>
        <p:txBody>
          <a:bodyPr lIns="228600" tIns="228600" rIns="0" bIns="0"/>
          <a:lstStyle>
            <a:lvl1pPr>
              <a:defRPr>
                <a:latin typeface="IBM Plex Sans" panose="020B0503050000000000" pitchFamily="34" charset="0"/>
              </a:defRPr>
            </a:lvl1pPr>
          </a:lstStyle>
          <a:p>
            <a:r>
              <a:rPr lang="en-US" sz="7200" b="1" dirty="0"/>
              <a:t>Text</a:t>
            </a:r>
            <a:endParaRPr lang="en-US" dirty="0"/>
          </a:p>
        </p:txBody>
      </p:sp>
      <p:sp>
        <p:nvSpPr>
          <p:cNvPr id="23" name="Content Placeholder 2"/>
          <p:cNvSpPr>
            <a:spLocks noGrp="1"/>
          </p:cNvSpPr>
          <p:nvPr>
            <p:ph idx="16" hasCustomPrompt="1"/>
          </p:nvPr>
        </p:nvSpPr>
        <p:spPr>
          <a:xfrm>
            <a:off x="10973773" y="0"/>
            <a:ext cx="3657600" cy="7772398"/>
          </a:xfrm>
          <a:prstGeom prst="rect">
            <a:avLst/>
          </a:prstGeom>
          <a:solidFill>
            <a:schemeClr val="tx1"/>
          </a:solidFill>
        </p:spPr>
        <p:txBody>
          <a:bodyPr lIns="228600" tIns="228600" rIns="0" bIns="0"/>
          <a:lstStyle>
            <a:lvl1pPr>
              <a:defRPr>
                <a:latin typeface="IBM Plex Sans" panose="020B0503050000000000" pitchFamily="34" charset="0"/>
              </a:defRPr>
            </a:lvl1pPr>
          </a:lstStyle>
          <a:p>
            <a:r>
              <a:rPr lang="en-US" sz="7200" b="1" dirty="0"/>
              <a:t>Text</a:t>
            </a:r>
            <a:endParaRPr lang="en-US" dirty="0"/>
          </a:p>
        </p:txBody>
      </p:sp>
      <p:sp>
        <p:nvSpPr>
          <p:cNvPr id="24" name="Content Placeholder 3"/>
          <p:cNvSpPr>
            <a:spLocks noGrp="1"/>
          </p:cNvSpPr>
          <p:nvPr>
            <p:ph idx="17" hasCustomPrompt="1"/>
          </p:nvPr>
        </p:nvSpPr>
        <p:spPr>
          <a:xfrm>
            <a:off x="3657600" y="2"/>
            <a:ext cx="3657600" cy="7772398"/>
          </a:xfrm>
          <a:prstGeom prst="rect">
            <a:avLst/>
          </a:prstGeom>
          <a:solidFill>
            <a:schemeClr val="tx1"/>
          </a:solidFill>
        </p:spPr>
        <p:txBody>
          <a:bodyPr lIns="228600" tIns="228600" rIns="0" bIns="0"/>
          <a:lstStyle>
            <a:lvl1pPr>
              <a:defRPr>
                <a:latin typeface="IBM Plex Sans" panose="020B0503050000000000" pitchFamily="34" charset="0"/>
              </a:defRPr>
            </a:lvl1pPr>
          </a:lstStyle>
          <a:p>
            <a:r>
              <a:rPr lang="en-US" sz="7200" b="1" dirty="0"/>
              <a:t>Text</a:t>
            </a:r>
            <a:endParaRPr lang="en-US" dirty="0"/>
          </a:p>
        </p:txBody>
      </p:sp>
      <p:cxnSp>
        <p:nvCxnSpPr>
          <p:cNvPr id="27" name="Straight Connector 26"/>
          <p:cNvCxnSpPr/>
          <p:nvPr userDrawn="1"/>
        </p:nvCxnSpPr>
        <p:spPr>
          <a:xfrm>
            <a:off x="7315200" y="265176"/>
            <a:ext cx="0" cy="7507224"/>
          </a:xfrm>
          <a:prstGeom prst="line">
            <a:avLst/>
          </a:prstGeom>
          <a:ln w="3175">
            <a:solidFill>
              <a:schemeClr val="tx2">
                <a:lumMod val="90000"/>
              </a:schemeClr>
            </a:solidFill>
          </a:ln>
          <a:effectLst/>
        </p:spPr>
        <p:style>
          <a:lnRef idx="2">
            <a:schemeClr val="accent1"/>
          </a:lnRef>
          <a:fillRef idx="0">
            <a:schemeClr val="accent1"/>
          </a:fillRef>
          <a:effectRef idx="1">
            <a:schemeClr val="accent1"/>
          </a:effectRef>
          <a:fontRef idx="minor">
            <a:schemeClr val="tx1"/>
          </a:fontRef>
        </p:style>
      </p:cxnSp>
      <p:cxnSp>
        <p:nvCxnSpPr>
          <p:cNvPr id="28" name="Straight Connector 27"/>
          <p:cNvCxnSpPr/>
          <p:nvPr userDrawn="1"/>
        </p:nvCxnSpPr>
        <p:spPr>
          <a:xfrm>
            <a:off x="10972800" y="265176"/>
            <a:ext cx="0" cy="7507224"/>
          </a:xfrm>
          <a:prstGeom prst="line">
            <a:avLst/>
          </a:prstGeom>
          <a:ln w="3175">
            <a:solidFill>
              <a:schemeClr val="tx2">
                <a:lumMod val="90000"/>
              </a:schemeClr>
            </a:solidFill>
          </a:ln>
          <a:effectLst/>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userDrawn="1"/>
        </p:nvCxnSpPr>
        <p:spPr>
          <a:xfrm>
            <a:off x="3657600" y="411480"/>
            <a:ext cx="0" cy="7360920"/>
          </a:xfrm>
          <a:prstGeom prst="line">
            <a:avLst/>
          </a:prstGeom>
          <a:ln w="3175">
            <a:solidFill>
              <a:schemeClr val="tx2">
                <a:lumMod val="90000"/>
              </a:schemeClr>
            </a:solidFill>
          </a:ln>
          <a:effectLst/>
        </p:spPr>
        <p:style>
          <a:lnRef idx="2">
            <a:schemeClr val="accent1"/>
          </a:lnRef>
          <a:fillRef idx="0">
            <a:schemeClr val="accent1"/>
          </a:fillRef>
          <a:effectRef idx="1">
            <a:schemeClr val="accent1"/>
          </a:effectRef>
          <a:fontRef idx="minor">
            <a:schemeClr val="tx1"/>
          </a:fontRef>
        </p:style>
      </p:cxnSp>
      <p:sp>
        <p:nvSpPr>
          <p:cNvPr id="14" name="Content Placeholder 3"/>
          <p:cNvSpPr>
            <a:spLocks noGrp="1"/>
          </p:cNvSpPr>
          <p:nvPr>
            <p:ph idx="18"/>
          </p:nvPr>
        </p:nvSpPr>
        <p:spPr>
          <a:xfrm>
            <a:off x="-973" y="0"/>
            <a:ext cx="3657600" cy="8229600"/>
          </a:xfrm>
          <a:prstGeom prst="rect">
            <a:avLst/>
          </a:prstGeom>
          <a:noFill/>
        </p:spPr>
        <p:txBody>
          <a:bodyPr lIns="228600" tIns="228600" rIns="0" bIns="0"/>
          <a:lstStyle>
            <a:lvl1pPr>
              <a:defRPr>
                <a:latin typeface="IBM Plex Sans" panose="020B0503050000000000" pitchFamily="34" charset="0"/>
              </a:defRPr>
            </a:lvl1pPr>
          </a:lstStyle>
          <a:p>
            <a:endParaRPr lang="en-US" sz="7200" b="1" dirty="0"/>
          </a:p>
          <a:p>
            <a:endParaRPr lang="en-US" dirty="0"/>
          </a:p>
        </p:txBody>
      </p:sp>
      <p:sp>
        <p:nvSpPr>
          <p:cNvPr id="11" name="Text Placeholder 4"/>
          <p:cNvSpPr>
            <a:spLocks noGrp="1"/>
          </p:cNvSpPr>
          <p:nvPr>
            <p:ph type="body" sz="quarter" idx="11"/>
          </p:nvPr>
        </p:nvSpPr>
        <p:spPr>
          <a:xfrm>
            <a:off x="457200" y="265176"/>
            <a:ext cx="2971800" cy="822960"/>
          </a:xfrm>
          <a:prstGeom prst="rect">
            <a:avLst/>
          </a:prstGeom>
        </p:spPr>
        <p:txBody>
          <a:bodyPr lIns="0" tIns="0" rIns="0" bIns="0">
            <a:noAutofit/>
          </a:bodyPr>
          <a:lstStyle>
            <a:lvl1pPr>
              <a:defRPr sz="1600">
                <a:solidFill>
                  <a:schemeClr val="accent1"/>
                </a:solidFill>
                <a:latin typeface="IBM Plex Sans" panose="020B0503050000000000" pitchFamily="34" charset="0"/>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ver_small type_light">
    <p:bg>
      <p:bgPr>
        <a:solidFill>
          <a:schemeClr val="bg2"/>
        </a:solidFill>
        <a:effectLst/>
      </p:bgPr>
    </p:bg>
    <p:spTree>
      <p:nvGrpSpPr>
        <p:cNvPr id="1" name=""/>
        <p:cNvGrpSpPr/>
        <p:nvPr/>
      </p:nvGrpSpPr>
      <p:grpSpPr>
        <a:xfrm>
          <a:off x="0" y="0"/>
          <a:ext cx="0" cy="0"/>
          <a:chOff x="0" y="0"/>
          <a:chExt cx="0" cy="0"/>
        </a:xfrm>
      </p:grpSpPr>
      <p:pic>
        <p:nvPicPr>
          <p:cNvPr id="10" name="Picture 9"/>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3776472" y="7260336"/>
            <a:ext cx="2131024" cy="848562"/>
          </a:xfrm>
          <a:prstGeom prst="rect">
            <a:avLst/>
          </a:prstGeom>
          <a:ln>
            <a:noFill/>
          </a:ln>
        </p:spPr>
      </p:pic>
      <p:cxnSp>
        <p:nvCxnSpPr>
          <p:cNvPr id="15" name="Straight Connector 14"/>
          <p:cNvCxnSpPr/>
          <p:nvPr userDrawn="1"/>
        </p:nvCxnSpPr>
        <p:spPr>
          <a:xfrm>
            <a:off x="1828800" y="457200"/>
            <a:ext cx="0" cy="7315200"/>
          </a:xfrm>
          <a:prstGeom prst="line">
            <a:avLst/>
          </a:prstGeom>
          <a:ln w="317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userDrawn="1"/>
        </p:nvCxnSpPr>
        <p:spPr>
          <a:xfrm>
            <a:off x="3657600" y="457200"/>
            <a:ext cx="0" cy="7315200"/>
          </a:xfrm>
          <a:prstGeom prst="line">
            <a:avLst/>
          </a:prstGeom>
          <a:ln w="3175">
            <a:solidFill>
              <a:schemeClr val="tx1"/>
            </a:solidFill>
          </a:ln>
          <a:effectLst/>
        </p:spPr>
        <p:style>
          <a:lnRef idx="2">
            <a:schemeClr val="accent1"/>
          </a:lnRef>
          <a:fillRef idx="0">
            <a:schemeClr val="accent1"/>
          </a:fillRef>
          <a:effectRef idx="1">
            <a:schemeClr val="accent1"/>
          </a:effectRef>
          <a:fontRef idx="minor">
            <a:schemeClr val="tx1"/>
          </a:fontRef>
        </p:style>
      </p:cxnSp>
      <p:pic>
        <p:nvPicPr>
          <p:cNvPr id="7" name="Picture 6"/>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624560" y="7544257"/>
            <a:ext cx="570972" cy="230561"/>
          </a:xfrm>
          <a:prstGeom prst="rect">
            <a:avLst/>
          </a:prstGeom>
        </p:spPr>
      </p:pic>
      <p:cxnSp>
        <p:nvCxnSpPr>
          <p:cNvPr id="12" name="Straight Connector 11"/>
          <p:cNvCxnSpPr/>
          <p:nvPr userDrawn="1"/>
        </p:nvCxnSpPr>
        <p:spPr>
          <a:xfrm>
            <a:off x="594360" y="457200"/>
            <a:ext cx="0" cy="7315200"/>
          </a:xfrm>
          <a:prstGeom prst="line">
            <a:avLst/>
          </a:prstGeom>
          <a:ln w="317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userDrawn="1"/>
        </p:nvCxnSpPr>
        <p:spPr>
          <a:xfrm>
            <a:off x="1051560" y="457200"/>
            <a:ext cx="0" cy="7315200"/>
          </a:xfrm>
          <a:prstGeom prst="line">
            <a:avLst/>
          </a:prstGeom>
          <a:ln w="317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userDrawn="1"/>
        </p:nvCxnSpPr>
        <p:spPr>
          <a:xfrm>
            <a:off x="365760" y="457200"/>
            <a:ext cx="0" cy="7315200"/>
          </a:xfrm>
          <a:prstGeom prst="line">
            <a:avLst/>
          </a:prstGeom>
          <a:ln w="317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4" name="Title 10"/>
          <p:cNvSpPr>
            <a:spLocks noGrp="1"/>
          </p:cNvSpPr>
          <p:nvPr>
            <p:ph type="title"/>
          </p:nvPr>
        </p:nvSpPr>
        <p:spPr>
          <a:xfrm>
            <a:off x="4114800" y="435811"/>
            <a:ext cx="9829800" cy="1188720"/>
          </a:xfrm>
        </p:spPr>
        <p:txBody>
          <a:bodyPr>
            <a:noAutofit/>
          </a:bodyPr>
          <a:lstStyle>
            <a:lvl1pPr marL="0" indent="0">
              <a:tabLst/>
              <a:defRPr sz="3600" b="1">
                <a:solidFill>
                  <a:schemeClr val="tx1"/>
                </a:solidFill>
              </a:defRPr>
            </a:lvl1pPr>
          </a:lstStyle>
          <a:p>
            <a:r>
              <a:rPr lang="en-US" dirty="0"/>
              <a:t>Click to edit Master title style</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ver Slide">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11352494" y="7625253"/>
            <a:ext cx="570973" cy="231475"/>
          </a:xfrm>
          <a:prstGeom prst="rect">
            <a:avLst/>
          </a:prstGeom>
        </p:spPr>
      </p:pic>
      <p:sp>
        <p:nvSpPr>
          <p:cNvPr id="5" name="Title 4"/>
          <p:cNvSpPr>
            <a:spLocks noGrp="1"/>
          </p:cNvSpPr>
          <p:nvPr>
            <p:ph type="title"/>
          </p:nvPr>
        </p:nvSpPr>
        <p:spPr>
          <a:xfrm>
            <a:off x="11338560" y="1831411"/>
            <a:ext cx="2926080" cy="5596854"/>
          </a:xfrm>
        </p:spPr>
        <p:txBody>
          <a:bodyPr>
            <a:normAutofit/>
          </a:bodyPr>
          <a:lstStyle>
            <a:lvl1pPr>
              <a:lnSpc>
                <a:spcPct val="90000"/>
              </a:lnSpc>
              <a:defRPr sz="3600" b="1">
                <a:solidFill>
                  <a:schemeClr val="bg2"/>
                </a:solidFill>
              </a:defRPr>
            </a:lvl1pPr>
          </a:lstStyle>
          <a:p>
            <a:endParaRPr lang="en-US" dirty="0"/>
          </a:p>
        </p:txBody>
      </p:sp>
      <p:cxnSp>
        <p:nvCxnSpPr>
          <p:cNvPr id="11" name="Straight Connector 10"/>
          <p:cNvCxnSpPr/>
          <p:nvPr userDrawn="1"/>
        </p:nvCxnSpPr>
        <p:spPr>
          <a:xfrm>
            <a:off x="2737974" y="360680"/>
            <a:ext cx="0" cy="7508240"/>
          </a:xfrm>
          <a:prstGeom prst="line">
            <a:avLst/>
          </a:prstGeom>
          <a:ln w="3175">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userDrawn="1"/>
        </p:nvCxnSpPr>
        <p:spPr>
          <a:xfrm>
            <a:off x="1386405" y="360680"/>
            <a:ext cx="0" cy="7508240"/>
          </a:xfrm>
          <a:prstGeom prst="line">
            <a:avLst/>
          </a:prstGeom>
          <a:ln w="3175">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userDrawn="1"/>
        </p:nvCxnSpPr>
        <p:spPr>
          <a:xfrm>
            <a:off x="717587" y="360680"/>
            <a:ext cx="0" cy="7508240"/>
          </a:xfrm>
          <a:prstGeom prst="line">
            <a:avLst/>
          </a:prstGeom>
          <a:ln w="3175">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userDrawn="1"/>
        </p:nvCxnSpPr>
        <p:spPr>
          <a:xfrm>
            <a:off x="365760" y="360680"/>
            <a:ext cx="0" cy="7508240"/>
          </a:xfrm>
          <a:prstGeom prst="line">
            <a:avLst/>
          </a:prstGeom>
          <a:ln w="3175">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userDrawn="1"/>
        </p:nvCxnSpPr>
        <p:spPr>
          <a:xfrm>
            <a:off x="5551851" y="360680"/>
            <a:ext cx="0" cy="7508240"/>
          </a:xfrm>
          <a:prstGeom prst="line">
            <a:avLst/>
          </a:prstGeom>
          <a:ln w="3175">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userDrawn="1"/>
        </p:nvCxnSpPr>
        <p:spPr>
          <a:xfrm>
            <a:off x="10965834" y="360680"/>
            <a:ext cx="0" cy="7508240"/>
          </a:xfrm>
          <a:prstGeom prst="line">
            <a:avLst/>
          </a:prstGeom>
          <a:ln w="3175">
            <a:solidFill>
              <a:schemeClr val="bg2"/>
            </a:solidFill>
          </a:ln>
          <a:effectLst/>
        </p:spPr>
        <p:style>
          <a:lnRef idx="2">
            <a:schemeClr val="accent1"/>
          </a:lnRef>
          <a:fillRef idx="0">
            <a:schemeClr val="accent1"/>
          </a:fillRef>
          <a:effectRef idx="1">
            <a:schemeClr val="accent1"/>
          </a:effectRef>
          <a:fontRef idx="minor">
            <a:schemeClr val="tx1"/>
          </a:fontRef>
        </p:style>
      </p:cxnSp>
      <p:pic>
        <p:nvPicPr>
          <p:cNvPr id="12" name="Picture 1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1032941" y="53122"/>
            <a:ext cx="2131024" cy="848563"/>
          </a:xfrm>
          <a:prstGeom prst="rect">
            <a:avLst/>
          </a:prstGeom>
        </p:spPr>
      </p:pic>
    </p:spTree>
    <p:extLst>
      <p:ext uri="{BB962C8B-B14F-4D97-AF65-F5344CB8AC3E}">
        <p14:creationId xmlns:p14="http://schemas.microsoft.com/office/powerpoint/2010/main" val="38779157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8.xml"/><Relationship Id="rId13" Type="http://schemas.openxmlformats.org/officeDocument/2006/relationships/slideLayout" Target="../slideLayouts/slideLayout33.xml"/><Relationship Id="rId18" Type="http://schemas.openxmlformats.org/officeDocument/2006/relationships/slideLayout" Target="../slideLayouts/slideLayout38.xml"/><Relationship Id="rId3" Type="http://schemas.openxmlformats.org/officeDocument/2006/relationships/slideLayout" Target="../slideLayouts/slideLayout23.xml"/><Relationship Id="rId21" Type="http://schemas.openxmlformats.org/officeDocument/2006/relationships/slideLayout" Target="../slideLayouts/slideLayout41.xml"/><Relationship Id="rId7" Type="http://schemas.openxmlformats.org/officeDocument/2006/relationships/slideLayout" Target="../slideLayouts/slideLayout27.xml"/><Relationship Id="rId12" Type="http://schemas.openxmlformats.org/officeDocument/2006/relationships/slideLayout" Target="../slideLayouts/slideLayout32.xml"/><Relationship Id="rId17" Type="http://schemas.openxmlformats.org/officeDocument/2006/relationships/slideLayout" Target="../slideLayouts/slideLayout37.xml"/><Relationship Id="rId2" Type="http://schemas.openxmlformats.org/officeDocument/2006/relationships/slideLayout" Target="../slideLayouts/slideLayout22.xml"/><Relationship Id="rId16" Type="http://schemas.openxmlformats.org/officeDocument/2006/relationships/slideLayout" Target="../slideLayouts/slideLayout36.xml"/><Relationship Id="rId20" Type="http://schemas.openxmlformats.org/officeDocument/2006/relationships/slideLayout" Target="../slideLayouts/slideLayout40.xml"/><Relationship Id="rId1" Type="http://schemas.openxmlformats.org/officeDocument/2006/relationships/slideLayout" Target="../slideLayouts/slideLayout21.xml"/><Relationship Id="rId6" Type="http://schemas.openxmlformats.org/officeDocument/2006/relationships/slideLayout" Target="../slideLayouts/slideLayout26.xml"/><Relationship Id="rId11" Type="http://schemas.openxmlformats.org/officeDocument/2006/relationships/slideLayout" Target="../slideLayouts/slideLayout31.xml"/><Relationship Id="rId24" Type="http://schemas.openxmlformats.org/officeDocument/2006/relationships/theme" Target="../theme/theme2.xml"/><Relationship Id="rId5" Type="http://schemas.openxmlformats.org/officeDocument/2006/relationships/slideLayout" Target="../slideLayouts/slideLayout25.xml"/><Relationship Id="rId15" Type="http://schemas.openxmlformats.org/officeDocument/2006/relationships/slideLayout" Target="../slideLayouts/slideLayout35.xml"/><Relationship Id="rId23" Type="http://schemas.openxmlformats.org/officeDocument/2006/relationships/slideLayout" Target="../slideLayouts/slideLayout43.xml"/><Relationship Id="rId10" Type="http://schemas.openxmlformats.org/officeDocument/2006/relationships/slideLayout" Target="../slideLayouts/slideLayout30.xml"/><Relationship Id="rId19" Type="http://schemas.openxmlformats.org/officeDocument/2006/relationships/slideLayout" Target="../slideLayouts/slideLayout39.xml"/><Relationship Id="rId4" Type="http://schemas.openxmlformats.org/officeDocument/2006/relationships/slideLayout" Target="../slideLayouts/slideLayout24.xml"/><Relationship Id="rId9" Type="http://schemas.openxmlformats.org/officeDocument/2006/relationships/slideLayout" Target="../slideLayouts/slideLayout29.xml"/><Relationship Id="rId14" Type="http://schemas.openxmlformats.org/officeDocument/2006/relationships/slideLayout" Target="../slideLayouts/slideLayout34.xml"/><Relationship Id="rId22" Type="http://schemas.openxmlformats.org/officeDocument/2006/relationships/slideLayout" Target="../slideLayouts/slideLayout4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51.xml"/><Relationship Id="rId13" Type="http://schemas.openxmlformats.org/officeDocument/2006/relationships/slideLayout" Target="../slideLayouts/slideLayout56.xml"/><Relationship Id="rId18" Type="http://schemas.openxmlformats.org/officeDocument/2006/relationships/slideLayout" Target="../slideLayouts/slideLayout61.xml"/><Relationship Id="rId26" Type="http://schemas.openxmlformats.org/officeDocument/2006/relationships/image" Target="../media/image3.png"/><Relationship Id="rId3" Type="http://schemas.openxmlformats.org/officeDocument/2006/relationships/slideLayout" Target="../slideLayouts/slideLayout46.xml"/><Relationship Id="rId21" Type="http://schemas.openxmlformats.org/officeDocument/2006/relationships/slideLayout" Target="../slideLayouts/slideLayout64.xml"/><Relationship Id="rId7" Type="http://schemas.openxmlformats.org/officeDocument/2006/relationships/slideLayout" Target="../slideLayouts/slideLayout50.xml"/><Relationship Id="rId12" Type="http://schemas.openxmlformats.org/officeDocument/2006/relationships/slideLayout" Target="../slideLayouts/slideLayout55.xml"/><Relationship Id="rId17" Type="http://schemas.openxmlformats.org/officeDocument/2006/relationships/slideLayout" Target="../slideLayouts/slideLayout60.xml"/><Relationship Id="rId25" Type="http://schemas.openxmlformats.org/officeDocument/2006/relationships/theme" Target="../theme/theme3.xml"/><Relationship Id="rId2" Type="http://schemas.openxmlformats.org/officeDocument/2006/relationships/slideLayout" Target="../slideLayouts/slideLayout45.xml"/><Relationship Id="rId16" Type="http://schemas.openxmlformats.org/officeDocument/2006/relationships/slideLayout" Target="../slideLayouts/slideLayout59.xml"/><Relationship Id="rId20" Type="http://schemas.openxmlformats.org/officeDocument/2006/relationships/slideLayout" Target="../slideLayouts/slideLayout63.xml"/><Relationship Id="rId1" Type="http://schemas.openxmlformats.org/officeDocument/2006/relationships/slideLayout" Target="../slideLayouts/slideLayout44.xml"/><Relationship Id="rId6" Type="http://schemas.openxmlformats.org/officeDocument/2006/relationships/slideLayout" Target="../slideLayouts/slideLayout49.xml"/><Relationship Id="rId11" Type="http://schemas.openxmlformats.org/officeDocument/2006/relationships/slideLayout" Target="../slideLayouts/slideLayout54.xml"/><Relationship Id="rId24" Type="http://schemas.openxmlformats.org/officeDocument/2006/relationships/slideLayout" Target="../slideLayouts/slideLayout67.xml"/><Relationship Id="rId5" Type="http://schemas.openxmlformats.org/officeDocument/2006/relationships/slideLayout" Target="../slideLayouts/slideLayout48.xml"/><Relationship Id="rId15" Type="http://schemas.openxmlformats.org/officeDocument/2006/relationships/slideLayout" Target="../slideLayouts/slideLayout58.xml"/><Relationship Id="rId23" Type="http://schemas.openxmlformats.org/officeDocument/2006/relationships/slideLayout" Target="../slideLayouts/slideLayout66.xml"/><Relationship Id="rId10" Type="http://schemas.openxmlformats.org/officeDocument/2006/relationships/slideLayout" Target="../slideLayouts/slideLayout53.xml"/><Relationship Id="rId19" Type="http://schemas.openxmlformats.org/officeDocument/2006/relationships/slideLayout" Target="../slideLayouts/slideLayout62.xml"/><Relationship Id="rId4" Type="http://schemas.openxmlformats.org/officeDocument/2006/relationships/slideLayout" Target="../slideLayouts/slideLayout47.xml"/><Relationship Id="rId9" Type="http://schemas.openxmlformats.org/officeDocument/2006/relationships/slideLayout" Target="../slideLayouts/slideLayout52.xml"/><Relationship Id="rId14" Type="http://schemas.openxmlformats.org/officeDocument/2006/relationships/slideLayout" Target="../slideLayouts/slideLayout57.xml"/><Relationship Id="rId22" Type="http://schemas.openxmlformats.org/officeDocument/2006/relationships/slideLayout" Target="../slideLayouts/slideLayout65.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75.xml"/><Relationship Id="rId13" Type="http://schemas.openxmlformats.org/officeDocument/2006/relationships/image" Target="../media/image2.png"/><Relationship Id="rId3" Type="http://schemas.openxmlformats.org/officeDocument/2006/relationships/slideLayout" Target="../slideLayouts/slideLayout70.xml"/><Relationship Id="rId7" Type="http://schemas.openxmlformats.org/officeDocument/2006/relationships/slideLayout" Target="../slideLayouts/slideLayout74.xml"/><Relationship Id="rId12" Type="http://schemas.openxmlformats.org/officeDocument/2006/relationships/theme" Target="../theme/theme4.xml"/><Relationship Id="rId2" Type="http://schemas.openxmlformats.org/officeDocument/2006/relationships/slideLayout" Target="../slideLayouts/slideLayout69.xml"/><Relationship Id="rId1" Type="http://schemas.openxmlformats.org/officeDocument/2006/relationships/slideLayout" Target="../slideLayouts/slideLayout68.xml"/><Relationship Id="rId6" Type="http://schemas.openxmlformats.org/officeDocument/2006/relationships/slideLayout" Target="../slideLayouts/slideLayout73.xml"/><Relationship Id="rId11" Type="http://schemas.openxmlformats.org/officeDocument/2006/relationships/slideLayout" Target="../slideLayouts/slideLayout78.xml"/><Relationship Id="rId5" Type="http://schemas.openxmlformats.org/officeDocument/2006/relationships/slideLayout" Target="../slideLayouts/slideLayout72.xml"/><Relationship Id="rId10" Type="http://schemas.openxmlformats.org/officeDocument/2006/relationships/slideLayout" Target="../slideLayouts/slideLayout77.xml"/><Relationship Id="rId4" Type="http://schemas.openxmlformats.org/officeDocument/2006/relationships/slideLayout" Target="../slideLayouts/slideLayout71.xml"/><Relationship Id="rId9" Type="http://schemas.openxmlformats.org/officeDocument/2006/relationships/slideLayout" Target="../slideLayouts/slideLayout7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438150"/>
            <a:ext cx="6583680" cy="1143000"/>
          </a:xfrm>
          <a:prstGeom prst="rect">
            <a:avLst/>
          </a:prstGeom>
        </p:spPr>
        <p:txBody>
          <a:bodyPr vert="horz" lIns="0" tIns="0" rIns="0" bIns="0" rtlCol="0" anchor="t">
            <a:normAutofit/>
          </a:bodyPr>
          <a:lstStyle/>
          <a:p>
            <a:r>
              <a:rPr lang="en-US" dirty="0"/>
              <a:t>Click to edit Master title style</a:t>
            </a:r>
          </a:p>
        </p:txBody>
      </p:sp>
      <p:sp>
        <p:nvSpPr>
          <p:cNvPr id="3" name="Text Placeholder 2"/>
          <p:cNvSpPr>
            <a:spLocks noGrp="1"/>
          </p:cNvSpPr>
          <p:nvPr>
            <p:ph type="body" idx="1"/>
          </p:nvPr>
        </p:nvSpPr>
        <p:spPr>
          <a:xfrm>
            <a:off x="457200" y="2057400"/>
            <a:ext cx="6583680" cy="5486400"/>
          </a:xfrm>
          <a:prstGeom prst="rect">
            <a:avLst/>
          </a:prstGeom>
        </p:spPr>
        <p:txBody>
          <a:bodyPr vert="horz" lIns="0" tIns="228600" rIns="0" bIns="0" rtlCol="0" anchor="t">
            <a:noAutofit/>
          </a:bodyPr>
          <a:lstStyle/>
          <a:p>
            <a:pPr lvl="0"/>
            <a:r>
              <a:rPr lang="en-US" dirty="0"/>
              <a:t>Click to edit Master text styles</a:t>
            </a:r>
          </a:p>
        </p:txBody>
      </p:sp>
    </p:spTree>
    <p:extLst>
      <p:ext uri="{BB962C8B-B14F-4D97-AF65-F5344CB8AC3E}">
        <p14:creationId xmlns:p14="http://schemas.microsoft.com/office/powerpoint/2010/main" val="280751840"/>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766" r:id="rId3"/>
    <p:sldLayoutId id="2147483754" r:id="rId4"/>
    <p:sldLayoutId id="2147483681" r:id="rId5"/>
    <p:sldLayoutId id="2147483684" r:id="rId6"/>
    <p:sldLayoutId id="2147483767" r:id="rId7"/>
    <p:sldLayoutId id="2147483731" r:id="rId8"/>
    <p:sldLayoutId id="2147483757" r:id="rId9"/>
    <p:sldLayoutId id="2147483768" r:id="rId10"/>
    <p:sldLayoutId id="2147483758" r:id="rId11"/>
    <p:sldLayoutId id="2147483669" r:id="rId12"/>
    <p:sldLayoutId id="2147483769" r:id="rId13"/>
    <p:sldLayoutId id="2147483773" r:id="rId14"/>
    <p:sldLayoutId id="2147483771" r:id="rId15"/>
    <p:sldLayoutId id="2147483772" r:id="rId16"/>
    <p:sldLayoutId id="2147483774" r:id="rId17"/>
    <p:sldLayoutId id="2147483730" r:id="rId18"/>
    <p:sldLayoutId id="2147483770" r:id="rId19"/>
    <p:sldLayoutId id="2147483752" r:id="rId20"/>
  </p:sldLayoutIdLst>
  <p:txStyles>
    <p:titleStyle>
      <a:lvl1pPr algn="l" defTabSz="1097280" rtl="0" eaLnBrk="1" latinLnBrk="0" hangingPunct="1">
        <a:lnSpc>
          <a:spcPct val="90000"/>
        </a:lnSpc>
        <a:spcBef>
          <a:spcPct val="0"/>
        </a:spcBef>
        <a:buNone/>
        <a:defRPr sz="3600" b="0" i="0" kern="1200">
          <a:solidFill>
            <a:schemeClr val="bg2"/>
          </a:solidFill>
          <a:latin typeface="IBM Plex Sans" panose="020B0503050000000000" pitchFamily="34" charset="0"/>
          <a:ea typeface="IBM Plex Sans" panose="020B0503050000000000" pitchFamily="34" charset="0"/>
          <a:cs typeface="Arial" charset="0"/>
        </a:defRPr>
      </a:lvl1pPr>
    </p:titleStyle>
    <p:bodyStyle>
      <a:lvl1pPr marL="0" indent="0" algn="l" defTabSz="1097280" rtl="0" eaLnBrk="1" latinLnBrk="0" hangingPunct="1">
        <a:lnSpc>
          <a:spcPct val="105000"/>
        </a:lnSpc>
        <a:spcBef>
          <a:spcPts val="600"/>
        </a:spcBef>
        <a:buFontTx/>
        <a:buNone/>
        <a:tabLst/>
        <a:defRPr lang="en-US" sz="2000" b="0" i="0" kern="1200" dirty="0" smtClean="0">
          <a:solidFill>
            <a:schemeClr val="bg2"/>
          </a:solidFill>
          <a:latin typeface="IBM Plex Sans" charset="0"/>
          <a:ea typeface="IBM Plex Sans" charset="0"/>
          <a:cs typeface="Arial" charset="0"/>
        </a:defRPr>
      </a:lvl1pPr>
      <a:lvl2pPr marL="228600" indent="-228600" algn="l" defTabSz="1097280" rtl="0" eaLnBrk="1" latinLnBrk="0" hangingPunct="1">
        <a:lnSpc>
          <a:spcPct val="105000"/>
        </a:lnSpc>
        <a:spcBef>
          <a:spcPts val="600"/>
        </a:spcBef>
        <a:buFont typeface="LucidaGrande" charset="0"/>
        <a:buChar char="-"/>
        <a:defRPr lang="en-US" sz="2000" b="0" i="0" kern="1200" dirty="0" smtClean="0">
          <a:solidFill>
            <a:schemeClr val="bg2"/>
          </a:solidFill>
          <a:latin typeface="IBM Plex Sans" charset="0"/>
          <a:ea typeface="IBM Plex Sans" charset="0"/>
          <a:cs typeface="Arial" charset="0"/>
        </a:defRPr>
      </a:lvl2pPr>
      <a:lvl3pPr marL="457200" indent="-228600" algn="l" defTabSz="1097280" rtl="0" eaLnBrk="1" latinLnBrk="0" hangingPunct="1">
        <a:lnSpc>
          <a:spcPct val="105000"/>
        </a:lnSpc>
        <a:spcBef>
          <a:spcPts val="600"/>
        </a:spcBef>
        <a:buFont typeface="Arial" panose="020B0604020202020204" pitchFamily="34" charset="0"/>
        <a:buChar char="•"/>
        <a:defRPr lang="en-US" sz="2000" b="0" i="0" kern="1200" dirty="0" smtClean="0">
          <a:solidFill>
            <a:schemeClr val="bg2"/>
          </a:solidFill>
          <a:latin typeface="IBM Plex Sans" charset="0"/>
          <a:ea typeface="IBM Plex Sans" charset="0"/>
          <a:cs typeface="Arial" charset="0"/>
        </a:defRPr>
      </a:lvl3pPr>
      <a:lvl4pPr marL="685800" indent="-228600" algn="l" defTabSz="1097280" rtl="0" eaLnBrk="1" latinLnBrk="0" hangingPunct="1">
        <a:lnSpc>
          <a:spcPct val="105000"/>
        </a:lnSpc>
        <a:spcBef>
          <a:spcPts val="600"/>
        </a:spcBef>
        <a:buFont typeface=".AppleSystemUIFont" charset="-120"/>
        <a:buChar char="–"/>
        <a:defRPr lang="en-US" sz="2000" b="0" i="0" kern="1200" dirty="0" smtClean="0">
          <a:solidFill>
            <a:schemeClr val="bg2"/>
          </a:solidFill>
          <a:latin typeface="IBM Plex Sans" charset="0"/>
          <a:ea typeface="+mn-ea"/>
          <a:cs typeface="+mn-cs"/>
        </a:defRPr>
      </a:lvl4pPr>
      <a:lvl5pPr marL="914400" indent="-228600" algn="l" defTabSz="1097280" rtl="0" eaLnBrk="1" latinLnBrk="0" hangingPunct="1">
        <a:lnSpc>
          <a:spcPct val="105000"/>
        </a:lnSpc>
        <a:spcBef>
          <a:spcPts val="600"/>
        </a:spcBef>
        <a:buFont typeface="Arial" panose="020B0604020202020204" pitchFamily="34" charset="0"/>
        <a:buChar char="•"/>
        <a:defRPr lang="en-US" sz="2000" b="0" i="0" kern="1200" dirty="0">
          <a:solidFill>
            <a:schemeClr val="bg2"/>
          </a:solidFill>
          <a:latin typeface="IBM Plex Sans" charset="0"/>
          <a:ea typeface="+mn-ea"/>
          <a:cs typeface="+mn-cs"/>
        </a:defRPr>
      </a:lvl5pPr>
      <a:lvl6pPr marL="301752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6pPr>
      <a:lvl7pPr marL="356616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7pPr>
      <a:lvl8pPr marL="411480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8pPr>
      <a:lvl9pPr marL="466344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9pPr>
    </p:bodyStyle>
    <p:otherStyle>
      <a:defPPr>
        <a:defRPr lang="en-US"/>
      </a:defPPr>
      <a:lvl1pPr marL="0" algn="l" defTabSz="1097280" rtl="0" eaLnBrk="1" latinLnBrk="0" hangingPunct="1">
        <a:defRPr sz="2160" kern="1200">
          <a:solidFill>
            <a:schemeClr val="tx1"/>
          </a:solidFill>
          <a:latin typeface="+mn-lt"/>
          <a:ea typeface="+mn-ea"/>
          <a:cs typeface="+mn-cs"/>
        </a:defRPr>
      </a:lvl1pPr>
      <a:lvl2pPr marL="548640" algn="l" defTabSz="1097280" rtl="0" eaLnBrk="1" latinLnBrk="0" hangingPunct="1">
        <a:defRPr sz="2160" kern="1200">
          <a:solidFill>
            <a:schemeClr val="tx1"/>
          </a:solidFill>
          <a:latin typeface="+mn-lt"/>
          <a:ea typeface="+mn-ea"/>
          <a:cs typeface="+mn-cs"/>
        </a:defRPr>
      </a:lvl2pPr>
      <a:lvl3pPr marL="1097280" algn="l" defTabSz="1097280" rtl="0" eaLnBrk="1" latinLnBrk="0" hangingPunct="1">
        <a:defRPr sz="2160" kern="1200">
          <a:solidFill>
            <a:schemeClr val="tx1"/>
          </a:solidFill>
          <a:latin typeface="+mn-lt"/>
          <a:ea typeface="+mn-ea"/>
          <a:cs typeface="+mn-cs"/>
        </a:defRPr>
      </a:lvl3pPr>
      <a:lvl4pPr marL="1645920" algn="l" defTabSz="1097280" rtl="0" eaLnBrk="1" latinLnBrk="0" hangingPunct="1">
        <a:defRPr sz="2160" kern="1200">
          <a:solidFill>
            <a:schemeClr val="tx1"/>
          </a:solidFill>
          <a:latin typeface="+mn-lt"/>
          <a:ea typeface="+mn-ea"/>
          <a:cs typeface="+mn-cs"/>
        </a:defRPr>
      </a:lvl4pPr>
      <a:lvl5pPr marL="2194560" algn="l" defTabSz="1097280" rtl="0" eaLnBrk="1" latinLnBrk="0" hangingPunct="1">
        <a:defRPr sz="2160" kern="1200">
          <a:solidFill>
            <a:schemeClr val="tx1"/>
          </a:solidFill>
          <a:latin typeface="+mn-lt"/>
          <a:ea typeface="+mn-ea"/>
          <a:cs typeface="+mn-cs"/>
        </a:defRPr>
      </a:lvl5pPr>
      <a:lvl6pPr marL="2743200" algn="l" defTabSz="1097280" rtl="0" eaLnBrk="1" latinLnBrk="0" hangingPunct="1">
        <a:defRPr sz="2160" kern="1200">
          <a:solidFill>
            <a:schemeClr val="tx1"/>
          </a:solidFill>
          <a:latin typeface="+mn-lt"/>
          <a:ea typeface="+mn-ea"/>
          <a:cs typeface="+mn-cs"/>
        </a:defRPr>
      </a:lvl6pPr>
      <a:lvl7pPr marL="3291840" algn="l" defTabSz="1097280" rtl="0" eaLnBrk="1" latinLnBrk="0" hangingPunct="1">
        <a:defRPr sz="2160" kern="1200">
          <a:solidFill>
            <a:schemeClr val="tx1"/>
          </a:solidFill>
          <a:latin typeface="+mn-lt"/>
          <a:ea typeface="+mn-ea"/>
          <a:cs typeface="+mn-cs"/>
        </a:defRPr>
      </a:lvl7pPr>
      <a:lvl8pPr marL="3840480" algn="l" defTabSz="1097280" rtl="0" eaLnBrk="1" latinLnBrk="0" hangingPunct="1">
        <a:defRPr sz="2160" kern="1200">
          <a:solidFill>
            <a:schemeClr val="tx1"/>
          </a:solidFill>
          <a:latin typeface="+mn-lt"/>
          <a:ea typeface="+mn-ea"/>
          <a:cs typeface="+mn-cs"/>
        </a:defRPr>
      </a:lvl8pPr>
      <a:lvl9pPr marL="4389120" algn="l" defTabSz="1097280" rtl="0" eaLnBrk="1" latinLnBrk="0" hangingPunct="1">
        <a:defRPr sz="216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685800"/>
            <a:ext cx="6583680" cy="1143000"/>
          </a:xfrm>
          <a:prstGeom prst="rect">
            <a:avLst/>
          </a:prstGeom>
        </p:spPr>
        <p:txBody>
          <a:bodyPr vert="horz" lIns="0" tIns="0" rIns="0" bIns="0" rtlCol="0" anchor="t">
            <a:noAutofit/>
          </a:bodyPr>
          <a:lstStyle/>
          <a:p>
            <a:r>
              <a:rPr lang="en-US" dirty="0"/>
              <a:t>Click to edit Master title style</a:t>
            </a:r>
          </a:p>
        </p:txBody>
      </p:sp>
      <p:sp>
        <p:nvSpPr>
          <p:cNvPr id="3" name="Text Placeholder 2"/>
          <p:cNvSpPr>
            <a:spLocks noGrp="1"/>
          </p:cNvSpPr>
          <p:nvPr>
            <p:ph type="body" idx="1"/>
          </p:nvPr>
        </p:nvSpPr>
        <p:spPr>
          <a:xfrm>
            <a:off x="457200" y="2057400"/>
            <a:ext cx="6583680" cy="5257800"/>
          </a:xfrm>
          <a:prstGeom prst="rect">
            <a:avLst/>
          </a:prstGeom>
        </p:spPr>
        <p:txBody>
          <a:bodyPr vert="horz" lIns="0" tIns="228600" rIns="0" bIns="0" rtlCol="0" anchor="t">
            <a:noAutofit/>
          </a:bodyPr>
          <a:lstStyle/>
          <a:p>
            <a:pPr lvl="0"/>
            <a:r>
              <a:rPr lang="en-US" dirty="0"/>
              <a:t>Click to edit Master text styles</a:t>
            </a:r>
          </a:p>
        </p:txBody>
      </p:sp>
      <p:grpSp>
        <p:nvGrpSpPr>
          <p:cNvPr id="8" name="Group 7"/>
          <p:cNvGrpSpPr/>
          <p:nvPr userDrawn="1"/>
        </p:nvGrpSpPr>
        <p:grpSpPr>
          <a:xfrm>
            <a:off x="914400" y="7899655"/>
            <a:ext cx="2621910" cy="220571"/>
            <a:chOff x="914400" y="7899655"/>
            <a:chExt cx="2621910" cy="220571"/>
          </a:xfrm>
        </p:grpSpPr>
        <p:sp>
          <p:nvSpPr>
            <p:cNvPr id="9" name="Footer Placeholder 3"/>
            <p:cNvSpPr txBox="1">
              <a:spLocks/>
            </p:cNvSpPr>
            <p:nvPr userDrawn="1"/>
          </p:nvSpPr>
          <p:spPr>
            <a:xfrm>
              <a:off x="9144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latin typeface="IBM Plex Sans" charset="0"/>
                  <a:ea typeface="IBM Plex Sans" charset="0"/>
                  <a:cs typeface="IBM Plex Sans" charset="0"/>
                </a:rPr>
                <a:t>©</a:t>
              </a:r>
              <a:r>
                <a:rPr lang="en-US" sz="400" b="0" i="0" dirty="0">
                  <a:latin typeface="IBM Plex Sans" charset="0"/>
                  <a:ea typeface="IBM Plex Sans" charset="0"/>
                  <a:cs typeface="IBM Plex Sans" charset="0"/>
                </a:rPr>
                <a:t> </a:t>
              </a:r>
              <a:r>
                <a:rPr lang="en-US" sz="799" b="0" i="0" dirty="0">
                  <a:latin typeface="IBM Plex Sans" charset="0"/>
                  <a:ea typeface="IBM Plex Sans" charset="0"/>
                  <a:cs typeface="IBM Plex Sans" charset="0"/>
                </a:rPr>
                <a:t>2019 IBM Corporation</a:t>
              </a:r>
              <a:r>
                <a:rPr lang="en-US" sz="799" b="0" i="0" baseline="0" dirty="0">
                  <a:latin typeface="IBM Plex Sans" charset="0"/>
                  <a:ea typeface="IBM Plex Sans" charset="0"/>
                  <a:cs typeface="IBM Plex Sans" charset="0"/>
                </a:rPr>
                <a:t>              </a:t>
              </a:r>
              <a:r>
                <a:rPr lang="en-US" sz="799" b="0" i="0" dirty="0">
                  <a:latin typeface="IBM Plex Sans" charset="0"/>
                  <a:ea typeface="IBM Plex Sans" charset="0"/>
                  <a:cs typeface="IBM Plex Sans" charset="0"/>
                </a:rPr>
                <a:t> </a:t>
              </a:r>
            </a:p>
          </p:txBody>
        </p:sp>
        <p:sp>
          <p:nvSpPr>
            <p:cNvPr id="10" name="Date Placeholder 2"/>
            <p:cNvSpPr txBox="1">
              <a:spLocks/>
            </p:cNvSpPr>
            <p:nvPr userDrawn="1"/>
          </p:nvSpPr>
          <p:spPr>
            <a:xfrm>
              <a:off x="2256150" y="7899655"/>
              <a:ext cx="1280160" cy="220571"/>
            </a:xfrm>
            <a:prstGeom prst="rect">
              <a:avLst/>
            </a:prstGeom>
          </p:spPr>
          <p:txBody>
            <a:bodyPr lIns="0" tIns="0" rIns="0" bIns="0" anchor="ctr"/>
            <a:lstStyle>
              <a:defPPr>
                <a:defRPr lang="en-US"/>
              </a:defPPr>
              <a:lvl1pPr marL="0" algn="l"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indent="0" fontAlgn="auto">
                <a:spcBef>
                  <a:spcPts val="0"/>
                </a:spcBef>
                <a:spcAft>
                  <a:spcPts val="0"/>
                </a:spcAft>
                <a:tabLst/>
                <a:defRPr/>
              </a:pPr>
              <a:r>
                <a:rPr lang="en-US" sz="799" b="0" i="0" dirty="0">
                  <a:solidFill>
                    <a:schemeClr val="bg2">
                      <a:alpha val="60000"/>
                    </a:schemeClr>
                  </a:solidFill>
                  <a:latin typeface="IBM Plex Sans" charset="0"/>
                  <a:ea typeface="IBM Plex Sans" charset="0"/>
                  <a:cs typeface="IBM Plex Sans" charset="0"/>
                </a:rPr>
                <a:t> </a:t>
              </a:r>
              <a:fld id="{7C9968D1-C8E5-4FE3-AED4-7D4518C301B3}" type="datetime3">
                <a:rPr lang="en-US" sz="799" b="0" i="0" smtClean="0">
                  <a:solidFill>
                    <a:schemeClr val="bg2">
                      <a:alpha val="60000"/>
                    </a:schemeClr>
                  </a:solidFill>
                  <a:latin typeface="IBM Plex Sans" charset="0"/>
                  <a:ea typeface="IBM Plex Sans" charset="0"/>
                  <a:cs typeface="IBM Plex Sans" charset="0"/>
                </a:rPr>
                <a:pPr marL="0" indent="0" fontAlgn="auto">
                  <a:spcBef>
                    <a:spcPts val="0"/>
                  </a:spcBef>
                  <a:spcAft>
                    <a:spcPts val="0"/>
                  </a:spcAft>
                  <a:tabLst/>
                  <a:defRPr/>
                </a:pPr>
                <a:t>3 December 2019</a:t>
              </a:fld>
              <a:endParaRPr lang="en-US" sz="799" b="0" i="0" dirty="0">
                <a:solidFill>
                  <a:schemeClr val="bg2">
                    <a:alpha val="60000"/>
                  </a:schemeClr>
                </a:solidFill>
                <a:latin typeface="IBM Plex Sans" charset="0"/>
                <a:ea typeface="IBM Plex Sans" charset="0"/>
                <a:cs typeface="IBM Plex Sans" charset="0"/>
              </a:endParaRPr>
            </a:p>
          </p:txBody>
        </p:sp>
      </p:grpSp>
      <p:sp>
        <p:nvSpPr>
          <p:cNvPr id="11" name="Footer Placeholder 3"/>
          <p:cNvSpPr txBox="1">
            <a:spLocks/>
          </p:cNvSpPr>
          <p:nvPr userDrawn="1"/>
        </p:nvSpPr>
        <p:spPr>
          <a:xfrm>
            <a:off x="38862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latin typeface="IBM Plex Sans" charset="0"/>
                <a:ea typeface="IBM Plex Sans" charset="0"/>
                <a:cs typeface="IBM Plex Sans" charset="0"/>
              </a:rPr>
              <a:t>IBM Services</a:t>
            </a:r>
          </a:p>
        </p:txBody>
      </p:sp>
      <p:sp>
        <p:nvSpPr>
          <p:cNvPr id="12" name="Slide Number Placeholder 2"/>
          <p:cNvSpPr txBox="1">
            <a:spLocks/>
          </p:cNvSpPr>
          <p:nvPr userDrawn="1"/>
        </p:nvSpPr>
        <p:spPr>
          <a:xfrm>
            <a:off x="454858" y="7893792"/>
            <a:ext cx="327879" cy="219050"/>
          </a:xfrm>
          <a:prstGeom prst="rect">
            <a:avLst/>
          </a:prstGeom>
        </p:spPr>
        <p:txBody>
          <a:bodyPr lIns="0" tIns="0" rIns="0" bIns="0" anchor="ctr"/>
          <a:lstStyle>
            <a:defPPr>
              <a:defRPr lang="en-US"/>
            </a:defPPr>
            <a:lvl1pPr marL="0" algn="l" defTabSz="685800" rtl="0" eaLnBrk="1" latinLnBrk="0" hangingPunct="1">
              <a:defRPr sz="1350" kern="1200">
                <a:solidFill>
                  <a:schemeClr val="bg2"/>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gn="l"/>
            <a:fld id="{3FD999D4-B456-9943-89B7-30D56181CE18}" type="slidenum">
              <a:rPr lang="en-US" sz="800" b="0" i="0" smtClean="0">
                <a:solidFill>
                  <a:schemeClr val="bg2"/>
                </a:solidFill>
                <a:latin typeface="IBM Plex Sans" charset="0"/>
                <a:ea typeface="IBM Plex Sans" charset="0"/>
                <a:cs typeface="IBM Plex Sans" charset="0"/>
              </a:rPr>
              <a:pPr algn="l"/>
              <a:t>‹#›</a:t>
            </a:fld>
            <a:endParaRPr lang="en-US" sz="800" b="0" i="0" dirty="0">
              <a:solidFill>
                <a:schemeClr val="bg2"/>
              </a:solidFill>
              <a:latin typeface="IBM Plex Sans" charset="0"/>
              <a:ea typeface="IBM Plex Sans" charset="0"/>
              <a:cs typeface="IBM Plex Sans" charset="0"/>
            </a:endParaRPr>
          </a:p>
        </p:txBody>
      </p:sp>
    </p:spTree>
    <p:extLst>
      <p:ext uri="{BB962C8B-B14F-4D97-AF65-F5344CB8AC3E}">
        <p14:creationId xmlns:p14="http://schemas.microsoft.com/office/powerpoint/2010/main" val="876514636"/>
      </p:ext>
    </p:extLst>
  </p:cSld>
  <p:clrMap bg1="lt1" tx1="dk1" bg2="lt2" tx2="dk2" accent1="accent1" accent2="accent2" accent3="accent3" accent4="accent4" accent5="accent5" accent6="accent6" hlink="hlink" folHlink="folHlink"/>
  <p:sldLayoutIdLst>
    <p:sldLayoutId id="2147483686" r:id="rId1"/>
    <p:sldLayoutId id="2147483745" r:id="rId2"/>
    <p:sldLayoutId id="2147483733" r:id="rId3"/>
    <p:sldLayoutId id="2147483746" r:id="rId4"/>
    <p:sldLayoutId id="2147483776" r:id="rId5"/>
    <p:sldLayoutId id="2147483777" r:id="rId6"/>
    <p:sldLayoutId id="2147483781" r:id="rId7"/>
    <p:sldLayoutId id="2147483701" r:id="rId8"/>
    <p:sldLayoutId id="2147483751" r:id="rId9"/>
    <p:sldLayoutId id="2147483779" r:id="rId10"/>
    <p:sldLayoutId id="2147483702" r:id="rId11"/>
    <p:sldLayoutId id="2147483744" r:id="rId12"/>
    <p:sldLayoutId id="2147483759" r:id="rId13"/>
    <p:sldLayoutId id="2147483760" r:id="rId14"/>
    <p:sldLayoutId id="2147483687" r:id="rId15"/>
    <p:sldLayoutId id="2147483685" r:id="rId16"/>
    <p:sldLayoutId id="2147483783" r:id="rId17"/>
    <p:sldLayoutId id="2147483784" r:id="rId18"/>
    <p:sldLayoutId id="2147483785" r:id="rId19"/>
    <p:sldLayoutId id="2147483792" r:id="rId20"/>
    <p:sldLayoutId id="2147483798" r:id="rId21"/>
    <p:sldLayoutId id="2147483793" r:id="rId22"/>
    <p:sldLayoutId id="2147483794" r:id="rId23"/>
  </p:sldLayoutIdLst>
  <p:txStyles>
    <p:titleStyle>
      <a:lvl1pPr algn="l" defTabSz="1097280" rtl="0" eaLnBrk="1" latinLnBrk="0" hangingPunct="1">
        <a:lnSpc>
          <a:spcPct val="90000"/>
        </a:lnSpc>
        <a:spcBef>
          <a:spcPct val="0"/>
        </a:spcBef>
        <a:buNone/>
        <a:defRPr sz="3600" b="0" i="0" kern="1200">
          <a:solidFill>
            <a:schemeClr val="bg2"/>
          </a:solidFill>
          <a:latin typeface="IBM Plex Sans" charset="0"/>
          <a:ea typeface="IBM Plex Sans" charset="0"/>
          <a:cs typeface="IBM Plex Sans" charset="0"/>
        </a:defRPr>
      </a:lvl1pPr>
    </p:titleStyle>
    <p:bodyStyle>
      <a:lvl1pPr marL="0" indent="0" algn="l" defTabSz="1097280" rtl="0" eaLnBrk="1" latinLnBrk="0" hangingPunct="1">
        <a:lnSpc>
          <a:spcPct val="105000"/>
        </a:lnSpc>
        <a:spcBef>
          <a:spcPts val="600"/>
        </a:spcBef>
        <a:buFontTx/>
        <a:buNone/>
        <a:tabLst/>
        <a:defRPr sz="2000" b="0" i="0" kern="1200">
          <a:solidFill>
            <a:schemeClr val="bg2"/>
          </a:solidFill>
          <a:latin typeface="IBM Plex Sans" charset="0"/>
          <a:ea typeface="IBM Plex Sans" charset="0"/>
          <a:cs typeface="IBM Plex Sans" charset="0"/>
        </a:defRPr>
      </a:lvl1pPr>
      <a:lvl2pPr marL="228600" indent="-228600" algn="l" defTabSz="1097280" rtl="0" eaLnBrk="1" latinLnBrk="0" hangingPunct="1">
        <a:lnSpc>
          <a:spcPct val="105000"/>
        </a:lnSpc>
        <a:spcBef>
          <a:spcPts val="600"/>
        </a:spcBef>
        <a:buFont typeface="Wingdings" panose="05000000000000000000" pitchFamily="2" charset="2"/>
        <a:buChar char="§"/>
        <a:defRPr sz="2000" b="0" i="0" kern="1200">
          <a:solidFill>
            <a:schemeClr val="bg2"/>
          </a:solidFill>
          <a:latin typeface="IBM Plex Sans" charset="0"/>
          <a:ea typeface="IBM Plex Sans" charset="0"/>
          <a:cs typeface="IBM Plex Sans" charset="0"/>
        </a:defRPr>
      </a:lvl2pPr>
      <a:lvl3pPr marL="457200" indent="-228600" algn="l" defTabSz="1097280" rtl="0" eaLnBrk="1" latinLnBrk="0" hangingPunct="1">
        <a:lnSpc>
          <a:spcPct val="105000"/>
        </a:lnSpc>
        <a:spcBef>
          <a:spcPts val="600"/>
        </a:spcBef>
        <a:buSzPct val="80000"/>
        <a:buFont typeface="Arial" panose="020B0604020202020204" pitchFamily="34" charset="0"/>
        <a:buChar char="–"/>
        <a:defRPr sz="2000" b="0" i="0" kern="1200">
          <a:solidFill>
            <a:schemeClr val="bg2"/>
          </a:solidFill>
          <a:latin typeface="IBM Plex Sans" charset="0"/>
          <a:ea typeface="IBM Plex Sans" charset="0"/>
          <a:cs typeface="IBM Plex Sans" charset="0"/>
        </a:defRPr>
      </a:lvl3pPr>
      <a:lvl4pPr marL="685800" indent="-228600" algn="l" defTabSz="1097280" rtl="0" eaLnBrk="1" latinLnBrk="0" hangingPunct="1">
        <a:lnSpc>
          <a:spcPct val="105000"/>
        </a:lnSpc>
        <a:spcBef>
          <a:spcPts val="600"/>
        </a:spcBef>
        <a:buFont typeface="Arial" panose="020B0604020202020204" pitchFamily="34" charset="0"/>
        <a:buChar char="•"/>
        <a:defRPr sz="2000" b="0" i="0" kern="1200">
          <a:solidFill>
            <a:schemeClr val="bg2"/>
          </a:solidFill>
          <a:latin typeface="IBM Plex Sans" charset="0"/>
          <a:ea typeface="IBM Plex Sans" charset="0"/>
          <a:cs typeface="IBM Plex Sans" charset="0"/>
        </a:defRPr>
      </a:lvl4pPr>
      <a:lvl5pPr marL="914400" indent="-228600" algn="l" defTabSz="1097280" rtl="0" eaLnBrk="1" latinLnBrk="0" hangingPunct="1">
        <a:lnSpc>
          <a:spcPct val="105000"/>
        </a:lnSpc>
        <a:spcBef>
          <a:spcPts val="600"/>
        </a:spcBef>
        <a:buSzPct val="80000"/>
        <a:buFont typeface="Arial" panose="020B0604020202020204" pitchFamily="34" charset="0"/>
        <a:buChar char="–"/>
        <a:defRPr sz="2000" b="0" i="0" kern="1200">
          <a:solidFill>
            <a:schemeClr val="bg2"/>
          </a:solidFill>
          <a:latin typeface="IBM Plex Sans" charset="0"/>
          <a:ea typeface="IBM Plex Sans" charset="0"/>
          <a:cs typeface="IBM Plex Sans" charset="0"/>
        </a:defRPr>
      </a:lvl5pPr>
      <a:lvl6pPr marL="301752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6pPr>
      <a:lvl7pPr marL="356616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7pPr>
      <a:lvl8pPr marL="411480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8pPr>
      <a:lvl9pPr marL="466344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9pPr>
    </p:bodyStyle>
    <p:otherStyle>
      <a:defPPr>
        <a:defRPr lang="en-US"/>
      </a:defPPr>
      <a:lvl1pPr marL="0" algn="l" defTabSz="1097280" rtl="0" eaLnBrk="1" latinLnBrk="0" hangingPunct="1">
        <a:defRPr sz="2160" kern="1200">
          <a:solidFill>
            <a:schemeClr val="tx1"/>
          </a:solidFill>
          <a:latin typeface="+mn-lt"/>
          <a:ea typeface="+mn-ea"/>
          <a:cs typeface="+mn-cs"/>
        </a:defRPr>
      </a:lvl1pPr>
      <a:lvl2pPr marL="548640" algn="l" defTabSz="1097280" rtl="0" eaLnBrk="1" latinLnBrk="0" hangingPunct="1">
        <a:defRPr sz="2160" kern="1200">
          <a:solidFill>
            <a:schemeClr val="tx1"/>
          </a:solidFill>
          <a:latin typeface="+mn-lt"/>
          <a:ea typeface="+mn-ea"/>
          <a:cs typeface="+mn-cs"/>
        </a:defRPr>
      </a:lvl2pPr>
      <a:lvl3pPr marL="1097280" algn="l" defTabSz="1097280" rtl="0" eaLnBrk="1" latinLnBrk="0" hangingPunct="1">
        <a:defRPr sz="2160" kern="1200">
          <a:solidFill>
            <a:schemeClr val="tx1"/>
          </a:solidFill>
          <a:latin typeface="+mn-lt"/>
          <a:ea typeface="+mn-ea"/>
          <a:cs typeface="+mn-cs"/>
        </a:defRPr>
      </a:lvl3pPr>
      <a:lvl4pPr marL="1645920" algn="l" defTabSz="1097280" rtl="0" eaLnBrk="1" latinLnBrk="0" hangingPunct="1">
        <a:defRPr sz="2160" kern="1200">
          <a:solidFill>
            <a:schemeClr val="tx1"/>
          </a:solidFill>
          <a:latin typeface="+mn-lt"/>
          <a:ea typeface="+mn-ea"/>
          <a:cs typeface="+mn-cs"/>
        </a:defRPr>
      </a:lvl4pPr>
      <a:lvl5pPr marL="2194560" algn="l" defTabSz="1097280" rtl="0" eaLnBrk="1" latinLnBrk="0" hangingPunct="1">
        <a:defRPr sz="2160" kern="1200">
          <a:solidFill>
            <a:schemeClr val="tx1"/>
          </a:solidFill>
          <a:latin typeface="+mn-lt"/>
          <a:ea typeface="+mn-ea"/>
          <a:cs typeface="+mn-cs"/>
        </a:defRPr>
      </a:lvl5pPr>
      <a:lvl6pPr marL="2743200" algn="l" defTabSz="1097280" rtl="0" eaLnBrk="1" latinLnBrk="0" hangingPunct="1">
        <a:defRPr sz="2160" kern="1200">
          <a:solidFill>
            <a:schemeClr val="tx1"/>
          </a:solidFill>
          <a:latin typeface="+mn-lt"/>
          <a:ea typeface="+mn-ea"/>
          <a:cs typeface="+mn-cs"/>
        </a:defRPr>
      </a:lvl6pPr>
      <a:lvl7pPr marL="3291840" algn="l" defTabSz="1097280" rtl="0" eaLnBrk="1" latinLnBrk="0" hangingPunct="1">
        <a:defRPr sz="2160" kern="1200">
          <a:solidFill>
            <a:schemeClr val="tx1"/>
          </a:solidFill>
          <a:latin typeface="+mn-lt"/>
          <a:ea typeface="+mn-ea"/>
          <a:cs typeface="+mn-cs"/>
        </a:defRPr>
      </a:lvl7pPr>
      <a:lvl8pPr marL="3840480" algn="l" defTabSz="1097280" rtl="0" eaLnBrk="1" latinLnBrk="0" hangingPunct="1">
        <a:defRPr sz="2160" kern="1200">
          <a:solidFill>
            <a:schemeClr val="tx1"/>
          </a:solidFill>
          <a:latin typeface="+mn-lt"/>
          <a:ea typeface="+mn-ea"/>
          <a:cs typeface="+mn-cs"/>
        </a:defRPr>
      </a:lvl8pPr>
      <a:lvl9pPr marL="4389120" algn="l" defTabSz="1097280" rtl="0" eaLnBrk="1" latinLnBrk="0" hangingPunct="1">
        <a:defRPr sz="216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685800"/>
            <a:ext cx="6583680" cy="1143000"/>
          </a:xfrm>
          <a:prstGeom prst="rect">
            <a:avLst/>
          </a:prstGeom>
        </p:spPr>
        <p:txBody>
          <a:bodyPr vert="horz" lIns="0" tIns="0" rIns="0" bIns="0" rtlCol="0" anchor="t">
            <a:noAutofit/>
          </a:bodyPr>
          <a:lstStyle/>
          <a:p>
            <a:r>
              <a:rPr lang="en-US" dirty="0"/>
              <a:t>Click to edit Master title style</a:t>
            </a:r>
          </a:p>
        </p:txBody>
      </p:sp>
      <p:sp>
        <p:nvSpPr>
          <p:cNvPr id="3" name="Text Placeholder 2"/>
          <p:cNvSpPr>
            <a:spLocks noGrp="1"/>
          </p:cNvSpPr>
          <p:nvPr>
            <p:ph type="body" idx="1"/>
          </p:nvPr>
        </p:nvSpPr>
        <p:spPr>
          <a:xfrm>
            <a:off x="457200" y="2057400"/>
            <a:ext cx="6583680" cy="5257800"/>
          </a:xfrm>
          <a:prstGeom prst="rect">
            <a:avLst/>
          </a:prstGeom>
        </p:spPr>
        <p:txBody>
          <a:bodyPr vert="horz" lIns="0" tIns="228600" rIns="0" bIns="0" rtlCol="0" anchor="t">
            <a:noAutofit/>
          </a:bodyPr>
          <a:lstStyle/>
          <a:p>
            <a:pPr lvl="0"/>
            <a:r>
              <a:rPr lang="en-US" dirty="0"/>
              <a:t>Click to edit Master text styles</a:t>
            </a:r>
          </a:p>
        </p:txBody>
      </p:sp>
      <p:pic>
        <p:nvPicPr>
          <p:cNvPr id="15" name="Picture 14"/>
          <p:cNvPicPr>
            <a:picLocks noChangeAspect="1"/>
          </p:cNvPicPr>
          <p:nvPr userDrawn="1"/>
        </p:nvPicPr>
        <p:blipFill>
          <a:blip r:embed="rId26">
            <a:extLst>
              <a:ext uri="{28A0092B-C50C-407E-A947-70E740481C1C}">
                <a14:useLocalDpi xmlns:a14="http://schemas.microsoft.com/office/drawing/2010/main" val="0"/>
              </a:ext>
            </a:extLst>
          </a:blip>
          <a:stretch>
            <a:fillRect/>
          </a:stretch>
        </p:blipFill>
        <p:spPr>
          <a:xfrm>
            <a:off x="13606812" y="7818143"/>
            <a:ext cx="566118" cy="228600"/>
          </a:xfrm>
          <a:prstGeom prst="rect">
            <a:avLst/>
          </a:prstGeom>
        </p:spPr>
      </p:pic>
      <p:grpSp>
        <p:nvGrpSpPr>
          <p:cNvPr id="9" name="Group 8"/>
          <p:cNvGrpSpPr/>
          <p:nvPr userDrawn="1"/>
        </p:nvGrpSpPr>
        <p:grpSpPr>
          <a:xfrm>
            <a:off x="914400" y="7899655"/>
            <a:ext cx="2713350" cy="220571"/>
            <a:chOff x="914400" y="7899655"/>
            <a:chExt cx="2713350" cy="220571"/>
          </a:xfrm>
        </p:grpSpPr>
        <p:sp>
          <p:nvSpPr>
            <p:cNvPr id="10" name="Footer Placeholder 3"/>
            <p:cNvSpPr txBox="1">
              <a:spLocks/>
            </p:cNvSpPr>
            <p:nvPr userDrawn="1"/>
          </p:nvSpPr>
          <p:spPr>
            <a:xfrm>
              <a:off x="9144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solidFill>
                    <a:schemeClr val="tx1">
                      <a:alpha val="60000"/>
                    </a:schemeClr>
                  </a:solidFill>
                  <a:latin typeface="IBM Plex Sans" charset="0"/>
                  <a:ea typeface="IBM Plex Sans" charset="0"/>
                  <a:cs typeface="IBM Plex Sans" charset="0"/>
                </a:rPr>
                <a:t>©</a:t>
              </a:r>
              <a:r>
                <a:rPr lang="en-US" sz="400" b="0" i="0" dirty="0">
                  <a:solidFill>
                    <a:schemeClr val="tx1">
                      <a:alpha val="60000"/>
                    </a:schemeClr>
                  </a:solidFill>
                  <a:latin typeface="IBM Plex Sans" charset="0"/>
                  <a:ea typeface="IBM Plex Sans" charset="0"/>
                  <a:cs typeface="IBM Plex Sans" charset="0"/>
                </a:rPr>
                <a:t> </a:t>
              </a:r>
              <a:r>
                <a:rPr lang="en-US" sz="799" b="0" i="0" dirty="0">
                  <a:solidFill>
                    <a:schemeClr val="tx1">
                      <a:alpha val="60000"/>
                    </a:schemeClr>
                  </a:solidFill>
                  <a:latin typeface="IBM Plex Sans" charset="0"/>
                  <a:ea typeface="IBM Plex Sans" charset="0"/>
                  <a:cs typeface="IBM Plex Sans" charset="0"/>
                </a:rPr>
                <a:t>2019 IBM Corporation</a:t>
              </a:r>
              <a:r>
                <a:rPr lang="en-US" sz="799" b="0" i="0" baseline="0" dirty="0">
                  <a:solidFill>
                    <a:schemeClr val="tx1">
                      <a:alpha val="60000"/>
                    </a:schemeClr>
                  </a:solidFill>
                  <a:latin typeface="IBM Plex Sans" charset="0"/>
                  <a:ea typeface="IBM Plex Sans" charset="0"/>
                  <a:cs typeface="IBM Plex Sans" charset="0"/>
                </a:rPr>
                <a:t>              </a:t>
              </a:r>
              <a:r>
                <a:rPr lang="en-US" sz="799" b="0" i="0" dirty="0">
                  <a:solidFill>
                    <a:schemeClr val="tx1">
                      <a:alpha val="60000"/>
                    </a:schemeClr>
                  </a:solidFill>
                  <a:latin typeface="IBM Plex Sans" charset="0"/>
                  <a:ea typeface="IBM Plex Sans" charset="0"/>
                  <a:cs typeface="IBM Plex Sans" charset="0"/>
                </a:rPr>
                <a:t> </a:t>
              </a:r>
            </a:p>
          </p:txBody>
        </p:sp>
        <p:sp>
          <p:nvSpPr>
            <p:cNvPr id="14" name="Date Placeholder 2"/>
            <p:cNvSpPr txBox="1">
              <a:spLocks/>
            </p:cNvSpPr>
            <p:nvPr userDrawn="1"/>
          </p:nvSpPr>
          <p:spPr>
            <a:xfrm>
              <a:off x="2256150" y="7899655"/>
              <a:ext cx="1371600" cy="220571"/>
            </a:xfrm>
            <a:prstGeom prst="rect">
              <a:avLst/>
            </a:prstGeom>
          </p:spPr>
          <p:txBody>
            <a:bodyPr lIns="0" tIns="0" rIns="0" bIns="0" anchor="ctr"/>
            <a:lstStyle>
              <a:defPPr>
                <a:defRPr lang="en-US"/>
              </a:defPPr>
              <a:lvl1pPr marL="0" algn="l"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indent="0" fontAlgn="auto">
                <a:spcBef>
                  <a:spcPts val="0"/>
                </a:spcBef>
                <a:spcAft>
                  <a:spcPts val="0"/>
                </a:spcAft>
                <a:tabLst/>
                <a:defRPr/>
              </a:pPr>
              <a:r>
                <a:rPr lang="en-US" sz="799" b="0" i="0" dirty="0">
                  <a:solidFill>
                    <a:schemeClr val="tx1">
                      <a:alpha val="60000"/>
                    </a:schemeClr>
                  </a:solidFill>
                  <a:latin typeface="IBM Plex Sans" charset="0"/>
                  <a:ea typeface="IBM Plex Sans" charset="0"/>
                  <a:cs typeface="IBM Plex Sans" charset="0"/>
                </a:rPr>
                <a:t> </a:t>
              </a:r>
              <a:fld id="{7C9968D1-C8E5-4FE3-AED4-7D4518C301B3}" type="datetime3">
                <a:rPr lang="en-US" sz="799" b="0" i="0" smtClean="0">
                  <a:solidFill>
                    <a:schemeClr val="tx1">
                      <a:alpha val="60000"/>
                    </a:schemeClr>
                  </a:solidFill>
                  <a:latin typeface="IBM Plex Sans" charset="0"/>
                  <a:ea typeface="IBM Plex Sans" charset="0"/>
                  <a:cs typeface="IBM Plex Sans" charset="0"/>
                </a:rPr>
                <a:pPr marL="0" indent="0" fontAlgn="auto">
                  <a:spcBef>
                    <a:spcPts val="0"/>
                  </a:spcBef>
                  <a:spcAft>
                    <a:spcPts val="0"/>
                  </a:spcAft>
                  <a:tabLst/>
                  <a:defRPr/>
                </a:pPr>
                <a:t>3 December 2019</a:t>
              </a:fld>
              <a:endParaRPr lang="en-US" sz="799" b="0" i="0" dirty="0">
                <a:solidFill>
                  <a:schemeClr val="tx1">
                    <a:alpha val="60000"/>
                  </a:schemeClr>
                </a:solidFill>
                <a:latin typeface="IBM Plex Sans" charset="0"/>
                <a:ea typeface="IBM Plex Sans" charset="0"/>
                <a:cs typeface="IBM Plex Sans" charset="0"/>
              </a:endParaRPr>
            </a:p>
          </p:txBody>
        </p:sp>
      </p:grpSp>
      <p:sp>
        <p:nvSpPr>
          <p:cNvPr id="16" name="Footer Placeholder 3"/>
          <p:cNvSpPr txBox="1">
            <a:spLocks/>
          </p:cNvSpPr>
          <p:nvPr userDrawn="1"/>
        </p:nvSpPr>
        <p:spPr>
          <a:xfrm>
            <a:off x="38862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solidFill>
                  <a:schemeClr val="tx1">
                    <a:alpha val="60000"/>
                  </a:schemeClr>
                </a:solidFill>
                <a:latin typeface="IBM Plex Sans" charset="0"/>
                <a:ea typeface="IBM Plex Sans" charset="0"/>
                <a:cs typeface="IBM Plex Sans" charset="0"/>
              </a:rPr>
              <a:t>IBM Services</a:t>
            </a:r>
          </a:p>
        </p:txBody>
      </p:sp>
      <p:sp>
        <p:nvSpPr>
          <p:cNvPr id="17" name="Slide Number Placeholder 2"/>
          <p:cNvSpPr txBox="1">
            <a:spLocks/>
          </p:cNvSpPr>
          <p:nvPr userDrawn="1"/>
        </p:nvSpPr>
        <p:spPr>
          <a:xfrm>
            <a:off x="454858" y="7893792"/>
            <a:ext cx="327879" cy="219050"/>
          </a:xfrm>
          <a:prstGeom prst="rect">
            <a:avLst/>
          </a:prstGeom>
        </p:spPr>
        <p:txBody>
          <a:bodyPr lIns="0" tIns="0" rIns="0" bIns="0" anchor="ctr"/>
          <a:lstStyle>
            <a:defPPr>
              <a:defRPr lang="en-US"/>
            </a:defPPr>
            <a:lvl1pPr marL="0" algn="l" defTabSz="685800" rtl="0" eaLnBrk="1" latinLnBrk="0" hangingPunct="1">
              <a:defRPr sz="1350" kern="1200">
                <a:solidFill>
                  <a:schemeClr val="bg2"/>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gn="l"/>
            <a:fld id="{3FD999D4-B456-9943-89B7-30D56181CE18}" type="slidenum">
              <a:rPr lang="en-US" sz="800" b="0" i="0" smtClean="0">
                <a:solidFill>
                  <a:schemeClr val="tx1"/>
                </a:solidFill>
                <a:latin typeface="IBM Plex Sans" charset="0"/>
                <a:ea typeface="IBM Plex Sans" charset="0"/>
                <a:cs typeface="IBM Plex Sans" charset="0"/>
              </a:rPr>
              <a:pPr algn="l"/>
              <a:t>‹#›</a:t>
            </a:fld>
            <a:endParaRPr lang="en-US" sz="800" b="0" i="0" dirty="0">
              <a:solidFill>
                <a:schemeClr val="tx1"/>
              </a:solidFill>
              <a:latin typeface="IBM Plex Sans" charset="0"/>
              <a:ea typeface="IBM Plex Sans" charset="0"/>
              <a:cs typeface="IBM Plex Sans" charset="0"/>
            </a:endParaRPr>
          </a:p>
        </p:txBody>
      </p:sp>
    </p:spTree>
    <p:extLst>
      <p:ext uri="{BB962C8B-B14F-4D97-AF65-F5344CB8AC3E}">
        <p14:creationId xmlns:p14="http://schemas.microsoft.com/office/powerpoint/2010/main" val="319107196"/>
      </p:ext>
    </p:extLst>
  </p:cSld>
  <p:clrMap bg1="lt1" tx1="dk1" bg2="lt2" tx2="dk2" accent1="accent1" accent2="accent2" accent3="accent3" accent4="accent4" accent5="accent5" accent6="accent6" hlink="hlink" folHlink="folHlink"/>
  <p:sldLayoutIdLst>
    <p:sldLayoutId id="2147483735" r:id="rId1"/>
    <p:sldLayoutId id="2147483736" r:id="rId2"/>
    <p:sldLayoutId id="2147483763" r:id="rId3"/>
    <p:sldLayoutId id="2147483764" r:id="rId4"/>
    <p:sldLayoutId id="2147483737" r:id="rId5"/>
    <p:sldLayoutId id="2147483761" r:id="rId6"/>
    <p:sldLayoutId id="2147483762" r:id="rId7"/>
    <p:sldLayoutId id="2147483791" r:id="rId8"/>
    <p:sldLayoutId id="2147483796" r:id="rId9"/>
    <p:sldLayoutId id="2147483795" r:id="rId10"/>
    <p:sldLayoutId id="2147483749" r:id="rId11"/>
    <p:sldLayoutId id="2147483747" r:id="rId12"/>
    <p:sldLayoutId id="2147483748" r:id="rId13"/>
    <p:sldLayoutId id="2147483797" r:id="rId14"/>
    <p:sldLayoutId id="2147483782" r:id="rId15"/>
    <p:sldLayoutId id="2147483739" r:id="rId16"/>
    <p:sldLayoutId id="2147483765" r:id="rId17"/>
    <p:sldLayoutId id="2147483775" r:id="rId18"/>
    <p:sldLayoutId id="2147483780" r:id="rId19"/>
    <p:sldLayoutId id="2147483743" r:id="rId20"/>
    <p:sldLayoutId id="2147483750" r:id="rId21"/>
    <p:sldLayoutId id="2147483753" r:id="rId22"/>
    <p:sldLayoutId id="2147483713" r:id="rId23"/>
    <p:sldLayoutId id="2147483714" r:id="rId24"/>
  </p:sldLayoutIdLst>
  <p:txStyles>
    <p:titleStyle>
      <a:lvl1pPr algn="l" defTabSz="1097280" rtl="0" eaLnBrk="1" latinLnBrk="0" hangingPunct="1">
        <a:lnSpc>
          <a:spcPct val="90000"/>
        </a:lnSpc>
        <a:spcBef>
          <a:spcPct val="0"/>
        </a:spcBef>
        <a:buNone/>
        <a:defRPr sz="3600" b="0" i="0" kern="1200">
          <a:solidFill>
            <a:schemeClr val="tx1"/>
          </a:solidFill>
          <a:latin typeface="IBM Plex Sans" charset="0"/>
          <a:ea typeface="IBM Plex Sans" charset="0"/>
          <a:cs typeface="IBM Plex Sans" charset="0"/>
        </a:defRPr>
      </a:lvl1pPr>
    </p:titleStyle>
    <p:bodyStyle>
      <a:lvl1pPr marL="0" indent="0" algn="l" defTabSz="1097280" rtl="0" eaLnBrk="1" latinLnBrk="0" hangingPunct="1">
        <a:lnSpc>
          <a:spcPct val="105000"/>
        </a:lnSpc>
        <a:spcBef>
          <a:spcPts val="600"/>
        </a:spcBef>
        <a:buFontTx/>
        <a:buNone/>
        <a:tabLst/>
        <a:defRPr sz="2000" b="0" i="0" kern="1200">
          <a:solidFill>
            <a:schemeClr val="tx1"/>
          </a:solidFill>
          <a:latin typeface="IBM Plex Sans" charset="0"/>
          <a:ea typeface="IBM Plex Sans" charset="0"/>
          <a:cs typeface="IBM Plex Sans" charset="0"/>
        </a:defRPr>
      </a:lvl1pPr>
      <a:lvl2pPr marL="228600" indent="-228600" algn="l" defTabSz="1097280" rtl="0" eaLnBrk="1" latinLnBrk="0" hangingPunct="1">
        <a:lnSpc>
          <a:spcPct val="105000"/>
        </a:lnSpc>
        <a:spcBef>
          <a:spcPts val="600"/>
        </a:spcBef>
        <a:buFont typeface="Wingdings" panose="05000000000000000000" pitchFamily="2" charset="2"/>
        <a:buChar char="§"/>
        <a:defRPr lang="en-US" sz="2000" b="0" i="0" kern="1200" dirty="0" smtClean="0">
          <a:solidFill>
            <a:schemeClr val="tx1"/>
          </a:solidFill>
          <a:latin typeface="IBM Plex Sans" charset="0"/>
          <a:ea typeface="IBM Plex Sans" charset="0"/>
          <a:cs typeface="IBM Plex Sans" charset="0"/>
        </a:defRPr>
      </a:lvl2pPr>
      <a:lvl3pPr marL="457200" indent="-228600" algn="l" defTabSz="1097280" rtl="0" eaLnBrk="1" latinLnBrk="0" hangingPunct="1">
        <a:lnSpc>
          <a:spcPct val="105000"/>
        </a:lnSpc>
        <a:spcBef>
          <a:spcPts val="600"/>
        </a:spcBef>
        <a:buSzPct val="80000"/>
        <a:buFont typeface="Arial" panose="020B0604020202020204" pitchFamily="34" charset="0"/>
        <a:buChar char="–"/>
        <a:defRPr lang="en-US" sz="2000" b="0" i="0" kern="1200" dirty="0" smtClean="0">
          <a:solidFill>
            <a:schemeClr val="tx1"/>
          </a:solidFill>
          <a:latin typeface="IBM Plex Sans" charset="0"/>
          <a:ea typeface="IBM Plex Sans" charset="0"/>
          <a:cs typeface="IBM Plex Sans" charset="0"/>
        </a:defRPr>
      </a:lvl3pPr>
      <a:lvl4pPr marL="685800" indent="-228600" algn="l" defTabSz="1097280" rtl="0" eaLnBrk="1" latinLnBrk="0" hangingPunct="1">
        <a:lnSpc>
          <a:spcPct val="105000"/>
        </a:lnSpc>
        <a:spcBef>
          <a:spcPts val="600"/>
        </a:spcBef>
        <a:buFont typeface="Arial" panose="020B0604020202020204" pitchFamily="34" charset="0"/>
        <a:buChar char="•"/>
        <a:defRPr lang="en-US" sz="2000" b="0" i="0" kern="1200" dirty="0" smtClean="0">
          <a:solidFill>
            <a:schemeClr val="tx1"/>
          </a:solidFill>
          <a:latin typeface="IBM Plex Sans" charset="0"/>
          <a:ea typeface="IBM Plex Sans" charset="0"/>
          <a:cs typeface="IBM Plex Sans" charset="0"/>
        </a:defRPr>
      </a:lvl4pPr>
      <a:lvl5pPr marL="914400" indent="-228600" algn="l" defTabSz="1097280" rtl="0" eaLnBrk="1" latinLnBrk="0" hangingPunct="1">
        <a:lnSpc>
          <a:spcPct val="105000"/>
        </a:lnSpc>
        <a:spcBef>
          <a:spcPts val="600"/>
        </a:spcBef>
        <a:buSzPct val="80000"/>
        <a:buFont typeface="Arial" panose="020B0604020202020204" pitchFamily="34" charset="0"/>
        <a:buChar char="–"/>
        <a:defRPr lang="en-US" sz="2000" b="0" i="0" kern="1200" dirty="0">
          <a:solidFill>
            <a:schemeClr val="tx1"/>
          </a:solidFill>
          <a:latin typeface="IBM Plex Sans" charset="0"/>
          <a:ea typeface="IBM Plex Sans" charset="0"/>
          <a:cs typeface="IBM Plex Sans" charset="0"/>
        </a:defRPr>
      </a:lvl5pPr>
      <a:lvl6pPr marL="301752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6pPr>
      <a:lvl7pPr marL="356616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7pPr>
      <a:lvl8pPr marL="411480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8pPr>
      <a:lvl9pPr marL="466344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9pPr>
    </p:bodyStyle>
    <p:otherStyle>
      <a:defPPr>
        <a:defRPr lang="en-US"/>
      </a:defPPr>
      <a:lvl1pPr marL="0" algn="l" defTabSz="1097280" rtl="0" eaLnBrk="1" latinLnBrk="0" hangingPunct="1">
        <a:defRPr sz="2160" kern="1200">
          <a:solidFill>
            <a:schemeClr val="tx1"/>
          </a:solidFill>
          <a:latin typeface="+mn-lt"/>
          <a:ea typeface="+mn-ea"/>
          <a:cs typeface="+mn-cs"/>
        </a:defRPr>
      </a:lvl1pPr>
      <a:lvl2pPr marL="548640" algn="l" defTabSz="1097280" rtl="0" eaLnBrk="1" latinLnBrk="0" hangingPunct="1">
        <a:defRPr sz="2160" kern="1200">
          <a:solidFill>
            <a:schemeClr val="tx1"/>
          </a:solidFill>
          <a:latin typeface="+mn-lt"/>
          <a:ea typeface="+mn-ea"/>
          <a:cs typeface="+mn-cs"/>
        </a:defRPr>
      </a:lvl2pPr>
      <a:lvl3pPr marL="1097280" algn="l" defTabSz="1097280" rtl="0" eaLnBrk="1" latinLnBrk="0" hangingPunct="1">
        <a:defRPr sz="2160" kern="1200">
          <a:solidFill>
            <a:schemeClr val="tx1"/>
          </a:solidFill>
          <a:latin typeface="+mn-lt"/>
          <a:ea typeface="+mn-ea"/>
          <a:cs typeface="+mn-cs"/>
        </a:defRPr>
      </a:lvl3pPr>
      <a:lvl4pPr marL="1645920" algn="l" defTabSz="1097280" rtl="0" eaLnBrk="1" latinLnBrk="0" hangingPunct="1">
        <a:defRPr sz="2160" kern="1200">
          <a:solidFill>
            <a:schemeClr val="tx1"/>
          </a:solidFill>
          <a:latin typeface="+mn-lt"/>
          <a:ea typeface="+mn-ea"/>
          <a:cs typeface="+mn-cs"/>
        </a:defRPr>
      </a:lvl4pPr>
      <a:lvl5pPr marL="2194560" algn="l" defTabSz="1097280" rtl="0" eaLnBrk="1" latinLnBrk="0" hangingPunct="1">
        <a:defRPr sz="2160" kern="1200">
          <a:solidFill>
            <a:schemeClr val="tx1"/>
          </a:solidFill>
          <a:latin typeface="+mn-lt"/>
          <a:ea typeface="+mn-ea"/>
          <a:cs typeface="+mn-cs"/>
        </a:defRPr>
      </a:lvl5pPr>
      <a:lvl6pPr marL="2743200" algn="l" defTabSz="1097280" rtl="0" eaLnBrk="1" latinLnBrk="0" hangingPunct="1">
        <a:defRPr sz="2160" kern="1200">
          <a:solidFill>
            <a:schemeClr val="tx1"/>
          </a:solidFill>
          <a:latin typeface="+mn-lt"/>
          <a:ea typeface="+mn-ea"/>
          <a:cs typeface="+mn-cs"/>
        </a:defRPr>
      </a:lvl6pPr>
      <a:lvl7pPr marL="3291840" algn="l" defTabSz="1097280" rtl="0" eaLnBrk="1" latinLnBrk="0" hangingPunct="1">
        <a:defRPr sz="2160" kern="1200">
          <a:solidFill>
            <a:schemeClr val="tx1"/>
          </a:solidFill>
          <a:latin typeface="+mn-lt"/>
          <a:ea typeface="+mn-ea"/>
          <a:cs typeface="+mn-cs"/>
        </a:defRPr>
      </a:lvl7pPr>
      <a:lvl8pPr marL="3840480" algn="l" defTabSz="1097280" rtl="0" eaLnBrk="1" latinLnBrk="0" hangingPunct="1">
        <a:defRPr sz="2160" kern="1200">
          <a:solidFill>
            <a:schemeClr val="tx1"/>
          </a:solidFill>
          <a:latin typeface="+mn-lt"/>
          <a:ea typeface="+mn-ea"/>
          <a:cs typeface="+mn-cs"/>
        </a:defRPr>
      </a:lvl8pPr>
      <a:lvl9pPr marL="4389120" algn="l" defTabSz="1097280" rtl="0" eaLnBrk="1" latinLnBrk="0" hangingPunct="1">
        <a:defRPr sz="216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685800"/>
            <a:ext cx="6583680" cy="1143000"/>
          </a:xfrm>
          <a:prstGeom prst="rect">
            <a:avLst/>
          </a:prstGeom>
        </p:spPr>
        <p:txBody>
          <a:bodyPr vert="horz" lIns="0" tIns="0" rIns="0" bIns="0" rtlCol="0" anchor="t">
            <a:noAutofit/>
          </a:bodyPr>
          <a:lstStyle/>
          <a:p>
            <a:r>
              <a:rPr lang="en-US" dirty="0"/>
              <a:t>Click to edit Master title style</a:t>
            </a:r>
          </a:p>
        </p:txBody>
      </p:sp>
      <p:pic>
        <p:nvPicPr>
          <p:cNvPr id="8" name="Picture 7"/>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13606812" y="7818143"/>
            <a:ext cx="566118" cy="228601"/>
          </a:xfrm>
          <a:prstGeom prst="rect">
            <a:avLst/>
          </a:prstGeom>
        </p:spPr>
      </p:pic>
      <p:grpSp>
        <p:nvGrpSpPr>
          <p:cNvPr id="9" name="Group 8"/>
          <p:cNvGrpSpPr/>
          <p:nvPr userDrawn="1"/>
        </p:nvGrpSpPr>
        <p:grpSpPr>
          <a:xfrm>
            <a:off x="914400" y="7899655"/>
            <a:ext cx="2713350" cy="220571"/>
            <a:chOff x="914400" y="7899655"/>
            <a:chExt cx="2713350" cy="220571"/>
          </a:xfrm>
        </p:grpSpPr>
        <p:sp>
          <p:nvSpPr>
            <p:cNvPr id="10" name="Footer Placeholder 3"/>
            <p:cNvSpPr txBox="1">
              <a:spLocks/>
            </p:cNvSpPr>
            <p:nvPr userDrawn="1"/>
          </p:nvSpPr>
          <p:spPr>
            <a:xfrm>
              <a:off x="9144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solidFill>
                    <a:schemeClr val="bg2">
                      <a:alpha val="60000"/>
                    </a:schemeClr>
                  </a:solidFill>
                  <a:latin typeface="IBM Plex Sans" charset="0"/>
                  <a:ea typeface="IBM Plex Sans" charset="0"/>
                  <a:cs typeface="IBM Plex Sans" charset="0"/>
                </a:rPr>
                <a:t>©</a:t>
              </a:r>
              <a:r>
                <a:rPr lang="en-US" sz="400" b="0" i="0" dirty="0">
                  <a:solidFill>
                    <a:schemeClr val="bg2">
                      <a:alpha val="60000"/>
                    </a:schemeClr>
                  </a:solidFill>
                  <a:latin typeface="IBM Plex Sans" charset="0"/>
                  <a:ea typeface="IBM Plex Sans" charset="0"/>
                  <a:cs typeface="IBM Plex Sans" charset="0"/>
                </a:rPr>
                <a:t> </a:t>
              </a:r>
              <a:r>
                <a:rPr lang="en-US" sz="799" b="0" i="0" dirty="0">
                  <a:solidFill>
                    <a:schemeClr val="bg2">
                      <a:alpha val="60000"/>
                    </a:schemeClr>
                  </a:solidFill>
                  <a:latin typeface="IBM Plex Sans" charset="0"/>
                  <a:ea typeface="IBM Plex Sans" charset="0"/>
                  <a:cs typeface="IBM Plex Sans" charset="0"/>
                </a:rPr>
                <a:t>2019 IBM Corporation</a:t>
              </a:r>
              <a:r>
                <a:rPr lang="en-US" sz="799" b="0" i="0" baseline="0" dirty="0">
                  <a:solidFill>
                    <a:schemeClr val="bg2">
                      <a:alpha val="60000"/>
                    </a:schemeClr>
                  </a:solidFill>
                  <a:latin typeface="IBM Plex Sans" charset="0"/>
                  <a:ea typeface="IBM Plex Sans" charset="0"/>
                  <a:cs typeface="IBM Plex Sans" charset="0"/>
                </a:rPr>
                <a:t>              </a:t>
              </a:r>
              <a:r>
                <a:rPr lang="en-US" sz="799" b="0" i="0" dirty="0">
                  <a:solidFill>
                    <a:schemeClr val="bg2">
                      <a:alpha val="60000"/>
                    </a:schemeClr>
                  </a:solidFill>
                  <a:latin typeface="IBM Plex Sans" charset="0"/>
                  <a:ea typeface="IBM Plex Sans" charset="0"/>
                  <a:cs typeface="IBM Plex Sans" charset="0"/>
                </a:rPr>
                <a:t> </a:t>
              </a:r>
            </a:p>
          </p:txBody>
        </p:sp>
        <p:sp>
          <p:nvSpPr>
            <p:cNvPr id="11" name="Date Placeholder 2"/>
            <p:cNvSpPr txBox="1">
              <a:spLocks/>
            </p:cNvSpPr>
            <p:nvPr userDrawn="1"/>
          </p:nvSpPr>
          <p:spPr>
            <a:xfrm>
              <a:off x="2256150" y="7899655"/>
              <a:ext cx="1371600" cy="220571"/>
            </a:xfrm>
            <a:prstGeom prst="rect">
              <a:avLst/>
            </a:prstGeom>
          </p:spPr>
          <p:txBody>
            <a:bodyPr lIns="0" tIns="0" rIns="0" bIns="0" anchor="ctr"/>
            <a:lstStyle>
              <a:defPPr>
                <a:defRPr lang="en-US"/>
              </a:defPPr>
              <a:lvl1pPr marL="0" algn="l"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indent="0" fontAlgn="auto">
                <a:spcBef>
                  <a:spcPts val="0"/>
                </a:spcBef>
                <a:spcAft>
                  <a:spcPts val="0"/>
                </a:spcAft>
                <a:tabLst/>
                <a:defRPr/>
              </a:pPr>
              <a:r>
                <a:rPr lang="en-US" sz="799" b="0" i="0" dirty="0">
                  <a:solidFill>
                    <a:schemeClr val="bg2">
                      <a:alpha val="60000"/>
                    </a:schemeClr>
                  </a:solidFill>
                  <a:latin typeface="IBM Plex Sans" charset="0"/>
                  <a:ea typeface="IBM Plex Sans" charset="0"/>
                  <a:cs typeface="IBM Plex Sans" charset="0"/>
                </a:rPr>
                <a:t> </a:t>
              </a:r>
              <a:fld id="{7C9968D1-C8E5-4FE3-AED4-7D4518C301B3}" type="datetime3">
                <a:rPr lang="en-US" sz="799" b="0" i="0" smtClean="0">
                  <a:solidFill>
                    <a:schemeClr val="bg2">
                      <a:alpha val="60000"/>
                    </a:schemeClr>
                  </a:solidFill>
                  <a:latin typeface="IBM Plex Sans" charset="0"/>
                  <a:ea typeface="IBM Plex Sans" charset="0"/>
                  <a:cs typeface="IBM Plex Sans" charset="0"/>
                </a:rPr>
                <a:pPr marL="0" indent="0" fontAlgn="auto">
                  <a:spcBef>
                    <a:spcPts val="0"/>
                  </a:spcBef>
                  <a:spcAft>
                    <a:spcPts val="0"/>
                  </a:spcAft>
                  <a:tabLst/>
                  <a:defRPr/>
                </a:pPr>
                <a:t>3 December 2019</a:t>
              </a:fld>
              <a:endParaRPr lang="en-US" sz="799" b="0" i="0" dirty="0">
                <a:solidFill>
                  <a:schemeClr val="bg2">
                    <a:alpha val="60000"/>
                  </a:schemeClr>
                </a:solidFill>
                <a:latin typeface="IBM Plex Sans" charset="0"/>
                <a:ea typeface="IBM Plex Sans" charset="0"/>
                <a:cs typeface="IBM Plex Sans" charset="0"/>
              </a:endParaRPr>
            </a:p>
          </p:txBody>
        </p:sp>
      </p:grpSp>
      <p:sp>
        <p:nvSpPr>
          <p:cNvPr id="12" name="Footer Placeholder 3"/>
          <p:cNvSpPr txBox="1">
            <a:spLocks/>
          </p:cNvSpPr>
          <p:nvPr userDrawn="1"/>
        </p:nvSpPr>
        <p:spPr>
          <a:xfrm>
            <a:off x="38862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solidFill>
                  <a:schemeClr val="bg2">
                    <a:alpha val="60000"/>
                  </a:schemeClr>
                </a:solidFill>
                <a:latin typeface="IBM Plex Sans" charset="0"/>
                <a:ea typeface="IBM Plex Sans" charset="0"/>
                <a:cs typeface="IBM Plex Sans" charset="0"/>
              </a:rPr>
              <a:t>IBM Services</a:t>
            </a:r>
          </a:p>
        </p:txBody>
      </p:sp>
      <p:sp>
        <p:nvSpPr>
          <p:cNvPr id="13" name="Slide Number Placeholder 2"/>
          <p:cNvSpPr txBox="1">
            <a:spLocks/>
          </p:cNvSpPr>
          <p:nvPr userDrawn="1"/>
        </p:nvSpPr>
        <p:spPr>
          <a:xfrm>
            <a:off x="454858" y="7893792"/>
            <a:ext cx="327879" cy="219050"/>
          </a:xfrm>
          <a:prstGeom prst="rect">
            <a:avLst/>
          </a:prstGeom>
        </p:spPr>
        <p:txBody>
          <a:bodyPr lIns="0" tIns="0" rIns="0" bIns="0" anchor="ctr"/>
          <a:lstStyle>
            <a:defPPr>
              <a:defRPr lang="en-US"/>
            </a:defPPr>
            <a:lvl1pPr marL="0" algn="l" defTabSz="685800" rtl="0" eaLnBrk="1" latinLnBrk="0" hangingPunct="1">
              <a:defRPr sz="1350" kern="1200">
                <a:solidFill>
                  <a:schemeClr val="bg2"/>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gn="l"/>
            <a:fld id="{3FD999D4-B456-9943-89B7-30D56181CE18}" type="slidenum">
              <a:rPr lang="en-US" sz="800" b="0" i="0" smtClean="0">
                <a:solidFill>
                  <a:schemeClr val="bg2"/>
                </a:solidFill>
                <a:latin typeface="IBM Plex Sans" charset="0"/>
                <a:ea typeface="IBM Plex Sans" charset="0"/>
                <a:cs typeface="IBM Plex Sans" charset="0"/>
              </a:rPr>
              <a:pPr algn="l"/>
              <a:t>‹#›</a:t>
            </a:fld>
            <a:endParaRPr lang="en-US" sz="800" b="0" i="0" dirty="0">
              <a:solidFill>
                <a:schemeClr val="bg2"/>
              </a:solidFill>
              <a:latin typeface="IBM Plex Sans" charset="0"/>
              <a:ea typeface="IBM Plex Sans" charset="0"/>
              <a:cs typeface="IBM Plex Sans" charset="0"/>
            </a:endParaRPr>
          </a:p>
        </p:txBody>
      </p:sp>
    </p:spTree>
    <p:extLst>
      <p:ext uri="{BB962C8B-B14F-4D97-AF65-F5344CB8AC3E}">
        <p14:creationId xmlns:p14="http://schemas.microsoft.com/office/powerpoint/2010/main" val="1068972048"/>
      </p:ext>
    </p:extLst>
  </p:cSld>
  <p:clrMap bg1="lt1" tx1="dk1" bg2="lt2" tx2="dk2" accent1="accent1" accent2="accent2" accent3="accent3" accent4="accent4" accent5="accent5" accent6="accent6" hlink="hlink" folHlink="folHlink"/>
  <p:sldLayoutIdLst>
    <p:sldLayoutId id="2147483716" r:id="rId1"/>
    <p:sldLayoutId id="2147483724" r:id="rId2"/>
    <p:sldLayoutId id="2147483725" r:id="rId3"/>
    <p:sldLayoutId id="2147483729" r:id="rId4"/>
    <p:sldLayoutId id="2147483790" r:id="rId5"/>
    <p:sldLayoutId id="2147483728" r:id="rId6"/>
    <p:sldLayoutId id="2147483786" r:id="rId7"/>
    <p:sldLayoutId id="2147483721" r:id="rId8"/>
    <p:sldLayoutId id="2147483787" r:id="rId9"/>
    <p:sldLayoutId id="2147483788" r:id="rId10"/>
    <p:sldLayoutId id="2147483789" r:id="rId11"/>
  </p:sldLayoutIdLst>
  <p:txStyles>
    <p:titleStyle>
      <a:lvl1pPr algn="l" defTabSz="1097280" rtl="0" eaLnBrk="1" latinLnBrk="0" hangingPunct="1">
        <a:lnSpc>
          <a:spcPct val="90000"/>
        </a:lnSpc>
        <a:spcBef>
          <a:spcPct val="0"/>
        </a:spcBef>
        <a:buNone/>
        <a:defRPr sz="3600" b="0" i="0" kern="1200">
          <a:solidFill>
            <a:schemeClr val="bg2"/>
          </a:solidFill>
          <a:latin typeface="IBM Plex Sans" charset="0"/>
          <a:ea typeface="IBM Plex Sans" charset="0"/>
          <a:cs typeface="IBM Plex Sans" charset="0"/>
        </a:defRPr>
      </a:lvl1pPr>
    </p:titleStyle>
    <p:bodyStyle>
      <a:lvl1pPr marL="45720" indent="0" algn="l" defTabSz="1097280" rtl="0" eaLnBrk="1" latinLnBrk="0" hangingPunct="1">
        <a:lnSpc>
          <a:spcPct val="105000"/>
        </a:lnSpc>
        <a:spcBef>
          <a:spcPts val="1200"/>
        </a:spcBef>
        <a:buFontTx/>
        <a:buNone/>
        <a:defRPr sz="2000" b="0" i="0" kern="1200">
          <a:solidFill>
            <a:schemeClr val="bg2"/>
          </a:solidFill>
          <a:latin typeface="IBM Plex Sans Regular" charset="0"/>
          <a:ea typeface="+mn-ea"/>
          <a:cs typeface="+mn-cs"/>
        </a:defRPr>
      </a:lvl1pPr>
      <a:lvl2pPr marL="228600" indent="-228600" algn="l" defTabSz="1097280" rtl="0" eaLnBrk="1" latinLnBrk="0" hangingPunct="1">
        <a:lnSpc>
          <a:spcPct val="105000"/>
        </a:lnSpc>
        <a:spcBef>
          <a:spcPts val="1000"/>
        </a:spcBef>
        <a:buFont typeface="LucidaGrande" charset="0"/>
        <a:buChar char="-"/>
        <a:defRPr sz="2000" b="0" i="0" kern="1200">
          <a:solidFill>
            <a:schemeClr val="bg2"/>
          </a:solidFill>
          <a:latin typeface="IBM Plex Sans Regular" charset="0"/>
          <a:ea typeface="+mn-ea"/>
          <a:cs typeface="+mn-cs"/>
        </a:defRPr>
      </a:lvl2pPr>
      <a:lvl3pPr marL="457200" indent="-228600" algn="l" defTabSz="1097280" rtl="0" eaLnBrk="1" latinLnBrk="0" hangingPunct="1">
        <a:lnSpc>
          <a:spcPct val="105000"/>
        </a:lnSpc>
        <a:spcBef>
          <a:spcPts val="0"/>
        </a:spcBef>
        <a:buSzPct val="80000"/>
        <a:buFont typeface="Arial" panose="020B0604020202020204" pitchFamily="34" charset="0"/>
        <a:buChar char="•"/>
        <a:defRPr sz="2000" b="0" i="0" kern="1200">
          <a:solidFill>
            <a:schemeClr val="bg2"/>
          </a:solidFill>
          <a:latin typeface="IBM Plex Sans Regular" charset="0"/>
          <a:ea typeface="+mn-ea"/>
          <a:cs typeface="+mn-cs"/>
        </a:defRPr>
      </a:lvl3pPr>
      <a:lvl4pPr marL="685800" indent="-228600" algn="l" defTabSz="1097280" rtl="0" eaLnBrk="1" latinLnBrk="0" hangingPunct="1">
        <a:lnSpc>
          <a:spcPct val="105000"/>
        </a:lnSpc>
        <a:spcBef>
          <a:spcPts val="0"/>
        </a:spcBef>
        <a:buFont typeface=".AppleSystemUIFont" charset="-120"/>
        <a:buChar char="–"/>
        <a:defRPr sz="2000" b="0" i="0" kern="1200">
          <a:solidFill>
            <a:schemeClr val="bg2"/>
          </a:solidFill>
          <a:latin typeface="IBM Plex Sans Regular" charset="0"/>
          <a:ea typeface="+mn-ea"/>
          <a:cs typeface="+mn-cs"/>
        </a:defRPr>
      </a:lvl4pPr>
      <a:lvl5pPr marL="914400" indent="-228600" algn="l" defTabSz="1097280" rtl="0" eaLnBrk="1" latinLnBrk="0" hangingPunct="1">
        <a:lnSpc>
          <a:spcPct val="105000"/>
        </a:lnSpc>
        <a:spcBef>
          <a:spcPts val="0"/>
        </a:spcBef>
        <a:buSzPct val="80000"/>
        <a:buFont typeface="Arial" panose="020B0604020202020204" pitchFamily="34" charset="0"/>
        <a:buChar char="•"/>
        <a:defRPr sz="2000" b="0" i="0" kern="1200">
          <a:solidFill>
            <a:schemeClr val="bg2"/>
          </a:solidFill>
          <a:latin typeface="IBM Plex Sans Regular" charset="0"/>
          <a:ea typeface="+mn-ea"/>
          <a:cs typeface="+mn-cs"/>
        </a:defRPr>
      </a:lvl5pPr>
      <a:lvl6pPr marL="301752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6pPr>
      <a:lvl7pPr marL="356616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7pPr>
      <a:lvl8pPr marL="411480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8pPr>
      <a:lvl9pPr marL="466344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9pPr>
    </p:bodyStyle>
    <p:otherStyle>
      <a:defPPr>
        <a:defRPr lang="en-US"/>
      </a:defPPr>
      <a:lvl1pPr marL="0" algn="l" defTabSz="1097280" rtl="0" eaLnBrk="1" latinLnBrk="0" hangingPunct="1">
        <a:defRPr sz="2160" kern="1200">
          <a:solidFill>
            <a:schemeClr val="tx1"/>
          </a:solidFill>
          <a:latin typeface="+mn-lt"/>
          <a:ea typeface="+mn-ea"/>
          <a:cs typeface="+mn-cs"/>
        </a:defRPr>
      </a:lvl1pPr>
      <a:lvl2pPr marL="548640" algn="l" defTabSz="1097280" rtl="0" eaLnBrk="1" latinLnBrk="0" hangingPunct="1">
        <a:defRPr sz="2160" kern="1200">
          <a:solidFill>
            <a:schemeClr val="tx1"/>
          </a:solidFill>
          <a:latin typeface="+mn-lt"/>
          <a:ea typeface="+mn-ea"/>
          <a:cs typeface="+mn-cs"/>
        </a:defRPr>
      </a:lvl2pPr>
      <a:lvl3pPr marL="1097280" algn="l" defTabSz="1097280" rtl="0" eaLnBrk="1" latinLnBrk="0" hangingPunct="1">
        <a:defRPr sz="2160" kern="1200">
          <a:solidFill>
            <a:schemeClr val="tx1"/>
          </a:solidFill>
          <a:latin typeface="+mn-lt"/>
          <a:ea typeface="+mn-ea"/>
          <a:cs typeface="+mn-cs"/>
        </a:defRPr>
      </a:lvl3pPr>
      <a:lvl4pPr marL="1645920" algn="l" defTabSz="1097280" rtl="0" eaLnBrk="1" latinLnBrk="0" hangingPunct="1">
        <a:defRPr sz="2160" kern="1200">
          <a:solidFill>
            <a:schemeClr val="tx1"/>
          </a:solidFill>
          <a:latin typeface="+mn-lt"/>
          <a:ea typeface="+mn-ea"/>
          <a:cs typeface="+mn-cs"/>
        </a:defRPr>
      </a:lvl4pPr>
      <a:lvl5pPr marL="2194560" algn="l" defTabSz="1097280" rtl="0" eaLnBrk="1" latinLnBrk="0" hangingPunct="1">
        <a:defRPr sz="2160" kern="1200">
          <a:solidFill>
            <a:schemeClr val="tx1"/>
          </a:solidFill>
          <a:latin typeface="+mn-lt"/>
          <a:ea typeface="+mn-ea"/>
          <a:cs typeface="+mn-cs"/>
        </a:defRPr>
      </a:lvl5pPr>
      <a:lvl6pPr marL="2743200" algn="l" defTabSz="1097280" rtl="0" eaLnBrk="1" latinLnBrk="0" hangingPunct="1">
        <a:defRPr sz="2160" kern="1200">
          <a:solidFill>
            <a:schemeClr val="tx1"/>
          </a:solidFill>
          <a:latin typeface="+mn-lt"/>
          <a:ea typeface="+mn-ea"/>
          <a:cs typeface="+mn-cs"/>
        </a:defRPr>
      </a:lvl6pPr>
      <a:lvl7pPr marL="3291840" algn="l" defTabSz="1097280" rtl="0" eaLnBrk="1" latinLnBrk="0" hangingPunct="1">
        <a:defRPr sz="2160" kern="1200">
          <a:solidFill>
            <a:schemeClr val="tx1"/>
          </a:solidFill>
          <a:latin typeface="+mn-lt"/>
          <a:ea typeface="+mn-ea"/>
          <a:cs typeface="+mn-cs"/>
        </a:defRPr>
      </a:lvl7pPr>
      <a:lvl8pPr marL="3840480" algn="l" defTabSz="1097280" rtl="0" eaLnBrk="1" latinLnBrk="0" hangingPunct="1">
        <a:defRPr sz="2160" kern="1200">
          <a:solidFill>
            <a:schemeClr val="tx1"/>
          </a:solidFill>
          <a:latin typeface="+mn-lt"/>
          <a:ea typeface="+mn-ea"/>
          <a:cs typeface="+mn-cs"/>
        </a:defRPr>
      </a:lvl8pPr>
      <a:lvl9pPr marL="4389120" algn="l" defTabSz="1097280" rtl="0" eaLnBrk="1" latinLnBrk="0" hangingPunct="1">
        <a:defRPr sz="21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ibm.com/case-studies/hyundai-nishat-motor-private-limited-systems-hardware-sap-applications" TargetMode="External"/><Relationship Id="rId2" Type="http://schemas.openxmlformats.org/officeDocument/2006/relationships/notesSlide" Target="../notesSlides/notesSlide1.xml"/><Relationship Id="rId1" Type="http://schemas.openxmlformats.org/officeDocument/2006/relationships/slideLayout" Target="../slideLayouts/slideLayout32.xml"/><Relationship Id="rId4"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A645AE14-BDE7-4871-9D4A-0F7DA24FD9F4}"/>
              </a:ext>
            </a:extLst>
          </p:cNvPr>
          <p:cNvSpPr/>
          <p:nvPr/>
        </p:nvSpPr>
        <p:spPr>
          <a:xfrm>
            <a:off x="3657600" y="2057400"/>
            <a:ext cx="6675438" cy="41148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endParaRPr lang="en-US" sz="2000" dirty="0">
              <a:latin typeface="IBM Plex Sans" panose="020B0503050000000000" pitchFamily="34" charset="0"/>
            </a:endParaRPr>
          </a:p>
        </p:txBody>
      </p:sp>
      <p:sp>
        <p:nvSpPr>
          <p:cNvPr id="62" name="Rectangle 61">
            <a:extLst>
              <a:ext uri="{FF2B5EF4-FFF2-40B4-BE49-F238E27FC236}">
                <a16:creationId xmlns:a16="http://schemas.microsoft.com/office/drawing/2014/main" id="{310A963B-182F-4D52-A7E3-01ABAF84A8BB}"/>
              </a:ext>
            </a:extLst>
          </p:cNvPr>
          <p:cNvSpPr/>
          <p:nvPr/>
        </p:nvSpPr>
        <p:spPr>
          <a:xfrm>
            <a:off x="10333038" y="2057400"/>
            <a:ext cx="4297362" cy="136318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endParaRPr lang="en-US" sz="2000" dirty="0">
              <a:latin typeface="IBM Plex Sans" panose="020B0503050000000000" pitchFamily="34" charset="0"/>
            </a:endParaRPr>
          </a:p>
        </p:txBody>
      </p:sp>
      <p:sp>
        <p:nvSpPr>
          <p:cNvPr id="63" name="Rectangle 62">
            <a:extLst>
              <a:ext uri="{FF2B5EF4-FFF2-40B4-BE49-F238E27FC236}">
                <a16:creationId xmlns:a16="http://schemas.microsoft.com/office/drawing/2014/main" id="{7D06B2AA-2460-4F55-B5EE-761D8D0BB60C}"/>
              </a:ext>
            </a:extLst>
          </p:cNvPr>
          <p:cNvSpPr/>
          <p:nvPr/>
        </p:nvSpPr>
        <p:spPr>
          <a:xfrm>
            <a:off x="10333038" y="3420585"/>
            <a:ext cx="4297362" cy="137580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endParaRPr lang="en-US" sz="2000" dirty="0">
              <a:latin typeface="IBM Plex Sans" panose="020B0503050000000000" pitchFamily="34" charset="0"/>
            </a:endParaRPr>
          </a:p>
        </p:txBody>
      </p:sp>
      <p:sp>
        <p:nvSpPr>
          <p:cNvPr id="64" name="Rectangle 63">
            <a:extLst>
              <a:ext uri="{FF2B5EF4-FFF2-40B4-BE49-F238E27FC236}">
                <a16:creationId xmlns:a16="http://schemas.microsoft.com/office/drawing/2014/main" id="{9D41F533-5130-4506-A0A8-D3A88F932C9D}"/>
              </a:ext>
            </a:extLst>
          </p:cNvPr>
          <p:cNvSpPr/>
          <p:nvPr/>
        </p:nvSpPr>
        <p:spPr>
          <a:xfrm>
            <a:off x="10333038" y="4783771"/>
            <a:ext cx="4297362" cy="138843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endParaRPr lang="en-US" sz="2000" dirty="0">
              <a:latin typeface="IBM Plex Sans" panose="020B0503050000000000" pitchFamily="34" charset="0"/>
            </a:endParaRPr>
          </a:p>
        </p:txBody>
      </p:sp>
      <p:sp>
        <p:nvSpPr>
          <p:cNvPr id="50" name="Title 49">
            <a:extLst>
              <a:ext uri="{FF2B5EF4-FFF2-40B4-BE49-F238E27FC236}">
                <a16:creationId xmlns:a16="http://schemas.microsoft.com/office/drawing/2014/main" id="{C9C9B3F2-BB0E-4812-947D-878E9BF9E27A}"/>
              </a:ext>
            </a:extLst>
          </p:cNvPr>
          <p:cNvSpPr>
            <a:spLocks noGrp="1"/>
          </p:cNvSpPr>
          <p:nvPr>
            <p:ph type="title"/>
          </p:nvPr>
        </p:nvSpPr>
        <p:spPr>
          <a:xfrm>
            <a:off x="449490" y="2182738"/>
            <a:ext cx="2971800" cy="2613654"/>
          </a:xfrm>
        </p:spPr>
        <p:txBody>
          <a:bodyPr/>
          <a:lstStyle/>
          <a:p>
            <a:r>
              <a:rPr lang="en-US" sz="3200" dirty="0"/>
              <a:t>How can </a:t>
            </a:r>
            <a:br>
              <a:rPr lang="en-US" sz="3200" dirty="0"/>
            </a:br>
            <a:r>
              <a:rPr lang="en-US" sz="3200" dirty="0"/>
              <a:t>automotive manufacturers accelerate new car deliveries and win market share?</a:t>
            </a:r>
          </a:p>
        </p:txBody>
      </p:sp>
      <p:sp>
        <p:nvSpPr>
          <p:cNvPr id="60" name="Content Placeholder 59">
            <a:extLst>
              <a:ext uri="{FF2B5EF4-FFF2-40B4-BE49-F238E27FC236}">
                <a16:creationId xmlns:a16="http://schemas.microsoft.com/office/drawing/2014/main" id="{AB7438D5-91F5-46D4-8298-5AF7DF20F859}"/>
              </a:ext>
            </a:extLst>
          </p:cNvPr>
          <p:cNvSpPr>
            <a:spLocks noGrp="1"/>
          </p:cNvSpPr>
          <p:nvPr>
            <p:ph idx="4294967295"/>
          </p:nvPr>
        </p:nvSpPr>
        <p:spPr>
          <a:xfrm>
            <a:off x="10607040" y="2011101"/>
            <a:ext cx="3566160" cy="1234440"/>
          </a:xfrm>
        </p:spPr>
        <p:txBody>
          <a:bodyPr/>
          <a:lstStyle/>
          <a:p>
            <a:pPr>
              <a:lnSpc>
                <a:spcPct val="100000"/>
              </a:lnSpc>
              <a:spcBef>
                <a:spcPts val="0"/>
              </a:spcBef>
            </a:pPr>
            <a:r>
              <a:rPr lang="en-GB" sz="1600" dirty="0"/>
              <a:t>IBM Power Systems solution offers 50% lower total cost of ownership and maintenance and up to 8x capacity for future growth.</a:t>
            </a:r>
            <a:endParaRPr lang="en-US" sz="1600" dirty="0">
              <a:solidFill>
                <a:schemeClr val="bg2"/>
              </a:solidFill>
            </a:endParaRPr>
          </a:p>
        </p:txBody>
      </p:sp>
      <p:sp>
        <p:nvSpPr>
          <p:cNvPr id="66" name="Content Placeholder 59">
            <a:extLst>
              <a:ext uri="{FF2B5EF4-FFF2-40B4-BE49-F238E27FC236}">
                <a16:creationId xmlns:a16="http://schemas.microsoft.com/office/drawing/2014/main" id="{6F1043F0-070D-4923-AE2C-4129D258536A}"/>
              </a:ext>
            </a:extLst>
          </p:cNvPr>
          <p:cNvSpPr txBox="1">
            <a:spLocks/>
          </p:cNvSpPr>
          <p:nvPr/>
        </p:nvSpPr>
        <p:spPr>
          <a:xfrm>
            <a:off x="10607040" y="3314919"/>
            <a:ext cx="3417425" cy="1234440"/>
          </a:xfrm>
          <a:prstGeom prst="rect">
            <a:avLst/>
          </a:prstGeom>
        </p:spPr>
        <p:txBody>
          <a:bodyPr vert="horz" lIns="0" tIns="228600" rIns="0" bIns="0" rtlCol="0" anchor="t">
            <a:noAutofit/>
          </a:bodyPr>
          <a:lstStyle>
            <a:lvl1pPr marL="0" indent="0" algn="l" defTabSz="1097280" rtl="0" eaLnBrk="1" latinLnBrk="0" hangingPunct="1">
              <a:lnSpc>
                <a:spcPct val="105000"/>
              </a:lnSpc>
              <a:spcBef>
                <a:spcPts val="600"/>
              </a:spcBef>
              <a:buFontTx/>
              <a:buNone/>
              <a:tabLst/>
              <a:defRPr sz="2000" b="0" i="0" kern="1200">
                <a:solidFill>
                  <a:schemeClr val="tx1"/>
                </a:solidFill>
                <a:latin typeface="IBM Plex Sans" charset="0"/>
                <a:ea typeface="IBM Plex Sans" charset="0"/>
                <a:cs typeface="IBM Plex Sans" charset="0"/>
              </a:defRPr>
            </a:lvl1pPr>
            <a:lvl2pPr marL="228600" indent="-228600" algn="l" defTabSz="1097280" rtl="0" eaLnBrk="1" latinLnBrk="0" hangingPunct="1">
              <a:lnSpc>
                <a:spcPct val="105000"/>
              </a:lnSpc>
              <a:spcBef>
                <a:spcPts val="600"/>
              </a:spcBef>
              <a:buFont typeface="Wingdings" panose="05000000000000000000" pitchFamily="2" charset="2"/>
              <a:buChar char="§"/>
              <a:defRPr sz="2000" b="0" i="0" kern="1200">
                <a:solidFill>
                  <a:schemeClr val="tx1"/>
                </a:solidFill>
                <a:latin typeface="IBM Plex Sans" charset="0"/>
                <a:ea typeface="IBM Plex Sans" charset="0"/>
                <a:cs typeface="IBM Plex Sans" charset="0"/>
              </a:defRPr>
            </a:lvl2pPr>
            <a:lvl3pPr marL="457200" indent="-228600" algn="l" defTabSz="1097280" rtl="0" eaLnBrk="1" latinLnBrk="0" hangingPunct="1">
              <a:lnSpc>
                <a:spcPct val="105000"/>
              </a:lnSpc>
              <a:spcBef>
                <a:spcPts val="600"/>
              </a:spcBef>
              <a:buSzPct val="80000"/>
              <a:buFont typeface="Arial" panose="020B0604020202020204" pitchFamily="34" charset="0"/>
              <a:buChar char="–"/>
              <a:defRPr sz="2000" b="0" i="0" kern="1200">
                <a:solidFill>
                  <a:schemeClr val="tx1"/>
                </a:solidFill>
                <a:latin typeface="IBM Plex Sans" charset="0"/>
                <a:ea typeface="IBM Plex Sans" charset="0"/>
                <a:cs typeface="IBM Plex Sans" charset="0"/>
              </a:defRPr>
            </a:lvl3pPr>
            <a:lvl4pPr marL="685800" indent="-228600" algn="l" defTabSz="1097280" rtl="0" eaLnBrk="1" latinLnBrk="0" hangingPunct="1">
              <a:lnSpc>
                <a:spcPct val="105000"/>
              </a:lnSpc>
              <a:spcBef>
                <a:spcPts val="600"/>
              </a:spcBef>
              <a:buFont typeface="Arial" panose="020B0604020202020204" pitchFamily="34" charset="0"/>
              <a:buChar char="•"/>
              <a:defRPr sz="2000" b="0" i="0" kern="1200">
                <a:solidFill>
                  <a:schemeClr val="tx1"/>
                </a:solidFill>
                <a:latin typeface="IBM Plex Sans" charset="0"/>
                <a:ea typeface="IBM Plex Sans" charset="0"/>
                <a:cs typeface="IBM Plex Sans" charset="0"/>
              </a:defRPr>
            </a:lvl4pPr>
            <a:lvl5pPr marL="914400" indent="-228600" algn="l" defTabSz="1097280" rtl="0" eaLnBrk="1" latinLnBrk="0" hangingPunct="1">
              <a:lnSpc>
                <a:spcPct val="105000"/>
              </a:lnSpc>
              <a:spcBef>
                <a:spcPts val="600"/>
              </a:spcBef>
              <a:buSzPct val="80000"/>
              <a:buFont typeface="Arial" panose="020B0604020202020204" pitchFamily="34" charset="0"/>
              <a:buChar char="–"/>
              <a:defRPr sz="2000" b="0" i="0" kern="1200">
                <a:solidFill>
                  <a:schemeClr val="tx1"/>
                </a:solidFill>
                <a:latin typeface="IBM Plex Sans" charset="0"/>
                <a:ea typeface="IBM Plex Sans" charset="0"/>
                <a:cs typeface="IBM Plex Sans" charset="0"/>
              </a:defRPr>
            </a:lvl5pPr>
            <a:lvl6pPr marL="301752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6pPr>
            <a:lvl7pPr marL="356616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7pPr>
            <a:lvl8pPr marL="411480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8pPr>
            <a:lvl9pPr marL="466344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9pPr>
          </a:lstStyle>
          <a:p>
            <a:pPr>
              <a:lnSpc>
                <a:spcPct val="100000"/>
              </a:lnSpc>
              <a:spcBef>
                <a:spcPts val="0"/>
              </a:spcBef>
            </a:pPr>
            <a:r>
              <a:rPr lang="en-GB" sz="1200" i="1" dirty="0">
                <a:solidFill>
                  <a:schemeClr val="bg2"/>
                </a:solidFill>
              </a:rPr>
              <a:t>Thanks to industry best practices from SAP and high-performance infrastructure from IBM, we’re ready to carve out a niche position in a very competitive market</a:t>
            </a:r>
            <a:r>
              <a:rPr lang="en-US" sz="1200" i="1" dirty="0">
                <a:solidFill>
                  <a:schemeClr val="bg2"/>
                </a:solidFill>
              </a:rPr>
              <a:t>.</a:t>
            </a:r>
          </a:p>
          <a:p>
            <a:pPr>
              <a:lnSpc>
                <a:spcPct val="100000"/>
              </a:lnSpc>
              <a:spcBef>
                <a:spcPts val="0"/>
              </a:spcBef>
            </a:pPr>
            <a:endParaRPr lang="en-US" sz="1200" i="1" dirty="0">
              <a:solidFill>
                <a:schemeClr val="bg2"/>
              </a:solidFill>
            </a:endParaRPr>
          </a:p>
        </p:txBody>
      </p:sp>
      <p:sp>
        <p:nvSpPr>
          <p:cNvPr id="67" name="Text Placeholder 5">
            <a:extLst>
              <a:ext uri="{FF2B5EF4-FFF2-40B4-BE49-F238E27FC236}">
                <a16:creationId xmlns:a16="http://schemas.microsoft.com/office/drawing/2014/main" id="{B3F06B0E-4506-4446-BFC5-EBCB0580E759}"/>
              </a:ext>
            </a:extLst>
          </p:cNvPr>
          <p:cNvSpPr txBox="1">
            <a:spLocks/>
          </p:cNvSpPr>
          <p:nvPr/>
        </p:nvSpPr>
        <p:spPr>
          <a:xfrm>
            <a:off x="12000632" y="4188659"/>
            <a:ext cx="2185358" cy="383341"/>
          </a:xfrm>
          <a:prstGeom prst="rect">
            <a:avLst/>
          </a:prstGeom>
        </p:spPr>
        <p:txBody>
          <a:bodyPr/>
          <a:lstStyle>
            <a:lvl1pPr marL="0" indent="0" algn="l" defTabSz="1097280" rtl="0" eaLnBrk="1" latinLnBrk="0" hangingPunct="1">
              <a:lnSpc>
                <a:spcPct val="105000"/>
              </a:lnSpc>
              <a:spcBef>
                <a:spcPts val="600"/>
              </a:spcBef>
              <a:buFontTx/>
              <a:buNone/>
              <a:tabLst/>
              <a:defRPr sz="2000" b="0" i="0" kern="1200">
                <a:solidFill>
                  <a:schemeClr val="bg2"/>
                </a:solidFill>
                <a:latin typeface="IBM Plex Sans" charset="0"/>
                <a:ea typeface="IBM Plex Sans" charset="0"/>
                <a:cs typeface="IBM Plex Sans" charset="0"/>
              </a:defRPr>
            </a:lvl1pPr>
            <a:lvl2pPr marL="228600" indent="-228600" algn="l" defTabSz="1097280" rtl="0" eaLnBrk="1" latinLnBrk="0" hangingPunct="1">
              <a:lnSpc>
                <a:spcPct val="105000"/>
              </a:lnSpc>
              <a:spcBef>
                <a:spcPts val="600"/>
              </a:spcBef>
              <a:buFont typeface="Wingdings" panose="05000000000000000000" pitchFamily="2" charset="2"/>
              <a:buChar char="§"/>
              <a:defRPr sz="2000" b="0" i="0" kern="1200">
                <a:solidFill>
                  <a:schemeClr val="bg2"/>
                </a:solidFill>
                <a:latin typeface="IBM Plex Sans" charset="0"/>
                <a:ea typeface="IBM Plex Sans" charset="0"/>
                <a:cs typeface="IBM Plex Sans" charset="0"/>
              </a:defRPr>
            </a:lvl2pPr>
            <a:lvl3pPr marL="457200" indent="-228600" algn="l" defTabSz="1097280" rtl="0" eaLnBrk="1" latinLnBrk="0" hangingPunct="1">
              <a:lnSpc>
                <a:spcPct val="105000"/>
              </a:lnSpc>
              <a:spcBef>
                <a:spcPts val="600"/>
              </a:spcBef>
              <a:buSzPct val="80000"/>
              <a:buFont typeface="Arial" panose="020B0604020202020204" pitchFamily="34" charset="0"/>
              <a:buChar char="–"/>
              <a:defRPr sz="2000" b="0" i="0" kern="1200">
                <a:solidFill>
                  <a:schemeClr val="bg2"/>
                </a:solidFill>
                <a:latin typeface="IBM Plex Sans" charset="0"/>
                <a:ea typeface="IBM Plex Sans" charset="0"/>
                <a:cs typeface="IBM Plex Sans" charset="0"/>
              </a:defRPr>
            </a:lvl3pPr>
            <a:lvl4pPr marL="685800" indent="-228600" algn="l" defTabSz="1097280" rtl="0" eaLnBrk="1" latinLnBrk="0" hangingPunct="1">
              <a:lnSpc>
                <a:spcPct val="105000"/>
              </a:lnSpc>
              <a:spcBef>
                <a:spcPts val="600"/>
              </a:spcBef>
              <a:buFont typeface="Arial" panose="020B0604020202020204" pitchFamily="34" charset="0"/>
              <a:buChar char="•"/>
              <a:defRPr sz="2000" b="0" i="0" kern="1200">
                <a:solidFill>
                  <a:schemeClr val="bg2"/>
                </a:solidFill>
                <a:latin typeface="IBM Plex Sans" charset="0"/>
                <a:ea typeface="IBM Plex Sans" charset="0"/>
                <a:cs typeface="IBM Plex Sans" charset="0"/>
              </a:defRPr>
            </a:lvl4pPr>
            <a:lvl5pPr marL="914400" indent="-228600" algn="l" defTabSz="1097280" rtl="0" eaLnBrk="1" latinLnBrk="0" hangingPunct="1">
              <a:lnSpc>
                <a:spcPct val="105000"/>
              </a:lnSpc>
              <a:spcBef>
                <a:spcPts val="600"/>
              </a:spcBef>
              <a:buSzPct val="80000"/>
              <a:buFont typeface="Arial" panose="020B0604020202020204" pitchFamily="34" charset="0"/>
              <a:buChar char="–"/>
              <a:defRPr sz="2000" b="0" i="0" kern="1200">
                <a:solidFill>
                  <a:schemeClr val="bg2"/>
                </a:solidFill>
                <a:latin typeface="IBM Plex Sans" charset="0"/>
                <a:ea typeface="IBM Plex Sans" charset="0"/>
                <a:cs typeface="IBM Plex Sans" charset="0"/>
              </a:defRPr>
            </a:lvl5pPr>
            <a:lvl6pPr marL="301752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6pPr>
            <a:lvl7pPr marL="356616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7pPr>
            <a:lvl8pPr marL="411480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8pPr>
            <a:lvl9pPr marL="466344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9pPr>
          </a:lstStyle>
          <a:p>
            <a:pPr algn="r"/>
            <a:r>
              <a:rPr lang="en-GB" sz="1000" dirty="0" err="1"/>
              <a:t>Shuja</a:t>
            </a:r>
            <a:r>
              <a:rPr lang="en-GB" sz="1000" dirty="0"/>
              <a:t> </a:t>
            </a:r>
            <a:r>
              <a:rPr lang="en-GB" sz="1000" dirty="0" err="1"/>
              <a:t>ur</a:t>
            </a:r>
            <a:r>
              <a:rPr lang="en-GB" sz="1000" dirty="0"/>
              <a:t> Rahman, </a:t>
            </a:r>
            <a:br>
              <a:rPr lang="en-GB" sz="1000" dirty="0"/>
            </a:br>
            <a:r>
              <a:rPr lang="en-GB" sz="1000" dirty="0"/>
              <a:t>Head of IT, Hyundai Nishat Motor (Private) Limited</a:t>
            </a:r>
            <a:endParaRPr lang="en-US" sz="1000" dirty="0"/>
          </a:p>
        </p:txBody>
      </p:sp>
      <p:sp>
        <p:nvSpPr>
          <p:cNvPr id="68" name="Content Placeholder 59">
            <a:extLst>
              <a:ext uri="{FF2B5EF4-FFF2-40B4-BE49-F238E27FC236}">
                <a16:creationId xmlns:a16="http://schemas.microsoft.com/office/drawing/2014/main" id="{452269F2-8354-4495-84BD-62EEBE436268}"/>
              </a:ext>
            </a:extLst>
          </p:cNvPr>
          <p:cNvSpPr txBox="1">
            <a:spLocks/>
          </p:cNvSpPr>
          <p:nvPr/>
        </p:nvSpPr>
        <p:spPr>
          <a:xfrm>
            <a:off x="10619830" y="4564806"/>
            <a:ext cx="3553370" cy="533397"/>
          </a:xfrm>
          <a:prstGeom prst="rect">
            <a:avLst/>
          </a:prstGeom>
        </p:spPr>
        <p:txBody>
          <a:bodyPr vert="horz" lIns="0" tIns="228600" rIns="0" bIns="0" rtlCol="0" anchor="t">
            <a:noAutofit/>
          </a:bodyPr>
          <a:lstStyle>
            <a:lvl1pPr marL="0" indent="0" algn="l" defTabSz="1097280" rtl="0" eaLnBrk="1" latinLnBrk="0" hangingPunct="1">
              <a:lnSpc>
                <a:spcPct val="105000"/>
              </a:lnSpc>
              <a:spcBef>
                <a:spcPts val="600"/>
              </a:spcBef>
              <a:buFontTx/>
              <a:buNone/>
              <a:tabLst/>
              <a:defRPr sz="2000" b="0" i="0" kern="1200">
                <a:solidFill>
                  <a:schemeClr val="tx1"/>
                </a:solidFill>
                <a:latin typeface="IBM Plex Sans" charset="0"/>
                <a:ea typeface="IBM Plex Sans" charset="0"/>
                <a:cs typeface="IBM Plex Sans" charset="0"/>
              </a:defRPr>
            </a:lvl1pPr>
            <a:lvl2pPr marL="228600" indent="-228600" algn="l" defTabSz="1097280" rtl="0" eaLnBrk="1" latinLnBrk="0" hangingPunct="1">
              <a:lnSpc>
                <a:spcPct val="105000"/>
              </a:lnSpc>
              <a:spcBef>
                <a:spcPts val="600"/>
              </a:spcBef>
              <a:buFont typeface="Wingdings" panose="05000000000000000000" pitchFamily="2" charset="2"/>
              <a:buChar char="§"/>
              <a:defRPr sz="2000" b="0" i="0" kern="1200">
                <a:solidFill>
                  <a:schemeClr val="tx1"/>
                </a:solidFill>
                <a:latin typeface="IBM Plex Sans" charset="0"/>
                <a:ea typeface="IBM Plex Sans" charset="0"/>
                <a:cs typeface="IBM Plex Sans" charset="0"/>
              </a:defRPr>
            </a:lvl2pPr>
            <a:lvl3pPr marL="457200" indent="-228600" algn="l" defTabSz="1097280" rtl="0" eaLnBrk="1" latinLnBrk="0" hangingPunct="1">
              <a:lnSpc>
                <a:spcPct val="105000"/>
              </a:lnSpc>
              <a:spcBef>
                <a:spcPts val="600"/>
              </a:spcBef>
              <a:buSzPct val="80000"/>
              <a:buFont typeface="Arial" panose="020B0604020202020204" pitchFamily="34" charset="0"/>
              <a:buChar char="–"/>
              <a:defRPr sz="2000" b="0" i="0" kern="1200">
                <a:solidFill>
                  <a:schemeClr val="tx1"/>
                </a:solidFill>
                <a:latin typeface="IBM Plex Sans" charset="0"/>
                <a:ea typeface="IBM Plex Sans" charset="0"/>
                <a:cs typeface="IBM Plex Sans" charset="0"/>
              </a:defRPr>
            </a:lvl3pPr>
            <a:lvl4pPr marL="685800" indent="-228600" algn="l" defTabSz="1097280" rtl="0" eaLnBrk="1" latinLnBrk="0" hangingPunct="1">
              <a:lnSpc>
                <a:spcPct val="105000"/>
              </a:lnSpc>
              <a:spcBef>
                <a:spcPts val="600"/>
              </a:spcBef>
              <a:buFont typeface="Arial" panose="020B0604020202020204" pitchFamily="34" charset="0"/>
              <a:buChar char="•"/>
              <a:defRPr sz="2000" b="0" i="0" kern="1200">
                <a:solidFill>
                  <a:schemeClr val="tx1"/>
                </a:solidFill>
                <a:latin typeface="IBM Plex Sans" charset="0"/>
                <a:ea typeface="IBM Plex Sans" charset="0"/>
                <a:cs typeface="IBM Plex Sans" charset="0"/>
              </a:defRPr>
            </a:lvl4pPr>
            <a:lvl5pPr marL="914400" indent="-228600" algn="l" defTabSz="1097280" rtl="0" eaLnBrk="1" latinLnBrk="0" hangingPunct="1">
              <a:lnSpc>
                <a:spcPct val="105000"/>
              </a:lnSpc>
              <a:spcBef>
                <a:spcPts val="600"/>
              </a:spcBef>
              <a:buSzPct val="80000"/>
              <a:buFont typeface="Arial" panose="020B0604020202020204" pitchFamily="34" charset="0"/>
              <a:buChar char="–"/>
              <a:defRPr sz="2000" b="0" i="0" kern="1200">
                <a:solidFill>
                  <a:schemeClr val="tx1"/>
                </a:solidFill>
                <a:latin typeface="IBM Plex Sans" charset="0"/>
                <a:ea typeface="IBM Plex Sans" charset="0"/>
                <a:cs typeface="IBM Plex Sans" charset="0"/>
              </a:defRPr>
            </a:lvl5pPr>
            <a:lvl6pPr marL="301752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6pPr>
            <a:lvl7pPr marL="356616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7pPr>
            <a:lvl8pPr marL="411480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8pPr>
            <a:lvl9pPr marL="466344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9pPr>
          </a:lstStyle>
          <a:p>
            <a:pPr>
              <a:lnSpc>
                <a:spcPct val="100000"/>
              </a:lnSpc>
              <a:spcBef>
                <a:spcPts val="0"/>
              </a:spcBef>
            </a:pPr>
            <a:r>
              <a:rPr lang="en-US" sz="1600" b="1" dirty="0">
                <a:solidFill>
                  <a:schemeClr val="bg2"/>
                </a:solidFill>
              </a:rPr>
              <a:t>Solution Components:</a:t>
            </a:r>
          </a:p>
        </p:txBody>
      </p:sp>
      <p:sp>
        <p:nvSpPr>
          <p:cNvPr id="70" name="Content Placeholder 59">
            <a:extLst>
              <a:ext uri="{FF2B5EF4-FFF2-40B4-BE49-F238E27FC236}">
                <a16:creationId xmlns:a16="http://schemas.microsoft.com/office/drawing/2014/main" id="{B8ADFF90-4F1C-4A0C-9DF6-E14F4666B627}"/>
              </a:ext>
            </a:extLst>
          </p:cNvPr>
          <p:cNvSpPr txBox="1">
            <a:spLocks/>
          </p:cNvSpPr>
          <p:nvPr/>
        </p:nvSpPr>
        <p:spPr>
          <a:xfrm>
            <a:off x="10607040" y="4938183"/>
            <a:ext cx="3566160" cy="548217"/>
          </a:xfrm>
          <a:prstGeom prst="rect">
            <a:avLst/>
          </a:prstGeom>
        </p:spPr>
        <p:txBody>
          <a:bodyPr vert="horz" lIns="0" tIns="228600" rIns="0" bIns="0" rtlCol="0" anchor="t">
            <a:noAutofit/>
          </a:bodyPr>
          <a:lstStyle>
            <a:lvl1pPr marL="0" indent="0" algn="l" defTabSz="1097280" rtl="0" eaLnBrk="1" latinLnBrk="0" hangingPunct="1">
              <a:lnSpc>
                <a:spcPct val="105000"/>
              </a:lnSpc>
              <a:spcBef>
                <a:spcPts val="600"/>
              </a:spcBef>
              <a:buFontTx/>
              <a:buNone/>
              <a:tabLst/>
              <a:defRPr sz="2000" b="0" i="0" kern="1200">
                <a:solidFill>
                  <a:schemeClr val="tx1"/>
                </a:solidFill>
                <a:latin typeface="IBM Plex Sans" charset="0"/>
                <a:ea typeface="IBM Plex Sans" charset="0"/>
                <a:cs typeface="IBM Plex Sans" charset="0"/>
              </a:defRPr>
            </a:lvl1pPr>
            <a:lvl2pPr marL="228600" indent="-228600" algn="l" defTabSz="1097280" rtl="0" eaLnBrk="1" latinLnBrk="0" hangingPunct="1">
              <a:lnSpc>
                <a:spcPct val="105000"/>
              </a:lnSpc>
              <a:spcBef>
                <a:spcPts val="600"/>
              </a:spcBef>
              <a:buFont typeface="Wingdings" panose="05000000000000000000" pitchFamily="2" charset="2"/>
              <a:buChar char="§"/>
              <a:defRPr sz="2000" b="0" i="0" kern="1200">
                <a:solidFill>
                  <a:schemeClr val="tx1"/>
                </a:solidFill>
                <a:latin typeface="IBM Plex Sans" charset="0"/>
                <a:ea typeface="IBM Plex Sans" charset="0"/>
                <a:cs typeface="IBM Plex Sans" charset="0"/>
              </a:defRPr>
            </a:lvl2pPr>
            <a:lvl3pPr marL="457200" indent="-228600" algn="l" defTabSz="1097280" rtl="0" eaLnBrk="1" latinLnBrk="0" hangingPunct="1">
              <a:lnSpc>
                <a:spcPct val="105000"/>
              </a:lnSpc>
              <a:spcBef>
                <a:spcPts val="600"/>
              </a:spcBef>
              <a:buSzPct val="80000"/>
              <a:buFont typeface="Arial" panose="020B0604020202020204" pitchFamily="34" charset="0"/>
              <a:buChar char="–"/>
              <a:defRPr sz="2000" b="0" i="0" kern="1200">
                <a:solidFill>
                  <a:schemeClr val="tx1"/>
                </a:solidFill>
                <a:latin typeface="IBM Plex Sans" charset="0"/>
                <a:ea typeface="IBM Plex Sans" charset="0"/>
                <a:cs typeface="IBM Plex Sans" charset="0"/>
              </a:defRPr>
            </a:lvl3pPr>
            <a:lvl4pPr marL="685800" indent="-228600" algn="l" defTabSz="1097280" rtl="0" eaLnBrk="1" latinLnBrk="0" hangingPunct="1">
              <a:lnSpc>
                <a:spcPct val="105000"/>
              </a:lnSpc>
              <a:spcBef>
                <a:spcPts val="600"/>
              </a:spcBef>
              <a:buFont typeface="Arial" panose="020B0604020202020204" pitchFamily="34" charset="0"/>
              <a:buChar char="•"/>
              <a:defRPr sz="2000" b="0" i="0" kern="1200">
                <a:solidFill>
                  <a:schemeClr val="tx1"/>
                </a:solidFill>
                <a:latin typeface="IBM Plex Sans" charset="0"/>
                <a:ea typeface="IBM Plex Sans" charset="0"/>
                <a:cs typeface="IBM Plex Sans" charset="0"/>
              </a:defRPr>
            </a:lvl4pPr>
            <a:lvl5pPr marL="914400" indent="-228600" algn="l" defTabSz="1097280" rtl="0" eaLnBrk="1" latinLnBrk="0" hangingPunct="1">
              <a:lnSpc>
                <a:spcPct val="105000"/>
              </a:lnSpc>
              <a:spcBef>
                <a:spcPts val="600"/>
              </a:spcBef>
              <a:buSzPct val="80000"/>
              <a:buFont typeface="Arial" panose="020B0604020202020204" pitchFamily="34" charset="0"/>
              <a:buChar char="–"/>
              <a:defRPr sz="2000" b="0" i="0" kern="1200">
                <a:solidFill>
                  <a:schemeClr val="tx1"/>
                </a:solidFill>
                <a:latin typeface="IBM Plex Sans" charset="0"/>
                <a:ea typeface="IBM Plex Sans" charset="0"/>
                <a:cs typeface="IBM Plex Sans" charset="0"/>
              </a:defRPr>
            </a:lvl5pPr>
            <a:lvl6pPr marL="301752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6pPr>
            <a:lvl7pPr marL="356616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7pPr>
            <a:lvl8pPr marL="411480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8pPr>
            <a:lvl9pPr marL="466344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9pPr>
          </a:lstStyle>
          <a:p>
            <a:pPr>
              <a:lnSpc>
                <a:spcPct val="100000"/>
              </a:lnSpc>
              <a:spcBef>
                <a:spcPts val="0"/>
              </a:spcBef>
            </a:pPr>
            <a:r>
              <a:rPr lang="en-US" sz="900" dirty="0">
                <a:solidFill>
                  <a:schemeClr val="bg2"/>
                </a:solidFill>
              </a:rPr>
              <a:t>SAP S/4HANA® for Finance and Controlling (FICO), Human Capital Management (HCM), Materials Management (MM), Supply Chain Management (SCM), Warehouse Management (WM), Production Planning (PP), Sales and Distribution (SD), Quality Management (QM), Logistics Execution (LE)</a:t>
            </a:r>
          </a:p>
          <a:p>
            <a:pPr>
              <a:lnSpc>
                <a:spcPct val="100000"/>
              </a:lnSpc>
              <a:spcBef>
                <a:spcPts val="0"/>
              </a:spcBef>
            </a:pPr>
            <a:r>
              <a:rPr lang="en-US" sz="900" dirty="0">
                <a:solidFill>
                  <a:schemeClr val="bg2"/>
                </a:solidFill>
              </a:rPr>
              <a:t>IBM® </a:t>
            </a:r>
            <a:r>
              <a:rPr lang="en-US" sz="900" dirty="0" err="1">
                <a:solidFill>
                  <a:schemeClr val="bg2"/>
                </a:solidFill>
              </a:rPr>
              <a:t>PowerVM</a:t>
            </a:r>
            <a:r>
              <a:rPr lang="en-US" sz="900" dirty="0">
                <a:solidFill>
                  <a:schemeClr val="bg2"/>
                </a:solidFill>
              </a:rPr>
              <a:t>®, SUSE Linux Enterprise Server for SAP Applications</a:t>
            </a:r>
          </a:p>
          <a:p>
            <a:pPr>
              <a:lnSpc>
                <a:spcPct val="100000"/>
              </a:lnSpc>
              <a:spcBef>
                <a:spcPts val="0"/>
              </a:spcBef>
            </a:pPr>
            <a:r>
              <a:rPr lang="en-US" sz="900" dirty="0">
                <a:solidFill>
                  <a:schemeClr val="bg2"/>
                </a:solidFill>
              </a:rPr>
              <a:t>IBM Power® System H922 for SAP HANA, IBM Storwize® V7000</a:t>
            </a:r>
          </a:p>
        </p:txBody>
      </p:sp>
      <p:sp>
        <p:nvSpPr>
          <p:cNvPr id="53" name="Content Placeholder 52">
            <a:extLst>
              <a:ext uri="{FF2B5EF4-FFF2-40B4-BE49-F238E27FC236}">
                <a16:creationId xmlns:a16="http://schemas.microsoft.com/office/drawing/2014/main" id="{AB549EA7-2D58-4F7D-A801-602CD7A50E0B}"/>
              </a:ext>
            </a:extLst>
          </p:cNvPr>
          <p:cNvSpPr>
            <a:spLocks noGrp="1"/>
          </p:cNvSpPr>
          <p:nvPr>
            <p:ph idx="4294967295"/>
          </p:nvPr>
        </p:nvSpPr>
        <p:spPr>
          <a:xfrm>
            <a:off x="3964413" y="1965960"/>
            <a:ext cx="6036692" cy="2971800"/>
          </a:xfrm>
        </p:spPr>
        <p:txBody>
          <a:bodyPr/>
          <a:lstStyle/>
          <a:p>
            <a:r>
              <a:rPr lang="en-GB" sz="1600" dirty="0">
                <a:solidFill>
                  <a:schemeClr val="tx1"/>
                </a:solidFill>
              </a:rPr>
              <a:t>To establish itself in Pakistan, Hyundai Nishat Motor (Private) Limited aims to win market share with fast deliveries and highly competitive pricing. How could it create a nationwide automotive business from scratch?</a:t>
            </a:r>
            <a:br>
              <a:rPr lang="en-GB" sz="1600" dirty="0">
                <a:solidFill>
                  <a:schemeClr val="tx1"/>
                </a:solidFill>
              </a:rPr>
            </a:br>
            <a:endParaRPr lang="en-GB" sz="1600" dirty="0">
              <a:solidFill>
                <a:schemeClr val="tx1"/>
              </a:solidFill>
            </a:endParaRPr>
          </a:p>
          <a:p>
            <a:r>
              <a:rPr lang="en-GB" sz="1600" dirty="0">
                <a:solidFill>
                  <a:schemeClr val="tx1"/>
                </a:solidFill>
              </a:rPr>
              <a:t>Hyundai Nishat Motor (Private) Limited is using best-practice workflows in SAP S/4HANA on IBM Power Systems and IBM Storage to accelerate its rollout across Pakistan, at low cost and high efficiency.</a:t>
            </a:r>
            <a:br>
              <a:rPr lang="en-GB" sz="1600" dirty="0">
                <a:solidFill>
                  <a:schemeClr val="tx1"/>
                </a:solidFill>
              </a:rPr>
            </a:br>
            <a:endParaRPr lang="en-GB" sz="1600" dirty="0">
              <a:solidFill>
                <a:schemeClr val="tx1"/>
              </a:solidFill>
            </a:endParaRPr>
          </a:p>
          <a:p>
            <a:r>
              <a:rPr lang="en-GB" sz="1600" dirty="0">
                <a:solidFill>
                  <a:schemeClr val="tx1"/>
                </a:solidFill>
              </a:rPr>
              <a:t>Hyundai Nishat Motor (Private) Limited predicts it will be able to offer compelling pricing and 66 percent faster vehicle delivery compared to competitors, attracting new customers and speeding growth.</a:t>
            </a:r>
            <a:endParaRPr lang="en-US" sz="1600" dirty="0">
              <a:solidFill>
                <a:schemeClr val="tx1"/>
              </a:solidFill>
            </a:endParaRPr>
          </a:p>
        </p:txBody>
      </p:sp>
      <p:sp>
        <p:nvSpPr>
          <p:cNvPr id="15" name="Content Placeholder 59">
            <a:extLst>
              <a:ext uri="{FF2B5EF4-FFF2-40B4-BE49-F238E27FC236}">
                <a16:creationId xmlns:a16="http://schemas.microsoft.com/office/drawing/2014/main" id="{C91220A5-3BB1-234B-B7CE-E24DF0E05CC4}"/>
              </a:ext>
            </a:extLst>
          </p:cNvPr>
          <p:cNvSpPr txBox="1">
            <a:spLocks/>
          </p:cNvSpPr>
          <p:nvPr/>
        </p:nvSpPr>
        <p:spPr>
          <a:xfrm>
            <a:off x="449490" y="5486400"/>
            <a:ext cx="3566160" cy="548217"/>
          </a:xfrm>
          <a:prstGeom prst="rect">
            <a:avLst/>
          </a:prstGeom>
        </p:spPr>
        <p:txBody>
          <a:bodyPr vert="horz" lIns="0" tIns="228600" rIns="0" bIns="0" rtlCol="0" anchor="t">
            <a:noAutofit/>
          </a:bodyPr>
          <a:lstStyle>
            <a:lvl1pPr marL="0" indent="0" algn="l" defTabSz="1097280" rtl="0" eaLnBrk="1" latinLnBrk="0" hangingPunct="1">
              <a:lnSpc>
                <a:spcPct val="105000"/>
              </a:lnSpc>
              <a:spcBef>
                <a:spcPts val="600"/>
              </a:spcBef>
              <a:buFontTx/>
              <a:buNone/>
              <a:tabLst/>
              <a:defRPr sz="2000" b="0" i="0" kern="1200">
                <a:solidFill>
                  <a:schemeClr val="tx1"/>
                </a:solidFill>
                <a:latin typeface="IBM Plex Sans" charset="0"/>
                <a:ea typeface="IBM Plex Sans" charset="0"/>
                <a:cs typeface="IBM Plex Sans" charset="0"/>
              </a:defRPr>
            </a:lvl1pPr>
            <a:lvl2pPr marL="228600" indent="-228600" algn="l" defTabSz="1097280" rtl="0" eaLnBrk="1" latinLnBrk="0" hangingPunct="1">
              <a:lnSpc>
                <a:spcPct val="105000"/>
              </a:lnSpc>
              <a:spcBef>
                <a:spcPts val="600"/>
              </a:spcBef>
              <a:buFont typeface="Wingdings" panose="05000000000000000000" pitchFamily="2" charset="2"/>
              <a:buChar char="§"/>
              <a:defRPr sz="2000" b="0" i="0" kern="1200">
                <a:solidFill>
                  <a:schemeClr val="tx1"/>
                </a:solidFill>
                <a:latin typeface="IBM Plex Sans" charset="0"/>
                <a:ea typeface="IBM Plex Sans" charset="0"/>
                <a:cs typeface="IBM Plex Sans" charset="0"/>
              </a:defRPr>
            </a:lvl2pPr>
            <a:lvl3pPr marL="457200" indent="-228600" algn="l" defTabSz="1097280" rtl="0" eaLnBrk="1" latinLnBrk="0" hangingPunct="1">
              <a:lnSpc>
                <a:spcPct val="105000"/>
              </a:lnSpc>
              <a:spcBef>
                <a:spcPts val="600"/>
              </a:spcBef>
              <a:buSzPct val="80000"/>
              <a:buFont typeface="Arial" panose="020B0604020202020204" pitchFamily="34" charset="0"/>
              <a:buChar char="–"/>
              <a:defRPr sz="2000" b="0" i="0" kern="1200">
                <a:solidFill>
                  <a:schemeClr val="tx1"/>
                </a:solidFill>
                <a:latin typeface="IBM Plex Sans" charset="0"/>
                <a:ea typeface="IBM Plex Sans" charset="0"/>
                <a:cs typeface="IBM Plex Sans" charset="0"/>
              </a:defRPr>
            </a:lvl3pPr>
            <a:lvl4pPr marL="685800" indent="-228600" algn="l" defTabSz="1097280" rtl="0" eaLnBrk="1" latinLnBrk="0" hangingPunct="1">
              <a:lnSpc>
                <a:spcPct val="105000"/>
              </a:lnSpc>
              <a:spcBef>
                <a:spcPts val="600"/>
              </a:spcBef>
              <a:buFont typeface="Arial" panose="020B0604020202020204" pitchFamily="34" charset="0"/>
              <a:buChar char="•"/>
              <a:defRPr sz="2000" b="0" i="0" kern="1200">
                <a:solidFill>
                  <a:schemeClr val="tx1"/>
                </a:solidFill>
                <a:latin typeface="IBM Plex Sans" charset="0"/>
                <a:ea typeface="IBM Plex Sans" charset="0"/>
                <a:cs typeface="IBM Plex Sans" charset="0"/>
              </a:defRPr>
            </a:lvl4pPr>
            <a:lvl5pPr marL="914400" indent="-228600" algn="l" defTabSz="1097280" rtl="0" eaLnBrk="1" latinLnBrk="0" hangingPunct="1">
              <a:lnSpc>
                <a:spcPct val="105000"/>
              </a:lnSpc>
              <a:spcBef>
                <a:spcPts val="600"/>
              </a:spcBef>
              <a:buSzPct val="80000"/>
              <a:buFont typeface="Arial" panose="020B0604020202020204" pitchFamily="34" charset="0"/>
              <a:buChar char="–"/>
              <a:defRPr sz="2000" b="0" i="0" kern="1200">
                <a:solidFill>
                  <a:schemeClr val="tx1"/>
                </a:solidFill>
                <a:latin typeface="IBM Plex Sans" charset="0"/>
                <a:ea typeface="IBM Plex Sans" charset="0"/>
                <a:cs typeface="IBM Plex Sans" charset="0"/>
              </a:defRPr>
            </a:lvl5pPr>
            <a:lvl6pPr marL="301752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6pPr>
            <a:lvl7pPr marL="356616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7pPr>
            <a:lvl8pPr marL="411480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8pPr>
            <a:lvl9pPr marL="466344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9pPr>
          </a:lstStyle>
          <a:p>
            <a:pPr>
              <a:lnSpc>
                <a:spcPct val="100000"/>
              </a:lnSpc>
              <a:spcBef>
                <a:spcPts val="0"/>
              </a:spcBef>
            </a:pPr>
            <a:r>
              <a:rPr lang="en-US" sz="1800" b="1" dirty="0">
                <a:solidFill>
                  <a:schemeClr val="bg2"/>
                </a:solidFill>
                <a:hlinkClick r:id="rId3">
                  <a:extLst>
                    <a:ext uri="{A12FA001-AC4F-418D-AE19-62706E023703}">
                      <ahyp:hlinkClr xmlns:ahyp="http://schemas.microsoft.com/office/drawing/2018/hyperlinkcolor" val="tx"/>
                    </a:ext>
                  </a:extLst>
                </a:hlinkClick>
              </a:rPr>
              <a:t>Read the full story</a:t>
            </a:r>
            <a:endParaRPr lang="en-US" sz="1800" b="1" dirty="0">
              <a:solidFill>
                <a:schemeClr val="bg2"/>
              </a:solidFill>
            </a:endParaRPr>
          </a:p>
        </p:txBody>
      </p:sp>
      <p:sp>
        <p:nvSpPr>
          <p:cNvPr id="16" name="Content Placeholder 59">
            <a:extLst>
              <a:ext uri="{FF2B5EF4-FFF2-40B4-BE49-F238E27FC236}">
                <a16:creationId xmlns:a16="http://schemas.microsoft.com/office/drawing/2014/main" id="{24ABD6DD-8D4B-264A-AE0A-86DDC9E687CB}"/>
              </a:ext>
            </a:extLst>
          </p:cNvPr>
          <p:cNvSpPr txBox="1">
            <a:spLocks/>
          </p:cNvSpPr>
          <p:nvPr/>
        </p:nvSpPr>
        <p:spPr>
          <a:xfrm>
            <a:off x="12013327" y="534204"/>
            <a:ext cx="3566160" cy="548217"/>
          </a:xfrm>
          <a:prstGeom prst="rect">
            <a:avLst/>
          </a:prstGeom>
        </p:spPr>
        <p:txBody>
          <a:bodyPr vert="horz" lIns="0" tIns="228600" rIns="0" bIns="0" rtlCol="0" anchor="t">
            <a:noAutofit/>
          </a:bodyPr>
          <a:lstStyle>
            <a:lvl1pPr marL="0" indent="0" algn="l" defTabSz="1097280" rtl="0" eaLnBrk="1" latinLnBrk="0" hangingPunct="1">
              <a:lnSpc>
                <a:spcPct val="105000"/>
              </a:lnSpc>
              <a:spcBef>
                <a:spcPts val="600"/>
              </a:spcBef>
              <a:buFontTx/>
              <a:buNone/>
              <a:tabLst/>
              <a:defRPr sz="2000" b="0" i="0" kern="1200">
                <a:solidFill>
                  <a:schemeClr val="tx1"/>
                </a:solidFill>
                <a:latin typeface="IBM Plex Sans" charset="0"/>
                <a:ea typeface="IBM Plex Sans" charset="0"/>
                <a:cs typeface="IBM Plex Sans" charset="0"/>
              </a:defRPr>
            </a:lvl1pPr>
            <a:lvl2pPr marL="228600" indent="-228600" algn="l" defTabSz="1097280" rtl="0" eaLnBrk="1" latinLnBrk="0" hangingPunct="1">
              <a:lnSpc>
                <a:spcPct val="105000"/>
              </a:lnSpc>
              <a:spcBef>
                <a:spcPts val="600"/>
              </a:spcBef>
              <a:buFont typeface="Wingdings" panose="05000000000000000000" pitchFamily="2" charset="2"/>
              <a:buChar char="§"/>
              <a:defRPr sz="2000" b="0" i="0" kern="1200">
                <a:solidFill>
                  <a:schemeClr val="tx1"/>
                </a:solidFill>
                <a:latin typeface="IBM Plex Sans" charset="0"/>
                <a:ea typeface="IBM Plex Sans" charset="0"/>
                <a:cs typeface="IBM Plex Sans" charset="0"/>
              </a:defRPr>
            </a:lvl2pPr>
            <a:lvl3pPr marL="457200" indent="-228600" algn="l" defTabSz="1097280" rtl="0" eaLnBrk="1" latinLnBrk="0" hangingPunct="1">
              <a:lnSpc>
                <a:spcPct val="105000"/>
              </a:lnSpc>
              <a:spcBef>
                <a:spcPts val="600"/>
              </a:spcBef>
              <a:buSzPct val="80000"/>
              <a:buFont typeface="Arial" panose="020B0604020202020204" pitchFamily="34" charset="0"/>
              <a:buChar char="–"/>
              <a:defRPr sz="2000" b="0" i="0" kern="1200">
                <a:solidFill>
                  <a:schemeClr val="tx1"/>
                </a:solidFill>
                <a:latin typeface="IBM Plex Sans" charset="0"/>
                <a:ea typeface="IBM Plex Sans" charset="0"/>
                <a:cs typeface="IBM Plex Sans" charset="0"/>
              </a:defRPr>
            </a:lvl3pPr>
            <a:lvl4pPr marL="685800" indent="-228600" algn="l" defTabSz="1097280" rtl="0" eaLnBrk="1" latinLnBrk="0" hangingPunct="1">
              <a:lnSpc>
                <a:spcPct val="105000"/>
              </a:lnSpc>
              <a:spcBef>
                <a:spcPts val="600"/>
              </a:spcBef>
              <a:buFont typeface="Arial" panose="020B0604020202020204" pitchFamily="34" charset="0"/>
              <a:buChar char="•"/>
              <a:defRPr sz="2000" b="0" i="0" kern="1200">
                <a:solidFill>
                  <a:schemeClr val="tx1"/>
                </a:solidFill>
                <a:latin typeface="IBM Plex Sans" charset="0"/>
                <a:ea typeface="IBM Plex Sans" charset="0"/>
                <a:cs typeface="IBM Plex Sans" charset="0"/>
              </a:defRPr>
            </a:lvl4pPr>
            <a:lvl5pPr marL="914400" indent="-228600" algn="l" defTabSz="1097280" rtl="0" eaLnBrk="1" latinLnBrk="0" hangingPunct="1">
              <a:lnSpc>
                <a:spcPct val="105000"/>
              </a:lnSpc>
              <a:spcBef>
                <a:spcPts val="600"/>
              </a:spcBef>
              <a:buSzPct val="80000"/>
              <a:buFont typeface="Arial" panose="020B0604020202020204" pitchFamily="34" charset="0"/>
              <a:buChar char="–"/>
              <a:defRPr sz="2000" b="0" i="0" kern="1200">
                <a:solidFill>
                  <a:schemeClr val="tx1"/>
                </a:solidFill>
                <a:latin typeface="IBM Plex Sans" charset="0"/>
                <a:ea typeface="IBM Plex Sans" charset="0"/>
                <a:cs typeface="IBM Plex Sans" charset="0"/>
              </a:defRPr>
            </a:lvl5pPr>
            <a:lvl6pPr marL="301752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6pPr>
            <a:lvl7pPr marL="356616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7pPr>
            <a:lvl8pPr marL="411480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8pPr>
            <a:lvl9pPr marL="466344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9pPr>
          </a:lstStyle>
          <a:p>
            <a:pPr>
              <a:lnSpc>
                <a:spcPct val="100000"/>
              </a:lnSpc>
              <a:spcBef>
                <a:spcPts val="0"/>
              </a:spcBef>
            </a:pPr>
            <a:r>
              <a:rPr lang="en-US" sz="1800" dirty="0">
                <a:solidFill>
                  <a:schemeClr val="bg2"/>
                </a:solidFill>
              </a:rPr>
              <a:t>Automotive</a:t>
            </a:r>
          </a:p>
        </p:txBody>
      </p:sp>
      <p:sp>
        <p:nvSpPr>
          <p:cNvPr id="18" name="Content Placeholder 59">
            <a:extLst>
              <a:ext uri="{FF2B5EF4-FFF2-40B4-BE49-F238E27FC236}">
                <a16:creationId xmlns:a16="http://schemas.microsoft.com/office/drawing/2014/main" id="{AED78D62-7852-4470-AE9E-245C24BF87D8}"/>
              </a:ext>
            </a:extLst>
          </p:cNvPr>
          <p:cNvSpPr txBox="1">
            <a:spLocks/>
          </p:cNvSpPr>
          <p:nvPr/>
        </p:nvSpPr>
        <p:spPr>
          <a:xfrm>
            <a:off x="12051526" y="124193"/>
            <a:ext cx="2377440" cy="548217"/>
          </a:xfrm>
          <a:prstGeom prst="rect">
            <a:avLst/>
          </a:prstGeom>
        </p:spPr>
        <p:txBody>
          <a:bodyPr vert="horz" lIns="0" tIns="228600" rIns="0" bIns="0" rtlCol="0" anchor="t">
            <a:noAutofit/>
          </a:bodyPr>
          <a:lstStyle>
            <a:lvl1pPr marL="0" indent="0" algn="l" defTabSz="1097280" rtl="0" eaLnBrk="1" latinLnBrk="0" hangingPunct="1">
              <a:lnSpc>
                <a:spcPct val="105000"/>
              </a:lnSpc>
              <a:spcBef>
                <a:spcPts val="600"/>
              </a:spcBef>
              <a:buFontTx/>
              <a:buNone/>
              <a:tabLst/>
              <a:defRPr sz="2000" b="0" i="0" kern="1200">
                <a:solidFill>
                  <a:schemeClr val="tx1"/>
                </a:solidFill>
                <a:latin typeface="IBM Plex Sans" charset="0"/>
                <a:ea typeface="IBM Plex Sans" charset="0"/>
                <a:cs typeface="IBM Plex Sans" charset="0"/>
              </a:defRPr>
            </a:lvl1pPr>
            <a:lvl2pPr marL="228600" indent="-228600" algn="l" defTabSz="1097280" rtl="0" eaLnBrk="1" latinLnBrk="0" hangingPunct="1">
              <a:lnSpc>
                <a:spcPct val="105000"/>
              </a:lnSpc>
              <a:spcBef>
                <a:spcPts val="600"/>
              </a:spcBef>
              <a:buFont typeface="Wingdings" panose="05000000000000000000" pitchFamily="2" charset="2"/>
              <a:buChar char="§"/>
              <a:defRPr sz="2000" b="0" i="0" kern="1200">
                <a:solidFill>
                  <a:schemeClr val="tx1"/>
                </a:solidFill>
                <a:latin typeface="IBM Plex Sans" charset="0"/>
                <a:ea typeface="IBM Plex Sans" charset="0"/>
                <a:cs typeface="IBM Plex Sans" charset="0"/>
              </a:defRPr>
            </a:lvl2pPr>
            <a:lvl3pPr marL="457200" indent="-228600" algn="l" defTabSz="1097280" rtl="0" eaLnBrk="1" latinLnBrk="0" hangingPunct="1">
              <a:lnSpc>
                <a:spcPct val="105000"/>
              </a:lnSpc>
              <a:spcBef>
                <a:spcPts val="600"/>
              </a:spcBef>
              <a:buSzPct val="80000"/>
              <a:buFont typeface="Arial" panose="020B0604020202020204" pitchFamily="34" charset="0"/>
              <a:buChar char="–"/>
              <a:defRPr sz="2000" b="0" i="0" kern="1200">
                <a:solidFill>
                  <a:schemeClr val="tx1"/>
                </a:solidFill>
                <a:latin typeface="IBM Plex Sans" charset="0"/>
                <a:ea typeface="IBM Plex Sans" charset="0"/>
                <a:cs typeface="IBM Plex Sans" charset="0"/>
              </a:defRPr>
            </a:lvl3pPr>
            <a:lvl4pPr marL="685800" indent="-228600" algn="l" defTabSz="1097280" rtl="0" eaLnBrk="1" latinLnBrk="0" hangingPunct="1">
              <a:lnSpc>
                <a:spcPct val="105000"/>
              </a:lnSpc>
              <a:spcBef>
                <a:spcPts val="600"/>
              </a:spcBef>
              <a:buFont typeface="Arial" panose="020B0604020202020204" pitchFamily="34" charset="0"/>
              <a:buChar char="•"/>
              <a:defRPr sz="2000" b="0" i="0" kern="1200">
                <a:solidFill>
                  <a:schemeClr val="tx1"/>
                </a:solidFill>
                <a:latin typeface="IBM Plex Sans" charset="0"/>
                <a:ea typeface="IBM Plex Sans" charset="0"/>
                <a:cs typeface="IBM Plex Sans" charset="0"/>
              </a:defRPr>
            </a:lvl4pPr>
            <a:lvl5pPr marL="914400" indent="-228600" algn="l" defTabSz="1097280" rtl="0" eaLnBrk="1" latinLnBrk="0" hangingPunct="1">
              <a:lnSpc>
                <a:spcPct val="105000"/>
              </a:lnSpc>
              <a:spcBef>
                <a:spcPts val="600"/>
              </a:spcBef>
              <a:buSzPct val="80000"/>
              <a:buFont typeface="Arial" panose="020B0604020202020204" pitchFamily="34" charset="0"/>
              <a:buChar char="–"/>
              <a:defRPr sz="2000" b="0" i="0" kern="1200">
                <a:solidFill>
                  <a:schemeClr val="tx1"/>
                </a:solidFill>
                <a:latin typeface="IBM Plex Sans" charset="0"/>
                <a:ea typeface="IBM Plex Sans" charset="0"/>
                <a:cs typeface="IBM Plex Sans" charset="0"/>
              </a:defRPr>
            </a:lvl5pPr>
            <a:lvl6pPr marL="301752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6pPr>
            <a:lvl7pPr marL="356616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7pPr>
            <a:lvl8pPr marL="411480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8pPr>
            <a:lvl9pPr marL="466344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9pPr>
          </a:lstStyle>
          <a:p>
            <a:pPr>
              <a:lnSpc>
                <a:spcPct val="100000"/>
              </a:lnSpc>
              <a:spcBef>
                <a:spcPts val="0"/>
              </a:spcBef>
            </a:pPr>
            <a:r>
              <a:rPr lang="en-US" sz="2400" dirty="0">
                <a:solidFill>
                  <a:schemeClr val="bg2"/>
                </a:solidFill>
              </a:rPr>
              <a:t>IBM Systems</a:t>
            </a:r>
          </a:p>
        </p:txBody>
      </p:sp>
      <p:pic>
        <p:nvPicPr>
          <p:cNvPr id="4" name="Picture 3">
            <a:extLst>
              <a:ext uri="{FF2B5EF4-FFF2-40B4-BE49-F238E27FC236}">
                <a16:creationId xmlns:a16="http://schemas.microsoft.com/office/drawing/2014/main" id="{DEE8C49E-A08B-4A48-92A1-641D0B5E9C17}"/>
              </a:ext>
            </a:extLst>
          </p:cNvPr>
          <p:cNvPicPr>
            <a:picLocks noChangeAspect="1"/>
          </p:cNvPicPr>
          <p:nvPr/>
        </p:nvPicPr>
        <p:blipFill>
          <a:blip r:embed="rId4"/>
          <a:stretch>
            <a:fillRect/>
          </a:stretch>
        </p:blipFill>
        <p:spPr>
          <a:xfrm>
            <a:off x="365760" y="338377"/>
            <a:ext cx="2971800" cy="667463"/>
          </a:xfrm>
          <a:prstGeom prst="rect">
            <a:avLst/>
          </a:prstGeom>
        </p:spPr>
      </p:pic>
    </p:spTree>
    <p:extLst>
      <p:ext uri="{BB962C8B-B14F-4D97-AF65-F5344CB8AC3E}">
        <p14:creationId xmlns:p14="http://schemas.microsoft.com/office/powerpoint/2010/main" val="671705651"/>
      </p:ext>
    </p:extLst>
  </p:cSld>
  <p:clrMapOvr>
    <a:masterClrMapping/>
  </p:clrMapOvr>
</p:sld>
</file>

<file path=ppt/theme/theme1.xml><?xml version="1.0" encoding="utf-8"?>
<a:theme xmlns:a="http://schemas.openxmlformats.org/drawingml/2006/main" name="1_COVERS">
  <a:themeElements>
    <a:clrScheme name="IBM Services Palette Final">
      <a:dk1>
        <a:srgbClr val="000000"/>
      </a:dk1>
      <a:lt1>
        <a:srgbClr val="051243"/>
      </a:lt1>
      <a:dk2>
        <a:srgbClr val="F3F3F3"/>
      </a:dk2>
      <a:lt2>
        <a:srgbClr val="FFFFFF"/>
      </a:lt2>
      <a:accent1>
        <a:srgbClr val="6EA6FF"/>
      </a:accent1>
      <a:accent2>
        <a:srgbClr val="0F6DFF"/>
      </a:accent2>
      <a:accent3>
        <a:srgbClr val="0530AD"/>
      </a:accent3>
      <a:accent4>
        <a:srgbClr val="00BAB6"/>
      </a:accent4>
      <a:accent5>
        <a:srgbClr val="924CFC"/>
      </a:accent5>
      <a:accent6>
        <a:srgbClr val="D7306D"/>
      </a:accent6>
      <a:hlink>
        <a:srgbClr val="0F6DFF"/>
      </a:hlink>
      <a:folHlink>
        <a:srgbClr val="E0E0E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2"/>
        </a:solidFill>
        <a:ln>
          <a:noFill/>
        </a:ln>
      </a:spPr>
      <a:bodyPr rtlCol="0" anchor="t"/>
      <a:lstStyle>
        <a:defPPr algn="l">
          <a:defRPr sz="2000" dirty="0">
            <a:latin typeface="IBM Plex Sans" panose="020B0503050000000000" pitchFamily="34" charset="0"/>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accent2"/>
          </a:solidFill>
        </a:ln>
      </a:spPr>
      <a:bodyPr/>
      <a:lstStyle/>
      <a:style>
        <a:lnRef idx="1">
          <a:schemeClr val="accent1"/>
        </a:lnRef>
        <a:fillRef idx="0">
          <a:schemeClr val="accent1"/>
        </a:fillRef>
        <a:effectRef idx="0">
          <a:schemeClr val="accent1"/>
        </a:effectRef>
        <a:fontRef idx="minor">
          <a:schemeClr val="tx1"/>
        </a:fontRef>
      </a:style>
    </a:lnDef>
    <a:txDef>
      <a:spPr/>
      <a:bodyPr wrap="square" lIns="91440" tIns="45720" rIns="91440" bIns="45720" rtlCol="0">
        <a:noAutofit/>
      </a:bodyPr>
      <a:lstStyle>
        <a:defPPr>
          <a:lnSpc>
            <a:spcPct val="105000"/>
          </a:lnSpc>
          <a:spcBef>
            <a:spcPts val="1000"/>
          </a:spcBef>
          <a:defRPr sz="2000" dirty="0" err="1" smtClean="0">
            <a:solidFill>
              <a:schemeClr val="tx1"/>
            </a:solidFill>
            <a:latin typeface="IBM Plex Sans" charset="0"/>
            <a:ea typeface="IBM Plex Sans" charset="0"/>
            <a:cs typeface="IBM Plex Sans" charset="0"/>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Dark Background">
  <a:themeElements>
    <a:clrScheme name="IBM Services Palette Final">
      <a:dk1>
        <a:srgbClr val="000000"/>
      </a:dk1>
      <a:lt1>
        <a:srgbClr val="051243"/>
      </a:lt1>
      <a:dk2>
        <a:srgbClr val="F3F3F3"/>
      </a:dk2>
      <a:lt2>
        <a:srgbClr val="FFFFFF"/>
      </a:lt2>
      <a:accent1>
        <a:srgbClr val="6EA6FF"/>
      </a:accent1>
      <a:accent2>
        <a:srgbClr val="0F6DFF"/>
      </a:accent2>
      <a:accent3>
        <a:srgbClr val="0530AD"/>
      </a:accent3>
      <a:accent4>
        <a:srgbClr val="00BAB6"/>
      </a:accent4>
      <a:accent5>
        <a:srgbClr val="924CFC"/>
      </a:accent5>
      <a:accent6>
        <a:srgbClr val="D7306D"/>
      </a:accent6>
      <a:hlink>
        <a:srgbClr val="0F6DFF"/>
      </a:hlink>
      <a:folHlink>
        <a:srgbClr val="E0E0E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2"/>
        </a:solidFill>
        <a:ln>
          <a:noFill/>
        </a:ln>
      </a:spPr>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defPPr algn="l">
          <a:defRPr sz="2000" dirty="0">
            <a:latin typeface="IBM Plex Sans" panose="020B0503050000000000" pitchFamily="34" charset="0"/>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accent2"/>
          </a:solidFill>
          <a:tailEnd type="triangle"/>
        </a:ln>
      </a:spPr>
      <a:bodyPr/>
      <a:lstStyle/>
      <a:style>
        <a:lnRef idx="1">
          <a:schemeClr val="accent1"/>
        </a:lnRef>
        <a:fillRef idx="0">
          <a:schemeClr val="accent1"/>
        </a:fillRef>
        <a:effectRef idx="0">
          <a:schemeClr val="accent1"/>
        </a:effectRef>
        <a:fontRef idx="minor">
          <a:schemeClr val="tx1"/>
        </a:fontRef>
      </a:style>
    </a:lnDef>
    <a:txDef>
      <a:spPr/>
      <a:bodyPr wrap="square" lIns="91440" tIns="45720" rIns="91440" bIns="45720" rtlCol="0">
        <a:noAutofit/>
      </a:bodyPr>
      <a:lstStyle>
        <a:defPPr>
          <a:lnSpc>
            <a:spcPct val="105000"/>
          </a:lnSpc>
          <a:spcBef>
            <a:spcPts val="1000"/>
          </a:spcBef>
          <a:defRPr sz="2000" dirty="0" err="1" smtClean="0">
            <a:solidFill>
              <a:schemeClr val="tx1"/>
            </a:solidFill>
            <a:latin typeface="IBM Plex Sans" charset="0"/>
            <a:ea typeface="IBM Plex Sans" charset="0"/>
            <a:cs typeface="IBM Plex Sans" charset="0"/>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3_Light Background">
  <a:themeElements>
    <a:clrScheme name="IBM Services Palette Final">
      <a:dk1>
        <a:srgbClr val="000000"/>
      </a:dk1>
      <a:lt1>
        <a:srgbClr val="051243"/>
      </a:lt1>
      <a:dk2>
        <a:srgbClr val="F3F3F3"/>
      </a:dk2>
      <a:lt2>
        <a:srgbClr val="FFFFFF"/>
      </a:lt2>
      <a:accent1>
        <a:srgbClr val="6EA6FF"/>
      </a:accent1>
      <a:accent2>
        <a:srgbClr val="0F6DFF"/>
      </a:accent2>
      <a:accent3>
        <a:srgbClr val="0530AD"/>
      </a:accent3>
      <a:accent4>
        <a:srgbClr val="00BAB6"/>
      </a:accent4>
      <a:accent5>
        <a:srgbClr val="924CFC"/>
      </a:accent5>
      <a:accent6>
        <a:srgbClr val="D7306D"/>
      </a:accent6>
      <a:hlink>
        <a:srgbClr val="0F6DFF"/>
      </a:hlink>
      <a:folHlink>
        <a:srgbClr val="E0E0E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2"/>
        </a:solidFill>
        <a:ln>
          <a:noFill/>
        </a:ln>
      </a:spPr>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defPPr algn="l">
          <a:defRPr sz="2000" dirty="0">
            <a:latin typeface="IBM Plex Sans" panose="020B0503050000000000" pitchFamily="34" charset="0"/>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accent2"/>
          </a:solidFill>
          <a:tailEnd type="triangle"/>
        </a:ln>
      </a:spPr>
      <a:bodyPr/>
      <a:lstStyle/>
      <a:style>
        <a:lnRef idx="1">
          <a:schemeClr val="accent1"/>
        </a:lnRef>
        <a:fillRef idx="0">
          <a:schemeClr val="accent1"/>
        </a:fillRef>
        <a:effectRef idx="0">
          <a:schemeClr val="accent1"/>
        </a:effectRef>
        <a:fontRef idx="minor">
          <a:schemeClr val="tx1"/>
        </a:fontRef>
      </a:style>
    </a:lnDef>
    <a:txDef>
      <a:spPr/>
      <a:bodyPr wrap="square" lIns="91440" tIns="45720" rIns="91440" bIns="45720" rtlCol="0">
        <a:noAutofit/>
      </a:bodyPr>
      <a:lstStyle>
        <a:defPPr>
          <a:lnSpc>
            <a:spcPct val="105000"/>
          </a:lnSpc>
          <a:spcBef>
            <a:spcPts val="1000"/>
          </a:spcBef>
          <a:defRPr sz="2000" dirty="0" err="1" smtClean="0">
            <a:solidFill>
              <a:schemeClr val="tx1"/>
            </a:solidFill>
            <a:latin typeface="IBM Plex Sans" charset="0"/>
            <a:ea typeface="IBM Plex Sans" charset="0"/>
            <a:cs typeface="IBM Plex Sans" charset="0"/>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4_Color Block">
  <a:themeElements>
    <a:clrScheme name="IBM Services Palette Final">
      <a:dk1>
        <a:srgbClr val="000000"/>
      </a:dk1>
      <a:lt1>
        <a:srgbClr val="051243"/>
      </a:lt1>
      <a:dk2>
        <a:srgbClr val="F3F3F3"/>
      </a:dk2>
      <a:lt2>
        <a:srgbClr val="FFFFFF"/>
      </a:lt2>
      <a:accent1>
        <a:srgbClr val="6EA6FF"/>
      </a:accent1>
      <a:accent2>
        <a:srgbClr val="0F6DFF"/>
      </a:accent2>
      <a:accent3>
        <a:srgbClr val="0530AD"/>
      </a:accent3>
      <a:accent4>
        <a:srgbClr val="00BAB6"/>
      </a:accent4>
      <a:accent5>
        <a:srgbClr val="924CFC"/>
      </a:accent5>
      <a:accent6>
        <a:srgbClr val="D7306D"/>
      </a:accent6>
      <a:hlink>
        <a:srgbClr val="0F6DFF"/>
      </a:hlink>
      <a:folHlink>
        <a:srgbClr val="E0E0E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2"/>
        </a:solidFill>
        <a:ln>
          <a:noFill/>
        </a:ln>
      </a:spPr>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defPPr algn="l">
          <a:defRPr sz="2000" dirty="0">
            <a:latin typeface="IBM Plex Sans" panose="020B0503050000000000" pitchFamily="34" charset="0"/>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accent2"/>
          </a:solidFill>
          <a:tailEnd type="triangle"/>
        </a:ln>
      </a:spPr>
      <a:bodyPr/>
      <a:lstStyle/>
      <a:style>
        <a:lnRef idx="1">
          <a:schemeClr val="accent1"/>
        </a:lnRef>
        <a:fillRef idx="0">
          <a:schemeClr val="accent1"/>
        </a:fillRef>
        <a:effectRef idx="0">
          <a:schemeClr val="accent1"/>
        </a:effectRef>
        <a:fontRef idx="minor">
          <a:schemeClr val="tx1"/>
        </a:fontRef>
      </a:style>
    </a:lnDef>
    <a:txDef>
      <a:spPr/>
      <a:bodyPr wrap="square" lIns="91440" tIns="45720" rIns="91440" bIns="45720" rtlCol="0">
        <a:noAutofit/>
      </a:bodyPr>
      <a:lstStyle>
        <a:defPPr>
          <a:lnSpc>
            <a:spcPct val="105000"/>
          </a:lnSpc>
          <a:spcBef>
            <a:spcPts val="1000"/>
          </a:spcBef>
          <a:defRPr sz="2000" dirty="0" err="1" smtClean="0">
            <a:solidFill>
              <a:schemeClr val="tx1"/>
            </a:solidFill>
            <a:latin typeface="IBM Plex Sans" charset="0"/>
            <a:ea typeface="IBM Plex Sans" charset="0"/>
            <a:cs typeface="IBM Plex Sans" charset="0"/>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12512</TotalTime>
  <Words>481</Words>
  <Application>Microsoft Office PowerPoint</Application>
  <PresentationFormat>Custom</PresentationFormat>
  <Paragraphs>38</Paragraphs>
  <Slides>1</Slides>
  <Notes>1</Notes>
  <HiddenSlides>0</HiddenSlides>
  <MMClips>0</MMClips>
  <ScaleCrop>false</ScaleCrop>
  <HeadingPairs>
    <vt:vector size="6" baseType="variant">
      <vt:variant>
        <vt:lpstr>Fonts Used</vt:lpstr>
      </vt:variant>
      <vt:variant>
        <vt:i4>9</vt:i4>
      </vt:variant>
      <vt:variant>
        <vt:lpstr>Theme</vt:lpstr>
      </vt:variant>
      <vt:variant>
        <vt:i4>4</vt:i4>
      </vt:variant>
      <vt:variant>
        <vt:lpstr>Slide Titles</vt:lpstr>
      </vt:variant>
      <vt:variant>
        <vt:i4>1</vt:i4>
      </vt:variant>
    </vt:vector>
  </HeadingPairs>
  <TitlesOfParts>
    <vt:vector size="14" baseType="lpstr">
      <vt:lpstr>.AppleSystemUIFont</vt:lpstr>
      <vt:lpstr>Arial</vt:lpstr>
      <vt:lpstr>Arial Regular</vt:lpstr>
      <vt:lpstr>Calibri</vt:lpstr>
      <vt:lpstr>IBM Plex Mono</vt:lpstr>
      <vt:lpstr>IBM Plex Sans</vt:lpstr>
      <vt:lpstr>IBM Plex Sans Regular</vt:lpstr>
      <vt:lpstr>LucidaGrande</vt:lpstr>
      <vt:lpstr>Wingdings</vt:lpstr>
      <vt:lpstr>1_COVERS</vt:lpstr>
      <vt:lpstr>2_Dark Background</vt:lpstr>
      <vt:lpstr>3_Light Background</vt:lpstr>
      <vt:lpstr>4_Color Block</vt:lpstr>
      <vt:lpstr>How can  automotive manufacturers accelerate new car deliveries and win market share?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Weber</dc:creator>
  <cp:lastModifiedBy>Adam Gethin-Jones</cp:lastModifiedBy>
  <cp:revision>391</cp:revision>
  <cp:lastPrinted>2017-10-24T19:02:10Z</cp:lastPrinted>
  <dcterms:created xsi:type="dcterms:W3CDTF">2017-10-15T17:28:19Z</dcterms:created>
  <dcterms:modified xsi:type="dcterms:W3CDTF">2019-12-03T14:46:32Z</dcterms:modified>
</cp:coreProperties>
</file>