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74" r:id="rId2"/>
    <p:sldMasterId id="2147483734" r:id="rId3"/>
    <p:sldMasterId id="2147483715" r:id="rId4"/>
  </p:sldMasterIdLst>
  <p:notesMasterIdLst>
    <p:notesMasterId r:id="rId6"/>
  </p:notesMasterIdLst>
  <p:handoutMasterIdLst>
    <p:handoutMasterId r:id="rId7"/>
  </p:handoutMasterIdLst>
  <p:sldIdLst>
    <p:sldId id="421" r:id="rId5"/>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547EBF"/>
          </p15:clr>
        </p15:guide>
        <p15:guide id="2" pos="4608" userDrawn="1">
          <p15:clr>
            <a:srgbClr val="547EBF"/>
          </p15:clr>
        </p15:guide>
        <p15:guide id="3" pos="6509" userDrawn="1">
          <p15:clr>
            <a:srgbClr val="547EBF"/>
          </p15:clr>
        </p15:guide>
        <p15:guide id="4" pos="2304" userDrawn="1">
          <p15:clr>
            <a:srgbClr val="547EBF"/>
          </p15:clr>
        </p15:guide>
        <p15:guide id="5" orient="horz" pos="1296" userDrawn="1">
          <p15:clr>
            <a:srgbClr val="547EBF"/>
          </p15:clr>
        </p15:guide>
        <p15:guide id="6" orient="horz" pos="3888" userDrawn="1">
          <p15:clr>
            <a:srgbClr val="547EBF"/>
          </p15:clr>
        </p15:guide>
        <p15:guide id="7" userDrawn="1">
          <p15:clr>
            <a:srgbClr val="547EBF"/>
          </p15:clr>
        </p15:guide>
        <p15:guide id="8" pos="9216" userDrawn="1">
          <p15:clr>
            <a:srgbClr val="547EBF"/>
          </p15:clr>
        </p15:guide>
        <p15:guide id="9" orient="horz" userDrawn="1">
          <p15:clr>
            <a:srgbClr val="547EBF"/>
          </p15:clr>
        </p15:guide>
        <p15:guide id="10" orient="horz" pos="5184" userDrawn="1">
          <p15:clr>
            <a:srgbClr val="547EBF"/>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BM"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7F3F1"/>
    <a:srgbClr val="DBFBFB"/>
    <a:srgbClr val="EDF4FF"/>
    <a:srgbClr val="FFF0F6"/>
    <a:srgbClr val="E0DBDA"/>
    <a:srgbClr val="DCDCDC"/>
    <a:srgbClr val="87EDED"/>
    <a:srgbClr val="C9DEFF"/>
    <a:srgbClr val="E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80870" autoAdjust="0"/>
  </p:normalViewPr>
  <p:slideViewPr>
    <p:cSldViewPr snapToObjects="1">
      <p:cViewPr>
        <p:scale>
          <a:sx n="66" d="100"/>
          <a:sy n="66" d="100"/>
        </p:scale>
        <p:origin x="216" y="252"/>
      </p:cViewPr>
      <p:guideLst>
        <p:guide orient="horz" pos="2592"/>
        <p:guide pos="4608"/>
        <p:guide pos="6509"/>
        <p:guide pos="2304"/>
        <p:guide orient="horz" pos="1296"/>
        <p:guide orient="horz" pos="3888"/>
        <p:guide/>
        <p:guide pos="9216"/>
        <p:guide orient="horz"/>
        <p:guide orient="horz" pos="5184"/>
      </p:guideLst>
    </p:cSldViewPr>
  </p:slideViewPr>
  <p:notesTextViewPr>
    <p:cViewPr>
      <p:scale>
        <a:sx n="125" d="100"/>
        <a:sy n="125" d="100"/>
      </p:scale>
      <p:origin x="0" y="-2040"/>
    </p:cViewPr>
  </p:notesTextViewPr>
  <p:sorterViewPr>
    <p:cViewPr>
      <p:scale>
        <a:sx n="68" d="100"/>
        <a:sy n="68" d="100"/>
      </p:scale>
      <p:origin x="0" y="0"/>
    </p:cViewPr>
  </p:sorterViewPr>
  <p:notesViewPr>
    <p:cSldViewPr snapToObjects="1">
      <p:cViewPr varScale="1">
        <p:scale>
          <a:sx n="67" d="100"/>
          <a:sy n="67" d="100"/>
        </p:scale>
        <p:origin x="2376" y="84"/>
      </p:cViewPr>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D3A1D4-C2F1-4FBA-9F37-B87A976340E2}" type="datetimeFigureOut">
              <a:rPr lang="en-US" smtClean="0"/>
              <a:t>6/7/2021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101E57-0ADC-4285-9663-DD3D73EBE0D4}" type="slidenum">
              <a:rPr lang="en-US" smtClean="0"/>
              <a:t>‹#›</a:t>
            </a:fld>
            <a:endParaRPr lang="en-US"/>
          </a:p>
        </p:txBody>
      </p:sp>
    </p:spTree>
    <p:extLst>
      <p:ext uri="{BB962C8B-B14F-4D97-AF65-F5344CB8AC3E}">
        <p14:creationId xmlns:p14="http://schemas.microsoft.com/office/powerpoint/2010/main" val="1801682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5288BB53-F264-D84E-8876-073A512183CA}" type="datetimeFigureOut">
              <a:rPr lang="en-US" smtClean="0"/>
              <a:pPr/>
              <a:t>6/7/2021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698D0594-4E60-8F4B-8226-C705B94694A4}" type="slidenum">
              <a:rPr lang="en-US" smtClean="0"/>
              <a:pPr/>
              <a:t>‹#›</a:t>
            </a:fld>
            <a:endParaRPr lang="en-US" dirty="0"/>
          </a:p>
        </p:txBody>
      </p:sp>
    </p:spTree>
    <p:extLst>
      <p:ext uri="{BB962C8B-B14F-4D97-AF65-F5344CB8AC3E}">
        <p14:creationId xmlns:p14="http://schemas.microsoft.com/office/powerpoint/2010/main" val="52348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IBM Plex Mono" panose="020B0509050000000000" pitchFamily="49" charset="0"/>
                <a:ea typeface="+mn-ea"/>
                <a:cs typeface="+mn-cs"/>
              </a:rPr>
              <a:t>Client Name</a:t>
            </a:r>
          </a:p>
          <a:p>
            <a:r>
              <a:rPr lang="en-GB" sz="1200" dirty="0">
                <a:solidFill>
                  <a:schemeClr val="tx1"/>
                </a:solidFill>
              </a:rPr>
              <a:t>NTT DATA Business Solutions Poland</a:t>
            </a:r>
          </a:p>
          <a:p>
            <a:endParaRPr lang="en-US" sz="1200"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Company Background</a:t>
            </a:r>
          </a:p>
          <a:p>
            <a:pPr hangingPunct="0"/>
            <a:r>
              <a:rPr lang="en-GB" sz="1200" b="0" i="0" kern="1200" dirty="0">
                <a:solidFill>
                  <a:schemeClr val="tx1"/>
                </a:solidFill>
                <a:effectLst/>
                <a:latin typeface="Arial Regular" charset="0"/>
                <a:ea typeface="+mn-ea"/>
                <a:cs typeface="+mn-cs"/>
              </a:rPr>
              <a:t>NTT DATA Business Solutions, formerly </a:t>
            </a:r>
            <a:r>
              <a:rPr lang="en-GB" sz="1200" b="0" i="0" kern="1200" dirty="0" err="1">
                <a:solidFill>
                  <a:schemeClr val="tx1"/>
                </a:solidFill>
                <a:effectLst/>
                <a:latin typeface="Arial Regular" charset="0"/>
                <a:ea typeface="+mn-ea"/>
                <a:cs typeface="+mn-cs"/>
              </a:rPr>
              <a:t>itelligence</a:t>
            </a:r>
            <a:r>
              <a:rPr lang="en-GB" sz="1200" b="0" i="0" kern="1200" dirty="0">
                <a:solidFill>
                  <a:schemeClr val="tx1"/>
                </a:solidFill>
                <a:effectLst/>
                <a:latin typeface="Arial Regular" charset="0"/>
                <a:ea typeface="+mn-ea"/>
                <a:cs typeface="+mn-cs"/>
              </a:rPr>
              <a:t>, is a leading international full-service provider focusing on SAP deployments, offering consulting, licensing, application management services, hosting services, and proprietary industry solutions. NTT DATA Business Solutions employs around 7,000 people in 25 countries.</a:t>
            </a:r>
          </a:p>
          <a:p>
            <a:pPr hangingPunct="0"/>
            <a:endParaRPr lang="en-GB" sz="1200" b="0" i="0" kern="1200" dirty="0">
              <a:solidFill>
                <a:schemeClr val="tx1"/>
              </a:solidFill>
              <a:effectLst/>
              <a:latin typeface="Arial Regular" charset="0"/>
              <a:ea typeface="+mn-ea"/>
              <a:cs typeface="+mn-cs"/>
            </a:endParaRPr>
          </a:p>
          <a:p>
            <a:pPr hangingPunct="0"/>
            <a:r>
              <a:rPr lang="en-GB" sz="1200" b="0" i="0" kern="1200" dirty="0">
                <a:solidFill>
                  <a:schemeClr val="tx1"/>
                </a:solidFill>
                <a:effectLst/>
                <a:latin typeface="Arial Regular" charset="0"/>
                <a:ea typeface="+mn-ea"/>
                <a:cs typeface="+mn-cs"/>
              </a:rPr>
              <a:t>NTT DATA Business Solutions Poland, formerly </a:t>
            </a:r>
            <a:r>
              <a:rPr lang="en-GB" sz="1200" b="0" i="0" kern="1200" dirty="0" err="1">
                <a:solidFill>
                  <a:schemeClr val="tx1"/>
                </a:solidFill>
                <a:effectLst/>
                <a:latin typeface="Arial Regular" charset="0"/>
                <a:ea typeface="+mn-ea"/>
                <a:cs typeface="+mn-cs"/>
              </a:rPr>
              <a:t>itelligence</a:t>
            </a:r>
            <a:r>
              <a:rPr lang="en-GB" sz="1200" b="0" i="0" kern="1200" dirty="0">
                <a:solidFill>
                  <a:schemeClr val="tx1"/>
                </a:solidFill>
                <a:effectLst/>
                <a:latin typeface="Arial Regular" charset="0"/>
                <a:ea typeface="+mn-ea"/>
                <a:cs typeface="+mn-cs"/>
              </a:rPr>
              <a:t> Poland, employs more than 200 people across five locations. The company has been awarded with a Customer Friendly Company certificate and a Quality International Award. In 2017, the company generated total sales of PLN 82.7 million (EUR 19.6 million).</a:t>
            </a:r>
          </a:p>
          <a:p>
            <a:pPr hangingPunct="0"/>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Business challenge</a:t>
            </a:r>
          </a:p>
          <a:p>
            <a:pPr hangingPunct="0"/>
            <a:r>
              <a:rPr lang="en-GB" sz="1200" b="0" i="0" kern="1200" dirty="0">
                <a:solidFill>
                  <a:schemeClr val="tx1"/>
                </a:solidFill>
                <a:effectLst/>
                <a:latin typeface="Arial Regular" charset="0"/>
                <a:ea typeface="+mn-ea"/>
                <a:cs typeface="+mn-cs"/>
              </a:rPr>
              <a:t>NTT DATA Business Solutions Poland set out to offer superior SAP HANA hosting services. Could the company find the magic mix of enhanced operational excellence combined with greater cost-efficiency?</a:t>
            </a:r>
          </a:p>
          <a:p>
            <a:pPr hangingPunct="0"/>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The benefit</a:t>
            </a:r>
          </a:p>
          <a:p>
            <a:pPr hangingPunct="0"/>
            <a:r>
              <a:rPr lang="en-GB" sz="1200" b="0" i="0" kern="1200" dirty="0">
                <a:solidFill>
                  <a:schemeClr val="tx1"/>
                </a:solidFill>
                <a:effectLst/>
                <a:latin typeface="Arial Regular" charset="0"/>
                <a:ea typeface="+mn-ea"/>
                <a:cs typeface="+mn-cs"/>
              </a:rPr>
              <a:t>NTT DATA Business Solutions Poland launched SAP ERP powered by SAP HANA hosting services on IBM Power Systems servers and IBM </a:t>
            </a:r>
            <a:r>
              <a:rPr lang="en-GB" sz="1200" b="0" i="0" kern="1200" dirty="0" err="1">
                <a:solidFill>
                  <a:schemeClr val="tx1"/>
                </a:solidFill>
                <a:effectLst/>
                <a:latin typeface="Arial Regular" charset="0"/>
                <a:ea typeface="+mn-ea"/>
                <a:cs typeface="+mn-cs"/>
              </a:rPr>
              <a:t>FlashSystem</a:t>
            </a:r>
            <a:r>
              <a:rPr lang="en-GB" sz="1200" b="0" i="0" kern="1200" dirty="0">
                <a:solidFill>
                  <a:schemeClr val="tx1"/>
                </a:solidFill>
                <a:effectLst/>
                <a:latin typeface="Arial Regular" charset="0"/>
                <a:ea typeface="+mn-ea"/>
                <a:cs typeface="+mn-cs"/>
              </a:rPr>
              <a:t> storage, using advanced virtualization to boost efficiency.</a:t>
            </a:r>
          </a:p>
          <a:p>
            <a:pPr hangingPunct="0"/>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Pull 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IBM Plex Mono" panose="020B0509050000000000" pitchFamily="49" charset="0"/>
                <a:ea typeface="+mn-ea"/>
                <a:cs typeface="+mn-cs"/>
              </a:rPr>
              <a:t>“</a:t>
            </a:r>
            <a:r>
              <a:rPr lang="en-GB" sz="1200" i="1" kern="1200" dirty="0">
                <a:solidFill>
                  <a:schemeClr val="tx1"/>
                </a:solidFill>
                <a:effectLst/>
                <a:latin typeface="IBM Plex Mono" panose="020B0509050000000000" pitchFamily="49" charset="0"/>
                <a:ea typeface="+mn-ea"/>
                <a:cs typeface="+mn-cs"/>
              </a:rPr>
              <a:t>IBM Power Systems and IBM </a:t>
            </a:r>
            <a:r>
              <a:rPr lang="en-GB" sz="1200" i="1" kern="1200" dirty="0" err="1">
                <a:solidFill>
                  <a:schemeClr val="tx1"/>
                </a:solidFill>
                <a:effectLst/>
                <a:latin typeface="IBM Plex Mono" panose="020B0509050000000000" pitchFamily="49" charset="0"/>
                <a:ea typeface="+mn-ea"/>
                <a:cs typeface="+mn-cs"/>
              </a:rPr>
              <a:t>FlashSystem</a:t>
            </a:r>
            <a:r>
              <a:rPr lang="en-GB" sz="1200" i="1" kern="1200" dirty="0">
                <a:solidFill>
                  <a:schemeClr val="tx1"/>
                </a:solidFill>
                <a:effectLst/>
                <a:latin typeface="IBM Plex Mono" panose="020B0509050000000000" pitchFamily="49" charset="0"/>
                <a:ea typeface="+mn-ea"/>
                <a:cs typeface="+mn-cs"/>
              </a:rPr>
              <a:t> enable us to offer outstanding SAP solutions and our world-class SLAs at very commercially attractive fees</a:t>
            </a:r>
            <a:r>
              <a:rPr lang="en-US" sz="1200" i="1" kern="1200" dirty="0">
                <a:solidFill>
                  <a:schemeClr val="tx1"/>
                </a:solidFill>
                <a:effectLst/>
                <a:latin typeface="IBM Plex Mono" panose="020B0509050000000000" pitchFamily="49"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1" dirty="0">
                <a:latin typeface="IBM Plex Mono" panose="020B0509050000000000" pitchFamily="49" charset="0"/>
                <a:cs typeface="Arial" charset="0"/>
              </a:rPr>
              <a:t>—</a:t>
            </a:r>
            <a:r>
              <a:rPr lang="en-GB" altLang="en-US" sz="1200" i="1" dirty="0" err="1">
                <a:latin typeface="IBM Plex Mono" panose="020B0509050000000000" pitchFamily="49" charset="0"/>
                <a:cs typeface="Arial" charset="0"/>
              </a:rPr>
              <a:t>Ireneusz</a:t>
            </a:r>
            <a:r>
              <a:rPr lang="en-GB" altLang="en-US" sz="1200" i="1" dirty="0">
                <a:latin typeface="IBM Plex Mono" panose="020B0509050000000000" pitchFamily="49" charset="0"/>
                <a:cs typeface="Arial" charset="0"/>
              </a:rPr>
              <a:t> Pelka, SAP Basis Senior Consultant and </a:t>
            </a:r>
            <a:r>
              <a:rPr lang="en-GB" altLang="en-US" sz="1200" i="1" dirty="0" err="1">
                <a:latin typeface="IBM Plex Mono" panose="020B0509050000000000" pitchFamily="49" charset="0"/>
                <a:cs typeface="Arial" charset="0"/>
              </a:rPr>
              <a:t>PowerVM</a:t>
            </a:r>
            <a:r>
              <a:rPr lang="en-GB" altLang="en-US" sz="1200" i="1" dirty="0">
                <a:latin typeface="IBM Plex Mono" panose="020B0509050000000000" pitchFamily="49" charset="0"/>
                <a:cs typeface="Arial" charset="0"/>
              </a:rPr>
              <a:t> Expert, NTT DATA Business Solutions Poland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Solution components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AIX®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a:t>
            </a:r>
            <a:r>
              <a:rPr lang="en-US" sz="1200" b="0" kern="1200" dirty="0" err="1">
                <a:solidFill>
                  <a:schemeClr val="tx1"/>
                </a:solidFill>
                <a:effectLst/>
                <a:latin typeface="IBM Plex Mono" panose="020B0509050000000000" pitchFamily="49" charset="0"/>
                <a:ea typeface="+mn-ea"/>
                <a:cs typeface="+mn-cs"/>
              </a:rPr>
              <a:t>FlashSystem</a:t>
            </a:r>
            <a:endParaRPr lang="en-US" sz="1200" b="0" kern="1200" dirty="0">
              <a:solidFill>
                <a:schemeClr val="tx1"/>
              </a:solidFill>
              <a:effectLst/>
              <a:latin typeface="IBM Plex Mono" panose="020B0509050000000000" pitchFamily="49"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Geographically Dispersed Resiliency for Power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Global Financing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Power Systems™ </a:t>
            </a:r>
            <a:r>
              <a:rPr lang="en-US" sz="1200" b="0" kern="1200" dirty="0" err="1">
                <a:solidFill>
                  <a:schemeClr val="tx1"/>
                </a:solidFill>
                <a:effectLst/>
                <a:latin typeface="IBM Plex Mono" panose="020B0509050000000000" pitchFamily="49" charset="0"/>
                <a:ea typeface="+mn-ea"/>
                <a:cs typeface="+mn-cs"/>
              </a:rPr>
              <a:t>E950</a:t>
            </a:r>
            <a:endParaRPr lang="en-US" sz="1200" b="0" kern="1200" dirty="0">
              <a:solidFill>
                <a:schemeClr val="tx1"/>
              </a:solidFill>
              <a:effectLst/>
              <a:latin typeface="IBM Plex Mono" panose="020B0509050000000000" pitchFamily="49"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a:t>
            </a:r>
            <a:r>
              <a:rPr lang="en-US" sz="1200" b="0" kern="1200" dirty="0" err="1">
                <a:solidFill>
                  <a:schemeClr val="tx1"/>
                </a:solidFill>
                <a:effectLst/>
                <a:latin typeface="IBM Plex Mono" panose="020B0509050000000000" pitchFamily="49" charset="0"/>
                <a:ea typeface="+mn-ea"/>
                <a:cs typeface="+mn-cs"/>
              </a:rPr>
              <a:t>PowerVC</a:t>
            </a:r>
            <a:r>
              <a:rPr lang="en-US" sz="1200" b="0" kern="1200" dirty="0">
                <a:solidFill>
                  <a:schemeClr val="tx1"/>
                </a:solidFill>
                <a:effectLst/>
                <a:latin typeface="IBM Plex Mono" panose="020B0509050000000000" pitchFamily="49" charset="0"/>
                <a:ea typeface="+mn-ea"/>
                <a:cs typeface="+mn-cs"/>
              </a:rPr>
              <a:t> Virtualization Center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a:t>
            </a:r>
            <a:r>
              <a:rPr lang="en-US" sz="1200" b="0" kern="1200" dirty="0" err="1">
                <a:solidFill>
                  <a:schemeClr val="tx1"/>
                </a:solidFill>
                <a:effectLst/>
                <a:latin typeface="IBM Plex Mono" panose="020B0509050000000000" pitchFamily="49" charset="0"/>
                <a:ea typeface="+mn-ea"/>
                <a:cs typeface="+mn-cs"/>
              </a:rPr>
              <a:t>PowerVM</a:t>
            </a:r>
            <a:r>
              <a:rPr lang="en-US" sz="1200" b="0" kern="1200" dirty="0">
                <a:solidFill>
                  <a:schemeClr val="tx1"/>
                </a:solidFill>
                <a:effectLst/>
                <a:latin typeface="IBM Plex Mono" panose="020B0509050000000000" pitchFamily="49" charset="0"/>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Spectrum® Virtualize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Systems Lab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err="1">
                <a:solidFill>
                  <a:schemeClr val="tx1"/>
                </a:solidFill>
                <a:effectLst/>
                <a:latin typeface="IBM Plex Mono" panose="020B0509050000000000" pitchFamily="49" charset="0"/>
                <a:ea typeface="+mn-ea"/>
                <a:cs typeface="+mn-cs"/>
              </a:rPr>
              <a:t>POWER9</a:t>
            </a:r>
            <a:r>
              <a:rPr lang="en-US" sz="1200" b="0" kern="1200" dirty="0">
                <a:solidFill>
                  <a:schemeClr val="tx1"/>
                </a:solidFill>
                <a:effectLst/>
                <a:latin typeface="IBM Plex Mono" panose="020B0509050000000000" pitchFamily="49" charset="0"/>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SAP® ERP powered by SAP HANA®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SAP S/</a:t>
            </a:r>
            <a:r>
              <a:rPr lang="en-US" sz="1200" b="0" kern="1200" dirty="0" err="1">
                <a:solidFill>
                  <a:schemeClr val="tx1"/>
                </a:solidFill>
                <a:effectLst/>
                <a:latin typeface="IBM Plex Mono" panose="020B0509050000000000" pitchFamily="49" charset="0"/>
                <a:ea typeface="+mn-ea"/>
                <a:cs typeface="+mn-cs"/>
              </a:rPr>
              <a:t>4HANA</a:t>
            </a:r>
            <a:r>
              <a:rPr lang="en-US" sz="1200" b="0" kern="1200" dirty="0">
                <a:solidFill>
                  <a:schemeClr val="tx1"/>
                </a:solidFill>
                <a:effectLst/>
                <a:latin typeface="IBM Plex Mono" panose="020B0509050000000000" pitchFamily="49" charset="0"/>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SUSE Linux Enterprise Server for SAP Applications</a:t>
            </a:r>
          </a:p>
          <a:p>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Case study Link</a:t>
            </a:r>
          </a:p>
          <a:p>
            <a:r>
              <a:rPr lang="en-US" b="0" dirty="0"/>
              <a:t>https://www.ibm.com/case-studies/ntt-data-business-solutions-poland-sap-hana-power</a:t>
            </a:r>
          </a:p>
        </p:txBody>
      </p:sp>
      <p:sp>
        <p:nvSpPr>
          <p:cNvPr id="4" name="Slide Number Placeholder 3"/>
          <p:cNvSpPr>
            <a:spLocks noGrp="1"/>
          </p:cNvSpPr>
          <p:nvPr>
            <p:ph type="sldNum" sz="quarter" idx="5"/>
          </p:nvPr>
        </p:nvSpPr>
        <p:spPr/>
        <p:txBody>
          <a:bodyPr/>
          <a:lstStyle/>
          <a:p>
            <a:fld id="{698D0594-4E60-8F4B-8226-C705B94694A4}" type="slidenum">
              <a:rPr lang="en-US" smtClean="0"/>
              <a:pPr/>
              <a:t>1</a:t>
            </a:fld>
            <a:endParaRPr lang="en-US" dirty="0"/>
          </a:p>
        </p:txBody>
      </p:sp>
    </p:spTree>
    <p:extLst>
      <p:ext uri="{BB962C8B-B14F-4D97-AF65-F5344CB8AC3E}">
        <p14:creationId xmlns:p14="http://schemas.microsoft.com/office/powerpoint/2010/main" val="93582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462" name="Slide Number Placeholder 2"/>
          <p:cNvSpPr txBox="1">
            <a:spLocks/>
          </p:cNvSpPr>
          <p:nvPr userDrawn="1"/>
        </p:nvSpPr>
        <p:spPr>
          <a:xfrm>
            <a:off x="457200" y="7893792"/>
            <a:ext cx="54010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1119" b="0" i="0" dirty="0">
              <a:latin typeface="Arial Regular" charset="0"/>
            </a:endParaRPr>
          </a:p>
        </p:txBody>
      </p:sp>
      <p:grpSp>
        <p:nvGrpSpPr>
          <p:cNvPr id="3" name="Group 2"/>
          <p:cNvGrpSpPr/>
          <p:nvPr userDrawn="1"/>
        </p:nvGrpSpPr>
        <p:grpSpPr>
          <a:xfrm>
            <a:off x="0" y="-2542"/>
            <a:ext cx="14632940" cy="8232142"/>
            <a:chOff x="0" y="-2542"/>
            <a:chExt cx="14632940" cy="8232142"/>
          </a:xfrm>
        </p:grpSpPr>
        <p:grpSp>
          <p:nvGrpSpPr>
            <p:cNvPr id="464" name="Group 463"/>
            <p:cNvGrpSpPr/>
            <p:nvPr userDrawn="1"/>
          </p:nvGrpSpPr>
          <p:grpSpPr>
            <a:xfrm>
              <a:off x="2540" y="-2542"/>
              <a:ext cx="14630400" cy="8229600"/>
              <a:chOff x="0" y="0"/>
              <a:chExt cx="14630400" cy="8229600"/>
            </a:xfrm>
          </p:grpSpPr>
          <p:cxnSp>
            <p:nvCxnSpPr>
              <p:cNvPr id="465" name="Straight Connector 464"/>
              <p:cNvCxnSpPr/>
              <p:nvPr userDrawn="1"/>
            </p:nvCxnSpPr>
            <p:spPr>
              <a:xfrm>
                <a:off x="457200" y="4572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userDrawn="1"/>
            </p:nvCxnSpPr>
            <p:spPr>
              <a:xfrm flipV="1">
                <a:off x="457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userDrawn="1"/>
            </p:nvCxnSpPr>
            <p:spPr>
              <a:xfrm flipV="1">
                <a:off x="14173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userDrawn="1"/>
            </p:nvCxnSpPr>
            <p:spPr>
              <a:xfrm>
                <a:off x="457200" y="77724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userDrawn="1"/>
            </p:nvCxnSpPr>
            <p:spPr>
              <a:xfrm>
                <a:off x="0" y="41148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userDrawn="1"/>
            </p:nvCxnSpPr>
            <p:spPr>
              <a:xfrm>
                <a:off x="0" y="20574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userDrawn="1"/>
            </p:nvCxnSpPr>
            <p:spPr>
              <a:xfrm>
                <a:off x="0" y="61722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userDrawn="1"/>
            </p:nvCxnSpPr>
            <p:spPr>
              <a:xfrm flipV="1">
                <a:off x="73152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userDrawn="1"/>
            </p:nvCxnSpPr>
            <p:spPr>
              <a:xfrm flipV="1">
                <a:off x="3657600" y="0"/>
                <a:ext cx="0" cy="8229295"/>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userDrawn="1"/>
            </p:nvCxnSpPr>
            <p:spPr>
              <a:xfrm flipV="1">
                <a:off x="109728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p:cNvSpPr/>
            <p:nvPr userDrawn="1"/>
          </p:nvSpPr>
          <p:spPr>
            <a:xfrm>
              <a:off x="7315167" y="920978"/>
              <a:ext cx="65" cy="215444"/>
            </a:xfrm>
            <a:prstGeom prst="rect">
              <a:avLst/>
            </a:prstGeom>
            <a:solidFill>
              <a:schemeClr val="tx1"/>
            </a:solidFill>
          </p:spPr>
          <p:txBody>
            <a:bodyPr wrap="none" lIns="0" tIns="0" rIns="0" bIns="0" rtlCol="0" anchor="ctr">
              <a:spAutoFit/>
            </a:bodyPr>
            <a:lstStyle/>
            <a:p>
              <a:pPr algn="ctr"/>
              <a:endParaRPr lang="en-US" sz="1400" b="0" i="0" dirty="0">
                <a:solidFill>
                  <a:schemeClr val="bg2"/>
                </a:solidFill>
                <a:latin typeface="Arial Regular" charset="0"/>
              </a:endParaRPr>
            </a:p>
          </p:txBody>
        </p:sp>
        <p:cxnSp>
          <p:nvCxnSpPr>
            <p:cNvPr id="8" name="Straight Connector 7"/>
            <p:cNvCxnSpPr/>
            <p:nvPr userDrawn="1"/>
          </p:nvCxnSpPr>
          <p:spPr>
            <a:xfrm flipV="1">
              <a:off x="228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54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64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73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2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0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09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18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28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146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55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64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173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914400" y="-2"/>
              <a:ext cx="0" cy="82296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137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82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2743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V="1">
              <a:off x="3200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192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201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210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219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237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246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256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265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flipV="1">
              <a:off x="2834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V="1">
              <a:off x="2926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V="1">
              <a:off x="3017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V="1">
              <a:off x="3108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flipV="1">
              <a:off x="3291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3383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3474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3566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3749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3840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3931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4023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4114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4206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flipV="1">
              <a:off x="4297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V="1">
              <a:off x="4389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V="1">
              <a:off x="4480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a:xfrm flipV="1">
              <a:off x="4572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flipV="1">
              <a:off x="4663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flipV="1">
              <a:off x="4754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flipV="1">
              <a:off x="4846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flipV="1">
              <a:off x="4937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flipV="1">
              <a:off x="5029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flipV="1">
              <a:off x="5120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flipV="1">
              <a:off x="5212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flipV="1">
              <a:off x="5303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V="1">
              <a:off x="5394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a:xfrm flipV="1">
              <a:off x="5486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flipV="1">
              <a:off x="5577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a:xfrm flipV="1">
              <a:off x="5669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userDrawn="1"/>
          </p:nvCxnSpPr>
          <p:spPr>
            <a:xfrm flipV="1">
              <a:off x="5760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userDrawn="1"/>
          </p:nvCxnSpPr>
          <p:spPr>
            <a:xfrm flipV="1">
              <a:off x="5852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a:xfrm flipV="1">
              <a:off x="5943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a:xfrm flipV="1">
              <a:off x="6035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a:xfrm flipV="1">
              <a:off x="6126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a:xfrm flipV="1">
              <a:off x="6217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V="1">
              <a:off x="6309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V="1">
              <a:off x="6400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flipV="1">
              <a:off x="6492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flipV="1">
              <a:off x="6583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flipV="1">
              <a:off x="6675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flipV="1">
              <a:off x="6766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userDrawn="1"/>
          </p:nvCxnSpPr>
          <p:spPr>
            <a:xfrm flipV="1">
              <a:off x="6858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V="1">
              <a:off x="6949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userDrawn="1"/>
          </p:nvCxnSpPr>
          <p:spPr>
            <a:xfrm flipV="1">
              <a:off x="7040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flipV="1">
              <a:off x="7132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userDrawn="1"/>
          </p:nvCxnSpPr>
          <p:spPr>
            <a:xfrm flipV="1">
              <a:off x="7223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V="1">
              <a:off x="7406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a:xfrm flipV="1">
              <a:off x="7498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V="1">
              <a:off x="7589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a:xfrm flipV="1">
              <a:off x="7680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userDrawn="1"/>
          </p:nvCxnSpPr>
          <p:spPr>
            <a:xfrm flipV="1">
              <a:off x="7772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userDrawn="1"/>
          </p:nvCxnSpPr>
          <p:spPr>
            <a:xfrm flipV="1">
              <a:off x="7863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userDrawn="1"/>
          </p:nvCxnSpPr>
          <p:spPr>
            <a:xfrm flipV="1">
              <a:off x="7955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userDrawn="1"/>
          </p:nvCxnSpPr>
          <p:spPr>
            <a:xfrm flipV="1">
              <a:off x="8046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userDrawn="1"/>
          </p:nvCxnSpPr>
          <p:spPr>
            <a:xfrm flipV="1">
              <a:off x="8138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userDrawn="1"/>
          </p:nvCxnSpPr>
          <p:spPr>
            <a:xfrm flipV="1">
              <a:off x="8229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a:xfrm flipV="1">
              <a:off x="8321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userDrawn="1"/>
          </p:nvCxnSpPr>
          <p:spPr>
            <a:xfrm flipV="1">
              <a:off x="8412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a:xfrm flipV="1">
              <a:off x="8503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a:xfrm flipV="1">
              <a:off x="8595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userDrawn="1"/>
          </p:nvCxnSpPr>
          <p:spPr>
            <a:xfrm flipV="1">
              <a:off x="8686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a:xfrm flipV="1">
              <a:off x="8778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a:xfrm flipV="1">
              <a:off x="8869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a:xfrm flipV="1">
              <a:off x="8961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a:xfrm flipV="1">
              <a:off x="9052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a:xfrm flipV="1">
              <a:off x="9144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a:xfrm flipV="1">
              <a:off x="9235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V="1">
              <a:off x="9326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userDrawn="1"/>
          </p:nvCxnSpPr>
          <p:spPr>
            <a:xfrm flipV="1">
              <a:off x="9418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V="1">
              <a:off x="9509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userDrawn="1"/>
          </p:nvCxnSpPr>
          <p:spPr>
            <a:xfrm flipV="1">
              <a:off x="9601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userDrawn="1"/>
          </p:nvCxnSpPr>
          <p:spPr>
            <a:xfrm flipV="1">
              <a:off x="9692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userDrawn="1"/>
          </p:nvCxnSpPr>
          <p:spPr>
            <a:xfrm flipV="1">
              <a:off x="9784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userDrawn="1"/>
          </p:nvCxnSpPr>
          <p:spPr>
            <a:xfrm flipV="1">
              <a:off x="9875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userDrawn="1"/>
          </p:nvCxnSpPr>
          <p:spPr>
            <a:xfrm flipV="1">
              <a:off x="9966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userDrawn="1"/>
          </p:nvCxnSpPr>
          <p:spPr>
            <a:xfrm flipV="1">
              <a:off x="10058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userDrawn="1"/>
          </p:nvCxnSpPr>
          <p:spPr>
            <a:xfrm flipV="1">
              <a:off x="10149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userDrawn="1"/>
          </p:nvCxnSpPr>
          <p:spPr>
            <a:xfrm flipV="1">
              <a:off x="10241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userDrawn="1"/>
          </p:nvCxnSpPr>
          <p:spPr>
            <a:xfrm flipV="1">
              <a:off x="10332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userDrawn="1"/>
          </p:nvCxnSpPr>
          <p:spPr>
            <a:xfrm flipV="1">
              <a:off x="10424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userDrawn="1"/>
          </p:nvCxnSpPr>
          <p:spPr>
            <a:xfrm flipV="1">
              <a:off x="10515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userDrawn="1"/>
          </p:nvCxnSpPr>
          <p:spPr>
            <a:xfrm flipV="1">
              <a:off x="10607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userDrawn="1"/>
          </p:nvCxnSpPr>
          <p:spPr>
            <a:xfrm flipV="1">
              <a:off x="10698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userDrawn="1"/>
          </p:nvCxnSpPr>
          <p:spPr>
            <a:xfrm flipV="1">
              <a:off x="10789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userDrawn="1"/>
          </p:nvCxnSpPr>
          <p:spPr>
            <a:xfrm flipV="1">
              <a:off x="10881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userDrawn="1"/>
          </p:nvCxnSpPr>
          <p:spPr>
            <a:xfrm flipV="1">
              <a:off x="11064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userDrawn="1"/>
          </p:nvCxnSpPr>
          <p:spPr>
            <a:xfrm flipV="1">
              <a:off x="11155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userDrawn="1"/>
          </p:nvCxnSpPr>
          <p:spPr>
            <a:xfrm flipV="1">
              <a:off x="11247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userDrawn="1"/>
          </p:nvCxnSpPr>
          <p:spPr>
            <a:xfrm flipV="1">
              <a:off x="11338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userDrawn="1"/>
          </p:nvCxnSpPr>
          <p:spPr>
            <a:xfrm flipV="1">
              <a:off x="11430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userDrawn="1"/>
          </p:nvCxnSpPr>
          <p:spPr>
            <a:xfrm flipV="1">
              <a:off x="11521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userDrawn="1"/>
          </p:nvCxnSpPr>
          <p:spPr>
            <a:xfrm flipV="1">
              <a:off x="11612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userDrawn="1"/>
          </p:nvCxnSpPr>
          <p:spPr>
            <a:xfrm flipV="1">
              <a:off x="11704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userDrawn="1"/>
          </p:nvCxnSpPr>
          <p:spPr>
            <a:xfrm flipV="1">
              <a:off x="11795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userDrawn="1"/>
          </p:nvCxnSpPr>
          <p:spPr>
            <a:xfrm flipV="1">
              <a:off x="11887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userDrawn="1"/>
          </p:nvCxnSpPr>
          <p:spPr>
            <a:xfrm flipV="1">
              <a:off x="1197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userDrawn="1"/>
          </p:nvCxnSpPr>
          <p:spPr>
            <a:xfrm flipV="1">
              <a:off x="1207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userDrawn="1"/>
          </p:nvCxnSpPr>
          <p:spPr>
            <a:xfrm flipV="1">
              <a:off x="1216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userDrawn="1"/>
          </p:nvCxnSpPr>
          <p:spPr>
            <a:xfrm flipV="1">
              <a:off x="1225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userDrawn="1"/>
          </p:nvCxnSpPr>
          <p:spPr>
            <a:xfrm flipV="1">
              <a:off x="12344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userDrawn="1"/>
          </p:nvCxnSpPr>
          <p:spPr>
            <a:xfrm flipV="1">
              <a:off x="1243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userDrawn="1"/>
          </p:nvCxnSpPr>
          <p:spPr>
            <a:xfrm flipV="1">
              <a:off x="1252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userDrawn="1"/>
          </p:nvCxnSpPr>
          <p:spPr>
            <a:xfrm flipV="1">
              <a:off x="1261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userDrawn="1"/>
          </p:nvCxnSpPr>
          <p:spPr>
            <a:xfrm flipV="1">
              <a:off x="1271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userDrawn="1"/>
          </p:nvCxnSpPr>
          <p:spPr>
            <a:xfrm flipV="1">
              <a:off x="1280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userDrawn="1"/>
          </p:nvCxnSpPr>
          <p:spPr>
            <a:xfrm flipV="1">
              <a:off x="1289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userDrawn="1"/>
          </p:nvCxnSpPr>
          <p:spPr>
            <a:xfrm flipV="1">
              <a:off x="1298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userDrawn="1"/>
          </p:nvCxnSpPr>
          <p:spPr>
            <a:xfrm flipV="1">
              <a:off x="1307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userDrawn="1"/>
          </p:nvCxnSpPr>
          <p:spPr>
            <a:xfrm flipV="1">
              <a:off x="1316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userDrawn="1"/>
          </p:nvCxnSpPr>
          <p:spPr>
            <a:xfrm flipV="1">
              <a:off x="1325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userDrawn="1"/>
          </p:nvCxnSpPr>
          <p:spPr>
            <a:xfrm flipV="1">
              <a:off x="1335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userDrawn="1"/>
          </p:nvCxnSpPr>
          <p:spPr>
            <a:xfrm flipV="1">
              <a:off x="1344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userDrawn="1"/>
          </p:nvCxnSpPr>
          <p:spPr>
            <a:xfrm flipV="1">
              <a:off x="1353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userDrawn="1"/>
          </p:nvCxnSpPr>
          <p:spPr>
            <a:xfrm flipV="1">
              <a:off x="1362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userDrawn="1"/>
          </p:nvCxnSpPr>
          <p:spPr>
            <a:xfrm flipV="1">
              <a:off x="1371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userDrawn="1"/>
          </p:nvCxnSpPr>
          <p:spPr>
            <a:xfrm flipV="1">
              <a:off x="1380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a:xfrm flipV="1">
              <a:off x="1389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userDrawn="1"/>
          </p:nvCxnSpPr>
          <p:spPr>
            <a:xfrm flipV="1">
              <a:off x="1399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userDrawn="1"/>
          </p:nvCxnSpPr>
          <p:spPr>
            <a:xfrm flipV="1">
              <a:off x="1408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userDrawn="1"/>
          </p:nvCxnSpPr>
          <p:spPr>
            <a:xfrm>
              <a:off x="0" y="914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userDrawn="1"/>
          </p:nvCxnSpPr>
          <p:spPr>
            <a:xfrm>
              <a:off x="457200" y="548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userDrawn="1"/>
          </p:nvCxnSpPr>
          <p:spPr>
            <a:xfrm>
              <a:off x="457200" y="640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userDrawn="1"/>
          </p:nvCxnSpPr>
          <p:spPr>
            <a:xfrm>
              <a:off x="457200" y="731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userDrawn="1"/>
          </p:nvCxnSpPr>
          <p:spPr>
            <a:xfrm>
              <a:off x="457200" y="822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userDrawn="1"/>
          </p:nvCxnSpPr>
          <p:spPr>
            <a:xfrm>
              <a:off x="0" y="1371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userDrawn="1"/>
          </p:nvCxnSpPr>
          <p:spPr>
            <a:xfrm>
              <a:off x="457200" y="1005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userDrawn="1"/>
          </p:nvCxnSpPr>
          <p:spPr>
            <a:xfrm>
              <a:off x="457200" y="1097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userDrawn="1"/>
          </p:nvCxnSpPr>
          <p:spPr>
            <a:xfrm>
              <a:off x="457200" y="1188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userDrawn="1"/>
          </p:nvCxnSpPr>
          <p:spPr>
            <a:xfrm>
              <a:off x="457200" y="1280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userDrawn="1"/>
          </p:nvCxnSpPr>
          <p:spPr>
            <a:xfrm>
              <a:off x="0" y="1828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userDrawn="1"/>
          </p:nvCxnSpPr>
          <p:spPr>
            <a:xfrm>
              <a:off x="457200" y="1463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userDrawn="1"/>
          </p:nvCxnSpPr>
          <p:spPr>
            <a:xfrm>
              <a:off x="457200" y="1554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userDrawn="1"/>
          </p:nvCxnSpPr>
          <p:spPr>
            <a:xfrm>
              <a:off x="457200" y="1645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userDrawn="1"/>
          </p:nvCxnSpPr>
          <p:spPr>
            <a:xfrm>
              <a:off x="457200" y="1737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userDrawn="1"/>
          </p:nvCxnSpPr>
          <p:spPr>
            <a:xfrm>
              <a:off x="0" y="2286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userDrawn="1"/>
          </p:nvCxnSpPr>
          <p:spPr>
            <a:xfrm>
              <a:off x="457200" y="1920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userDrawn="1"/>
          </p:nvCxnSpPr>
          <p:spPr>
            <a:xfrm>
              <a:off x="457200" y="2011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userDrawn="1"/>
          </p:nvCxnSpPr>
          <p:spPr>
            <a:xfrm>
              <a:off x="457200" y="2103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userDrawn="1"/>
          </p:nvCxnSpPr>
          <p:spPr>
            <a:xfrm>
              <a:off x="457200" y="2194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userDrawn="1"/>
          </p:nvCxnSpPr>
          <p:spPr>
            <a:xfrm>
              <a:off x="0" y="2743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userDrawn="1"/>
          </p:nvCxnSpPr>
          <p:spPr>
            <a:xfrm>
              <a:off x="457200" y="2377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userDrawn="1"/>
          </p:nvCxnSpPr>
          <p:spPr>
            <a:xfrm>
              <a:off x="457200" y="2468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userDrawn="1"/>
          </p:nvCxnSpPr>
          <p:spPr>
            <a:xfrm>
              <a:off x="457200" y="2560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userDrawn="1"/>
          </p:nvCxnSpPr>
          <p:spPr>
            <a:xfrm>
              <a:off x="457200" y="2651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userDrawn="1"/>
          </p:nvCxnSpPr>
          <p:spPr>
            <a:xfrm>
              <a:off x="0" y="3200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userDrawn="1"/>
          </p:nvCxnSpPr>
          <p:spPr>
            <a:xfrm>
              <a:off x="457200" y="2834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userDrawn="1"/>
          </p:nvCxnSpPr>
          <p:spPr>
            <a:xfrm>
              <a:off x="457200" y="2926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userDrawn="1"/>
          </p:nvCxnSpPr>
          <p:spPr>
            <a:xfrm>
              <a:off x="457200" y="3017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userDrawn="1"/>
          </p:nvCxnSpPr>
          <p:spPr>
            <a:xfrm>
              <a:off x="457200" y="3108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userDrawn="1"/>
          </p:nvCxnSpPr>
          <p:spPr>
            <a:xfrm>
              <a:off x="0" y="3657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userDrawn="1"/>
          </p:nvCxnSpPr>
          <p:spPr>
            <a:xfrm>
              <a:off x="457200" y="3291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userDrawn="1"/>
          </p:nvCxnSpPr>
          <p:spPr>
            <a:xfrm>
              <a:off x="457200" y="3383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userDrawn="1"/>
          </p:nvCxnSpPr>
          <p:spPr>
            <a:xfrm>
              <a:off x="457200" y="3474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userDrawn="1"/>
          </p:nvCxnSpPr>
          <p:spPr>
            <a:xfrm>
              <a:off x="457200" y="3566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userDrawn="1"/>
          </p:nvCxnSpPr>
          <p:spPr>
            <a:xfrm>
              <a:off x="457200" y="3749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userDrawn="1"/>
          </p:nvCxnSpPr>
          <p:spPr>
            <a:xfrm>
              <a:off x="457200" y="3840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userDrawn="1"/>
          </p:nvCxnSpPr>
          <p:spPr>
            <a:xfrm>
              <a:off x="457200" y="3931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userDrawn="1"/>
          </p:nvCxnSpPr>
          <p:spPr>
            <a:xfrm>
              <a:off x="457200" y="4023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userDrawn="1"/>
          </p:nvCxnSpPr>
          <p:spPr>
            <a:xfrm>
              <a:off x="0" y="4572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userDrawn="1"/>
          </p:nvCxnSpPr>
          <p:spPr>
            <a:xfrm>
              <a:off x="457200" y="4206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userDrawn="1"/>
          </p:nvCxnSpPr>
          <p:spPr>
            <a:xfrm>
              <a:off x="457200" y="4297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userDrawn="1"/>
          </p:nvCxnSpPr>
          <p:spPr>
            <a:xfrm>
              <a:off x="457200" y="4389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userDrawn="1"/>
          </p:nvCxnSpPr>
          <p:spPr>
            <a:xfrm>
              <a:off x="457200" y="4480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userDrawn="1"/>
          </p:nvCxnSpPr>
          <p:spPr>
            <a:xfrm>
              <a:off x="0" y="5029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userDrawn="1"/>
          </p:nvCxnSpPr>
          <p:spPr>
            <a:xfrm>
              <a:off x="457200" y="4663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userDrawn="1"/>
          </p:nvCxnSpPr>
          <p:spPr>
            <a:xfrm>
              <a:off x="457200" y="4754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userDrawn="1"/>
          </p:nvCxnSpPr>
          <p:spPr>
            <a:xfrm>
              <a:off x="457200" y="4846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userDrawn="1"/>
          </p:nvCxnSpPr>
          <p:spPr>
            <a:xfrm>
              <a:off x="457200" y="4937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userDrawn="1"/>
          </p:nvCxnSpPr>
          <p:spPr>
            <a:xfrm>
              <a:off x="0" y="5486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userDrawn="1"/>
          </p:nvCxnSpPr>
          <p:spPr>
            <a:xfrm>
              <a:off x="457200" y="5120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userDrawn="1"/>
          </p:nvCxnSpPr>
          <p:spPr>
            <a:xfrm>
              <a:off x="457200" y="5212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userDrawn="1"/>
          </p:nvCxnSpPr>
          <p:spPr>
            <a:xfrm>
              <a:off x="457200" y="5303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userDrawn="1"/>
          </p:nvCxnSpPr>
          <p:spPr>
            <a:xfrm>
              <a:off x="457200" y="5394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userDrawn="1"/>
          </p:nvCxnSpPr>
          <p:spPr>
            <a:xfrm>
              <a:off x="0" y="5943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userDrawn="1"/>
          </p:nvCxnSpPr>
          <p:spPr>
            <a:xfrm>
              <a:off x="457200" y="5577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userDrawn="1"/>
          </p:nvCxnSpPr>
          <p:spPr>
            <a:xfrm>
              <a:off x="457200" y="5669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userDrawn="1"/>
          </p:nvCxnSpPr>
          <p:spPr>
            <a:xfrm>
              <a:off x="457200" y="5760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userDrawn="1"/>
          </p:nvCxnSpPr>
          <p:spPr>
            <a:xfrm>
              <a:off x="457200" y="5852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userDrawn="1"/>
          </p:nvCxnSpPr>
          <p:spPr>
            <a:xfrm>
              <a:off x="0" y="6400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userDrawn="1"/>
          </p:nvCxnSpPr>
          <p:spPr>
            <a:xfrm>
              <a:off x="457200" y="6035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userDrawn="1"/>
          </p:nvCxnSpPr>
          <p:spPr>
            <a:xfrm>
              <a:off x="457200" y="6126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userDrawn="1"/>
          </p:nvCxnSpPr>
          <p:spPr>
            <a:xfrm>
              <a:off x="457200" y="6217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userDrawn="1"/>
          </p:nvCxnSpPr>
          <p:spPr>
            <a:xfrm>
              <a:off x="457200" y="6309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userDrawn="1"/>
          </p:nvCxnSpPr>
          <p:spPr>
            <a:xfrm>
              <a:off x="0" y="6858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userDrawn="1"/>
          </p:nvCxnSpPr>
          <p:spPr>
            <a:xfrm>
              <a:off x="457200" y="6492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userDrawn="1"/>
          </p:nvCxnSpPr>
          <p:spPr>
            <a:xfrm>
              <a:off x="457200" y="6583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userDrawn="1"/>
          </p:nvCxnSpPr>
          <p:spPr>
            <a:xfrm>
              <a:off x="457200" y="6675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userDrawn="1"/>
          </p:nvCxnSpPr>
          <p:spPr>
            <a:xfrm>
              <a:off x="457200" y="6766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userDrawn="1"/>
          </p:nvCxnSpPr>
          <p:spPr>
            <a:xfrm>
              <a:off x="0" y="7315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userDrawn="1"/>
          </p:nvCxnSpPr>
          <p:spPr>
            <a:xfrm>
              <a:off x="457200" y="6949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userDrawn="1"/>
          </p:nvCxnSpPr>
          <p:spPr>
            <a:xfrm>
              <a:off x="457200" y="7040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userDrawn="1"/>
          </p:nvCxnSpPr>
          <p:spPr>
            <a:xfrm>
              <a:off x="457200" y="7132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userDrawn="1"/>
          </p:nvCxnSpPr>
          <p:spPr>
            <a:xfrm>
              <a:off x="457200" y="7223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userDrawn="1"/>
          </p:nvCxnSpPr>
          <p:spPr>
            <a:xfrm>
              <a:off x="457200" y="7406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userDrawn="1"/>
          </p:nvCxnSpPr>
          <p:spPr>
            <a:xfrm>
              <a:off x="457200" y="7498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userDrawn="1"/>
          </p:nvCxnSpPr>
          <p:spPr>
            <a:xfrm>
              <a:off x="457200" y="7589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userDrawn="1"/>
          </p:nvCxnSpPr>
          <p:spPr>
            <a:xfrm>
              <a:off x="457200" y="7680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userDrawn="1"/>
          </p:nvCxnSpPr>
          <p:spPr>
            <a:xfrm flipV="1">
              <a:off x="50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userDrawn="1"/>
          </p:nvCxnSpPr>
          <p:spPr>
            <a:xfrm flipV="1">
              <a:off x="59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userDrawn="1"/>
          </p:nvCxnSpPr>
          <p:spPr>
            <a:xfrm flipV="1">
              <a:off x="68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userDrawn="1"/>
          </p:nvCxnSpPr>
          <p:spPr>
            <a:xfrm flipV="1">
              <a:off x="77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userDrawn="1"/>
          </p:nvCxnSpPr>
          <p:spPr>
            <a:xfrm flipV="1">
              <a:off x="86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userDrawn="1"/>
          </p:nvCxnSpPr>
          <p:spPr>
            <a:xfrm flipV="1">
              <a:off x="96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userDrawn="1"/>
          </p:nvCxnSpPr>
          <p:spPr>
            <a:xfrm flipV="1">
              <a:off x="105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userDrawn="1"/>
          </p:nvCxnSpPr>
          <p:spPr>
            <a:xfrm flipV="1">
              <a:off x="114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userDrawn="1"/>
          </p:nvCxnSpPr>
          <p:spPr>
            <a:xfrm flipV="1">
              <a:off x="123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userDrawn="1"/>
          </p:nvCxnSpPr>
          <p:spPr>
            <a:xfrm flipV="1">
              <a:off x="132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userDrawn="1"/>
          </p:nvCxnSpPr>
          <p:spPr>
            <a:xfrm flipV="1">
              <a:off x="141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userDrawn="1"/>
          </p:nvCxnSpPr>
          <p:spPr>
            <a:xfrm flipV="1">
              <a:off x="150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userDrawn="1"/>
          </p:nvCxnSpPr>
          <p:spPr>
            <a:xfrm flipV="1">
              <a:off x="160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userDrawn="1"/>
          </p:nvCxnSpPr>
          <p:spPr>
            <a:xfrm flipV="1">
              <a:off x="169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userDrawn="1"/>
          </p:nvCxnSpPr>
          <p:spPr>
            <a:xfrm flipV="1">
              <a:off x="178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userDrawn="1"/>
          </p:nvCxnSpPr>
          <p:spPr>
            <a:xfrm flipV="1">
              <a:off x="187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userDrawn="1"/>
          </p:nvCxnSpPr>
          <p:spPr>
            <a:xfrm flipV="1">
              <a:off x="196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userDrawn="1"/>
          </p:nvCxnSpPr>
          <p:spPr>
            <a:xfrm flipV="1">
              <a:off x="205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userDrawn="1"/>
          </p:nvCxnSpPr>
          <p:spPr>
            <a:xfrm flipV="1">
              <a:off x="214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userDrawn="1"/>
          </p:nvCxnSpPr>
          <p:spPr>
            <a:xfrm flipV="1">
              <a:off x="224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userDrawn="1"/>
          </p:nvCxnSpPr>
          <p:spPr>
            <a:xfrm flipV="1">
              <a:off x="2331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userDrawn="1"/>
          </p:nvCxnSpPr>
          <p:spPr>
            <a:xfrm flipV="1">
              <a:off x="2423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userDrawn="1"/>
          </p:nvCxnSpPr>
          <p:spPr>
            <a:xfrm flipV="1">
              <a:off x="2514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userDrawn="1"/>
          </p:nvCxnSpPr>
          <p:spPr>
            <a:xfrm flipV="1">
              <a:off x="2606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userDrawn="1"/>
          </p:nvCxnSpPr>
          <p:spPr>
            <a:xfrm flipV="1">
              <a:off x="2697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userDrawn="1"/>
          </p:nvCxnSpPr>
          <p:spPr>
            <a:xfrm flipV="1">
              <a:off x="2788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userDrawn="1"/>
          </p:nvCxnSpPr>
          <p:spPr>
            <a:xfrm flipV="1">
              <a:off x="2880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userDrawn="1"/>
          </p:nvCxnSpPr>
          <p:spPr>
            <a:xfrm flipV="1">
              <a:off x="2971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userDrawn="1"/>
          </p:nvCxnSpPr>
          <p:spPr>
            <a:xfrm flipV="1">
              <a:off x="3063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userDrawn="1"/>
          </p:nvCxnSpPr>
          <p:spPr>
            <a:xfrm flipV="1">
              <a:off x="3154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userDrawn="1"/>
          </p:nvCxnSpPr>
          <p:spPr>
            <a:xfrm flipV="1">
              <a:off x="3246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userDrawn="1"/>
          </p:nvCxnSpPr>
          <p:spPr>
            <a:xfrm flipV="1">
              <a:off x="3337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userDrawn="1"/>
          </p:nvCxnSpPr>
          <p:spPr>
            <a:xfrm flipV="1">
              <a:off x="3429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userDrawn="1"/>
          </p:nvCxnSpPr>
          <p:spPr>
            <a:xfrm flipV="1">
              <a:off x="3520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userDrawn="1"/>
          </p:nvCxnSpPr>
          <p:spPr>
            <a:xfrm flipV="1">
              <a:off x="3611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userDrawn="1"/>
          </p:nvCxnSpPr>
          <p:spPr>
            <a:xfrm flipV="1">
              <a:off x="3703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userDrawn="1"/>
          </p:nvCxnSpPr>
          <p:spPr>
            <a:xfrm flipV="1">
              <a:off x="3794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userDrawn="1"/>
          </p:nvCxnSpPr>
          <p:spPr>
            <a:xfrm flipV="1">
              <a:off x="3886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userDrawn="1"/>
          </p:nvCxnSpPr>
          <p:spPr>
            <a:xfrm flipV="1">
              <a:off x="3977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userDrawn="1"/>
          </p:nvCxnSpPr>
          <p:spPr>
            <a:xfrm flipV="1">
              <a:off x="4069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userDrawn="1"/>
          </p:nvCxnSpPr>
          <p:spPr>
            <a:xfrm flipV="1">
              <a:off x="4160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userDrawn="1"/>
          </p:nvCxnSpPr>
          <p:spPr>
            <a:xfrm flipV="1">
              <a:off x="4251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userDrawn="1"/>
          </p:nvCxnSpPr>
          <p:spPr>
            <a:xfrm flipV="1">
              <a:off x="4343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userDrawn="1"/>
          </p:nvCxnSpPr>
          <p:spPr>
            <a:xfrm flipV="1">
              <a:off x="4434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userDrawn="1"/>
          </p:nvCxnSpPr>
          <p:spPr>
            <a:xfrm flipV="1">
              <a:off x="4526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userDrawn="1"/>
          </p:nvCxnSpPr>
          <p:spPr>
            <a:xfrm flipV="1">
              <a:off x="4617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userDrawn="1"/>
          </p:nvCxnSpPr>
          <p:spPr>
            <a:xfrm flipV="1">
              <a:off x="4709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userDrawn="1"/>
          </p:nvCxnSpPr>
          <p:spPr>
            <a:xfrm flipV="1">
              <a:off x="4800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userDrawn="1"/>
          </p:nvCxnSpPr>
          <p:spPr>
            <a:xfrm flipV="1">
              <a:off x="4892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userDrawn="1"/>
          </p:nvCxnSpPr>
          <p:spPr>
            <a:xfrm flipV="1">
              <a:off x="4983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userDrawn="1"/>
          </p:nvCxnSpPr>
          <p:spPr>
            <a:xfrm flipV="1">
              <a:off x="5074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userDrawn="1"/>
          </p:nvCxnSpPr>
          <p:spPr>
            <a:xfrm flipV="1">
              <a:off x="5166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userDrawn="1"/>
          </p:nvCxnSpPr>
          <p:spPr>
            <a:xfrm flipV="1">
              <a:off x="5257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userDrawn="1"/>
          </p:nvCxnSpPr>
          <p:spPr>
            <a:xfrm flipV="1">
              <a:off x="5349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userDrawn="1"/>
          </p:nvCxnSpPr>
          <p:spPr>
            <a:xfrm flipV="1">
              <a:off x="5440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userDrawn="1"/>
          </p:nvCxnSpPr>
          <p:spPr>
            <a:xfrm flipV="1">
              <a:off x="5532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userDrawn="1"/>
          </p:nvCxnSpPr>
          <p:spPr>
            <a:xfrm flipV="1">
              <a:off x="5623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userDrawn="1"/>
          </p:nvCxnSpPr>
          <p:spPr>
            <a:xfrm flipV="1">
              <a:off x="5715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userDrawn="1"/>
          </p:nvCxnSpPr>
          <p:spPr>
            <a:xfrm flipV="1">
              <a:off x="5806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userDrawn="1"/>
          </p:nvCxnSpPr>
          <p:spPr>
            <a:xfrm flipV="1">
              <a:off x="5897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userDrawn="1"/>
          </p:nvCxnSpPr>
          <p:spPr>
            <a:xfrm flipV="1">
              <a:off x="5989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userDrawn="1"/>
          </p:nvCxnSpPr>
          <p:spPr>
            <a:xfrm flipV="1">
              <a:off x="6080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userDrawn="1"/>
          </p:nvCxnSpPr>
          <p:spPr>
            <a:xfrm flipV="1">
              <a:off x="6172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userDrawn="1"/>
          </p:nvCxnSpPr>
          <p:spPr>
            <a:xfrm flipV="1">
              <a:off x="6263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userDrawn="1"/>
          </p:nvCxnSpPr>
          <p:spPr>
            <a:xfrm flipV="1">
              <a:off x="6355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userDrawn="1"/>
          </p:nvCxnSpPr>
          <p:spPr>
            <a:xfrm flipV="1">
              <a:off x="6446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userDrawn="1"/>
          </p:nvCxnSpPr>
          <p:spPr>
            <a:xfrm flipV="1">
              <a:off x="6537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userDrawn="1"/>
          </p:nvCxnSpPr>
          <p:spPr>
            <a:xfrm flipV="1">
              <a:off x="6629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userDrawn="1"/>
          </p:nvCxnSpPr>
          <p:spPr>
            <a:xfrm flipV="1">
              <a:off x="6720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userDrawn="1"/>
          </p:nvCxnSpPr>
          <p:spPr>
            <a:xfrm flipV="1">
              <a:off x="6812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userDrawn="1"/>
          </p:nvCxnSpPr>
          <p:spPr>
            <a:xfrm flipV="1">
              <a:off x="6903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userDrawn="1"/>
          </p:nvCxnSpPr>
          <p:spPr>
            <a:xfrm flipV="1">
              <a:off x="6995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userDrawn="1"/>
          </p:nvCxnSpPr>
          <p:spPr>
            <a:xfrm flipV="1">
              <a:off x="7086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userDrawn="1"/>
          </p:nvCxnSpPr>
          <p:spPr>
            <a:xfrm flipV="1">
              <a:off x="7178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userDrawn="1"/>
          </p:nvCxnSpPr>
          <p:spPr>
            <a:xfrm flipV="1">
              <a:off x="7269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userDrawn="1"/>
          </p:nvCxnSpPr>
          <p:spPr>
            <a:xfrm flipV="1">
              <a:off x="7360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userDrawn="1"/>
          </p:nvCxnSpPr>
          <p:spPr>
            <a:xfrm flipV="1">
              <a:off x="7452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userDrawn="1"/>
          </p:nvCxnSpPr>
          <p:spPr>
            <a:xfrm flipV="1">
              <a:off x="7543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userDrawn="1"/>
          </p:nvCxnSpPr>
          <p:spPr>
            <a:xfrm flipV="1">
              <a:off x="7635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userDrawn="1"/>
          </p:nvCxnSpPr>
          <p:spPr>
            <a:xfrm flipV="1">
              <a:off x="7726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userDrawn="1"/>
          </p:nvCxnSpPr>
          <p:spPr>
            <a:xfrm flipV="1">
              <a:off x="7818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userDrawn="1"/>
          </p:nvCxnSpPr>
          <p:spPr>
            <a:xfrm flipV="1">
              <a:off x="7909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userDrawn="1"/>
          </p:nvCxnSpPr>
          <p:spPr>
            <a:xfrm flipV="1">
              <a:off x="8001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userDrawn="1"/>
          </p:nvCxnSpPr>
          <p:spPr>
            <a:xfrm flipV="1">
              <a:off x="8092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userDrawn="1"/>
          </p:nvCxnSpPr>
          <p:spPr>
            <a:xfrm flipV="1">
              <a:off x="8183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userDrawn="1"/>
          </p:nvCxnSpPr>
          <p:spPr>
            <a:xfrm flipV="1">
              <a:off x="8275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userDrawn="1"/>
          </p:nvCxnSpPr>
          <p:spPr>
            <a:xfrm flipV="1">
              <a:off x="8366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userDrawn="1"/>
          </p:nvCxnSpPr>
          <p:spPr>
            <a:xfrm flipV="1">
              <a:off x="8458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userDrawn="1"/>
          </p:nvCxnSpPr>
          <p:spPr>
            <a:xfrm flipV="1">
              <a:off x="8549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userDrawn="1"/>
          </p:nvCxnSpPr>
          <p:spPr>
            <a:xfrm flipV="1">
              <a:off x="8641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userDrawn="1"/>
          </p:nvCxnSpPr>
          <p:spPr>
            <a:xfrm flipV="1">
              <a:off x="8732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userDrawn="1"/>
          </p:nvCxnSpPr>
          <p:spPr>
            <a:xfrm flipV="1">
              <a:off x="8823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userDrawn="1"/>
          </p:nvCxnSpPr>
          <p:spPr>
            <a:xfrm flipV="1">
              <a:off x="8915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userDrawn="1"/>
          </p:nvCxnSpPr>
          <p:spPr>
            <a:xfrm flipV="1">
              <a:off x="9006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userDrawn="1"/>
          </p:nvCxnSpPr>
          <p:spPr>
            <a:xfrm flipV="1">
              <a:off x="9098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userDrawn="1"/>
          </p:nvCxnSpPr>
          <p:spPr>
            <a:xfrm flipV="1">
              <a:off x="9189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userDrawn="1"/>
          </p:nvCxnSpPr>
          <p:spPr>
            <a:xfrm flipV="1">
              <a:off x="9281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userDrawn="1"/>
          </p:nvCxnSpPr>
          <p:spPr>
            <a:xfrm flipV="1">
              <a:off x="9372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userDrawn="1"/>
          </p:nvCxnSpPr>
          <p:spPr>
            <a:xfrm flipV="1">
              <a:off x="9464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userDrawn="1"/>
          </p:nvCxnSpPr>
          <p:spPr>
            <a:xfrm flipV="1">
              <a:off x="9555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userDrawn="1"/>
          </p:nvCxnSpPr>
          <p:spPr>
            <a:xfrm flipV="1">
              <a:off x="9646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userDrawn="1"/>
          </p:nvCxnSpPr>
          <p:spPr>
            <a:xfrm flipV="1">
              <a:off x="9738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flipV="1">
              <a:off x="9829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userDrawn="1"/>
          </p:nvCxnSpPr>
          <p:spPr>
            <a:xfrm flipV="1">
              <a:off x="9921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userDrawn="1"/>
          </p:nvCxnSpPr>
          <p:spPr>
            <a:xfrm flipV="1">
              <a:off x="10012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userDrawn="1"/>
          </p:nvCxnSpPr>
          <p:spPr>
            <a:xfrm flipV="1">
              <a:off x="10104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userDrawn="1"/>
          </p:nvCxnSpPr>
          <p:spPr>
            <a:xfrm flipV="1">
              <a:off x="10195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userDrawn="1"/>
          </p:nvCxnSpPr>
          <p:spPr>
            <a:xfrm flipV="1">
              <a:off x="10287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flipV="1">
              <a:off x="10378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userDrawn="1"/>
          </p:nvCxnSpPr>
          <p:spPr>
            <a:xfrm flipV="1">
              <a:off x="10469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userDrawn="1"/>
          </p:nvCxnSpPr>
          <p:spPr>
            <a:xfrm flipV="1">
              <a:off x="10561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userDrawn="1"/>
          </p:nvCxnSpPr>
          <p:spPr>
            <a:xfrm flipV="1">
              <a:off x="10652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V="1">
              <a:off x="10744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flipV="1">
              <a:off x="10835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userDrawn="1"/>
          </p:nvCxnSpPr>
          <p:spPr>
            <a:xfrm flipV="1">
              <a:off x="10927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userDrawn="1"/>
          </p:nvCxnSpPr>
          <p:spPr>
            <a:xfrm flipV="1">
              <a:off x="11018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userDrawn="1"/>
          </p:nvCxnSpPr>
          <p:spPr>
            <a:xfrm flipV="1">
              <a:off x="11109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userDrawn="1"/>
          </p:nvCxnSpPr>
          <p:spPr>
            <a:xfrm flipV="1">
              <a:off x="11201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userDrawn="1"/>
          </p:nvCxnSpPr>
          <p:spPr>
            <a:xfrm flipV="1">
              <a:off x="11292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userDrawn="1"/>
          </p:nvCxnSpPr>
          <p:spPr>
            <a:xfrm flipV="1">
              <a:off x="11384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userDrawn="1"/>
          </p:nvCxnSpPr>
          <p:spPr>
            <a:xfrm flipV="1">
              <a:off x="11475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11567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userDrawn="1"/>
          </p:nvCxnSpPr>
          <p:spPr>
            <a:xfrm flipV="1">
              <a:off x="11658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flipV="1">
              <a:off x="11750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userDrawn="1"/>
          </p:nvCxnSpPr>
          <p:spPr>
            <a:xfrm flipV="1">
              <a:off x="11841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userDrawn="1"/>
          </p:nvCxnSpPr>
          <p:spPr>
            <a:xfrm flipV="1">
              <a:off x="1193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userDrawn="1"/>
          </p:nvCxnSpPr>
          <p:spPr>
            <a:xfrm flipV="1">
              <a:off x="1202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1211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userDrawn="1"/>
          </p:nvCxnSpPr>
          <p:spPr>
            <a:xfrm flipV="1">
              <a:off x="1220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userDrawn="1"/>
          </p:nvCxnSpPr>
          <p:spPr>
            <a:xfrm flipV="1">
              <a:off x="1229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userDrawn="1"/>
          </p:nvCxnSpPr>
          <p:spPr>
            <a:xfrm flipV="1">
              <a:off x="1239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userDrawn="1"/>
          </p:nvCxnSpPr>
          <p:spPr>
            <a:xfrm flipV="1">
              <a:off x="1248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userDrawn="1"/>
          </p:nvCxnSpPr>
          <p:spPr>
            <a:xfrm flipV="1">
              <a:off x="1257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flipV="1">
              <a:off x="1266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userDrawn="1"/>
          </p:nvCxnSpPr>
          <p:spPr>
            <a:xfrm flipV="1">
              <a:off x="1275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userDrawn="1"/>
          </p:nvCxnSpPr>
          <p:spPr>
            <a:xfrm flipV="1">
              <a:off x="1284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userDrawn="1"/>
          </p:nvCxnSpPr>
          <p:spPr>
            <a:xfrm flipV="1">
              <a:off x="1293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userDrawn="1"/>
          </p:nvCxnSpPr>
          <p:spPr>
            <a:xfrm flipV="1">
              <a:off x="1303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flipV="1">
              <a:off x="1312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userDrawn="1"/>
          </p:nvCxnSpPr>
          <p:spPr>
            <a:xfrm flipV="1">
              <a:off x="1321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userDrawn="1"/>
          </p:nvCxnSpPr>
          <p:spPr>
            <a:xfrm flipV="1">
              <a:off x="1330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userDrawn="1"/>
          </p:nvCxnSpPr>
          <p:spPr>
            <a:xfrm flipV="1">
              <a:off x="1339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userDrawn="1"/>
          </p:nvCxnSpPr>
          <p:spPr>
            <a:xfrm flipV="1">
              <a:off x="1348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flipV="1">
              <a:off x="1357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userDrawn="1"/>
          </p:nvCxnSpPr>
          <p:spPr>
            <a:xfrm flipV="1">
              <a:off x="1367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378" name="Group 377"/>
            <p:cNvGrpSpPr/>
            <p:nvPr userDrawn="1"/>
          </p:nvGrpSpPr>
          <p:grpSpPr>
            <a:xfrm>
              <a:off x="13761720" y="457200"/>
              <a:ext cx="365760" cy="7315200"/>
              <a:chOff x="12999720" y="609600"/>
              <a:chExt cx="365760" cy="7315200"/>
            </a:xfrm>
          </p:grpSpPr>
          <p:cxnSp>
            <p:nvCxnSpPr>
              <p:cNvPr id="379" name="Straight Connector 378"/>
              <p:cNvCxnSpPr/>
              <p:nvPr userDrawn="1"/>
            </p:nvCxnSpPr>
            <p:spPr>
              <a:xfrm flipV="1">
                <a:off x="1299972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userDrawn="1"/>
            </p:nvCxnSpPr>
            <p:spPr>
              <a:xfrm flipV="1">
                <a:off x="1309116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userDrawn="1"/>
            </p:nvCxnSpPr>
            <p:spPr>
              <a:xfrm flipV="1">
                <a:off x="1318260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userDrawn="1"/>
            </p:nvCxnSpPr>
            <p:spPr>
              <a:xfrm flipV="1">
                <a:off x="1327404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userDrawn="1"/>
            </p:nvCxnSpPr>
            <p:spPr>
              <a:xfrm flipV="1">
                <a:off x="1336548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cxnSp>
          <p:nvCxnSpPr>
            <p:cNvPr id="384" name="Straight Connector 383"/>
            <p:cNvCxnSpPr/>
            <p:nvPr userDrawn="1"/>
          </p:nvCxnSpPr>
          <p:spPr>
            <a:xfrm>
              <a:off x="457200" y="502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userDrawn="1"/>
          </p:nvCxnSpPr>
          <p:spPr>
            <a:xfrm>
              <a:off x="457200" y="594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userDrawn="1"/>
          </p:nvCxnSpPr>
          <p:spPr>
            <a:xfrm>
              <a:off x="457200" y="685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userDrawn="1"/>
          </p:nvCxnSpPr>
          <p:spPr>
            <a:xfrm>
              <a:off x="457200" y="777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userDrawn="1"/>
          </p:nvCxnSpPr>
          <p:spPr>
            <a:xfrm>
              <a:off x="457200" y="960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userDrawn="1"/>
          </p:nvCxnSpPr>
          <p:spPr>
            <a:xfrm>
              <a:off x="457200" y="1051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userDrawn="1"/>
          </p:nvCxnSpPr>
          <p:spPr>
            <a:xfrm>
              <a:off x="457200" y="1143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userDrawn="1"/>
          </p:nvCxnSpPr>
          <p:spPr>
            <a:xfrm>
              <a:off x="457200" y="1234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userDrawn="1"/>
          </p:nvCxnSpPr>
          <p:spPr>
            <a:xfrm>
              <a:off x="457200" y="868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userDrawn="1"/>
          </p:nvCxnSpPr>
          <p:spPr>
            <a:xfrm>
              <a:off x="457200" y="1325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userDrawn="1"/>
          </p:nvCxnSpPr>
          <p:spPr>
            <a:xfrm>
              <a:off x="457200" y="1417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userDrawn="1"/>
          </p:nvCxnSpPr>
          <p:spPr>
            <a:xfrm>
              <a:off x="457200" y="1508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userDrawn="1"/>
          </p:nvCxnSpPr>
          <p:spPr>
            <a:xfrm>
              <a:off x="457200" y="1600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userDrawn="1"/>
          </p:nvCxnSpPr>
          <p:spPr>
            <a:xfrm>
              <a:off x="457200" y="1691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userDrawn="1"/>
          </p:nvCxnSpPr>
          <p:spPr>
            <a:xfrm>
              <a:off x="457200" y="1874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a:off x="457200" y="1965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userDrawn="1"/>
          </p:nvCxnSpPr>
          <p:spPr>
            <a:xfrm>
              <a:off x="457200" y="2148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a:off x="457200" y="1783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userDrawn="1"/>
          </p:nvCxnSpPr>
          <p:spPr>
            <a:xfrm>
              <a:off x="457200" y="2240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userDrawn="1"/>
          </p:nvCxnSpPr>
          <p:spPr>
            <a:xfrm>
              <a:off x="457200" y="2331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userDrawn="1"/>
          </p:nvCxnSpPr>
          <p:spPr>
            <a:xfrm>
              <a:off x="457200" y="2423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userDrawn="1"/>
          </p:nvCxnSpPr>
          <p:spPr>
            <a:xfrm>
              <a:off x="457200" y="2514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a:off x="457200" y="2606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userDrawn="1"/>
          </p:nvCxnSpPr>
          <p:spPr>
            <a:xfrm>
              <a:off x="457200" y="2788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a:off x="457200" y="2880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userDrawn="1"/>
          </p:nvCxnSpPr>
          <p:spPr>
            <a:xfrm>
              <a:off x="457200" y="2971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userDrawn="1"/>
          </p:nvCxnSpPr>
          <p:spPr>
            <a:xfrm>
              <a:off x="457200" y="3063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userDrawn="1"/>
          </p:nvCxnSpPr>
          <p:spPr>
            <a:xfrm>
              <a:off x="457200" y="2697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userDrawn="1"/>
          </p:nvCxnSpPr>
          <p:spPr>
            <a:xfrm>
              <a:off x="457200" y="3154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userDrawn="1"/>
          </p:nvCxnSpPr>
          <p:spPr>
            <a:xfrm>
              <a:off x="457200" y="3246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userDrawn="1"/>
          </p:nvCxnSpPr>
          <p:spPr>
            <a:xfrm>
              <a:off x="457200" y="3337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userDrawn="1"/>
          </p:nvCxnSpPr>
          <p:spPr>
            <a:xfrm>
              <a:off x="457200" y="3429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userDrawn="1"/>
          </p:nvCxnSpPr>
          <p:spPr>
            <a:xfrm>
              <a:off x="457200" y="3520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userDrawn="1"/>
          </p:nvCxnSpPr>
          <p:spPr>
            <a:xfrm>
              <a:off x="457200" y="3703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userDrawn="1"/>
          </p:nvCxnSpPr>
          <p:spPr>
            <a:xfrm>
              <a:off x="457200" y="3794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userDrawn="1"/>
          </p:nvCxnSpPr>
          <p:spPr>
            <a:xfrm>
              <a:off x="457200" y="3886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userDrawn="1"/>
          </p:nvCxnSpPr>
          <p:spPr>
            <a:xfrm>
              <a:off x="457200" y="3977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userDrawn="1"/>
          </p:nvCxnSpPr>
          <p:spPr>
            <a:xfrm>
              <a:off x="457200" y="3611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userDrawn="1"/>
          </p:nvCxnSpPr>
          <p:spPr>
            <a:xfrm>
              <a:off x="457200" y="4069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userDrawn="1"/>
          </p:nvCxnSpPr>
          <p:spPr>
            <a:xfrm>
              <a:off x="457200" y="4160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userDrawn="1"/>
          </p:nvCxnSpPr>
          <p:spPr>
            <a:xfrm>
              <a:off x="457200" y="4251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userDrawn="1"/>
          </p:nvCxnSpPr>
          <p:spPr>
            <a:xfrm>
              <a:off x="457200" y="4343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userDrawn="1"/>
          </p:nvCxnSpPr>
          <p:spPr>
            <a:xfrm>
              <a:off x="457200" y="4434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userDrawn="1"/>
          </p:nvCxnSpPr>
          <p:spPr>
            <a:xfrm>
              <a:off x="457200" y="4617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8" name="Straight Connector 427"/>
            <p:cNvCxnSpPr/>
            <p:nvPr userDrawn="1"/>
          </p:nvCxnSpPr>
          <p:spPr>
            <a:xfrm>
              <a:off x="457200" y="4709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9" name="Straight Connector 428"/>
            <p:cNvCxnSpPr/>
            <p:nvPr userDrawn="1"/>
          </p:nvCxnSpPr>
          <p:spPr>
            <a:xfrm>
              <a:off x="457200" y="4800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userDrawn="1"/>
          </p:nvCxnSpPr>
          <p:spPr>
            <a:xfrm>
              <a:off x="457200" y="4892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1" name="Straight Connector 430"/>
            <p:cNvCxnSpPr/>
            <p:nvPr userDrawn="1"/>
          </p:nvCxnSpPr>
          <p:spPr>
            <a:xfrm>
              <a:off x="457200" y="4526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userDrawn="1"/>
          </p:nvCxnSpPr>
          <p:spPr>
            <a:xfrm>
              <a:off x="457200" y="4983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userDrawn="1"/>
          </p:nvCxnSpPr>
          <p:spPr>
            <a:xfrm>
              <a:off x="457200" y="5074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p:cNvCxnSpPr/>
            <p:nvPr userDrawn="1"/>
          </p:nvCxnSpPr>
          <p:spPr>
            <a:xfrm>
              <a:off x="457200" y="5166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p:cNvCxnSpPr/>
            <p:nvPr userDrawn="1"/>
          </p:nvCxnSpPr>
          <p:spPr>
            <a:xfrm>
              <a:off x="457200" y="5257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userDrawn="1"/>
          </p:nvCxnSpPr>
          <p:spPr>
            <a:xfrm>
              <a:off x="457200" y="5349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userDrawn="1"/>
          </p:nvCxnSpPr>
          <p:spPr>
            <a:xfrm>
              <a:off x="457200" y="5532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userDrawn="1"/>
          </p:nvCxnSpPr>
          <p:spPr>
            <a:xfrm>
              <a:off x="457200" y="5623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userDrawn="1"/>
          </p:nvCxnSpPr>
          <p:spPr>
            <a:xfrm>
              <a:off x="457200" y="5715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userDrawn="1"/>
          </p:nvCxnSpPr>
          <p:spPr>
            <a:xfrm>
              <a:off x="457200" y="5806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1" name="Straight Connector 440"/>
            <p:cNvCxnSpPr/>
            <p:nvPr userDrawn="1"/>
          </p:nvCxnSpPr>
          <p:spPr>
            <a:xfrm>
              <a:off x="457200" y="5440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2" name="Straight Connector 441"/>
            <p:cNvCxnSpPr/>
            <p:nvPr userDrawn="1"/>
          </p:nvCxnSpPr>
          <p:spPr>
            <a:xfrm>
              <a:off x="457200" y="5897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userDrawn="1"/>
          </p:nvCxnSpPr>
          <p:spPr>
            <a:xfrm>
              <a:off x="457200" y="5989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userDrawn="1"/>
          </p:nvCxnSpPr>
          <p:spPr>
            <a:xfrm>
              <a:off x="457200" y="6080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userDrawn="1"/>
          </p:nvCxnSpPr>
          <p:spPr>
            <a:xfrm>
              <a:off x="457200" y="6263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userDrawn="1"/>
          </p:nvCxnSpPr>
          <p:spPr>
            <a:xfrm>
              <a:off x="457200" y="6446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userDrawn="1"/>
          </p:nvCxnSpPr>
          <p:spPr>
            <a:xfrm>
              <a:off x="457200" y="6537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userDrawn="1"/>
          </p:nvCxnSpPr>
          <p:spPr>
            <a:xfrm>
              <a:off x="457200" y="6629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userDrawn="1"/>
          </p:nvCxnSpPr>
          <p:spPr>
            <a:xfrm>
              <a:off x="457200" y="6720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userDrawn="1"/>
          </p:nvCxnSpPr>
          <p:spPr>
            <a:xfrm>
              <a:off x="457200" y="6355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userDrawn="1"/>
          </p:nvCxnSpPr>
          <p:spPr>
            <a:xfrm>
              <a:off x="457200" y="6812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userDrawn="1"/>
          </p:nvCxnSpPr>
          <p:spPr>
            <a:xfrm>
              <a:off x="457200" y="6903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p:cNvCxnSpPr/>
            <p:nvPr userDrawn="1"/>
          </p:nvCxnSpPr>
          <p:spPr>
            <a:xfrm>
              <a:off x="457200" y="6995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userDrawn="1"/>
          </p:nvCxnSpPr>
          <p:spPr>
            <a:xfrm>
              <a:off x="457200" y="7086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5" name="Straight Connector 454"/>
            <p:cNvCxnSpPr/>
            <p:nvPr userDrawn="1"/>
          </p:nvCxnSpPr>
          <p:spPr>
            <a:xfrm>
              <a:off x="457200" y="7178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userDrawn="1"/>
          </p:nvCxnSpPr>
          <p:spPr>
            <a:xfrm>
              <a:off x="457200" y="7360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userDrawn="1"/>
          </p:nvCxnSpPr>
          <p:spPr>
            <a:xfrm>
              <a:off x="457200" y="7452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userDrawn="1"/>
          </p:nvCxnSpPr>
          <p:spPr>
            <a:xfrm>
              <a:off x="457200" y="7543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userDrawn="1"/>
          </p:nvCxnSpPr>
          <p:spPr>
            <a:xfrm>
              <a:off x="457200" y="7635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userDrawn="1"/>
          </p:nvCxnSpPr>
          <p:spPr>
            <a:xfrm>
              <a:off x="457200" y="7269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userDrawn="1"/>
          </p:nvCxnSpPr>
          <p:spPr>
            <a:xfrm>
              <a:off x="457200" y="7726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63" name="Rectangle 462"/>
            <p:cNvSpPr/>
            <p:nvPr userDrawn="1"/>
          </p:nvSpPr>
          <p:spPr>
            <a:xfrm>
              <a:off x="0" y="0"/>
              <a:ext cx="14630400" cy="8229600"/>
            </a:xfrm>
            <a:prstGeom prst="rect">
              <a:avLst/>
            </a:prstGeom>
            <a:solidFill>
              <a:schemeClr val="tx1">
                <a:alpha val="40000"/>
              </a:schemeClr>
            </a:solidFill>
          </p:spPr>
          <p:txBody>
            <a:bodyPr wrap="square" lIns="0" tIns="0" rIns="0" bIns="0" rtlCol="0" anchor="ctr">
              <a:spAutoFit/>
            </a:bodyPr>
            <a:lstStyle/>
            <a:p>
              <a:pPr algn="ctr"/>
              <a:endParaRPr lang="en-US" sz="1400" b="0" i="0" dirty="0">
                <a:solidFill>
                  <a:schemeClr val="bg2"/>
                </a:solidFill>
                <a:latin typeface="Arial Regular" charset="0"/>
              </a:endParaRPr>
            </a:p>
          </p:txBody>
        </p:sp>
        <p:grpSp>
          <p:nvGrpSpPr>
            <p:cNvPr id="475" name="Group 474"/>
            <p:cNvGrpSpPr/>
            <p:nvPr userDrawn="1"/>
          </p:nvGrpSpPr>
          <p:grpSpPr>
            <a:xfrm>
              <a:off x="914400" y="7899655"/>
              <a:ext cx="2713350" cy="220571"/>
              <a:chOff x="914400" y="7899655"/>
              <a:chExt cx="2713350" cy="220571"/>
            </a:xfrm>
          </p:grpSpPr>
          <p:sp>
            <p:nvSpPr>
              <p:cNvPr id="476"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477"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grpSp>
      <p:sp>
        <p:nvSpPr>
          <p:cNvPr id="479"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480"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normAutofit/>
          </a:bodyPr>
          <a:lstStyle>
            <a:lvl1pPr>
              <a:lnSpc>
                <a:spcPct val="90000"/>
              </a:lnSpc>
              <a:defRPr sz="360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2941" y="53122"/>
            <a:ext cx="2131024" cy="84856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2495" y="7626167"/>
            <a:ext cx="570972" cy="23056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32941" y="53123"/>
            <a:ext cx="2131024" cy="848562"/>
          </a:xfrm>
          <a:prstGeom prst="rect">
            <a:avLst/>
          </a:prstGeom>
          <a:ln>
            <a:noFill/>
          </a:ln>
        </p:spPr>
      </p:pic>
      <p:sp>
        <p:nvSpPr>
          <p:cNvPr id="2" name="Title 1"/>
          <p:cNvSpPr>
            <a:spLocks noGrp="1"/>
          </p:cNvSpPr>
          <p:nvPr>
            <p:ph type="title" hasCustomPrompt="1"/>
          </p:nvPr>
        </p:nvSpPr>
        <p:spPr>
          <a:xfrm>
            <a:off x="11338560" y="1831411"/>
            <a:ext cx="2926080" cy="5596128"/>
          </a:xfrm>
        </p:spPr>
        <p:txBody>
          <a:bodyPr vert="horz" lIns="0" tIns="0" rIns="0" bIns="0" rtlCol="0" anchor="t">
            <a:normAutofit/>
          </a:bodyPr>
          <a:lstStyle>
            <a:lvl1pPr>
              <a:defRPr lang="en-US" sz="3600" b="1">
                <a:solidFill>
                  <a:srgbClr val="000000"/>
                </a:solidFill>
              </a:defRPr>
            </a:lvl1pPr>
          </a:lstStyle>
          <a:p>
            <a:pPr lvl="0"/>
            <a:r>
              <a:rPr lang="en-US" dirty="0"/>
              <a:t>Click to add title</a:t>
            </a:r>
          </a:p>
        </p:txBody>
      </p:sp>
      <p:cxnSp>
        <p:nvCxnSpPr>
          <p:cNvPr id="4" name="Straight Connector 3"/>
          <p:cNvCxnSpPr/>
          <p:nvPr userDrawn="1"/>
        </p:nvCxnSpPr>
        <p:spPr>
          <a:xfrm>
            <a:off x="273797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1386405"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717587"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365760"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551851"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096583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56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1" name="Title 1"/>
          <p:cNvSpPr>
            <a:spLocks noGrp="1"/>
          </p:cNvSpPr>
          <p:nvPr>
            <p:ph type="title"/>
          </p:nvPr>
        </p:nvSpPr>
        <p:spPr>
          <a:xfrm>
            <a:off x="457200" y="685800"/>
            <a:ext cx="13716000" cy="1143000"/>
          </a:xfrm>
        </p:spPr>
        <p:txBody>
          <a:bodyPr/>
          <a:lstStyle/>
          <a:p>
            <a:r>
              <a:rPr lang="en-US" dirty="0"/>
              <a:t>Contents</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5" name="Content Placeholder 2"/>
          <p:cNvSpPr>
            <a:spLocks noGrp="1"/>
          </p:cNvSpPr>
          <p:nvPr>
            <p:ph idx="4294967295"/>
          </p:nvPr>
        </p:nvSpPr>
        <p:spPr>
          <a:xfrm>
            <a:off x="457200" y="2057400"/>
            <a:ext cx="6583680" cy="5257800"/>
          </a:xfrm>
        </p:spPr>
        <p:txBody>
          <a:bodyPr tIns="0"/>
          <a:lstStyle/>
          <a:p>
            <a:pPr marL="5945188" indent="-5943600" algn="just">
              <a:spcBef>
                <a:spcPts val="0"/>
              </a:spcBef>
            </a:pPr>
            <a:r>
              <a:rPr lang="en-US" b="1" dirty="0"/>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b="1" dirty="0"/>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b="1" dirty="0"/>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6" name="Content Placeholder 3"/>
          <p:cNvSpPr>
            <a:spLocks noGrp="1"/>
          </p:cNvSpPr>
          <p:nvPr>
            <p:ph idx="4294967295"/>
          </p:nvPr>
        </p:nvSpPr>
        <p:spPr>
          <a:xfrm>
            <a:off x="7589520" y="2057400"/>
            <a:ext cx="6583680" cy="5257800"/>
          </a:xfrm>
        </p:spPr>
        <p:txBody>
          <a:bodyPr tIns="0"/>
          <a:lstStyle/>
          <a:p>
            <a:pPr marL="5945188" indent="-5943600" algn="just">
              <a:spcBef>
                <a:spcPts val="0"/>
              </a:spcBef>
            </a:pPr>
            <a:r>
              <a:rPr lang="en-US" b="1" dirty="0"/>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b="1" dirty="0"/>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p:bg>
      <p:bgPr>
        <a:solidFill>
          <a:schemeClr val="accent2"/>
        </a:solidFill>
        <a:effectLst/>
      </p:bgPr>
    </p:bg>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1" name="Title 1"/>
          <p:cNvSpPr>
            <a:spLocks noGrp="1"/>
          </p:cNvSpPr>
          <p:nvPr>
            <p:ph type="title"/>
          </p:nvPr>
        </p:nvSpPr>
        <p:spPr>
          <a:xfrm>
            <a:off x="457200" y="685800"/>
            <a:ext cx="13716000" cy="1143000"/>
          </a:xfrm>
        </p:spPr>
        <p:txBody>
          <a:bodyPr/>
          <a:lstStyle/>
          <a:p>
            <a:r>
              <a:rPr lang="en-US" dirty="0"/>
              <a:t>Contents</a:t>
            </a:r>
          </a:p>
        </p:txBody>
      </p:sp>
      <p:sp>
        <p:nvSpPr>
          <p:cNvPr id="12" name="Content Placeholder 2"/>
          <p:cNvSpPr>
            <a:spLocks noGrp="1"/>
          </p:cNvSpPr>
          <p:nvPr>
            <p:ph idx="4294967295"/>
          </p:nvPr>
        </p:nvSpPr>
        <p:spPr>
          <a:xfrm>
            <a:off x="457200" y="2057400"/>
            <a:ext cx="6583680" cy="5257800"/>
          </a:xfrm>
        </p:spPr>
        <p:txBody>
          <a:bodyPr tIns="0"/>
          <a:lstStyle/>
          <a:p>
            <a:pPr marL="5945188" indent="-5943600" algn="just">
              <a:spcBef>
                <a:spcPts val="0"/>
              </a:spcBef>
            </a:pPr>
            <a:r>
              <a:rPr lang="en-US" b="1" dirty="0"/>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b="1" dirty="0"/>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b="1" dirty="0"/>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3" name="Content Placeholder 3"/>
          <p:cNvSpPr>
            <a:spLocks noGrp="1"/>
          </p:cNvSpPr>
          <p:nvPr>
            <p:ph idx="4294967295"/>
          </p:nvPr>
        </p:nvSpPr>
        <p:spPr>
          <a:xfrm>
            <a:off x="7589520" y="2057400"/>
            <a:ext cx="6583680" cy="5257800"/>
          </a:xfrm>
        </p:spPr>
        <p:txBody>
          <a:bodyPr tIns="0"/>
          <a:lstStyle/>
          <a:p>
            <a:pPr marL="5945188" indent="-5943600" algn="just">
              <a:spcBef>
                <a:spcPts val="0"/>
              </a:spcBef>
            </a:pPr>
            <a:r>
              <a:rPr lang="en-US" b="1" dirty="0"/>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b="1" dirty="0"/>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Divider">
    <p:bg>
      <p:bgPr>
        <a:solidFill>
          <a:schemeClr val="bg2"/>
        </a:solidFill>
        <a:effectLst/>
      </p:bgPr>
    </p:bg>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a:t>
              </a:r>
              <a:r>
                <a:rPr lang="en-US" sz="400" b="0" i="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2021 IBM Corporation</a:t>
              </a:r>
              <a:r>
                <a:rPr lang="en-US" sz="799" b="0" i="0" baseline="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2">
                      <a:lumMod val="25000"/>
                    </a:schemeClr>
                  </a:solidFill>
                  <a:latin typeface="IBM Plex Sans" charset="0"/>
                  <a:ea typeface="IBM Plex Sans" charset="0"/>
                  <a:cs typeface="IBM Plex Sans" charset="0"/>
                </a:rPr>
                <a:t> </a:t>
              </a:r>
              <a:fld id="{7C9968D1-C8E5-4FE3-AED4-7D4518C301B3}" type="datetime3">
                <a:rPr lang="en-US" sz="799" b="0" i="0" smtClean="0">
                  <a:solidFill>
                    <a:schemeClr val="tx2">
                      <a:lumMod val="25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tx2">
                    <a:lumMod val="25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2">
                    <a:lumMod val="25000"/>
                  </a:schemeClr>
                </a:solidFill>
                <a:latin typeface="IBM Plex Sans" charset="0"/>
                <a:ea typeface="IBM Plex Sans" charset="0"/>
                <a:cs typeface="IBM Plex Sans" charset="0"/>
              </a:rPr>
              <a:pPr algn="l"/>
              <a:t>‹#›</a:t>
            </a:fld>
            <a:endParaRPr lang="en-US" sz="800" b="0" i="0" dirty="0">
              <a:solidFill>
                <a:schemeClr val="tx2">
                  <a:lumMod val="25000"/>
                </a:schemeClr>
              </a:solidFill>
              <a:latin typeface="IBM Plex Sans" charset="0"/>
              <a:ea typeface="IBM Plex Sans" charset="0"/>
              <a:cs typeface="IBM Plex Sans" charset="0"/>
            </a:endParaRPr>
          </a:p>
        </p:txBody>
      </p:sp>
      <p:sp>
        <p:nvSpPr>
          <p:cNvPr id="15" name="Title 1"/>
          <p:cNvSpPr>
            <a:spLocks noGrp="1"/>
          </p:cNvSpPr>
          <p:nvPr>
            <p:ph type="title"/>
          </p:nvPr>
        </p:nvSpPr>
        <p:spPr>
          <a:xfrm>
            <a:off x="457200" y="685800"/>
            <a:ext cx="13716000" cy="1143000"/>
          </a:xfrm>
        </p:spPr>
        <p:txBody>
          <a:bodyPr/>
          <a:lstStyle>
            <a:lvl1pPr>
              <a:defRPr>
                <a:solidFill>
                  <a:schemeClr val="tx2">
                    <a:lumMod val="25000"/>
                  </a:schemeClr>
                </a:solidFill>
              </a:defRPr>
            </a:lvl1pPr>
          </a:lstStyle>
          <a:p>
            <a:r>
              <a:rPr lang="en-US" dirty="0"/>
              <a:t>Contents</a:t>
            </a:r>
          </a:p>
        </p:txBody>
      </p:sp>
      <p:sp>
        <p:nvSpPr>
          <p:cNvPr id="16" name="Content Placeholder 2"/>
          <p:cNvSpPr>
            <a:spLocks noGrp="1"/>
          </p:cNvSpPr>
          <p:nvPr>
            <p:ph idx="4294967295"/>
          </p:nvPr>
        </p:nvSpPr>
        <p:spPr>
          <a:xfrm>
            <a:off x="457200" y="2057400"/>
            <a:ext cx="6583680" cy="5257800"/>
          </a:xfrm>
        </p:spPr>
        <p:txBody>
          <a:bodyPr tIns="0"/>
          <a:lstStyle>
            <a:lvl1pPr>
              <a:defRPr>
                <a:solidFill>
                  <a:schemeClr val="tx2">
                    <a:lumMod val="25000"/>
                  </a:schemeClr>
                </a:solidFill>
              </a:defRPr>
            </a:lvl1pPr>
          </a:lstStyle>
          <a:p>
            <a:pPr marL="5945188" indent="-5943600" algn="just">
              <a:spcBef>
                <a:spcPts val="0"/>
              </a:spcBef>
            </a:pPr>
            <a:r>
              <a:rPr lang="en-US" dirty="0">
                <a:solidFill>
                  <a:schemeClr val="accent2"/>
                </a:solidFill>
              </a:rPr>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dirty="0">
                <a:solidFill>
                  <a:schemeClr val="accent2"/>
                </a:solidFill>
              </a:rPr>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dirty="0">
                <a:solidFill>
                  <a:schemeClr val="accent2"/>
                </a:solidFill>
              </a:rPr>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7" name="Content Placeholder 3"/>
          <p:cNvSpPr>
            <a:spLocks noGrp="1"/>
          </p:cNvSpPr>
          <p:nvPr>
            <p:ph idx="4294967295"/>
          </p:nvPr>
        </p:nvSpPr>
        <p:spPr>
          <a:xfrm>
            <a:off x="7589520" y="2057400"/>
            <a:ext cx="6583680" cy="5257800"/>
          </a:xfrm>
        </p:spPr>
        <p:txBody>
          <a:bodyPr tIns="0"/>
          <a:lstStyle>
            <a:lvl1pPr>
              <a:defRPr>
                <a:solidFill>
                  <a:schemeClr val="tx2">
                    <a:lumMod val="25000"/>
                  </a:schemeClr>
                </a:solidFill>
              </a:defRPr>
            </a:lvl1pPr>
          </a:lstStyle>
          <a:p>
            <a:pPr marL="5945188" indent="-5943600" algn="just">
              <a:spcBef>
                <a:spcPts val="0"/>
              </a:spcBef>
            </a:pPr>
            <a:r>
              <a:rPr lang="en-US" dirty="0">
                <a:solidFill>
                  <a:schemeClr val="accent2"/>
                </a:solidFill>
              </a:rPr>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dirty="0">
                <a:solidFill>
                  <a:schemeClr val="accent2"/>
                </a:solidFill>
              </a:rPr>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4560" y="7816175"/>
            <a:ext cx="570972" cy="23056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lvl1pPr>
              <a:defRPr>
                <a:latin typeface="IBM Plex Sans" charset="0"/>
                <a:ea typeface="IBM Plex Sans" charset="0"/>
                <a:cs typeface="IBM Plex Sans" charset="0"/>
              </a:defRPr>
            </a:lvl1pPr>
          </a:lstStyle>
          <a:p>
            <a:endParaRPr lang="en-US"/>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Divider">
    <p:bg>
      <p:bgPr>
        <a:solidFill>
          <a:schemeClr val="accent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lvl1pPr>
              <a:defRPr>
                <a:latin typeface="IBM Plex Sans" charset="0"/>
                <a:ea typeface="IBM Plex Sans" charset="0"/>
                <a:cs typeface="IBM Plex Sans" charset="0"/>
              </a:defRPr>
            </a:lvl1pPr>
          </a:lstStyle>
          <a:p>
            <a:endParaRPr lang="en-US"/>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ivider">
    <p:bg>
      <p:bgPr>
        <a:solidFill>
          <a:schemeClr val="bg2"/>
        </a:solidFill>
        <a:effectLst/>
      </p:bgPr>
    </p:bg>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a:t>
              </a:r>
              <a:r>
                <a:rPr lang="en-US" sz="400" b="0" i="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2021 IBM Corporation</a:t>
              </a:r>
              <a:r>
                <a:rPr lang="en-US" sz="799" b="0" i="0" baseline="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2">
                      <a:lumMod val="25000"/>
                    </a:schemeClr>
                  </a:solidFill>
                  <a:latin typeface="IBM Plex Sans" charset="0"/>
                  <a:ea typeface="IBM Plex Sans" charset="0"/>
                  <a:cs typeface="IBM Plex Sans" charset="0"/>
                </a:rPr>
                <a:t> </a:t>
              </a:r>
              <a:fld id="{7C9968D1-C8E5-4FE3-AED4-7D4518C301B3}" type="datetime3">
                <a:rPr lang="en-US" sz="799" b="0" i="0" smtClean="0">
                  <a:solidFill>
                    <a:schemeClr val="tx2">
                      <a:lumMod val="25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tx2">
                    <a:lumMod val="25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2">
                    <a:lumMod val="25000"/>
                  </a:schemeClr>
                </a:solidFill>
                <a:latin typeface="IBM Plex Sans" charset="0"/>
                <a:ea typeface="IBM Plex Sans" charset="0"/>
                <a:cs typeface="IBM Plex Sans" charset="0"/>
              </a:rPr>
              <a:pPr algn="l"/>
              <a:t>‹#›</a:t>
            </a:fld>
            <a:endParaRPr lang="en-US" sz="800" b="0" i="0" dirty="0">
              <a:solidFill>
                <a:schemeClr val="tx2">
                  <a:lumMod val="25000"/>
                </a:schemeClr>
              </a:solidFill>
              <a:latin typeface="IBM Plex Sans" charset="0"/>
              <a:ea typeface="IBM Plex Sans" charset="0"/>
              <a:cs typeface="IBM Plex Sans" charset="0"/>
            </a:endParaRPr>
          </a:p>
        </p:txBody>
      </p:sp>
      <p:sp>
        <p:nvSpPr>
          <p:cNvPr id="11" name="Picture Placeholder 4"/>
          <p:cNvSpPr>
            <a:spLocks noGrp="1"/>
          </p:cNvSpPr>
          <p:nvPr>
            <p:ph type="pic" sz="quarter" idx="10"/>
          </p:nvPr>
        </p:nvSpPr>
        <p:spPr>
          <a:xfrm>
            <a:off x="7315200" y="0"/>
            <a:ext cx="7315200" cy="8229600"/>
          </a:xfrm>
        </p:spPr>
        <p:txBody>
          <a:bodyPr/>
          <a:lstStyle>
            <a:lvl1pPr>
              <a:defRPr>
                <a:solidFill>
                  <a:schemeClr val="tx1"/>
                </a:solidFill>
                <a:latin typeface="IBM Plex Sans" charset="0"/>
                <a:ea typeface="IBM Plex Sans" charset="0"/>
                <a:cs typeface="IBM Plex Sans" charset="0"/>
              </a:defRPr>
            </a:lvl1pPr>
          </a:lstStyle>
          <a:p>
            <a:endParaRPr lang="en-US"/>
          </a:p>
        </p:txBody>
      </p:sp>
      <p:sp>
        <p:nvSpPr>
          <p:cNvPr id="12" name="Title 1"/>
          <p:cNvSpPr>
            <a:spLocks noGrp="1"/>
          </p:cNvSpPr>
          <p:nvPr>
            <p:ph type="title"/>
          </p:nvPr>
        </p:nvSpPr>
        <p:spPr>
          <a:xfrm>
            <a:off x="457200" y="685800"/>
            <a:ext cx="6629400" cy="5257800"/>
          </a:xfrm>
        </p:spPr>
        <p:txBody>
          <a:bodyPr>
            <a:noAutofit/>
          </a:bodyPr>
          <a:lstStyle>
            <a:lvl1pPr>
              <a:defRPr sz="5400" b="1">
                <a:solidFill>
                  <a:schemeClr val="accent2"/>
                </a:solidFill>
              </a:defRPr>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4560" y="7816175"/>
            <a:ext cx="570972" cy="23056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_da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extLst>
      <p:ext uri="{BB962C8B-B14F-4D97-AF65-F5344CB8AC3E}">
        <p14:creationId xmlns:p14="http://schemas.microsoft.com/office/powerpoint/2010/main" val="1617636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_dark">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large type">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2227" y="7541839"/>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_light">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2690" y="3502152"/>
            <a:ext cx="2261616" cy="84124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4"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4"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5"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2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9"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4_Title and Content">
    <p:bg>
      <p:bgPr>
        <a:solidFill>
          <a:schemeClr val="accent2"/>
        </a:solidFill>
        <a:effectLst/>
      </p:bgPr>
    </p:bg>
    <p:spTree>
      <p:nvGrpSpPr>
        <p:cNvPr id="1" name=""/>
        <p:cNvGrpSpPr/>
        <p:nvPr/>
      </p:nvGrpSpPr>
      <p:grpSpPr>
        <a:xfrm>
          <a:off x="0" y="0"/>
          <a:ext cx="0" cy="0"/>
          <a:chOff x="0" y="0"/>
          <a:chExt cx="0" cy="0"/>
        </a:xfrm>
      </p:grpSpPr>
      <p:sp>
        <p:nvSpPr>
          <p:cNvPr id="19" name="Rectangle 18"/>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21"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2-4_Title and Content">
    <p:bg>
      <p:bgPr>
        <a:solidFill>
          <a:schemeClr val="accent2"/>
        </a:solidFill>
        <a:effectLst/>
      </p:bgPr>
    </p:bg>
    <p:spTree>
      <p:nvGrpSpPr>
        <p:cNvPr id="1" name=""/>
        <p:cNvGrpSpPr/>
        <p:nvPr/>
      </p:nvGrpSpPr>
      <p:grpSpPr>
        <a:xfrm>
          <a:off x="0" y="0"/>
          <a:ext cx="0" cy="0"/>
          <a:chOff x="0" y="0"/>
          <a:chExt cx="0" cy="0"/>
        </a:xfrm>
      </p:grpSpPr>
      <p:sp>
        <p:nvSpPr>
          <p:cNvPr id="19" name="Rectangle 18"/>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solidFill>
                  <a:schemeClr val="tx1"/>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vert="horz" lIns="0" tIns="0" rIns="0" bIns="0" rtlCol="0" anchor="t">
            <a:noAutofit/>
          </a:bodyPr>
          <a:lstStyle>
            <a:lvl1pPr>
              <a:defRPr lang="en-US" sz="1600" dirty="0">
                <a:solidFill>
                  <a:schemeClr val="accent1"/>
                </a:solidFill>
              </a:defRPr>
            </a:lvl1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3_Title and Content">
    <p:spTree>
      <p:nvGrpSpPr>
        <p:cNvPr id="1" name=""/>
        <p:cNvGrpSpPr/>
        <p:nvPr/>
      </p:nvGrpSpPr>
      <p:grpSpPr>
        <a:xfrm>
          <a:off x="0" y="0"/>
          <a:ext cx="0" cy="0"/>
          <a:chOff x="0" y="0"/>
          <a:chExt cx="0" cy="0"/>
        </a:xfrm>
      </p:grpSpPr>
      <p:sp>
        <p:nvSpPr>
          <p:cNvPr id="22" name="Rectangle 21"/>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9" name="Text Placeholder 23"/>
          <p:cNvSpPr>
            <a:spLocks noGrp="1"/>
          </p:cNvSpPr>
          <p:nvPr>
            <p:ph type="body" sz="quarter" idx="14" hasCustomPrompt="1"/>
          </p:nvPr>
        </p:nvSpPr>
        <p:spPr>
          <a:xfrm>
            <a:off x="457200" y="7342632"/>
            <a:ext cx="662940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tIns="228600">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6"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6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_large type">
    <p:bg>
      <p:bgPr>
        <a:solidFill>
          <a:schemeClr val="accent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2227" y="7541839"/>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2-8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8D7BA8-1F2E-4E09-89D4-6389019FD41C}"/>
              </a:ext>
            </a:extLst>
          </p:cNvPr>
          <p:cNvPicPr>
            <a:picLocks noChangeAspect="1"/>
          </p:cNvPicPr>
          <p:nvPr userDrawn="1"/>
        </p:nvPicPr>
        <p:blipFill>
          <a:blip r:embed="rId2"/>
          <a:srcRect l="5556" r="5556"/>
          <a:stretch/>
        </p:blipFill>
        <p:spPr>
          <a:xfrm>
            <a:off x="3657600" y="-1"/>
            <a:ext cx="10972800" cy="8229601"/>
          </a:xfrm>
          <a:prstGeom prst="rect">
            <a:avLst/>
          </a:prstGeom>
        </p:spPr>
      </p:pic>
      <p:sp>
        <p:nvSpPr>
          <p:cNvPr id="11" name="Rectangle 10">
            <a:extLst>
              <a:ext uri="{FF2B5EF4-FFF2-40B4-BE49-F238E27FC236}">
                <a16:creationId xmlns:a16="http://schemas.microsoft.com/office/drawing/2014/main" id="{47F27BAF-381C-4206-99E1-A68B0D109816}"/>
              </a:ext>
            </a:extLst>
          </p:cNvPr>
          <p:cNvSpPr/>
          <p:nvPr userDrawn="1"/>
        </p:nvSpPr>
        <p:spPr>
          <a:xfrm>
            <a:off x="3657600" y="-15240"/>
            <a:ext cx="10972800" cy="8244840"/>
          </a:xfrm>
          <a:prstGeom prst="rect">
            <a:avLst/>
          </a:prstGeom>
          <a:solidFill>
            <a:schemeClr val="tx1">
              <a:alpha val="1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pic>
        <p:nvPicPr>
          <p:cNvPr id="3" name="Graphic 2">
            <a:extLst>
              <a:ext uri="{FF2B5EF4-FFF2-40B4-BE49-F238E27FC236}">
                <a16:creationId xmlns:a16="http://schemas.microsoft.com/office/drawing/2014/main" id="{47D9B26A-1EBA-4087-A316-936D409491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578840" y="7818649"/>
            <a:ext cx="568198" cy="233151"/>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2-8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6" name="Rectangle 5"/>
          <p:cNvSpPr/>
          <p:nvPr userDrawn="1"/>
        </p:nvSpPr>
        <p:spPr>
          <a:xfrm flipH="1">
            <a:off x="0" y="127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6583680" cy="11430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5"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6"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0_Title and Content">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tx1"/>
              </a:solidFill>
              <a:latin typeface="Arial Regular" charset="0"/>
            </a:endParaRPr>
          </a:p>
        </p:txBody>
      </p:sp>
      <p:sp>
        <p:nvSpPr>
          <p:cNvPr id="2" name="Title 1"/>
          <p:cNvSpPr>
            <a:spLocks noGrp="1"/>
          </p:cNvSpPr>
          <p:nvPr>
            <p:ph type="title"/>
          </p:nvPr>
        </p:nvSpPr>
        <p:spPr/>
        <p:txBody>
          <a:bodyPr>
            <a:noAutofit/>
          </a:bodyPr>
          <a:lstStyle>
            <a:lvl1pPr>
              <a:defRPr>
                <a:solidFill>
                  <a:schemeClr val="tx1"/>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tx1">
                    <a:alpha val="6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10_Title and Content">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a:t>
              </a:r>
              <a:r>
                <a:rPr lang="en-US" sz="400" b="0" i="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2021 IBM Corporation</a:t>
              </a:r>
              <a:r>
                <a:rPr lang="en-US" sz="799" b="0" i="0" baseline="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10_Title and Content">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a:t>
              </a:r>
              <a:r>
                <a:rPr lang="en-US" sz="400" b="0" i="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2021 IBM Corporation</a:t>
              </a:r>
              <a:r>
                <a:rPr lang="en-US" sz="799" b="0" i="0" baseline="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2-10_Title and Content">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a:t>
              </a:r>
              <a:r>
                <a:rPr lang="en-US" sz="400" b="0" i="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2021 IBM Corporation</a:t>
              </a:r>
              <a:r>
                <a:rPr lang="en-US" sz="799" b="0" i="0" baseline="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large type">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2228" y="7541839"/>
            <a:ext cx="570972"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solidFill>
                  <a:schemeClr val="tx1"/>
                </a:solidFill>
              </a:defRPr>
            </a:lvl1pPr>
          </a:lstStyle>
          <a:p>
            <a:r>
              <a:rPr lang="en-US" dirty="0"/>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8" y="685800"/>
            <a:ext cx="13716000" cy="11430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796386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4"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4" name="Content Placeholder 2"/>
          <p:cNvSpPr>
            <a:spLocks noGrp="1"/>
          </p:cNvSpPr>
          <p:nvPr>
            <p:ph idx="1"/>
          </p:nvPr>
        </p:nvSpPr>
        <p:spPr>
          <a:xfrm>
            <a:off x="454858" y="2057400"/>
            <a:ext cx="1371600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extLst>
      <p:ext uri="{BB962C8B-B14F-4D97-AF65-F5344CB8AC3E}">
        <p14:creationId xmlns:p14="http://schemas.microsoft.com/office/powerpoint/2010/main" val="1651643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2" name="Content Placeholder 2"/>
          <p:cNvSpPr>
            <a:spLocks noGrp="1"/>
          </p:cNvSpPr>
          <p:nvPr>
            <p:ph idx="1"/>
          </p:nvPr>
        </p:nvSpPr>
        <p:spPr>
          <a:xfrm>
            <a:off x="454858" y="2057400"/>
            <a:ext cx="1371600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963847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3-2_Title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3-2_Title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7"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full phot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4630400" cy="8229600"/>
          </a:xfrm>
        </p:spPr>
        <p:txBody>
          <a:bodyPr/>
          <a:lstStyle/>
          <a:p>
            <a:endParaRPr lang="en-US"/>
          </a:p>
        </p:txBody>
      </p:sp>
      <p:sp>
        <p:nvSpPr>
          <p:cNvPr id="11" name="Title 10"/>
          <p:cNvSpPr>
            <a:spLocks noGrp="1"/>
          </p:cNvSpPr>
          <p:nvPr>
            <p:ph type="title"/>
          </p:nvPr>
        </p:nvSpPr>
        <p:spPr>
          <a:xfrm>
            <a:off x="4114800" y="411480"/>
            <a:ext cx="10058400" cy="3383280"/>
          </a:xfrm>
        </p:spPr>
        <p:txBody>
          <a:bodyPr>
            <a:noAutofit/>
          </a:bodyPr>
          <a:lstStyle>
            <a:lvl1pPr>
              <a:defRPr sz="5400" b="1">
                <a:latin typeface="IBM Plex Sans" panose="020B0503050000000000" pitchFamily="34" charset="0"/>
                <a:ea typeface="IBM Plex Sans" panose="020B0503050000000000" pitchFamily="34" charset="0"/>
                <a:cs typeface="Arial" charset="0"/>
              </a:defRPr>
            </a:lvl1pPr>
          </a:lstStyle>
          <a:p>
            <a:r>
              <a:rPr lang="en-US" dirty="0"/>
              <a:t>Click to edit Master title style</a:t>
            </a:r>
          </a:p>
        </p:txBody>
      </p:sp>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97147" y="7541839"/>
            <a:ext cx="570973" cy="230561"/>
          </a:xfrm>
          <a:prstGeom prst="rect">
            <a:avLst/>
          </a:prstGeom>
        </p:spPr>
      </p:pic>
    </p:spTree>
    <p:extLst>
      <p:ext uri="{BB962C8B-B14F-4D97-AF65-F5344CB8AC3E}">
        <p14:creationId xmlns:p14="http://schemas.microsoft.com/office/powerpoint/2010/main" val="19911524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7"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13718342"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1723295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1371600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4731664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5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7"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66"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67"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6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9"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3-5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7"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66" name="Content Placeholder 2"/>
          <p:cNvSpPr>
            <a:spLocks noGrp="1"/>
          </p:cNvSpPr>
          <p:nvPr>
            <p:ph idx="1"/>
          </p:nvPr>
        </p:nvSpPr>
        <p:spPr>
          <a:xfrm>
            <a:off x="454858" y="2057400"/>
            <a:ext cx="1371600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6186487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3-2_Title and Content">
    <p:bg>
      <p:bgPr>
        <a:solidFill>
          <a:schemeClr val="tx2"/>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12"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8"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9"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small type_dark">
    <p:spTree>
      <p:nvGrpSpPr>
        <p:cNvPr id="1" name=""/>
        <p:cNvGrpSpPr/>
        <p:nvPr/>
      </p:nvGrpSpPr>
      <p:grpSpPr>
        <a:xfrm>
          <a:off x="0" y="0"/>
          <a:ext cx="0" cy="0"/>
          <a:chOff x="0" y="0"/>
          <a:chExt cx="0" cy="0"/>
        </a:xfrm>
      </p:grpSpPr>
      <p:sp>
        <p:nvSpPr>
          <p:cNvPr id="11" name="Title 10"/>
          <p:cNvSpPr>
            <a:spLocks noGrp="1"/>
          </p:cNvSpPr>
          <p:nvPr>
            <p:ph type="title"/>
          </p:nvPr>
        </p:nvSpPr>
        <p:spPr>
          <a:xfrm>
            <a:off x="4114800" y="435811"/>
            <a:ext cx="9829800" cy="1188720"/>
          </a:xfrm>
        </p:spPr>
        <p:txBody>
          <a:bodyPr>
            <a:noAutofit/>
          </a:bodyPr>
          <a:lstStyle>
            <a:lvl1pPr marL="0" indent="0">
              <a:tabLst/>
              <a:defRPr sz="3600" b="1"/>
            </a:lvl1pPr>
          </a:lstStyle>
          <a:p>
            <a:r>
              <a:rPr lang="en-US" dirty="0"/>
              <a:t>Click to edit Master title style</a:t>
            </a:r>
          </a:p>
        </p:txBody>
      </p:sp>
      <p:cxnSp>
        <p:nvCxnSpPr>
          <p:cNvPr id="15" name="Straight Connector 14"/>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24560" y="7544257"/>
            <a:ext cx="570973" cy="230561"/>
          </a:xfrm>
          <a:prstGeom prst="rect">
            <a:avLst/>
          </a:prstGeom>
        </p:spPr>
      </p:pic>
      <p:cxnSp>
        <p:nvCxnSpPr>
          <p:cNvPr id="19" name="Straight Connector 18"/>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3"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5"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sp>
        <p:nvSpPr>
          <p:cNvPr id="1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18"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9"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1" name="Content Placeholder 2"/>
          <p:cNvSpPr>
            <a:spLocks noGrp="1"/>
          </p:cNvSpPr>
          <p:nvPr>
            <p:ph idx="13"/>
          </p:nvPr>
        </p:nvSpPr>
        <p:spPr>
          <a:xfrm>
            <a:off x="10972800" y="0"/>
            <a:ext cx="3657600" cy="8229600"/>
          </a:xfrm>
        </p:spPr>
        <p:txBody>
          <a:bodyPr lIns="228600" tIns="2057400" rIns="9144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dirty="0"/>
          </a:p>
        </p:txBody>
      </p:sp>
      <p:sp>
        <p:nvSpPr>
          <p:cNvPr id="17"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grpSp>
        <p:nvGrpSpPr>
          <p:cNvPr id="13" name="Group 12"/>
          <p:cNvGrpSpPr/>
          <p:nvPr userDrawn="1"/>
        </p:nvGrpSpPr>
        <p:grpSpPr>
          <a:xfrm>
            <a:off x="914400" y="7899655"/>
            <a:ext cx="2713350" cy="220571"/>
            <a:chOff x="914400" y="7899655"/>
            <a:chExt cx="2713350" cy="220571"/>
          </a:xfrm>
        </p:grpSpPr>
        <p:sp>
          <p:nvSpPr>
            <p:cNvPr id="14"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10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0"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5" y="7818135"/>
            <a:ext cx="566116" cy="228600"/>
          </a:xfrm>
          <a:prstGeom prst="rect">
            <a:avLst/>
          </a:prstGeom>
        </p:spPr>
      </p:pic>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5" y="7818135"/>
            <a:ext cx="566116" cy="228600"/>
          </a:xfrm>
          <a:prstGeom prst="rect">
            <a:avLst/>
          </a:prstGeom>
        </p:spPr>
      </p:pic>
      <p:sp>
        <p:nvSpPr>
          <p:cNvPr id="11"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Content Placeholder 2"/>
          <p:cNvSpPr>
            <a:spLocks noGrp="1"/>
          </p:cNvSpPr>
          <p:nvPr>
            <p:ph idx="13"/>
          </p:nvPr>
        </p:nvSpPr>
        <p:spPr>
          <a:xfrm>
            <a:off x="7589520" y="2057400"/>
            <a:ext cx="6583680" cy="5257800"/>
          </a:xfrm>
        </p:spPr>
        <p:txBody>
          <a:bodyPr lIns="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0" name="Content Placeholder 4"/>
          <p:cNvSpPr>
            <a:spLocks noGrp="1"/>
          </p:cNvSpPr>
          <p:nvPr>
            <p:ph sz="quarter" idx="18"/>
          </p:nvPr>
        </p:nvSpPr>
        <p:spPr>
          <a:xfrm>
            <a:off x="0" y="4114800"/>
            <a:ext cx="3657600" cy="4114800"/>
          </a:xfrm>
          <a:prstGeom prst="rect">
            <a:avLst/>
          </a:prstGeom>
          <a:solidFill>
            <a:schemeClr val="bg2"/>
          </a:solidFill>
        </p:spPr>
        <p:txBody>
          <a:bodyPr lIns="4572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 name="Title 5"/>
          <p:cNvSpPr txBox="1">
            <a:spLocks/>
          </p:cNvSpPr>
          <p:nvPr userDrawn="1"/>
        </p:nvSpPr>
        <p:spPr>
          <a:xfrm>
            <a:off x="0" y="0"/>
            <a:ext cx="7315200" cy="4114800"/>
          </a:xfrm>
          <a:prstGeom prst="rect">
            <a:avLst/>
          </a:prstGeom>
          <a:solidFill>
            <a:schemeClr val="accent2"/>
          </a:solidFill>
        </p:spPr>
        <p:txBody>
          <a:bodyPr vert="horz" lIns="228600" tIns="201168" rIns="228600" bIns="228600" rtlCol="0" anchor="t" anchorCtr="0">
            <a:noAutofit/>
          </a:bodyPr>
          <a:lstStyle>
            <a:lvl1pPr algn="l" defTabSz="730834" rtl="0" eaLnBrk="1" latinLnBrk="0" hangingPunct="1">
              <a:lnSpc>
                <a:spcPct val="90000"/>
              </a:lnSpc>
              <a:spcBef>
                <a:spcPct val="0"/>
              </a:spcBef>
              <a:buNone/>
              <a:defRPr sz="3836" kern="1200">
                <a:solidFill>
                  <a:schemeClr val="bg2"/>
                </a:solidFill>
                <a:latin typeface="+mj-lt"/>
                <a:ea typeface="Arial" charset="0"/>
                <a:cs typeface="Arial" charset="0"/>
              </a:defRPr>
            </a:lvl1pPr>
          </a:lstStyle>
          <a:p>
            <a:endParaRPr lang="en-US" b="0" i="0" dirty="0">
              <a:latin typeface="Arial Regular" charset="0"/>
            </a:endParaRPr>
          </a:p>
        </p:txBody>
      </p:sp>
      <p:sp>
        <p:nvSpPr>
          <p:cNvPr id="2" name="Title 1"/>
          <p:cNvSpPr>
            <a:spLocks noGrp="1"/>
          </p:cNvSpPr>
          <p:nvPr>
            <p:ph type="title"/>
          </p:nvPr>
        </p:nvSpPr>
        <p:spPr>
          <a:xfrm>
            <a:off x="457200" y="685800"/>
            <a:ext cx="6583680" cy="2743200"/>
          </a:xfrm>
        </p:spPr>
        <p:txBody>
          <a:bodyPr>
            <a:noAutofit/>
          </a:bodyPr>
          <a:lstStyle>
            <a:lvl1pPr>
              <a:spcBef>
                <a:spcPts val="600"/>
              </a:spcBef>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lumMod val="40000"/>
                    <a:lumOff val="60000"/>
                  </a:schemeClr>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no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bg2"/>
          </a:solidFill>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10972800" y="4114800"/>
            <a:ext cx="3657600" cy="4114800"/>
          </a:xfrm>
          <a:prstGeom prst="rect">
            <a:avLst/>
          </a:prstGeom>
          <a:solidFill>
            <a:schemeClr val="tx1"/>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sp>
        <p:nvSpPr>
          <p:cNvPr id="19" name="Content Placeholder 9"/>
          <p:cNvSpPr>
            <a:spLocks noGrp="1"/>
          </p:cNvSpPr>
          <p:nvPr>
            <p:ph sz="quarter" idx="19"/>
          </p:nvPr>
        </p:nvSpPr>
        <p:spPr>
          <a:xfrm>
            <a:off x="3657600" y="4114800"/>
            <a:ext cx="3657600" cy="4114800"/>
          </a:xfrm>
          <a:prstGeom prst="rect">
            <a:avLst/>
          </a:prstGeom>
          <a:no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21" name="Content Placeholder 7"/>
          <p:cNvSpPr>
            <a:spLocks noGrp="1"/>
          </p:cNvSpPr>
          <p:nvPr>
            <p:ph sz="quarter" idx="20"/>
          </p:nvPr>
        </p:nvSpPr>
        <p:spPr>
          <a:xfrm>
            <a:off x="7315200" y="4114800"/>
            <a:ext cx="3657600" cy="4114800"/>
          </a:xfrm>
          <a:prstGeom prst="rect">
            <a:avLst/>
          </a:prstGeom>
          <a:solidFill>
            <a:schemeClr val="bg2"/>
          </a:solidFill>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67FDFA15-57B0-7C48-8E19-F699BF4505B1}" type="slidenum">
              <a:rPr lang="en-US" sz="800" b="0" i="0" smtClean="0">
                <a:solidFill>
                  <a:schemeClr val="tx1"/>
                </a:solidFill>
                <a:latin typeface="IBM Plex Sans" charset="0"/>
                <a:ea typeface="IBM Plex Sans" charset="0"/>
                <a:cs typeface="IBM Plex Sans" charset="0"/>
              </a:rPr>
              <a:t>‹#›</a:t>
            </a:fld>
            <a:endParaRPr lang="en-US" sz="800" b="0" i="0" dirty="0">
              <a:solidFill>
                <a:schemeClr val="tx1"/>
              </a:solidFill>
              <a:latin typeface="IBM Plex Sans" charset="0"/>
              <a:ea typeface="IBM Plex Sans" charset="0"/>
              <a:cs typeface="IBM Plex Sans" charset="0"/>
            </a:endParaRPr>
          </a:p>
        </p:txBody>
      </p:sp>
      <p:sp>
        <p:nvSpPr>
          <p:cNvPr id="20" name="Text Placeholder 23"/>
          <p:cNvSpPr>
            <a:spLocks noGrp="1"/>
          </p:cNvSpPr>
          <p:nvPr>
            <p:ph type="body" sz="quarter" idx="21" hasCustomPrompt="1"/>
          </p:nvPr>
        </p:nvSpPr>
        <p:spPr>
          <a:xfrm>
            <a:off x="457200" y="7342632"/>
            <a:ext cx="3017520" cy="457200"/>
          </a:xfrm>
          <a:prstGeom prst="rect">
            <a:avLst/>
          </a:prstGeom>
        </p:spPr>
        <p:txBody>
          <a:bodyPr lIns="0" tIns="0" rIns="0" bIns="0" anchor="b"/>
          <a:lstStyle>
            <a:lvl1pPr>
              <a:defRPr lang="en-US" sz="800" dirty="0" smtClean="0">
                <a:solidFill>
                  <a:schemeClr val="tx1">
                    <a:alpha val="70000"/>
                  </a:schemeClr>
                </a:solidFill>
                <a:latin typeface="IBM Plex Sans" charset="0"/>
                <a:ea typeface="IBM Plex Sans" charset="0"/>
                <a:cs typeface="IBM Plex Sans" charset="0"/>
              </a:defRPr>
            </a:lvl1pPr>
          </a:lstStyle>
          <a:p>
            <a:pPr marL="0" lvl="0">
              <a:tabLst/>
            </a:pPr>
            <a:r>
              <a:rPr lang="en-US" dirty="0"/>
              <a:t>Source: Edit source here</a:t>
            </a:r>
          </a:p>
        </p:txBody>
      </p:sp>
      <p:grpSp>
        <p:nvGrpSpPr>
          <p:cNvPr id="17" name="Group 16"/>
          <p:cNvGrpSpPr/>
          <p:nvPr userDrawn="1"/>
        </p:nvGrpSpPr>
        <p:grpSpPr>
          <a:xfrm>
            <a:off x="914400" y="7899655"/>
            <a:ext cx="2713350" cy="220571"/>
            <a:chOff x="914400" y="7899655"/>
            <a:chExt cx="2713350" cy="220571"/>
          </a:xfrm>
        </p:grpSpPr>
        <p:sp>
          <p:nvSpPr>
            <p:cNvPr id="18"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23"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24"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8"/>
            <a:ext cx="6583680" cy="6629400"/>
          </a:xfrm>
        </p:spPr>
        <p:txBody>
          <a:bodyPr>
            <a:noAutofit/>
          </a:bodyPr>
          <a:lstStyle>
            <a:lvl1pPr>
              <a:spcBef>
                <a:spcPts val="600"/>
              </a:spcBef>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solidFill>
            <a:schemeClr val="tx2">
              <a:lumMod val="50000"/>
            </a:schemeClr>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tx1"/>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4114800"/>
            <a:ext cx="7315200" cy="4114800"/>
          </a:xfrm>
          <a:prstGeom prst="rect">
            <a:avLst/>
          </a:prstGeom>
          <a:solidFill>
            <a:schemeClr val="accent3"/>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sp>
        <p:nvSpPr>
          <p:cNvPr id="19"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_small type_dark">
    <p:bg>
      <p:bgPr>
        <a:solidFill>
          <a:schemeClr val="accent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24560" y="7544257"/>
            <a:ext cx="570973" cy="230561"/>
          </a:xfrm>
          <a:prstGeom prst="rect">
            <a:avLst/>
          </a:prstGeom>
        </p:spPr>
      </p:pic>
      <p:cxnSp>
        <p:nvCxnSpPr>
          <p:cNvPr id="19" name="Straight Connector 18"/>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itle 10"/>
          <p:cNvSpPr>
            <a:spLocks noGrp="1"/>
          </p:cNvSpPr>
          <p:nvPr>
            <p:ph type="title"/>
          </p:nvPr>
        </p:nvSpPr>
        <p:spPr>
          <a:xfrm>
            <a:off x="4114800" y="435811"/>
            <a:ext cx="9829800" cy="1188720"/>
          </a:xfrm>
        </p:spPr>
        <p:txBody>
          <a:bodyPr>
            <a:noAutofit/>
          </a:bodyPr>
          <a:lstStyle>
            <a:lvl1pPr marL="0" indent="0">
              <a:tabLst/>
              <a:defRPr sz="3600" b="1"/>
            </a:lvl1pPr>
          </a:lstStyle>
          <a:p>
            <a:r>
              <a:rPr lang="en-US" dirty="0"/>
              <a:t>Click to edit Master title style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3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66972"/>
            <a:ext cx="6583680" cy="6629400"/>
          </a:xfrm>
        </p:spPr>
        <p:txBody>
          <a:bodyPr>
            <a:noAutofit/>
          </a:bodyPr>
          <a:lstStyle>
            <a:lvl1pPr>
              <a:spcBef>
                <a:spcPts val="600"/>
              </a:spcBef>
              <a:defRPr>
                <a:solidFill>
                  <a:schemeClr val="tx1"/>
                </a:solidFill>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4087906"/>
            <a:ext cx="3657600" cy="4160520"/>
          </a:xfrm>
          <a:prstGeom prst="rect">
            <a:avLst/>
          </a:prstGeom>
          <a:solidFill>
            <a:schemeClr val="tx1"/>
          </a:solidFill>
          <a:ln>
            <a:noFill/>
          </a:ln>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4087906"/>
            <a:ext cx="3657600" cy="4160520"/>
          </a:xfrm>
          <a:prstGeom prst="rect">
            <a:avLst/>
          </a:prstGeom>
          <a:solidFill>
            <a:schemeClr val="bg2"/>
          </a:solidFill>
          <a:ln>
            <a:noFill/>
          </a:ln>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16880"/>
            <a:ext cx="7315200" cy="4114800"/>
          </a:xfrm>
          <a:prstGeom prst="rect">
            <a:avLst/>
          </a:prstGeom>
          <a:solidFill>
            <a:schemeClr val="accent2"/>
          </a:solidFill>
          <a:ln>
            <a:noFill/>
          </a:ln>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1520" y="7772400"/>
            <a:ext cx="1148181" cy="457200"/>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sp>
        <p:nvSpPr>
          <p:cNvPr id="26"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tx1">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7" name="Group 16"/>
          <p:cNvGrpSpPr/>
          <p:nvPr userDrawn="1"/>
        </p:nvGrpSpPr>
        <p:grpSpPr>
          <a:xfrm>
            <a:off x="914400" y="7899655"/>
            <a:ext cx="2713350" cy="220571"/>
            <a:chOff x="914400" y="7899655"/>
            <a:chExt cx="2713350" cy="220571"/>
          </a:xfrm>
        </p:grpSpPr>
        <p:sp>
          <p:nvSpPr>
            <p:cNvPr id="2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p:spPr>
        <p:txBody>
          <a:bodyPr vert="horz" lIns="457200" tIns="228600" rIns="228600" bIns="0" rtlCol="0" anchor="t">
            <a:noAutofit/>
          </a:bodyPr>
          <a:lstStyle>
            <a:lvl1pPr>
              <a:defRPr lang="en-US" dirty="0" smtClean="0">
                <a:solidFill>
                  <a:schemeClr val="bg2"/>
                </a:solidFill>
                <a:latin typeface="IBM Plex Sans" charset="0"/>
                <a:ea typeface="IBM Plex Sans" charset="0"/>
                <a:cs typeface="IBM Plex Sans" charset="0"/>
              </a:defRPr>
            </a:lvl1pPr>
            <a:lvl2pPr>
              <a:defRPr lang="en-US" dirty="0" smtClean="0">
                <a:solidFill>
                  <a:schemeClr val="bg2"/>
                </a:solidFill>
                <a:latin typeface="IBM Plex Sans" charset="0"/>
                <a:ea typeface="IBM Plex Sans" charset="0"/>
                <a:cs typeface="IBM Plex Sans" charset="0"/>
              </a:defRPr>
            </a:lvl2pPr>
            <a:lvl3pPr>
              <a:defRPr lang="en-US" dirty="0" smtClean="0">
                <a:solidFill>
                  <a:schemeClr val="bg2"/>
                </a:solidFill>
                <a:latin typeface="IBM Plex Sans" charset="0"/>
                <a:ea typeface="IBM Plex Sans" charset="0"/>
                <a:cs typeface="IBM Plex Sans" charset="0"/>
              </a:defRPr>
            </a:lvl3pPr>
            <a:lvl4pPr>
              <a:defRPr lang="en-US" dirty="0" smtClean="0">
                <a:solidFill>
                  <a:schemeClr val="bg2"/>
                </a:solidFill>
                <a:latin typeface="IBM Plex Sans" charset="0"/>
                <a:ea typeface="IBM Plex Sans" charset="0"/>
                <a:cs typeface="IBM Plex Sans" charset="0"/>
              </a:defRPr>
            </a:lvl4pPr>
            <a:lvl5pPr>
              <a:defRPr lang="en-US" dirty="0">
                <a:solidFill>
                  <a:schemeClr val="bg2"/>
                </a:solidFill>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cxnSp>
        <p:nvCxnSpPr>
          <p:cNvPr id="24" name="Straight Connector 23"/>
          <p:cNvCxnSpPr/>
          <p:nvPr userDrawn="1"/>
        </p:nvCxnSpPr>
        <p:spPr>
          <a:xfrm>
            <a:off x="73152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09728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6576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914400" y="7899655"/>
            <a:ext cx="2713350" cy="220571"/>
            <a:chOff x="914400" y="7899655"/>
            <a:chExt cx="2713350" cy="220571"/>
          </a:xfrm>
        </p:grpSpPr>
        <p:sp>
          <p:nvSpPr>
            <p:cNvPr id="2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a:t>
              </a:r>
              <a:r>
                <a:rPr lang="en-US" sz="400" b="0" i="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2021 IBM Corporation</a:t>
              </a:r>
              <a:r>
                <a:rPr lang="en-US" sz="799" b="0" i="0" baseline="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 </a:t>
              </a:r>
            </a:p>
          </p:txBody>
        </p:sp>
        <p:sp>
          <p:nvSpPr>
            <p:cNvPr id="21"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a:solidFill>
            <a:schemeClr val="accent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a:solidFill>
            <a:schemeClr val="bg1"/>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a:solidFill>
            <a:schemeClr val="accent3"/>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ADBD9EFC-D117-B243-8A9E-F145B380E895}" type="slidenum">
              <a:rPr lang="en-US" sz="800" b="0" i="0" smtClean="0">
                <a:solidFill>
                  <a:schemeClr val="bg2"/>
                </a:solidFill>
                <a:latin typeface="IBM Plex Sans" charset="0"/>
                <a:ea typeface="IBM Plex Sans" charset="0"/>
                <a:cs typeface="IBM Plex Sans" charset="0"/>
              </a:rPr>
              <a:t>‹#›</a:t>
            </a:fld>
            <a:endParaRPr lang="en-US" sz="800" b="0" i="0" dirty="0">
              <a:solidFill>
                <a:schemeClr val="bg2"/>
              </a:solidFill>
              <a:latin typeface="IBM Plex Sans" charset="0"/>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grpSp>
        <p:nvGrpSpPr>
          <p:cNvPr id="31" name="Group 30"/>
          <p:cNvGrpSpPr/>
          <p:nvPr userDrawn="1"/>
        </p:nvGrpSpPr>
        <p:grpSpPr>
          <a:xfrm>
            <a:off x="914400" y="7899655"/>
            <a:ext cx="2713350" cy="220571"/>
            <a:chOff x="914400" y="7899655"/>
            <a:chExt cx="2713350" cy="220571"/>
          </a:xfrm>
        </p:grpSpPr>
        <p:sp>
          <p:nvSpPr>
            <p:cNvPr id="32"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a:t>
              </a:r>
              <a:r>
                <a:rPr lang="en-US" sz="400" b="0" i="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2021 IBM Corporation</a:t>
              </a:r>
              <a:r>
                <a:rPr lang="en-US" sz="799" b="0" i="0" baseline="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 </a:t>
              </a:r>
            </a:p>
          </p:txBody>
        </p:sp>
        <p:sp>
          <p:nvSpPr>
            <p:cNvPr id="33"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34"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2057400"/>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2057398"/>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2057398"/>
            <a:ext cx="3657600" cy="5486400"/>
          </a:xfrm>
          <a:prstGeom prst="rect">
            <a:avLst/>
          </a:prstGeom>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057400"/>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0" name="Straight Connector 9"/>
          <p:cNvCxnSpPr/>
          <p:nvPr userDrawn="1"/>
        </p:nvCxnSpPr>
        <p:spPr>
          <a:xfrm>
            <a:off x="73152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9728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6576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a:defRPr lang="en-US" sz="800" dirty="0" smtClean="0">
                <a:solidFill>
                  <a:schemeClr val="bg2">
                    <a:alpha val="70000"/>
                  </a:schemeClr>
                </a:solidFill>
                <a:latin typeface="IBM Plex Sans" charset="0"/>
                <a:ea typeface="IBM Plex Sans" charset="0"/>
                <a:cs typeface="IBM Plex Sans" charset="0"/>
              </a:defRPr>
            </a:lvl1pPr>
          </a:lstStyle>
          <a:p>
            <a:pPr marL="0" lvl="0">
              <a:tabLst/>
            </a:pPr>
            <a:r>
              <a:rPr lang="en-US" dirty="0"/>
              <a:t>Source: Edit source here</a:t>
            </a:r>
          </a:p>
        </p:txBody>
      </p:sp>
      <p:sp>
        <p:nvSpPr>
          <p:cNvPr id="19"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4-5_Title and Content">
    <p:bg>
      <p:bgPr>
        <a:solidFill>
          <a:schemeClr val="accent2"/>
        </a:solidFill>
        <a:effectLst/>
      </p:bgPr>
    </p:bg>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2057400"/>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2057398"/>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2057398"/>
            <a:ext cx="3657600" cy="5486400"/>
          </a:xfrm>
          <a:prstGeom prst="rect">
            <a:avLst/>
          </a:prstGeom>
          <a:solidFill>
            <a:schemeClr val="accent2"/>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057400"/>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0" name="Straight Connector 9"/>
          <p:cNvCxnSpPr/>
          <p:nvPr userDrawn="1"/>
        </p:nvCxnSpPr>
        <p:spPr>
          <a:xfrm>
            <a:off x="73152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9728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6576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19"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Content Placeholder 2"/>
          <p:cNvSpPr>
            <a:spLocks noGrp="1"/>
          </p:cNvSpPr>
          <p:nvPr>
            <p:ph idx="14"/>
          </p:nvPr>
        </p:nvSpPr>
        <p:spPr>
          <a:xfrm>
            <a:off x="10973773" y="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6" name="Content Placeholder 2"/>
          <p:cNvSpPr>
            <a:spLocks noGrp="1"/>
          </p:cNvSpPr>
          <p:nvPr>
            <p:ph idx="15"/>
          </p:nvPr>
        </p:nvSpPr>
        <p:spPr>
          <a:xfrm>
            <a:off x="73152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6"/>
          </p:nvPr>
        </p:nvSpPr>
        <p:spPr>
          <a:xfrm>
            <a:off x="10973773"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8" name="Content Placeholder 2"/>
          <p:cNvSpPr>
            <a:spLocks noGrp="1"/>
          </p:cNvSpPr>
          <p:nvPr>
            <p:ph idx="17"/>
          </p:nvPr>
        </p:nvSpPr>
        <p:spPr>
          <a:xfrm>
            <a:off x="36576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2" name="Title 1"/>
          <p:cNvSpPr>
            <a:spLocks noGrp="1"/>
          </p:cNvSpPr>
          <p:nvPr>
            <p:ph type="title"/>
          </p:nvPr>
        </p:nvSpPr>
        <p:spPr>
          <a:xfrm>
            <a:off x="457200" y="2057400"/>
            <a:ext cx="2971800" cy="36576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6_Title and Content">
    <p:bg>
      <p:bgPr>
        <a:solidFill>
          <a:schemeClr val="accent2"/>
        </a:solidFill>
        <a:effectLst/>
      </p:bgPr>
    </p:bg>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Content Placeholder 2"/>
          <p:cNvSpPr>
            <a:spLocks noGrp="1"/>
          </p:cNvSpPr>
          <p:nvPr>
            <p:ph idx="14"/>
          </p:nvPr>
        </p:nvSpPr>
        <p:spPr>
          <a:xfrm>
            <a:off x="10973773" y="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6" name="Content Placeholder 2"/>
          <p:cNvSpPr>
            <a:spLocks noGrp="1"/>
          </p:cNvSpPr>
          <p:nvPr>
            <p:ph idx="15"/>
          </p:nvPr>
        </p:nvSpPr>
        <p:spPr>
          <a:xfrm>
            <a:off x="7315200"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6"/>
          </p:nvPr>
        </p:nvSpPr>
        <p:spPr>
          <a:xfrm>
            <a:off x="10973773"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8" name="Content Placeholder 2"/>
          <p:cNvSpPr>
            <a:spLocks noGrp="1"/>
          </p:cNvSpPr>
          <p:nvPr>
            <p:ph idx="17"/>
          </p:nvPr>
        </p:nvSpPr>
        <p:spPr>
          <a:xfrm>
            <a:off x="3657600"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2" name="Title 1"/>
          <p:cNvSpPr>
            <a:spLocks noGrp="1"/>
          </p:cNvSpPr>
          <p:nvPr>
            <p:ph type="title"/>
          </p:nvPr>
        </p:nvSpPr>
        <p:spPr>
          <a:xfrm>
            <a:off x="457200" y="2057400"/>
            <a:ext cx="2971800" cy="36576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lumMod val="40000"/>
                    <a:lumOff val="60000"/>
                  </a:schemeClr>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2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2-8_Title and Content">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a:defRPr lang="en-US" sz="1600" dirty="0">
                <a:solidFill>
                  <a:schemeClr val="accent1">
                    <a:lumMod val="40000"/>
                    <a:lumOff val="60000"/>
                  </a:schemeClr>
                </a:solidFill>
                <a:latin typeface="IBM Plex Sans" charset="0"/>
                <a:ea typeface="IBM Plex Sans" charset="0"/>
                <a:cs typeface="IBM Plex Sans" charset="0"/>
              </a:defRPr>
            </a:lvl1pPr>
          </a:lstStyle>
          <a:p>
            <a:pPr marL="0" lvl="0">
              <a:tabLst/>
            </a:pPr>
            <a:r>
              <a:rPr lang="en-US" dirty="0"/>
              <a:t>Click to edit Master text styles</a:t>
            </a:r>
          </a:p>
        </p:txBody>
      </p:sp>
      <p:sp>
        <p:nvSpPr>
          <p:cNvPr id="22" name="Content Placeholder 1"/>
          <p:cNvSpPr>
            <a:spLocks noGrp="1"/>
          </p:cNvSpPr>
          <p:nvPr>
            <p:ph idx="15" hasCustomPrompt="1"/>
          </p:nvPr>
        </p:nvSpPr>
        <p:spPr>
          <a:xfrm>
            <a:off x="7308848" y="2"/>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3" name="Content Placeholder 2"/>
          <p:cNvSpPr>
            <a:spLocks noGrp="1"/>
          </p:cNvSpPr>
          <p:nvPr>
            <p:ph idx="16" hasCustomPrompt="1"/>
          </p:nvPr>
        </p:nvSpPr>
        <p:spPr>
          <a:xfrm>
            <a:off x="10967421" y="0"/>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4" name="Content Placeholder 3"/>
          <p:cNvSpPr>
            <a:spLocks noGrp="1"/>
          </p:cNvSpPr>
          <p:nvPr>
            <p:ph idx="17" hasCustomPrompt="1"/>
          </p:nvPr>
        </p:nvSpPr>
        <p:spPr>
          <a:xfrm>
            <a:off x="3651248" y="2"/>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5" name="Title 7"/>
          <p:cNvSpPr>
            <a:spLocks noGrp="1"/>
          </p:cNvSpPr>
          <p:nvPr>
            <p:ph type="title"/>
          </p:nvPr>
        </p:nvSpPr>
        <p:spPr>
          <a:xfrm>
            <a:off x="457200" y="2057400"/>
            <a:ext cx="2971800" cy="3657600"/>
          </a:xfrm>
        </p:spPr>
        <p:txBody>
          <a:bodyPr tIns="228600"/>
          <a:lstStyle/>
          <a:p>
            <a:endParaRPr lang="en-US" dirty="0"/>
          </a:p>
        </p:txBody>
      </p:sp>
      <p:cxnSp>
        <p:nvCxnSpPr>
          <p:cNvPr id="27" name="Straight Connector 26"/>
          <p:cNvCxnSpPr/>
          <p:nvPr userDrawn="1"/>
        </p:nvCxnSpPr>
        <p:spPr>
          <a:xfrm>
            <a:off x="73152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09728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657600" y="411480"/>
            <a:ext cx="0" cy="736092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2-8_Title and Content">
    <p:bg>
      <p:bgPr>
        <a:solidFill>
          <a:schemeClr val="tx1"/>
        </a:solidFill>
        <a:effectLst/>
      </p:bgPr>
    </p:bg>
    <p:spTree>
      <p:nvGrpSpPr>
        <p:cNvPr id="1" name=""/>
        <p:cNvGrpSpPr/>
        <p:nvPr/>
      </p:nvGrpSpPr>
      <p:grpSpPr>
        <a:xfrm>
          <a:off x="0" y="0"/>
          <a:ext cx="0" cy="0"/>
          <a:chOff x="0" y="0"/>
          <a:chExt cx="0" cy="0"/>
        </a:xfrm>
      </p:grpSpPr>
      <p:sp>
        <p:nvSpPr>
          <p:cNvPr id="22" name="Content Placeholder 1"/>
          <p:cNvSpPr>
            <a:spLocks noGrp="1"/>
          </p:cNvSpPr>
          <p:nvPr>
            <p:ph idx="15" hasCustomPrompt="1"/>
          </p:nvPr>
        </p:nvSpPr>
        <p:spPr>
          <a:xfrm>
            <a:off x="7315200" y="2"/>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3" name="Content Placeholder 2"/>
          <p:cNvSpPr>
            <a:spLocks noGrp="1"/>
          </p:cNvSpPr>
          <p:nvPr>
            <p:ph idx="16" hasCustomPrompt="1"/>
          </p:nvPr>
        </p:nvSpPr>
        <p:spPr>
          <a:xfrm>
            <a:off x="10973773" y="0"/>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4" name="Content Placeholder 3"/>
          <p:cNvSpPr>
            <a:spLocks noGrp="1"/>
          </p:cNvSpPr>
          <p:nvPr>
            <p:ph idx="17" hasCustomPrompt="1"/>
          </p:nvPr>
        </p:nvSpPr>
        <p:spPr>
          <a:xfrm>
            <a:off x="3657600" y="2"/>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cxnSp>
        <p:nvCxnSpPr>
          <p:cNvPr id="27" name="Straight Connector 26"/>
          <p:cNvCxnSpPr/>
          <p:nvPr userDrawn="1"/>
        </p:nvCxnSpPr>
        <p:spPr>
          <a:xfrm>
            <a:off x="73152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09728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657600" y="411480"/>
            <a:ext cx="0" cy="736092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p:cNvSpPr>
            <a:spLocks noGrp="1"/>
          </p:cNvSpPr>
          <p:nvPr>
            <p:ph idx="18"/>
          </p:nvPr>
        </p:nvSpPr>
        <p:spPr>
          <a:xfrm>
            <a:off x="-973" y="0"/>
            <a:ext cx="3657600" cy="8229600"/>
          </a:xfrm>
          <a:prstGeom prst="rect">
            <a:avLst/>
          </a:prstGeom>
          <a:noFill/>
        </p:spPr>
        <p:txBody>
          <a:bodyPr lIns="228600" tIns="228600" rIns="0" bIns="0"/>
          <a:lstStyle>
            <a:lvl1pPr>
              <a:defRPr>
                <a:latin typeface="IBM Plex Sans" panose="020B0503050000000000" pitchFamily="34" charset="0"/>
              </a:defRPr>
            </a:lvl1pPr>
          </a:lstStyle>
          <a:p>
            <a:endParaRPr lang="en-US" sz="7200" b="1" dirty="0"/>
          </a:p>
          <a:p>
            <a:endParaRPr lang="en-US" dirty="0"/>
          </a:p>
        </p:txBody>
      </p:sp>
      <p:sp>
        <p:nvSpPr>
          <p:cNvPr id="11"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a:defRPr sz="1600">
                <a:solidFill>
                  <a:schemeClr val="accent1"/>
                </a:solidFill>
                <a:latin typeface="IBM Plex Sans" panose="020B0503050000000000" pitchFamily="34"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_small type_light">
    <p:bg>
      <p:bgPr>
        <a:solidFill>
          <a:schemeClr val="bg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cxnSp>
        <p:nvCxnSpPr>
          <p:cNvPr id="15" name="Straight Connector 14"/>
          <p:cNvCxnSpPr/>
          <p:nvPr userDrawn="1"/>
        </p:nvCxnSpPr>
        <p:spPr>
          <a:xfrm>
            <a:off x="18288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24560" y="7544257"/>
            <a:ext cx="570972" cy="230561"/>
          </a:xfrm>
          <a:prstGeom prst="rect">
            <a:avLst/>
          </a:prstGeom>
        </p:spPr>
      </p:pic>
      <p:cxnSp>
        <p:nvCxnSpPr>
          <p:cNvPr id="12" name="Straight Connector 11"/>
          <p:cNvCxnSpPr/>
          <p:nvPr userDrawn="1"/>
        </p:nvCxnSpPr>
        <p:spPr>
          <a:xfrm>
            <a:off x="5943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0515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657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itle 10"/>
          <p:cNvSpPr>
            <a:spLocks noGrp="1"/>
          </p:cNvSpPr>
          <p:nvPr>
            <p:ph type="title"/>
          </p:nvPr>
        </p:nvSpPr>
        <p:spPr>
          <a:xfrm>
            <a:off x="4114800" y="435811"/>
            <a:ext cx="9829800" cy="1188720"/>
          </a:xfrm>
        </p:spPr>
        <p:txBody>
          <a:bodyPr>
            <a:noAutofit/>
          </a:bodyPr>
          <a:lstStyle>
            <a:lvl1pPr marL="0" indent="0">
              <a:tabLst/>
              <a:defRPr sz="3600" b="1">
                <a:solidFill>
                  <a:schemeClr val="tx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normAutofit/>
          </a:bodyPr>
          <a:lstStyle>
            <a:lvl1pPr>
              <a:lnSpc>
                <a:spcPct val="90000"/>
              </a:lnSpc>
              <a:defRPr sz="360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2941" y="53122"/>
            <a:ext cx="2131024" cy="848563"/>
          </a:xfrm>
          <a:prstGeom prst="rect">
            <a:avLst/>
          </a:prstGeom>
        </p:spPr>
      </p:pic>
    </p:spTree>
    <p:extLst>
      <p:ext uri="{BB962C8B-B14F-4D97-AF65-F5344CB8AC3E}">
        <p14:creationId xmlns:p14="http://schemas.microsoft.com/office/powerpoint/2010/main" val="387791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theme" Target="../theme/theme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image" Target="../media/image3.png"/><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theme" Target="../theme/theme3.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8150"/>
            <a:ext cx="6583680" cy="1143000"/>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457200" y="2057400"/>
            <a:ext cx="6583680" cy="5486400"/>
          </a:xfrm>
          <a:prstGeom prst="rect">
            <a:avLst/>
          </a:prstGeom>
        </p:spPr>
        <p:txBody>
          <a:bodyPr vert="horz" lIns="0" tIns="228600" rIns="0" bIns="0" rtlCol="0" anchor="t">
            <a:noAutofit/>
          </a:bodyPr>
          <a:lstStyle/>
          <a:p>
            <a:pPr lvl="0"/>
            <a:r>
              <a:rPr lang="en-US" dirty="0"/>
              <a:t>Click to edit Master text styles</a:t>
            </a:r>
          </a:p>
        </p:txBody>
      </p:sp>
    </p:spTree>
    <p:extLst>
      <p:ext uri="{BB962C8B-B14F-4D97-AF65-F5344CB8AC3E}">
        <p14:creationId xmlns:p14="http://schemas.microsoft.com/office/powerpoint/2010/main" val="2807518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766" r:id="rId3"/>
    <p:sldLayoutId id="2147483754" r:id="rId4"/>
    <p:sldLayoutId id="2147483681" r:id="rId5"/>
    <p:sldLayoutId id="2147483684" r:id="rId6"/>
    <p:sldLayoutId id="2147483767" r:id="rId7"/>
    <p:sldLayoutId id="2147483731" r:id="rId8"/>
    <p:sldLayoutId id="2147483757" r:id="rId9"/>
    <p:sldLayoutId id="2147483768" r:id="rId10"/>
    <p:sldLayoutId id="2147483758" r:id="rId11"/>
    <p:sldLayoutId id="2147483669" r:id="rId12"/>
    <p:sldLayoutId id="2147483769" r:id="rId13"/>
    <p:sldLayoutId id="2147483773" r:id="rId14"/>
    <p:sldLayoutId id="2147483771" r:id="rId15"/>
    <p:sldLayoutId id="2147483772" r:id="rId16"/>
    <p:sldLayoutId id="2147483774" r:id="rId17"/>
    <p:sldLayoutId id="2147483730" r:id="rId18"/>
    <p:sldLayoutId id="2147483770" r:id="rId19"/>
    <p:sldLayoutId id="2147483752" r:id="rId20"/>
  </p:sldLayoutIdLst>
  <p:txStyles>
    <p:titleStyle>
      <a:lvl1pPr algn="l" defTabSz="1097280" rtl="0" eaLnBrk="1" latinLnBrk="0" hangingPunct="1">
        <a:lnSpc>
          <a:spcPct val="90000"/>
        </a:lnSpc>
        <a:spcBef>
          <a:spcPct val="0"/>
        </a:spcBef>
        <a:buNone/>
        <a:defRPr sz="3600" b="0" i="0" kern="1200">
          <a:solidFill>
            <a:schemeClr val="bg2"/>
          </a:solidFill>
          <a:latin typeface="IBM Plex Sans" panose="020B0503050000000000" pitchFamily="34" charset="0"/>
          <a:ea typeface="IBM Plex Sans" panose="020B0503050000000000" pitchFamily="34" charset="0"/>
          <a:cs typeface="Arial" charset="0"/>
        </a:defRPr>
      </a:lvl1pPr>
    </p:titleStyle>
    <p:bodyStyle>
      <a:lvl1pPr marL="0" indent="0" algn="l" defTabSz="1097280" rtl="0" eaLnBrk="1" latinLnBrk="0" hangingPunct="1">
        <a:lnSpc>
          <a:spcPct val="105000"/>
        </a:lnSpc>
        <a:spcBef>
          <a:spcPts val="600"/>
        </a:spcBef>
        <a:buFontTx/>
        <a:buNone/>
        <a:tabLst/>
        <a:defRPr lang="en-US" sz="2000" b="0" i="0" kern="1200" dirty="0" smtClean="0">
          <a:solidFill>
            <a:schemeClr val="bg2"/>
          </a:solidFill>
          <a:latin typeface="IBM Plex Sans" charset="0"/>
          <a:ea typeface="IBM Plex Sans" charset="0"/>
          <a:cs typeface="Arial" charset="0"/>
        </a:defRPr>
      </a:lvl1pPr>
      <a:lvl2pPr marL="228600" indent="-228600" algn="l" defTabSz="1097280" rtl="0" eaLnBrk="1" latinLnBrk="0" hangingPunct="1">
        <a:lnSpc>
          <a:spcPct val="105000"/>
        </a:lnSpc>
        <a:spcBef>
          <a:spcPts val="600"/>
        </a:spcBef>
        <a:buFont typeface="LucidaGrande" charset="0"/>
        <a:buChar char="-"/>
        <a:defRPr lang="en-US" sz="2000" b="0" i="0" kern="1200" dirty="0" smtClean="0">
          <a:solidFill>
            <a:schemeClr val="bg2"/>
          </a:solidFill>
          <a:latin typeface="IBM Plex Sans" charset="0"/>
          <a:ea typeface="IBM Plex Sans" charset="0"/>
          <a:cs typeface="Arial" charset="0"/>
        </a:defRPr>
      </a:lvl2pPr>
      <a:lvl3pPr marL="4572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bg2"/>
          </a:solidFill>
          <a:latin typeface="IBM Plex Sans" charset="0"/>
          <a:ea typeface="IBM Plex Sans" charset="0"/>
          <a:cs typeface="Arial" charset="0"/>
        </a:defRPr>
      </a:lvl3pPr>
      <a:lvl4pPr marL="685800" indent="-228600" algn="l" defTabSz="1097280" rtl="0" eaLnBrk="1" latinLnBrk="0" hangingPunct="1">
        <a:lnSpc>
          <a:spcPct val="105000"/>
        </a:lnSpc>
        <a:spcBef>
          <a:spcPts val="600"/>
        </a:spcBef>
        <a:buFont typeface=".AppleSystemUIFont" charset="-120"/>
        <a:buChar char="–"/>
        <a:defRPr lang="en-US" sz="2000" b="0" i="0" kern="1200" dirty="0" smtClean="0">
          <a:solidFill>
            <a:schemeClr val="bg2"/>
          </a:solidFill>
          <a:latin typeface="IBM Plex Sans" charset="0"/>
          <a:ea typeface="+mn-ea"/>
          <a:cs typeface="+mn-cs"/>
        </a:defRPr>
      </a:lvl4pPr>
      <a:lvl5pPr marL="914400" indent="-228600" algn="l" defTabSz="1097280" rtl="0" eaLnBrk="1" latinLnBrk="0" hangingPunct="1">
        <a:lnSpc>
          <a:spcPct val="105000"/>
        </a:lnSpc>
        <a:spcBef>
          <a:spcPts val="600"/>
        </a:spcBef>
        <a:buFont typeface="Arial" panose="020B0604020202020204" pitchFamily="34" charset="0"/>
        <a:buChar char="•"/>
        <a:defRPr lang="en-US" sz="2000" b="0" i="0" kern="1200" dirty="0">
          <a:solidFill>
            <a:schemeClr val="bg2"/>
          </a:solidFill>
          <a:latin typeface="IBM Plex Sans"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p:txBody>
      </p:sp>
      <p:grpSp>
        <p:nvGrpSpPr>
          <p:cNvPr id="8" name="Group 7"/>
          <p:cNvGrpSpPr/>
          <p:nvPr userDrawn="1"/>
        </p:nvGrpSpPr>
        <p:grpSpPr>
          <a:xfrm>
            <a:off x="914400" y="7899655"/>
            <a:ext cx="2621910" cy="220571"/>
            <a:chOff x="914400" y="7899655"/>
            <a:chExt cx="2621910" cy="220571"/>
          </a:xfrm>
        </p:grpSpPr>
        <p:sp>
          <p:nvSpPr>
            <p:cNvPr id="9"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0" name="Date Placeholder 2"/>
            <p:cNvSpPr txBox="1">
              <a:spLocks/>
            </p:cNvSpPr>
            <p:nvPr userDrawn="1"/>
          </p:nvSpPr>
          <p:spPr>
            <a:xfrm>
              <a:off x="2256150" y="7899655"/>
              <a:ext cx="128016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1"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876514636"/>
      </p:ext>
    </p:extLst>
  </p:cSld>
  <p:clrMap bg1="lt1" tx1="dk1" bg2="lt2" tx2="dk2" accent1="accent1" accent2="accent2" accent3="accent3" accent4="accent4" accent5="accent5" accent6="accent6" hlink="hlink" folHlink="folHlink"/>
  <p:sldLayoutIdLst>
    <p:sldLayoutId id="2147483686" r:id="rId1"/>
    <p:sldLayoutId id="2147483745" r:id="rId2"/>
    <p:sldLayoutId id="2147483733" r:id="rId3"/>
    <p:sldLayoutId id="2147483746" r:id="rId4"/>
    <p:sldLayoutId id="2147483776" r:id="rId5"/>
    <p:sldLayoutId id="2147483777" r:id="rId6"/>
    <p:sldLayoutId id="2147483781" r:id="rId7"/>
    <p:sldLayoutId id="2147483701" r:id="rId8"/>
    <p:sldLayoutId id="2147483751" r:id="rId9"/>
    <p:sldLayoutId id="2147483779" r:id="rId10"/>
    <p:sldLayoutId id="2147483702" r:id="rId11"/>
    <p:sldLayoutId id="2147483744" r:id="rId12"/>
    <p:sldLayoutId id="2147483759" r:id="rId13"/>
    <p:sldLayoutId id="2147483760" r:id="rId14"/>
    <p:sldLayoutId id="2147483687" r:id="rId15"/>
    <p:sldLayoutId id="2147483685" r:id="rId16"/>
    <p:sldLayoutId id="2147483783" r:id="rId17"/>
    <p:sldLayoutId id="2147483784" r:id="rId18"/>
    <p:sldLayoutId id="2147483785" r:id="rId19"/>
    <p:sldLayoutId id="2147483792" r:id="rId20"/>
    <p:sldLayoutId id="2147483798" r:id="rId21"/>
    <p:sldLayoutId id="2147483793" r:id="rId22"/>
    <p:sldLayoutId id="2147483794" r:id="rId23"/>
  </p:sldLayoutIdLst>
  <p:txStyles>
    <p:titleStyle>
      <a:lvl1pPr algn="l" defTabSz="1097280" rtl="0" eaLnBrk="1" latinLnBrk="0" hangingPunct="1">
        <a:lnSpc>
          <a:spcPct val="90000"/>
        </a:lnSpc>
        <a:spcBef>
          <a:spcPct val="0"/>
        </a:spcBef>
        <a:buNone/>
        <a:defRPr sz="3600" b="0" i="0" kern="1200">
          <a:solidFill>
            <a:schemeClr val="bg2"/>
          </a:solidFill>
          <a:latin typeface="IBM Plex Sans" charset="0"/>
          <a:ea typeface="IBM Plex Sans" charset="0"/>
          <a:cs typeface="IBM Plex Sans" charset="0"/>
        </a:defRPr>
      </a:lvl1pPr>
    </p:titleStyle>
    <p:bodyStyle>
      <a:lvl1pPr marL="0" indent="0" algn="l" defTabSz="1097280" rtl="0" eaLnBrk="1" latinLnBrk="0" hangingPunct="1">
        <a:lnSpc>
          <a:spcPct val="105000"/>
        </a:lnSpc>
        <a:spcBef>
          <a:spcPts val="600"/>
        </a:spcBef>
        <a:buFontTx/>
        <a:buNone/>
        <a:tabLst/>
        <a:defRPr sz="2000" b="0" i="0" kern="1200">
          <a:solidFill>
            <a:schemeClr val="bg2"/>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bg2"/>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bg2"/>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p:txBody>
      </p:sp>
      <p:pic>
        <p:nvPicPr>
          <p:cNvPr id="15" name="Picture 14"/>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grpSp>
        <p:nvGrpSpPr>
          <p:cNvPr id="9" name="Group 8"/>
          <p:cNvGrpSpPr/>
          <p:nvPr userDrawn="1"/>
        </p:nvGrpSpPr>
        <p:grpSpPr>
          <a:xfrm>
            <a:off x="914400" y="7899655"/>
            <a:ext cx="2713350" cy="220571"/>
            <a:chOff x="914400" y="7899655"/>
            <a:chExt cx="2713350" cy="220571"/>
          </a:xfrm>
        </p:grpSpPr>
        <p:sp>
          <p:nvSpPr>
            <p:cNvPr id="1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Tree>
    <p:extLst>
      <p:ext uri="{BB962C8B-B14F-4D97-AF65-F5344CB8AC3E}">
        <p14:creationId xmlns:p14="http://schemas.microsoft.com/office/powerpoint/2010/main" val="3191071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63" r:id="rId3"/>
    <p:sldLayoutId id="2147483764" r:id="rId4"/>
    <p:sldLayoutId id="2147483737" r:id="rId5"/>
    <p:sldLayoutId id="2147483761" r:id="rId6"/>
    <p:sldLayoutId id="2147483762" r:id="rId7"/>
    <p:sldLayoutId id="2147483791" r:id="rId8"/>
    <p:sldLayoutId id="2147483796" r:id="rId9"/>
    <p:sldLayoutId id="2147483795" r:id="rId10"/>
    <p:sldLayoutId id="2147483749" r:id="rId11"/>
    <p:sldLayoutId id="2147483747" r:id="rId12"/>
    <p:sldLayoutId id="2147483748" r:id="rId13"/>
    <p:sldLayoutId id="2147483797" r:id="rId14"/>
    <p:sldLayoutId id="2147483782" r:id="rId15"/>
    <p:sldLayoutId id="2147483739" r:id="rId16"/>
    <p:sldLayoutId id="2147483765" r:id="rId17"/>
    <p:sldLayoutId id="2147483775" r:id="rId18"/>
    <p:sldLayoutId id="2147483780" r:id="rId19"/>
    <p:sldLayoutId id="2147483743" r:id="rId20"/>
    <p:sldLayoutId id="2147483750" r:id="rId21"/>
    <p:sldLayoutId id="2147483753" r:id="rId22"/>
    <p:sldLayoutId id="2147483713" r:id="rId23"/>
    <p:sldLayoutId id="2147483714" r:id="rId24"/>
  </p:sldLayoutIdLst>
  <p:txStyles>
    <p:title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p:titleStyle>
    <p:body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dirty="0" smtClean="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grpSp>
        <p:nvGrpSpPr>
          <p:cNvPr id="9" name="Group 8"/>
          <p:cNvGrpSpPr/>
          <p:nvPr userDrawn="1"/>
        </p:nvGrpSpPr>
        <p:grpSpPr>
          <a:xfrm>
            <a:off x="914400" y="7899655"/>
            <a:ext cx="2713350" cy="220571"/>
            <a:chOff x="914400" y="7899655"/>
            <a:chExt cx="2713350" cy="220571"/>
          </a:xfrm>
        </p:grpSpPr>
        <p:sp>
          <p:nvSpPr>
            <p:cNvPr id="1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a:t>
              </a:r>
              <a:r>
                <a:rPr lang="en-US" sz="400" b="0" i="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2021 IBM Corporation</a:t>
              </a:r>
              <a:r>
                <a:rPr lang="en-US" sz="799" b="0" i="0" baseline="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 </a:t>
              </a:r>
            </a:p>
          </p:txBody>
        </p:sp>
        <p:sp>
          <p:nvSpPr>
            <p:cNvPr id="11"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
        <p:nvSpPr>
          <p:cNvPr id="1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1068972048"/>
      </p:ext>
    </p:extLst>
  </p:cSld>
  <p:clrMap bg1="lt1" tx1="dk1" bg2="lt2" tx2="dk2" accent1="accent1" accent2="accent2" accent3="accent3" accent4="accent4" accent5="accent5" accent6="accent6" hlink="hlink" folHlink="folHlink"/>
  <p:sldLayoutIdLst>
    <p:sldLayoutId id="2147483716" r:id="rId1"/>
    <p:sldLayoutId id="2147483724" r:id="rId2"/>
    <p:sldLayoutId id="2147483725" r:id="rId3"/>
    <p:sldLayoutId id="2147483729" r:id="rId4"/>
    <p:sldLayoutId id="2147483790" r:id="rId5"/>
    <p:sldLayoutId id="2147483728" r:id="rId6"/>
    <p:sldLayoutId id="2147483786" r:id="rId7"/>
    <p:sldLayoutId id="2147483721" r:id="rId8"/>
    <p:sldLayoutId id="2147483787" r:id="rId9"/>
    <p:sldLayoutId id="2147483788" r:id="rId10"/>
    <p:sldLayoutId id="2147483789" r:id="rId11"/>
  </p:sldLayoutIdLst>
  <p:txStyles>
    <p:titleStyle>
      <a:lvl1pPr algn="l" defTabSz="1097280" rtl="0" eaLnBrk="1" latinLnBrk="0" hangingPunct="1">
        <a:lnSpc>
          <a:spcPct val="90000"/>
        </a:lnSpc>
        <a:spcBef>
          <a:spcPct val="0"/>
        </a:spcBef>
        <a:buNone/>
        <a:defRPr sz="3600" b="0" i="0" kern="1200">
          <a:solidFill>
            <a:schemeClr val="bg2"/>
          </a:solidFill>
          <a:latin typeface="IBM Plex Sans" charset="0"/>
          <a:ea typeface="IBM Plex Sans" charset="0"/>
          <a:cs typeface="IBM Plex Sans" charset="0"/>
        </a:defRPr>
      </a:lvl1pPr>
    </p:titleStyle>
    <p:bodyStyle>
      <a:lvl1pPr marL="45720" indent="0" algn="l" defTabSz="1097280" rtl="0" eaLnBrk="1" latinLnBrk="0" hangingPunct="1">
        <a:lnSpc>
          <a:spcPct val="105000"/>
        </a:lnSpc>
        <a:spcBef>
          <a:spcPts val="1200"/>
        </a:spcBef>
        <a:buFontTx/>
        <a:buNone/>
        <a:defRPr sz="2000" b="0" i="0" kern="1200">
          <a:solidFill>
            <a:schemeClr val="bg2"/>
          </a:solidFill>
          <a:latin typeface="IBM Plex Sans Regular" charset="0"/>
          <a:ea typeface="+mn-ea"/>
          <a:cs typeface="+mn-cs"/>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bg2"/>
          </a:solidFill>
          <a:latin typeface="IBM Plex Sans Regular" charset="0"/>
          <a:ea typeface="+mn-ea"/>
          <a:cs typeface="+mn-cs"/>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bg2"/>
          </a:solidFill>
          <a:latin typeface="IBM Plex Sans Regular" charset="0"/>
          <a:ea typeface="+mn-ea"/>
          <a:cs typeface="+mn-cs"/>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hyperlink" Target="https://www.ibm.com/case-studies/ntt-data-business-solutions-poland-sap-hana-pow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0BDAAA9B-A359-40D8-8FF6-2F5BE0DAD783}"/>
              </a:ext>
            </a:extLst>
          </p:cNvPr>
          <p:cNvPicPr>
            <a:picLocks noChangeAspect="1"/>
          </p:cNvPicPr>
          <p:nvPr/>
        </p:nvPicPr>
        <p:blipFill>
          <a:blip r:embed="rId3"/>
          <a:stretch>
            <a:fillRect/>
          </a:stretch>
        </p:blipFill>
        <p:spPr>
          <a:xfrm>
            <a:off x="228600" y="338670"/>
            <a:ext cx="3186802" cy="811186"/>
          </a:xfrm>
          <a:prstGeom prst="rect">
            <a:avLst/>
          </a:prstGeom>
        </p:spPr>
      </p:pic>
      <p:sp>
        <p:nvSpPr>
          <p:cNvPr id="71" name="Rectangle 70">
            <a:extLst>
              <a:ext uri="{FF2B5EF4-FFF2-40B4-BE49-F238E27FC236}">
                <a16:creationId xmlns:a16="http://schemas.microsoft.com/office/drawing/2014/main" id="{A645AE14-BDE7-4871-9D4A-0F7DA24FD9F4}"/>
              </a:ext>
            </a:extLst>
          </p:cNvPr>
          <p:cNvSpPr/>
          <p:nvPr/>
        </p:nvSpPr>
        <p:spPr>
          <a:xfrm>
            <a:off x="3657600" y="2057400"/>
            <a:ext cx="6675438"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62" name="Rectangle 61">
            <a:extLst>
              <a:ext uri="{FF2B5EF4-FFF2-40B4-BE49-F238E27FC236}">
                <a16:creationId xmlns:a16="http://schemas.microsoft.com/office/drawing/2014/main" id="{310A963B-182F-4D52-A7E3-01ABAF84A8BB}"/>
              </a:ext>
            </a:extLst>
          </p:cNvPr>
          <p:cNvSpPr/>
          <p:nvPr/>
        </p:nvSpPr>
        <p:spPr>
          <a:xfrm>
            <a:off x="10333038" y="2057400"/>
            <a:ext cx="4297362" cy="13631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63" name="Rectangle 62">
            <a:extLst>
              <a:ext uri="{FF2B5EF4-FFF2-40B4-BE49-F238E27FC236}">
                <a16:creationId xmlns:a16="http://schemas.microsoft.com/office/drawing/2014/main" id="{7D06B2AA-2460-4F55-B5EE-761D8D0BB60C}"/>
              </a:ext>
            </a:extLst>
          </p:cNvPr>
          <p:cNvSpPr/>
          <p:nvPr/>
        </p:nvSpPr>
        <p:spPr>
          <a:xfrm>
            <a:off x="10333038" y="3420585"/>
            <a:ext cx="4297362" cy="13758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64" name="Rectangle 63">
            <a:extLst>
              <a:ext uri="{FF2B5EF4-FFF2-40B4-BE49-F238E27FC236}">
                <a16:creationId xmlns:a16="http://schemas.microsoft.com/office/drawing/2014/main" id="{9D41F533-5130-4506-A0A8-D3A88F932C9D}"/>
              </a:ext>
            </a:extLst>
          </p:cNvPr>
          <p:cNvSpPr/>
          <p:nvPr/>
        </p:nvSpPr>
        <p:spPr>
          <a:xfrm>
            <a:off x="10333038" y="4783771"/>
            <a:ext cx="4297362" cy="1388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50" name="Title 49">
            <a:extLst>
              <a:ext uri="{FF2B5EF4-FFF2-40B4-BE49-F238E27FC236}">
                <a16:creationId xmlns:a16="http://schemas.microsoft.com/office/drawing/2014/main" id="{C9C9B3F2-BB0E-4812-947D-878E9BF9E27A}"/>
              </a:ext>
            </a:extLst>
          </p:cNvPr>
          <p:cNvSpPr>
            <a:spLocks noGrp="1"/>
          </p:cNvSpPr>
          <p:nvPr>
            <p:ph type="title"/>
          </p:nvPr>
        </p:nvSpPr>
        <p:spPr>
          <a:xfrm>
            <a:off x="449489" y="2182738"/>
            <a:ext cx="3057723" cy="3212222"/>
          </a:xfrm>
        </p:spPr>
        <p:txBody>
          <a:bodyPr/>
          <a:lstStyle/>
          <a:p>
            <a:r>
              <a:rPr lang="en-US" dirty="0"/>
              <a:t>How can IT service providers deliver excellent service?</a:t>
            </a:r>
            <a:br>
              <a:rPr lang="en-US" dirty="0"/>
            </a:br>
            <a:endParaRPr lang="en-US" dirty="0"/>
          </a:p>
        </p:txBody>
      </p:sp>
      <p:sp>
        <p:nvSpPr>
          <p:cNvPr id="60" name="Content Placeholder 59">
            <a:extLst>
              <a:ext uri="{FF2B5EF4-FFF2-40B4-BE49-F238E27FC236}">
                <a16:creationId xmlns:a16="http://schemas.microsoft.com/office/drawing/2014/main" id="{AB7438D5-91F5-46D4-8298-5AF7DF20F859}"/>
              </a:ext>
            </a:extLst>
          </p:cNvPr>
          <p:cNvSpPr>
            <a:spLocks noGrp="1"/>
          </p:cNvSpPr>
          <p:nvPr>
            <p:ph idx="4294967295"/>
          </p:nvPr>
        </p:nvSpPr>
        <p:spPr>
          <a:xfrm>
            <a:off x="10515600" y="2011101"/>
            <a:ext cx="4069080" cy="1234440"/>
          </a:xfrm>
        </p:spPr>
        <p:txBody>
          <a:bodyPr/>
          <a:lstStyle/>
          <a:p>
            <a:pPr>
              <a:lnSpc>
                <a:spcPct val="100000"/>
              </a:lnSpc>
              <a:spcBef>
                <a:spcPts val="0"/>
              </a:spcBef>
            </a:pPr>
            <a:r>
              <a:rPr lang="en-GB" sz="1600" dirty="0">
                <a:solidFill>
                  <a:schemeClr val="bg2"/>
                </a:solidFill>
              </a:rPr>
              <a:t>IBM servers and storage help NTT DATA Business Solutions Poland to offer more responsive customer service at lower cost.</a:t>
            </a:r>
            <a:endParaRPr lang="en-US" sz="1600" dirty="0">
              <a:solidFill>
                <a:schemeClr val="bg2"/>
              </a:solidFill>
            </a:endParaRPr>
          </a:p>
        </p:txBody>
      </p:sp>
      <p:sp>
        <p:nvSpPr>
          <p:cNvPr id="66" name="Content Placeholder 59">
            <a:extLst>
              <a:ext uri="{FF2B5EF4-FFF2-40B4-BE49-F238E27FC236}">
                <a16:creationId xmlns:a16="http://schemas.microsoft.com/office/drawing/2014/main" id="{6F1043F0-070D-4923-AE2C-4129D258536A}"/>
              </a:ext>
            </a:extLst>
          </p:cNvPr>
          <p:cNvSpPr txBox="1">
            <a:spLocks/>
          </p:cNvSpPr>
          <p:nvPr/>
        </p:nvSpPr>
        <p:spPr>
          <a:xfrm>
            <a:off x="10515600" y="3291840"/>
            <a:ext cx="3840480" cy="12344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GB" sz="1400" i="1" dirty="0">
                <a:solidFill>
                  <a:schemeClr val="bg2"/>
                </a:solidFill>
              </a:rPr>
              <a:t>IBM Power Systems and IBM </a:t>
            </a:r>
            <a:r>
              <a:rPr lang="en-GB" sz="1400" i="1" dirty="0" err="1">
                <a:solidFill>
                  <a:schemeClr val="bg2"/>
                </a:solidFill>
              </a:rPr>
              <a:t>FlashSystem</a:t>
            </a:r>
            <a:r>
              <a:rPr lang="en-GB" sz="1400" i="1" dirty="0">
                <a:solidFill>
                  <a:schemeClr val="bg2"/>
                </a:solidFill>
              </a:rPr>
              <a:t> enable us to offer outstanding SAP solutions and our world-class SLAs at very commercially attractive fees.</a:t>
            </a:r>
            <a:endParaRPr lang="en-US" sz="1400" i="1" dirty="0">
              <a:solidFill>
                <a:schemeClr val="bg2"/>
              </a:solidFill>
            </a:endParaRPr>
          </a:p>
        </p:txBody>
      </p:sp>
      <p:sp>
        <p:nvSpPr>
          <p:cNvPr id="67" name="Text Placeholder 5">
            <a:extLst>
              <a:ext uri="{FF2B5EF4-FFF2-40B4-BE49-F238E27FC236}">
                <a16:creationId xmlns:a16="http://schemas.microsoft.com/office/drawing/2014/main" id="{B3F06B0E-4506-4446-BFC5-EBCB0580E759}"/>
              </a:ext>
            </a:extLst>
          </p:cNvPr>
          <p:cNvSpPr txBox="1">
            <a:spLocks/>
          </p:cNvSpPr>
          <p:nvPr/>
        </p:nvSpPr>
        <p:spPr>
          <a:xfrm>
            <a:off x="9875520" y="4343400"/>
            <a:ext cx="4800600" cy="454213"/>
          </a:xfrm>
          <a:prstGeom prst="rect">
            <a:avLst/>
          </a:prstGeom>
        </p:spPr>
        <p:txBody>
          <a:bodyPr/>
          <a:lstStyle>
            <a:lvl1pPr marL="0" indent="0" algn="l" defTabSz="1097280" rtl="0" eaLnBrk="1" latinLnBrk="0" hangingPunct="1">
              <a:lnSpc>
                <a:spcPct val="105000"/>
              </a:lnSpc>
              <a:spcBef>
                <a:spcPts val="600"/>
              </a:spcBef>
              <a:buFontTx/>
              <a:buNone/>
              <a:tabLst/>
              <a:defRPr sz="2000" b="0" i="0" kern="1200">
                <a:solidFill>
                  <a:schemeClr val="bg2"/>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bg2"/>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bg2"/>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r"/>
            <a:r>
              <a:rPr lang="en-GB" sz="1000" dirty="0" err="1"/>
              <a:t>Ireneusz</a:t>
            </a:r>
            <a:r>
              <a:rPr lang="en-GB" sz="1000" dirty="0"/>
              <a:t> Pelka, SAP Basis Senior Consultant and </a:t>
            </a:r>
            <a:r>
              <a:rPr lang="en-GB" sz="1000" dirty="0" err="1"/>
              <a:t>PowerVM</a:t>
            </a:r>
            <a:r>
              <a:rPr lang="en-GB" sz="1000" dirty="0"/>
              <a:t> Expert,</a:t>
            </a:r>
            <a:r>
              <a:rPr lang="en-US" sz="1000" dirty="0"/>
              <a:t> </a:t>
            </a:r>
            <a:br>
              <a:rPr lang="en-US" sz="1000" dirty="0"/>
            </a:br>
            <a:r>
              <a:rPr lang="en-GB" sz="1000" dirty="0"/>
              <a:t>NTT DATA Business Solutions Poland</a:t>
            </a:r>
            <a:endParaRPr lang="en-US" sz="1000" dirty="0"/>
          </a:p>
        </p:txBody>
      </p:sp>
      <p:sp>
        <p:nvSpPr>
          <p:cNvPr id="68" name="Content Placeholder 59">
            <a:extLst>
              <a:ext uri="{FF2B5EF4-FFF2-40B4-BE49-F238E27FC236}">
                <a16:creationId xmlns:a16="http://schemas.microsoft.com/office/drawing/2014/main" id="{452269F2-8354-4495-84BD-62EEBE436268}"/>
              </a:ext>
            </a:extLst>
          </p:cNvPr>
          <p:cNvSpPr txBox="1">
            <a:spLocks/>
          </p:cNvSpPr>
          <p:nvPr/>
        </p:nvSpPr>
        <p:spPr>
          <a:xfrm>
            <a:off x="10619830" y="4724403"/>
            <a:ext cx="3553370" cy="53339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600" b="1" dirty="0">
                <a:solidFill>
                  <a:schemeClr val="bg2"/>
                </a:solidFill>
              </a:rPr>
              <a:t>Solution Components:</a:t>
            </a:r>
          </a:p>
        </p:txBody>
      </p:sp>
      <p:sp>
        <p:nvSpPr>
          <p:cNvPr id="70" name="Content Placeholder 59">
            <a:extLst>
              <a:ext uri="{FF2B5EF4-FFF2-40B4-BE49-F238E27FC236}">
                <a16:creationId xmlns:a16="http://schemas.microsoft.com/office/drawing/2014/main" id="{B8ADFF90-4F1C-4A0C-9DF6-E14F4666B627}"/>
              </a:ext>
            </a:extLst>
          </p:cNvPr>
          <p:cNvSpPr txBox="1">
            <a:spLocks/>
          </p:cNvSpPr>
          <p:nvPr/>
        </p:nvSpPr>
        <p:spPr>
          <a:xfrm>
            <a:off x="10607040" y="4989730"/>
            <a:ext cx="3749040" cy="65626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900" dirty="0">
                <a:solidFill>
                  <a:schemeClr val="bg2"/>
                </a:solidFill>
              </a:rPr>
              <a:t>IBM® AIX®, IBM </a:t>
            </a:r>
            <a:r>
              <a:rPr lang="en-US" sz="900" dirty="0" err="1">
                <a:solidFill>
                  <a:schemeClr val="bg2"/>
                </a:solidFill>
              </a:rPr>
              <a:t>FlashSystem</a:t>
            </a:r>
            <a:r>
              <a:rPr lang="en-US" sz="900" dirty="0">
                <a:solidFill>
                  <a:schemeClr val="bg2"/>
                </a:solidFill>
              </a:rPr>
              <a:t>, IBM Geographically Dispersed Resiliency for Power Systems, IBM Global Financing, IBM Power Systems™ </a:t>
            </a:r>
            <a:r>
              <a:rPr lang="en-US" sz="900" dirty="0" err="1">
                <a:solidFill>
                  <a:schemeClr val="bg2"/>
                </a:solidFill>
              </a:rPr>
              <a:t>E950</a:t>
            </a:r>
            <a:r>
              <a:rPr lang="en-US" sz="900" dirty="0">
                <a:solidFill>
                  <a:schemeClr val="bg2"/>
                </a:solidFill>
              </a:rPr>
              <a:t>, IBM </a:t>
            </a:r>
            <a:r>
              <a:rPr lang="en-US" sz="900" dirty="0" err="1">
                <a:solidFill>
                  <a:schemeClr val="bg2"/>
                </a:solidFill>
              </a:rPr>
              <a:t>PowerVC</a:t>
            </a:r>
            <a:r>
              <a:rPr lang="en-US" sz="900" dirty="0">
                <a:solidFill>
                  <a:schemeClr val="bg2"/>
                </a:solidFill>
              </a:rPr>
              <a:t> Virtualization Center, IBM </a:t>
            </a:r>
            <a:r>
              <a:rPr lang="en-US" sz="900" dirty="0" err="1">
                <a:solidFill>
                  <a:schemeClr val="bg2"/>
                </a:solidFill>
              </a:rPr>
              <a:t>PowerVM</a:t>
            </a:r>
            <a:r>
              <a:rPr lang="en-US" sz="900" dirty="0">
                <a:solidFill>
                  <a:schemeClr val="bg2"/>
                </a:solidFill>
              </a:rPr>
              <a:t>®, IBM Spectrum® Virtualize, IBM Systems Lab Services, </a:t>
            </a:r>
            <a:r>
              <a:rPr lang="en-US" sz="900" dirty="0" err="1">
                <a:solidFill>
                  <a:schemeClr val="bg2"/>
                </a:solidFill>
              </a:rPr>
              <a:t>POWER9</a:t>
            </a:r>
            <a:r>
              <a:rPr lang="en-US" sz="900" dirty="0">
                <a:solidFill>
                  <a:schemeClr val="bg2"/>
                </a:solidFill>
              </a:rPr>
              <a:t>™, SAP® ERP powered by SAP HANA®, SAP S/</a:t>
            </a:r>
            <a:r>
              <a:rPr lang="en-US" sz="900" dirty="0" err="1">
                <a:solidFill>
                  <a:schemeClr val="bg2"/>
                </a:solidFill>
              </a:rPr>
              <a:t>4HANA</a:t>
            </a:r>
            <a:r>
              <a:rPr lang="en-US" sz="900" dirty="0">
                <a:solidFill>
                  <a:schemeClr val="bg2"/>
                </a:solidFill>
              </a:rPr>
              <a:t>®, SUSE Linux Enterprise Server for SAP Applications</a:t>
            </a:r>
          </a:p>
        </p:txBody>
      </p:sp>
      <p:sp>
        <p:nvSpPr>
          <p:cNvPr id="53" name="Content Placeholder 52">
            <a:extLst>
              <a:ext uri="{FF2B5EF4-FFF2-40B4-BE49-F238E27FC236}">
                <a16:creationId xmlns:a16="http://schemas.microsoft.com/office/drawing/2014/main" id="{AB549EA7-2D58-4F7D-A801-602CD7A50E0B}"/>
              </a:ext>
            </a:extLst>
          </p:cNvPr>
          <p:cNvSpPr>
            <a:spLocks noGrp="1"/>
          </p:cNvSpPr>
          <p:nvPr>
            <p:ph idx="4294967295"/>
          </p:nvPr>
        </p:nvSpPr>
        <p:spPr>
          <a:xfrm>
            <a:off x="3964413" y="2141675"/>
            <a:ext cx="6036692" cy="2971800"/>
          </a:xfrm>
        </p:spPr>
        <p:txBody>
          <a:bodyPr/>
          <a:lstStyle/>
          <a:p>
            <a:r>
              <a:rPr lang="en-GB" sz="1800" dirty="0">
                <a:solidFill>
                  <a:schemeClr val="tx1"/>
                </a:solidFill>
              </a:rPr>
              <a:t>As IT service providers jostle for market share, victory will come to the companies that outperform on cost-efficiency and service quality. </a:t>
            </a:r>
          </a:p>
          <a:p>
            <a:r>
              <a:rPr lang="en-GB" sz="1800" dirty="0">
                <a:solidFill>
                  <a:schemeClr val="tx1"/>
                </a:solidFill>
              </a:rPr>
              <a:t>By running SAP ERP powered by SAP HANA hosting services on IBM Power Systems and IBM </a:t>
            </a:r>
            <a:r>
              <a:rPr lang="en-GB" sz="1800" dirty="0" err="1">
                <a:solidFill>
                  <a:schemeClr val="tx1"/>
                </a:solidFill>
              </a:rPr>
              <a:t>FlashSystem</a:t>
            </a:r>
            <a:r>
              <a:rPr lang="en-GB" sz="1800" dirty="0">
                <a:solidFill>
                  <a:schemeClr val="tx1"/>
                </a:solidFill>
              </a:rPr>
              <a:t>, NTT DATA Business Solutions Poland can offer first-class SLAs at ultra-competitive prices, shaking off the competition.</a:t>
            </a:r>
          </a:p>
          <a:p>
            <a:r>
              <a:rPr lang="en-GB" sz="1800" dirty="0">
                <a:solidFill>
                  <a:schemeClr val="tx1"/>
                </a:solidFill>
              </a:rPr>
              <a:t>Today, clients enjoy excellent service at attractive fees, with new SAP instances provisioned in hours rather than days. The IBM solutions also help NTT DATA Business Solutions Poland cut down on IT administration.</a:t>
            </a:r>
            <a:endParaRPr lang="en-US" sz="1800" dirty="0">
              <a:solidFill>
                <a:schemeClr val="tx1"/>
              </a:solidFill>
            </a:endParaRPr>
          </a:p>
        </p:txBody>
      </p:sp>
      <p:sp>
        <p:nvSpPr>
          <p:cNvPr id="15" name="Content Placeholder 59">
            <a:extLst>
              <a:ext uri="{FF2B5EF4-FFF2-40B4-BE49-F238E27FC236}">
                <a16:creationId xmlns:a16="http://schemas.microsoft.com/office/drawing/2014/main" id="{C91220A5-3BB1-234B-B7CE-E24DF0E05CC4}"/>
              </a:ext>
            </a:extLst>
          </p:cNvPr>
          <p:cNvSpPr txBox="1">
            <a:spLocks/>
          </p:cNvSpPr>
          <p:nvPr/>
        </p:nvSpPr>
        <p:spPr>
          <a:xfrm>
            <a:off x="449490" y="5669703"/>
            <a:ext cx="3566160" cy="54821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800" b="1" dirty="0">
                <a:solidFill>
                  <a:schemeClr val="bg2"/>
                </a:solidFill>
                <a:hlinkClick r:id="rId4">
                  <a:extLst>
                    <a:ext uri="{A12FA001-AC4F-418D-AE19-62706E023703}">
                      <ahyp:hlinkClr xmlns:ahyp="http://schemas.microsoft.com/office/drawing/2018/hyperlinkcolor" val="tx"/>
                    </a:ext>
                  </a:extLst>
                </a:hlinkClick>
              </a:rPr>
              <a:t>Read the full story</a:t>
            </a:r>
            <a:endParaRPr lang="en-US" sz="1800" b="1" dirty="0">
              <a:solidFill>
                <a:schemeClr val="bg2"/>
              </a:solidFill>
            </a:endParaRPr>
          </a:p>
        </p:txBody>
      </p:sp>
      <p:sp>
        <p:nvSpPr>
          <p:cNvPr id="16" name="Content Placeholder 59">
            <a:extLst>
              <a:ext uri="{FF2B5EF4-FFF2-40B4-BE49-F238E27FC236}">
                <a16:creationId xmlns:a16="http://schemas.microsoft.com/office/drawing/2014/main" id="{24ABD6DD-8D4B-264A-AE0A-86DDC9E687CB}"/>
              </a:ext>
            </a:extLst>
          </p:cNvPr>
          <p:cNvSpPr txBox="1">
            <a:spLocks/>
          </p:cNvSpPr>
          <p:nvPr/>
        </p:nvSpPr>
        <p:spPr>
          <a:xfrm>
            <a:off x="12013327" y="534204"/>
            <a:ext cx="3566160" cy="54821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800" dirty="0">
                <a:solidFill>
                  <a:schemeClr val="bg2"/>
                </a:solidFill>
              </a:rPr>
              <a:t>Computer Services</a:t>
            </a:r>
          </a:p>
        </p:txBody>
      </p:sp>
      <p:sp>
        <p:nvSpPr>
          <p:cNvPr id="18" name="Content Placeholder 59">
            <a:extLst>
              <a:ext uri="{FF2B5EF4-FFF2-40B4-BE49-F238E27FC236}">
                <a16:creationId xmlns:a16="http://schemas.microsoft.com/office/drawing/2014/main" id="{AED78D62-7852-4470-AE9E-245C24BF87D8}"/>
              </a:ext>
            </a:extLst>
          </p:cNvPr>
          <p:cNvSpPr txBox="1">
            <a:spLocks/>
          </p:cNvSpPr>
          <p:nvPr/>
        </p:nvSpPr>
        <p:spPr>
          <a:xfrm>
            <a:off x="12024360" y="155425"/>
            <a:ext cx="2377440" cy="54821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2400" dirty="0">
                <a:solidFill>
                  <a:schemeClr val="bg2"/>
                </a:solidFill>
              </a:rPr>
              <a:t>IBM Systems</a:t>
            </a:r>
          </a:p>
        </p:txBody>
      </p:sp>
    </p:spTree>
    <p:extLst>
      <p:ext uri="{BB962C8B-B14F-4D97-AF65-F5344CB8AC3E}">
        <p14:creationId xmlns:p14="http://schemas.microsoft.com/office/powerpoint/2010/main" val="671705651"/>
      </p:ext>
    </p:extLst>
  </p:cSld>
  <p:clrMapOvr>
    <a:masterClrMapping/>
  </p:clrMapOvr>
</p:sld>
</file>

<file path=ppt/theme/theme1.xml><?xml version="1.0" encoding="utf-8"?>
<a:theme xmlns:a="http://schemas.openxmlformats.org/drawingml/2006/main" name="1_COVERS">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ark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Light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lor Block">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12567</TotalTime>
  <Words>537</Words>
  <Application>Microsoft Office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vt:i4>
      </vt:variant>
    </vt:vector>
  </HeadingPairs>
  <TitlesOfParts>
    <vt:vector size="14" baseType="lpstr">
      <vt:lpstr>.AppleSystemUIFont</vt:lpstr>
      <vt:lpstr>Arial</vt:lpstr>
      <vt:lpstr>Arial Regular</vt:lpstr>
      <vt:lpstr>Calibri</vt:lpstr>
      <vt:lpstr>IBM Plex Mono</vt:lpstr>
      <vt:lpstr>IBM Plex Sans</vt:lpstr>
      <vt:lpstr>IBM Plex Sans Regular</vt:lpstr>
      <vt:lpstr>LucidaGrande</vt:lpstr>
      <vt:lpstr>Wingdings</vt:lpstr>
      <vt:lpstr>1_COVERS</vt:lpstr>
      <vt:lpstr>2_Dark Background</vt:lpstr>
      <vt:lpstr>3_Light Background</vt:lpstr>
      <vt:lpstr>4_Color Block</vt:lpstr>
      <vt:lpstr>How can IT service providers deliver excellent service?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dc:creator>
  <cp:lastModifiedBy>Adam Gethin-Jones</cp:lastModifiedBy>
  <cp:revision>404</cp:revision>
  <cp:lastPrinted>2017-10-24T19:02:10Z</cp:lastPrinted>
  <dcterms:created xsi:type="dcterms:W3CDTF">2017-10-15T17:28:19Z</dcterms:created>
  <dcterms:modified xsi:type="dcterms:W3CDTF">2021-06-07T16:26:35Z</dcterms:modified>
</cp:coreProperties>
</file>