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74" r:id="rId2"/>
    <p:sldMasterId id="2147483734" r:id="rId3"/>
    <p:sldMasterId id="2147483715" r:id="rId4"/>
  </p:sldMasterIdLst>
  <p:notesMasterIdLst>
    <p:notesMasterId r:id="rId6"/>
  </p:notesMasterIdLst>
  <p:handoutMasterIdLst>
    <p:handoutMasterId r:id="rId7"/>
  </p:handoutMasterIdLst>
  <p:sldIdLst>
    <p:sldId id="421" r:id="rId5"/>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547EBF"/>
          </p15:clr>
        </p15:guide>
        <p15:guide id="2" pos="4608" userDrawn="1">
          <p15:clr>
            <a:srgbClr val="547EBF"/>
          </p15:clr>
        </p15:guide>
        <p15:guide id="3" pos="6509" userDrawn="1">
          <p15:clr>
            <a:srgbClr val="547EBF"/>
          </p15:clr>
        </p15:guide>
        <p15:guide id="4" pos="2304" userDrawn="1">
          <p15:clr>
            <a:srgbClr val="547EBF"/>
          </p15:clr>
        </p15:guide>
        <p15:guide id="5" orient="horz" pos="1296" userDrawn="1">
          <p15:clr>
            <a:srgbClr val="547EBF"/>
          </p15:clr>
        </p15:guide>
        <p15:guide id="6" orient="horz" pos="3888" userDrawn="1">
          <p15:clr>
            <a:srgbClr val="547EBF"/>
          </p15:clr>
        </p15:guide>
        <p15:guide id="7" userDrawn="1">
          <p15:clr>
            <a:srgbClr val="547EBF"/>
          </p15:clr>
        </p15:guide>
        <p15:guide id="8" pos="9216" userDrawn="1">
          <p15:clr>
            <a:srgbClr val="547EBF"/>
          </p15:clr>
        </p15:guide>
        <p15:guide id="9" orient="horz" userDrawn="1">
          <p15:clr>
            <a:srgbClr val="547EBF"/>
          </p15:clr>
        </p15:guide>
        <p15:guide id="10" orient="horz" pos="5184" userDrawn="1">
          <p15:clr>
            <a:srgbClr val="547EBF"/>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BM"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7F3F1"/>
    <a:srgbClr val="DBFBFB"/>
    <a:srgbClr val="EDF4FF"/>
    <a:srgbClr val="FFF0F6"/>
    <a:srgbClr val="E0DBDA"/>
    <a:srgbClr val="DCDCDC"/>
    <a:srgbClr val="87EDED"/>
    <a:srgbClr val="C9DEFF"/>
    <a:srgbClr val="E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33566" autoAdjust="0"/>
  </p:normalViewPr>
  <p:slideViewPr>
    <p:cSldViewPr snapToObjects="1">
      <p:cViewPr varScale="1">
        <p:scale>
          <a:sx n="32" d="100"/>
          <a:sy n="32" d="100"/>
        </p:scale>
        <p:origin x="3618" y="60"/>
      </p:cViewPr>
      <p:guideLst>
        <p:guide orient="horz" pos="2592"/>
        <p:guide pos="4608"/>
        <p:guide pos="6509"/>
        <p:guide pos="2304"/>
        <p:guide orient="horz" pos="1296"/>
        <p:guide orient="horz" pos="3888"/>
        <p:guide/>
        <p:guide pos="9216"/>
        <p:guide orient="horz"/>
        <p:guide orient="horz" pos="5184"/>
      </p:guideLst>
    </p:cSldViewPr>
  </p:slideViewPr>
  <p:notesTextViewPr>
    <p:cViewPr>
      <p:scale>
        <a:sx n="1" d="1"/>
        <a:sy n="1" d="1"/>
      </p:scale>
      <p:origin x="0" y="-240"/>
    </p:cViewPr>
  </p:notesTextViewPr>
  <p:sorterViewPr>
    <p:cViewPr>
      <p:scale>
        <a:sx n="68" d="100"/>
        <a:sy n="68" d="100"/>
      </p:scale>
      <p:origin x="0" y="0"/>
    </p:cViewPr>
  </p:sorterViewPr>
  <p:notesViewPr>
    <p:cSldViewPr snapToObjects="1">
      <p:cViewPr varScale="1">
        <p:scale>
          <a:sx n="67" d="100"/>
          <a:sy n="67" d="100"/>
        </p:scale>
        <p:origin x="2376" y="84"/>
      </p:cViewPr>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D3A1D4-C2F1-4FBA-9F37-B87A976340E2}" type="datetimeFigureOut">
              <a:rPr lang="en-US" smtClean="0"/>
              <a:t>12/18/2020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101E57-0ADC-4285-9663-DD3D73EBE0D4}" type="slidenum">
              <a:rPr lang="en-US" smtClean="0"/>
              <a:t>‹#›</a:t>
            </a:fld>
            <a:endParaRPr lang="en-US"/>
          </a:p>
        </p:txBody>
      </p:sp>
    </p:spTree>
    <p:extLst>
      <p:ext uri="{BB962C8B-B14F-4D97-AF65-F5344CB8AC3E}">
        <p14:creationId xmlns:p14="http://schemas.microsoft.com/office/powerpoint/2010/main" val="1801682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5288BB53-F264-D84E-8876-073A512183CA}" type="datetimeFigureOut">
              <a:rPr lang="en-US" smtClean="0"/>
              <a:pPr/>
              <a:t>12/18/2020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698D0594-4E60-8F4B-8226-C705B94694A4}" type="slidenum">
              <a:rPr lang="en-US" smtClean="0"/>
              <a:pPr/>
              <a:t>‹#›</a:t>
            </a:fld>
            <a:endParaRPr lang="en-US" dirty="0"/>
          </a:p>
        </p:txBody>
      </p:sp>
    </p:spTree>
    <p:extLst>
      <p:ext uri="{BB962C8B-B14F-4D97-AF65-F5344CB8AC3E}">
        <p14:creationId xmlns:p14="http://schemas.microsoft.com/office/powerpoint/2010/main" val="52348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IBM Plex Mono" panose="020B0509050000000000" pitchFamily="49" charset="0"/>
                <a:ea typeface="+mn-ea"/>
                <a:cs typeface="+mn-cs"/>
              </a:rPr>
              <a:t>Client Name</a:t>
            </a:r>
          </a:p>
          <a:p>
            <a:r>
              <a:rPr lang="en-GB" sz="1200" dirty="0">
                <a:solidFill>
                  <a:schemeClr val="tx1"/>
                </a:solidFill>
              </a:rPr>
              <a:t>Colombina S.A. </a:t>
            </a:r>
          </a:p>
          <a:p>
            <a:endParaRPr lang="en-US" sz="1200"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Company Background</a:t>
            </a:r>
          </a:p>
          <a:p>
            <a:pPr hangingPunct="0"/>
            <a:r>
              <a:rPr lang="en-GB" sz="1200" b="0" i="0" kern="1200" dirty="0">
                <a:solidFill>
                  <a:schemeClr val="tx1"/>
                </a:solidFill>
                <a:effectLst/>
                <a:latin typeface="Arial Regular" charset="0"/>
                <a:ea typeface="+mn-ea"/>
                <a:cs typeface="+mn-cs"/>
              </a:rPr>
              <a:t>Headquartered in Cali, Colombia, Colombina is a global food company that aims to delight consumers with innovative, great-tasting products. Managing a large portfolio of fast-moving-consumer-goods brands, Colombina operates across Latin and North America, with manufacturing facilities in Colombia, Guatemala and Spain.</a:t>
            </a:r>
          </a:p>
          <a:p>
            <a:pPr hangingPunct="0"/>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Business challenge</a:t>
            </a:r>
          </a:p>
          <a:p>
            <a:pPr hangingPunct="0"/>
            <a:r>
              <a:rPr lang="en-GB" sz="1200" b="0" i="0" kern="1200" dirty="0">
                <a:solidFill>
                  <a:schemeClr val="tx1"/>
                </a:solidFill>
                <a:effectLst/>
                <a:latin typeface="Arial Regular" charset="0"/>
                <a:ea typeface="+mn-ea"/>
                <a:cs typeface="+mn-cs"/>
              </a:rPr>
              <a:t>To boost its food brands, Colombina aims to empower its field sales teams to help retail clients find the optimal mix of products and best promotions to drive sales—a tough analytics challenge. </a:t>
            </a:r>
          </a:p>
          <a:p>
            <a:pPr hangingPunct="0"/>
            <a:endParaRPr lang="en-GB" sz="1200" b="0" i="0" kern="1200" dirty="0">
              <a:solidFill>
                <a:schemeClr val="tx1"/>
              </a:solidFill>
              <a:effectLst/>
              <a:latin typeface="Arial Regular" charset="0"/>
              <a:ea typeface="+mn-ea"/>
              <a:cs typeface="+mn-cs"/>
            </a:endParaRPr>
          </a:p>
          <a:p>
            <a:r>
              <a:rPr lang="en-US" sz="1200" b="1" kern="1200" dirty="0">
                <a:solidFill>
                  <a:schemeClr val="tx1"/>
                </a:solidFill>
                <a:effectLst/>
                <a:latin typeface="IBM Plex Mono" panose="020B0509050000000000" pitchFamily="49" charset="0"/>
                <a:ea typeface="+mn-ea"/>
                <a:cs typeface="+mn-cs"/>
              </a:rPr>
              <a:t>The benefit</a:t>
            </a:r>
          </a:p>
          <a:p>
            <a:pPr hangingPunct="0"/>
            <a:r>
              <a:rPr lang="en-GB" sz="1200" b="0" i="0" kern="1200" dirty="0">
                <a:solidFill>
                  <a:schemeClr val="tx1"/>
                </a:solidFill>
                <a:effectLst/>
                <a:latin typeface="Arial Regular" charset="0"/>
                <a:ea typeface="+mn-ea"/>
                <a:cs typeface="+mn-cs"/>
              </a:rPr>
              <a:t>Colombina has laid the foundation for enhanced sales, inventory and logistics planning at speed and scale, ultimately enabling it to suggest optimal product mixes, boost sales and grow its brands.</a:t>
            </a:r>
          </a:p>
          <a:p>
            <a:pPr hangingPunct="0"/>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Pull Quote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IBM Plex Mono" panose="020B0509050000000000" pitchFamily="49" charset="0"/>
                <a:ea typeface="+mn-ea"/>
                <a:cs typeface="+mn-cs"/>
              </a:rPr>
              <a:t>“</a:t>
            </a:r>
            <a:r>
              <a:rPr lang="en-GB" sz="1200" i="1" kern="1200" dirty="0">
                <a:solidFill>
                  <a:schemeClr val="tx1"/>
                </a:solidFill>
                <a:effectLst/>
                <a:latin typeface="IBM Plex Mono" panose="020B0509050000000000" pitchFamily="49" charset="0"/>
                <a:ea typeface="+mn-ea"/>
                <a:cs typeface="+mn-cs"/>
              </a:rPr>
              <a:t>Our work with IBM will empower us to optimize the inventories of hundreds of retail clients, helping both Colombina and its partners to boost sales and grow revenues</a:t>
            </a:r>
            <a:r>
              <a:rPr lang="en-US" sz="1200" i="1" kern="1200" dirty="0">
                <a:solidFill>
                  <a:schemeClr val="tx1"/>
                </a:solidFill>
                <a:effectLst/>
                <a:latin typeface="IBM Plex Mono" panose="020B0509050000000000" pitchFamily="49"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1" dirty="0">
                <a:latin typeface="IBM Plex Mono" panose="020B0509050000000000" pitchFamily="49" charset="0"/>
                <a:cs typeface="Arial" charset="0"/>
              </a:rPr>
              <a:t>—Jesus Antonio Brand, CIO, Colombina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Solution components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IBM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FlashSystem</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IBM Global Financing</a:t>
            </a:r>
          </a:p>
          <a:p>
            <a:pPr marL="285750" lvl="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IBM HANA Impact Assessment</a:t>
            </a:r>
          </a:p>
          <a:p>
            <a:pPr marL="285750" lvl="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IBM Power® Systems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S822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IBM Rapid Move for SAP 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4HANA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IBM Services®</a:t>
            </a:r>
          </a:p>
          <a:p>
            <a:pPr marL="285750" lvl="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IBM® Spectrum® Virtualize</a:t>
            </a:r>
          </a:p>
          <a:p>
            <a:pPr marL="285750" lvl="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SAP Analytics Cloud </a:t>
            </a:r>
          </a:p>
          <a:p>
            <a:pPr marL="285750" lvl="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SAP® BW/</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4HANA</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lvl="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SAP 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4HANA</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lvl="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SAP SuccessFactors®  </a:t>
            </a:r>
          </a:p>
          <a:p>
            <a:pPr marL="285750" lvl="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SNP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CrystalBridge</a:t>
            </a:r>
            <a:r>
              <a:rPr lang="en-US" sz="1800" dirty="0">
                <a:effectLst/>
                <a:latin typeface="Calibri" panose="020F0502020204030204" pitchFamily="34" charset="0"/>
                <a:ea typeface="Calibri" panose="020F0502020204030204" pitchFamily="34" charset="0"/>
                <a:cs typeface="Times New Roman" panose="02020603050405020304" pitchFamily="18" charset="0"/>
              </a:rPr>
              <a:t>® — The Data Transformation Platform</a:t>
            </a:r>
          </a:p>
          <a:p>
            <a:pPr marL="285750" lvl="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SUSE Linux Enterprise Server for SAP Applications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Case study Link</a:t>
            </a:r>
          </a:p>
          <a:p>
            <a:r>
              <a:rPr lang="en-US" b="0" dirty="0"/>
              <a:t>https://www.ibm.com/case-studies/colombina-sa-services-sap-rapid-move</a:t>
            </a:r>
          </a:p>
        </p:txBody>
      </p:sp>
      <p:sp>
        <p:nvSpPr>
          <p:cNvPr id="4" name="Slide Number Placeholder 3"/>
          <p:cNvSpPr>
            <a:spLocks noGrp="1"/>
          </p:cNvSpPr>
          <p:nvPr>
            <p:ph type="sldNum" sz="quarter" idx="5"/>
          </p:nvPr>
        </p:nvSpPr>
        <p:spPr/>
        <p:txBody>
          <a:bodyPr/>
          <a:lstStyle/>
          <a:p>
            <a:fld id="{698D0594-4E60-8F4B-8226-C705B94694A4}" type="slidenum">
              <a:rPr lang="en-US" smtClean="0"/>
              <a:pPr/>
              <a:t>1</a:t>
            </a:fld>
            <a:endParaRPr lang="en-US" dirty="0"/>
          </a:p>
        </p:txBody>
      </p:sp>
    </p:spTree>
    <p:extLst>
      <p:ext uri="{BB962C8B-B14F-4D97-AF65-F5344CB8AC3E}">
        <p14:creationId xmlns:p14="http://schemas.microsoft.com/office/powerpoint/2010/main" val="93582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462" name="Slide Number Placeholder 2"/>
          <p:cNvSpPr txBox="1">
            <a:spLocks/>
          </p:cNvSpPr>
          <p:nvPr userDrawn="1"/>
        </p:nvSpPr>
        <p:spPr>
          <a:xfrm>
            <a:off x="457200" y="7893792"/>
            <a:ext cx="54010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1119" b="0" i="0" dirty="0">
              <a:latin typeface="Arial Regular" charset="0"/>
            </a:endParaRPr>
          </a:p>
        </p:txBody>
      </p:sp>
      <p:grpSp>
        <p:nvGrpSpPr>
          <p:cNvPr id="3" name="Group 2"/>
          <p:cNvGrpSpPr/>
          <p:nvPr userDrawn="1"/>
        </p:nvGrpSpPr>
        <p:grpSpPr>
          <a:xfrm>
            <a:off x="0" y="-2542"/>
            <a:ext cx="14632940" cy="8232142"/>
            <a:chOff x="0" y="-2542"/>
            <a:chExt cx="14632940" cy="8232142"/>
          </a:xfrm>
        </p:grpSpPr>
        <p:grpSp>
          <p:nvGrpSpPr>
            <p:cNvPr id="464" name="Group 463"/>
            <p:cNvGrpSpPr/>
            <p:nvPr userDrawn="1"/>
          </p:nvGrpSpPr>
          <p:grpSpPr>
            <a:xfrm>
              <a:off x="2540" y="-2542"/>
              <a:ext cx="14630400" cy="8229600"/>
              <a:chOff x="0" y="0"/>
              <a:chExt cx="14630400" cy="8229600"/>
            </a:xfrm>
          </p:grpSpPr>
          <p:cxnSp>
            <p:nvCxnSpPr>
              <p:cNvPr id="465" name="Straight Connector 464"/>
              <p:cNvCxnSpPr/>
              <p:nvPr userDrawn="1"/>
            </p:nvCxnSpPr>
            <p:spPr>
              <a:xfrm>
                <a:off x="457200" y="4572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userDrawn="1"/>
            </p:nvCxnSpPr>
            <p:spPr>
              <a:xfrm flipV="1">
                <a:off x="457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userDrawn="1"/>
            </p:nvCxnSpPr>
            <p:spPr>
              <a:xfrm flipV="1">
                <a:off x="14173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userDrawn="1"/>
            </p:nvCxnSpPr>
            <p:spPr>
              <a:xfrm>
                <a:off x="457200" y="77724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userDrawn="1"/>
            </p:nvCxnSpPr>
            <p:spPr>
              <a:xfrm>
                <a:off x="0" y="41148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userDrawn="1"/>
            </p:nvCxnSpPr>
            <p:spPr>
              <a:xfrm>
                <a:off x="0" y="20574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userDrawn="1"/>
            </p:nvCxnSpPr>
            <p:spPr>
              <a:xfrm>
                <a:off x="0" y="61722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userDrawn="1"/>
            </p:nvCxnSpPr>
            <p:spPr>
              <a:xfrm flipV="1">
                <a:off x="73152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userDrawn="1"/>
            </p:nvCxnSpPr>
            <p:spPr>
              <a:xfrm flipV="1">
                <a:off x="3657600" y="0"/>
                <a:ext cx="0" cy="8229295"/>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userDrawn="1"/>
            </p:nvCxnSpPr>
            <p:spPr>
              <a:xfrm flipV="1">
                <a:off x="109728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p:cNvSpPr/>
            <p:nvPr userDrawn="1"/>
          </p:nvSpPr>
          <p:spPr>
            <a:xfrm>
              <a:off x="7315167" y="920978"/>
              <a:ext cx="65" cy="215444"/>
            </a:xfrm>
            <a:prstGeom prst="rect">
              <a:avLst/>
            </a:prstGeom>
            <a:solidFill>
              <a:schemeClr val="tx1"/>
            </a:solidFill>
          </p:spPr>
          <p:txBody>
            <a:bodyPr wrap="none" lIns="0" tIns="0" rIns="0" bIns="0" rtlCol="0" anchor="ctr">
              <a:spAutoFit/>
            </a:bodyPr>
            <a:lstStyle/>
            <a:p>
              <a:pPr algn="ctr"/>
              <a:endParaRPr lang="en-US" sz="1400" b="0" i="0" dirty="0">
                <a:solidFill>
                  <a:schemeClr val="bg2"/>
                </a:solidFill>
                <a:latin typeface="Arial Regular" charset="0"/>
              </a:endParaRPr>
            </a:p>
          </p:txBody>
        </p:sp>
        <p:cxnSp>
          <p:nvCxnSpPr>
            <p:cNvPr id="8" name="Straight Connector 7"/>
            <p:cNvCxnSpPr/>
            <p:nvPr userDrawn="1"/>
          </p:nvCxnSpPr>
          <p:spPr>
            <a:xfrm flipV="1">
              <a:off x="228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54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64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73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2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0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09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18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28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146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55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64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173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914400" y="-2"/>
              <a:ext cx="0" cy="82296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137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82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2743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V="1">
              <a:off x="3200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192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201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210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219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237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246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256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265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flipV="1">
              <a:off x="2834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V="1">
              <a:off x="2926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V="1">
              <a:off x="3017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V="1">
              <a:off x="3108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flipV="1">
              <a:off x="3291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3383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3474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3566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3749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3840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3931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4023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4114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4206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flipV="1">
              <a:off x="4297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V="1">
              <a:off x="4389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V="1">
              <a:off x="4480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a:xfrm flipV="1">
              <a:off x="4572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flipV="1">
              <a:off x="4663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flipV="1">
              <a:off x="4754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flipV="1">
              <a:off x="4846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flipV="1">
              <a:off x="4937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flipV="1">
              <a:off x="5029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flipV="1">
              <a:off x="5120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flipV="1">
              <a:off x="5212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flipV="1">
              <a:off x="5303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V="1">
              <a:off x="5394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a:xfrm flipV="1">
              <a:off x="5486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flipV="1">
              <a:off x="5577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a:xfrm flipV="1">
              <a:off x="5669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userDrawn="1"/>
          </p:nvCxnSpPr>
          <p:spPr>
            <a:xfrm flipV="1">
              <a:off x="5760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userDrawn="1"/>
          </p:nvCxnSpPr>
          <p:spPr>
            <a:xfrm flipV="1">
              <a:off x="5852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a:xfrm flipV="1">
              <a:off x="5943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a:xfrm flipV="1">
              <a:off x="6035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a:xfrm flipV="1">
              <a:off x="6126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a:xfrm flipV="1">
              <a:off x="6217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V="1">
              <a:off x="6309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V="1">
              <a:off x="6400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flipV="1">
              <a:off x="6492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flipV="1">
              <a:off x="6583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flipV="1">
              <a:off x="6675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userDrawn="1"/>
          </p:nvCxnSpPr>
          <p:spPr>
            <a:xfrm flipV="1">
              <a:off x="6766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userDrawn="1"/>
          </p:nvCxnSpPr>
          <p:spPr>
            <a:xfrm flipV="1">
              <a:off x="6858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V="1">
              <a:off x="6949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userDrawn="1"/>
          </p:nvCxnSpPr>
          <p:spPr>
            <a:xfrm flipV="1">
              <a:off x="7040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flipV="1">
              <a:off x="7132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userDrawn="1"/>
          </p:nvCxnSpPr>
          <p:spPr>
            <a:xfrm flipV="1">
              <a:off x="7223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V="1">
              <a:off x="7406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a:xfrm flipV="1">
              <a:off x="7498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V="1">
              <a:off x="7589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userDrawn="1"/>
          </p:nvCxnSpPr>
          <p:spPr>
            <a:xfrm flipV="1">
              <a:off x="7680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userDrawn="1"/>
          </p:nvCxnSpPr>
          <p:spPr>
            <a:xfrm flipV="1">
              <a:off x="7772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userDrawn="1"/>
          </p:nvCxnSpPr>
          <p:spPr>
            <a:xfrm flipV="1">
              <a:off x="7863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userDrawn="1"/>
          </p:nvCxnSpPr>
          <p:spPr>
            <a:xfrm flipV="1">
              <a:off x="7955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userDrawn="1"/>
          </p:nvCxnSpPr>
          <p:spPr>
            <a:xfrm flipV="1">
              <a:off x="8046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userDrawn="1"/>
          </p:nvCxnSpPr>
          <p:spPr>
            <a:xfrm flipV="1">
              <a:off x="8138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userDrawn="1"/>
          </p:nvCxnSpPr>
          <p:spPr>
            <a:xfrm flipV="1">
              <a:off x="8229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a:xfrm flipV="1">
              <a:off x="8321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userDrawn="1"/>
          </p:nvCxnSpPr>
          <p:spPr>
            <a:xfrm flipV="1">
              <a:off x="8412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userDrawn="1"/>
          </p:nvCxnSpPr>
          <p:spPr>
            <a:xfrm flipV="1">
              <a:off x="8503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a:xfrm flipV="1">
              <a:off x="8595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userDrawn="1"/>
          </p:nvCxnSpPr>
          <p:spPr>
            <a:xfrm flipV="1">
              <a:off x="8686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userDrawn="1"/>
          </p:nvCxnSpPr>
          <p:spPr>
            <a:xfrm flipV="1">
              <a:off x="8778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a:xfrm flipV="1">
              <a:off x="8869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userDrawn="1"/>
          </p:nvCxnSpPr>
          <p:spPr>
            <a:xfrm flipV="1">
              <a:off x="8961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a:xfrm flipV="1">
              <a:off x="9052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userDrawn="1"/>
          </p:nvCxnSpPr>
          <p:spPr>
            <a:xfrm flipV="1">
              <a:off x="9144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a:xfrm flipV="1">
              <a:off x="9235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V="1">
              <a:off x="9326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userDrawn="1"/>
          </p:nvCxnSpPr>
          <p:spPr>
            <a:xfrm flipV="1">
              <a:off x="9418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V="1">
              <a:off x="9509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userDrawn="1"/>
          </p:nvCxnSpPr>
          <p:spPr>
            <a:xfrm flipV="1">
              <a:off x="9601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userDrawn="1"/>
          </p:nvCxnSpPr>
          <p:spPr>
            <a:xfrm flipV="1">
              <a:off x="9692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userDrawn="1"/>
          </p:nvCxnSpPr>
          <p:spPr>
            <a:xfrm flipV="1">
              <a:off x="9784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userDrawn="1"/>
          </p:nvCxnSpPr>
          <p:spPr>
            <a:xfrm flipV="1">
              <a:off x="9875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userDrawn="1"/>
          </p:nvCxnSpPr>
          <p:spPr>
            <a:xfrm flipV="1">
              <a:off x="9966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userDrawn="1"/>
          </p:nvCxnSpPr>
          <p:spPr>
            <a:xfrm flipV="1">
              <a:off x="10058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userDrawn="1"/>
          </p:nvCxnSpPr>
          <p:spPr>
            <a:xfrm flipV="1">
              <a:off x="10149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userDrawn="1"/>
          </p:nvCxnSpPr>
          <p:spPr>
            <a:xfrm flipV="1">
              <a:off x="10241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userDrawn="1"/>
          </p:nvCxnSpPr>
          <p:spPr>
            <a:xfrm flipV="1">
              <a:off x="10332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userDrawn="1"/>
          </p:nvCxnSpPr>
          <p:spPr>
            <a:xfrm flipV="1">
              <a:off x="10424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userDrawn="1"/>
          </p:nvCxnSpPr>
          <p:spPr>
            <a:xfrm flipV="1">
              <a:off x="10515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userDrawn="1"/>
          </p:nvCxnSpPr>
          <p:spPr>
            <a:xfrm flipV="1">
              <a:off x="10607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userDrawn="1"/>
          </p:nvCxnSpPr>
          <p:spPr>
            <a:xfrm flipV="1">
              <a:off x="10698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userDrawn="1"/>
          </p:nvCxnSpPr>
          <p:spPr>
            <a:xfrm flipV="1">
              <a:off x="10789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userDrawn="1"/>
          </p:nvCxnSpPr>
          <p:spPr>
            <a:xfrm flipV="1">
              <a:off x="10881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userDrawn="1"/>
          </p:nvCxnSpPr>
          <p:spPr>
            <a:xfrm flipV="1">
              <a:off x="11064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userDrawn="1"/>
          </p:nvCxnSpPr>
          <p:spPr>
            <a:xfrm flipV="1">
              <a:off x="11155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userDrawn="1"/>
          </p:nvCxnSpPr>
          <p:spPr>
            <a:xfrm flipV="1">
              <a:off x="11247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userDrawn="1"/>
          </p:nvCxnSpPr>
          <p:spPr>
            <a:xfrm flipV="1">
              <a:off x="11338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userDrawn="1"/>
          </p:nvCxnSpPr>
          <p:spPr>
            <a:xfrm flipV="1">
              <a:off x="11430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userDrawn="1"/>
          </p:nvCxnSpPr>
          <p:spPr>
            <a:xfrm flipV="1">
              <a:off x="11521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userDrawn="1"/>
          </p:nvCxnSpPr>
          <p:spPr>
            <a:xfrm flipV="1">
              <a:off x="11612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userDrawn="1"/>
          </p:nvCxnSpPr>
          <p:spPr>
            <a:xfrm flipV="1">
              <a:off x="11704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userDrawn="1"/>
          </p:nvCxnSpPr>
          <p:spPr>
            <a:xfrm flipV="1">
              <a:off x="11795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userDrawn="1"/>
          </p:nvCxnSpPr>
          <p:spPr>
            <a:xfrm flipV="1">
              <a:off x="11887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userDrawn="1"/>
          </p:nvCxnSpPr>
          <p:spPr>
            <a:xfrm flipV="1">
              <a:off x="1197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userDrawn="1"/>
          </p:nvCxnSpPr>
          <p:spPr>
            <a:xfrm flipV="1">
              <a:off x="1207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userDrawn="1"/>
          </p:nvCxnSpPr>
          <p:spPr>
            <a:xfrm flipV="1">
              <a:off x="1216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userDrawn="1"/>
          </p:nvCxnSpPr>
          <p:spPr>
            <a:xfrm flipV="1">
              <a:off x="1225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userDrawn="1"/>
          </p:nvCxnSpPr>
          <p:spPr>
            <a:xfrm flipV="1">
              <a:off x="12344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userDrawn="1"/>
          </p:nvCxnSpPr>
          <p:spPr>
            <a:xfrm flipV="1">
              <a:off x="1243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userDrawn="1"/>
          </p:nvCxnSpPr>
          <p:spPr>
            <a:xfrm flipV="1">
              <a:off x="1252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userDrawn="1"/>
          </p:nvCxnSpPr>
          <p:spPr>
            <a:xfrm flipV="1">
              <a:off x="1261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userDrawn="1"/>
          </p:nvCxnSpPr>
          <p:spPr>
            <a:xfrm flipV="1">
              <a:off x="1271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userDrawn="1"/>
          </p:nvCxnSpPr>
          <p:spPr>
            <a:xfrm flipV="1">
              <a:off x="1280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userDrawn="1"/>
          </p:nvCxnSpPr>
          <p:spPr>
            <a:xfrm flipV="1">
              <a:off x="1289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userDrawn="1"/>
          </p:nvCxnSpPr>
          <p:spPr>
            <a:xfrm flipV="1">
              <a:off x="1298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userDrawn="1"/>
          </p:nvCxnSpPr>
          <p:spPr>
            <a:xfrm flipV="1">
              <a:off x="1307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userDrawn="1"/>
          </p:nvCxnSpPr>
          <p:spPr>
            <a:xfrm flipV="1">
              <a:off x="1316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userDrawn="1"/>
          </p:nvCxnSpPr>
          <p:spPr>
            <a:xfrm flipV="1">
              <a:off x="1325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userDrawn="1"/>
          </p:nvCxnSpPr>
          <p:spPr>
            <a:xfrm flipV="1">
              <a:off x="1335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userDrawn="1"/>
          </p:nvCxnSpPr>
          <p:spPr>
            <a:xfrm flipV="1">
              <a:off x="1344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userDrawn="1"/>
          </p:nvCxnSpPr>
          <p:spPr>
            <a:xfrm flipV="1">
              <a:off x="1353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userDrawn="1"/>
          </p:nvCxnSpPr>
          <p:spPr>
            <a:xfrm flipV="1">
              <a:off x="1362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userDrawn="1"/>
          </p:nvCxnSpPr>
          <p:spPr>
            <a:xfrm flipV="1">
              <a:off x="1371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userDrawn="1"/>
          </p:nvCxnSpPr>
          <p:spPr>
            <a:xfrm flipV="1">
              <a:off x="1380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userDrawn="1"/>
          </p:nvCxnSpPr>
          <p:spPr>
            <a:xfrm flipV="1">
              <a:off x="1389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userDrawn="1"/>
          </p:nvCxnSpPr>
          <p:spPr>
            <a:xfrm flipV="1">
              <a:off x="1399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userDrawn="1"/>
          </p:nvCxnSpPr>
          <p:spPr>
            <a:xfrm flipV="1">
              <a:off x="1408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userDrawn="1"/>
          </p:nvCxnSpPr>
          <p:spPr>
            <a:xfrm>
              <a:off x="0" y="914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userDrawn="1"/>
          </p:nvCxnSpPr>
          <p:spPr>
            <a:xfrm>
              <a:off x="457200" y="548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userDrawn="1"/>
          </p:nvCxnSpPr>
          <p:spPr>
            <a:xfrm>
              <a:off x="457200" y="640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userDrawn="1"/>
          </p:nvCxnSpPr>
          <p:spPr>
            <a:xfrm>
              <a:off x="457200" y="731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userDrawn="1"/>
          </p:nvCxnSpPr>
          <p:spPr>
            <a:xfrm>
              <a:off x="457200" y="822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userDrawn="1"/>
          </p:nvCxnSpPr>
          <p:spPr>
            <a:xfrm>
              <a:off x="0" y="1371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userDrawn="1"/>
          </p:nvCxnSpPr>
          <p:spPr>
            <a:xfrm>
              <a:off x="457200" y="1005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userDrawn="1"/>
          </p:nvCxnSpPr>
          <p:spPr>
            <a:xfrm>
              <a:off x="457200" y="1097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userDrawn="1"/>
          </p:nvCxnSpPr>
          <p:spPr>
            <a:xfrm>
              <a:off x="457200" y="1188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userDrawn="1"/>
          </p:nvCxnSpPr>
          <p:spPr>
            <a:xfrm>
              <a:off x="457200" y="1280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userDrawn="1"/>
          </p:nvCxnSpPr>
          <p:spPr>
            <a:xfrm>
              <a:off x="0" y="1828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userDrawn="1"/>
          </p:nvCxnSpPr>
          <p:spPr>
            <a:xfrm>
              <a:off x="457200" y="1463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userDrawn="1"/>
          </p:nvCxnSpPr>
          <p:spPr>
            <a:xfrm>
              <a:off x="457200" y="1554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userDrawn="1"/>
          </p:nvCxnSpPr>
          <p:spPr>
            <a:xfrm>
              <a:off x="457200" y="1645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userDrawn="1"/>
          </p:nvCxnSpPr>
          <p:spPr>
            <a:xfrm>
              <a:off x="457200" y="1737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userDrawn="1"/>
          </p:nvCxnSpPr>
          <p:spPr>
            <a:xfrm>
              <a:off x="0" y="2286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userDrawn="1"/>
          </p:nvCxnSpPr>
          <p:spPr>
            <a:xfrm>
              <a:off x="457200" y="1920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userDrawn="1"/>
          </p:nvCxnSpPr>
          <p:spPr>
            <a:xfrm>
              <a:off x="457200" y="2011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userDrawn="1"/>
          </p:nvCxnSpPr>
          <p:spPr>
            <a:xfrm>
              <a:off x="457200" y="2103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userDrawn="1"/>
          </p:nvCxnSpPr>
          <p:spPr>
            <a:xfrm>
              <a:off x="457200" y="2194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userDrawn="1"/>
          </p:nvCxnSpPr>
          <p:spPr>
            <a:xfrm>
              <a:off x="0" y="2743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userDrawn="1"/>
          </p:nvCxnSpPr>
          <p:spPr>
            <a:xfrm>
              <a:off x="457200" y="2377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userDrawn="1"/>
          </p:nvCxnSpPr>
          <p:spPr>
            <a:xfrm>
              <a:off x="457200" y="2468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userDrawn="1"/>
          </p:nvCxnSpPr>
          <p:spPr>
            <a:xfrm>
              <a:off x="457200" y="2560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userDrawn="1"/>
          </p:nvCxnSpPr>
          <p:spPr>
            <a:xfrm>
              <a:off x="457200" y="2651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userDrawn="1"/>
          </p:nvCxnSpPr>
          <p:spPr>
            <a:xfrm>
              <a:off x="0" y="3200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userDrawn="1"/>
          </p:nvCxnSpPr>
          <p:spPr>
            <a:xfrm>
              <a:off x="457200" y="2834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userDrawn="1"/>
          </p:nvCxnSpPr>
          <p:spPr>
            <a:xfrm>
              <a:off x="457200" y="2926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userDrawn="1"/>
          </p:nvCxnSpPr>
          <p:spPr>
            <a:xfrm>
              <a:off x="457200" y="3017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userDrawn="1"/>
          </p:nvCxnSpPr>
          <p:spPr>
            <a:xfrm>
              <a:off x="457200" y="3108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userDrawn="1"/>
          </p:nvCxnSpPr>
          <p:spPr>
            <a:xfrm>
              <a:off x="0" y="3657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userDrawn="1"/>
          </p:nvCxnSpPr>
          <p:spPr>
            <a:xfrm>
              <a:off x="457200" y="3291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userDrawn="1"/>
          </p:nvCxnSpPr>
          <p:spPr>
            <a:xfrm>
              <a:off x="457200" y="3383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userDrawn="1"/>
          </p:nvCxnSpPr>
          <p:spPr>
            <a:xfrm>
              <a:off x="457200" y="3474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userDrawn="1"/>
          </p:nvCxnSpPr>
          <p:spPr>
            <a:xfrm>
              <a:off x="457200" y="3566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userDrawn="1"/>
          </p:nvCxnSpPr>
          <p:spPr>
            <a:xfrm>
              <a:off x="457200" y="3749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userDrawn="1"/>
          </p:nvCxnSpPr>
          <p:spPr>
            <a:xfrm>
              <a:off x="457200" y="3840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userDrawn="1"/>
          </p:nvCxnSpPr>
          <p:spPr>
            <a:xfrm>
              <a:off x="457200" y="3931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userDrawn="1"/>
          </p:nvCxnSpPr>
          <p:spPr>
            <a:xfrm>
              <a:off x="457200" y="4023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userDrawn="1"/>
          </p:nvCxnSpPr>
          <p:spPr>
            <a:xfrm>
              <a:off x="0" y="4572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userDrawn="1"/>
          </p:nvCxnSpPr>
          <p:spPr>
            <a:xfrm>
              <a:off x="457200" y="4206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userDrawn="1"/>
          </p:nvCxnSpPr>
          <p:spPr>
            <a:xfrm>
              <a:off x="457200" y="4297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userDrawn="1"/>
          </p:nvCxnSpPr>
          <p:spPr>
            <a:xfrm>
              <a:off x="457200" y="4389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userDrawn="1"/>
          </p:nvCxnSpPr>
          <p:spPr>
            <a:xfrm>
              <a:off x="457200" y="4480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userDrawn="1"/>
          </p:nvCxnSpPr>
          <p:spPr>
            <a:xfrm>
              <a:off x="0" y="5029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userDrawn="1"/>
          </p:nvCxnSpPr>
          <p:spPr>
            <a:xfrm>
              <a:off x="457200" y="4663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userDrawn="1"/>
          </p:nvCxnSpPr>
          <p:spPr>
            <a:xfrm>
              <a:off x="457200" y="4754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userDrawn="1"/>
          </p:nvCxnSpPr>
          <p:spPr>
            <a:xfrm>
              <a:off x="457200" y="4846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userDrawn="1"/>
          </p:nvCxnSpPr>
          <p:spPr>
            <a:xfrm>
              <a:off x="457200" y="4937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userDrawn="1"/>
          </p:nvCxnSpPr>
          <p:spPr>
            <a:xfrm>
              <a:off x="0" y="5486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userDrawn="1"/>
          </p:nvCxnSpPr>
          <p:spPr>
            <a:xfrm>
              <a:off x="457200" y="5120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userDrawn="1"/>
          </p:nvCxnSpPr>
          <p:spPr>
            <a:xfrm>
              <a:off x="457200" y="5212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userDrawn="1"/>
          </p:nvCxnSpPr>
          <p:spPr>
            <a:xfrm>
              <a:off x="457200" y="5303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userDrawn="1"/>
          </p:nvCxnSpPr>
          <p:spPr>
            <a:xfrm>
              <a:off x="457200" y="5394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userDrawn="1"/>
          </p:nvCxnSpPr>
          <p:spPr>
            <a:xfrm>
              <a:off x="0" y="5943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userDrawn="1"/>
          </p:nvCxnSpPr>
          <p:spPr>
            <a:xfrm>
              <a:off x="457200" y="5577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userDrawn="1"/>
          </p:nvCxnSpPr>
          <p:spPr>
            <a:xfrm>
              <a:off x="457200" y="5669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userDrawn="1"/>
          </p:nvCxnSpPr>
          <p:spPr>
            <a:xfrm>
              <a:off x="457200" y="5760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userDrawn="1"/>
          </p:nvCxnSpPr>
          <p:spPr>
            <a:xfrm>
              <a:off x="457200" y="5852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userDrawn="1"/>
          </p:nvCxnSpPr>
          <p:spPr>
            <a:xfrm>
              <a:off x="0" y="6400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userDrawn="1"/>
          </p:nvCxnSpPr>
          <p:spPr>
            <a:xfrm>
              <a:off x="457200" y="6035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userDrawn="1"/>
          </p:nvCxnSpPr>
          <p:spPr>
            <a:xfrm>
              <a:off x="457200" y="6126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userDrawn="1"/>
          </p:nvCxnSpPr>
          <p:spPr>
            <a:xfrm>
              <a:off x="457200" y="6217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userDrawn="1"/>
          </p:nvCxnSpPr>
          <p:spPr>
            <a:xfrm>
              <a:off x="457200" y="6309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userDrawn="1"/>
          </p:nvCxnSpPr>
          <p:spPr>
            <a:xfrm>
              <a:off x="0" y="6858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userDrawn="1"/>
          </p:nvCxnSpPr>
          <p:spPr>
            <a:xfrm>
              <a:off x="457200" y="6492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userDrawn="1"/>
          </p:nvCxnSpPr>
          <p:spPr>
            <a:xfrm>
              <a:off x="457200" y="6583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userDrawn="1"/>
          </p:nvCxnSpPr>
          <p:spPr>
            <a:xfrm>
              <a:off x="457200" y="6675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userDrawn="1"/>
          </p:nvCxnSpPr>
          <p:spPr>
            <a:xfrm>
              <a:off x="457200" y="6766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userDrawn="1"/>
          </p:nvCxnSpPr>
          <p:spPr>
            <a:xfrm>
              <a:off x="0" y="7315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userDrawn="1"/>
          </p:nvCxnSpPr>
          <p:spPr>
            <a:xfrm>
              <a:off x="457200" y="6949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userDrawn="1"/>
          </p:nvCxnSpPr>
          <p:spPr>
            <a:xfrm>
              <a:off x="457200" y="7040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userDrawn="1"/>
          </p:nvCxnSpPr>
          <p:spPr>
            <a:xfrm>
              <a:off x="457200" y="7132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userDrawn="1"/>
          </p:nvCxnSpPr>
          <p:spPr>
            <a:xfrm>
              <a:off x="457200" y="7223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userDrawn="1"/>
          </p:nvCxnSpPr>
          <p:spPr>
            <a:xfrm>
              <a:off x="457200" y="7406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userDrawn="1"/>
          </p:nvCxnSpPr>
          <p:spPr>
            <a:xfrm>
              <a:off x="457200" y="7498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userDrawn="1"/>
          </p:nvCxnSpPr>
          <p:spPr>
            <a:xfrm>
              <a:off x="457200" y="7589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userDrawn="1"/>
          </p:nvCxnSpPr>
          <p:spPr>
            <a:xfrm>
              <a:off x="457200" y="7680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userDrawn="1"/>
          </p:nvCxnSpPr>
          <p:spPr>
            <a:xfrm flipV="1">
              <a:off x="50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userDrawn="1"/>
          </p:nvCxnSpPr>
          <p:spPr>
            <a:xfrm flipV="1">
              <a:off x="59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userDrawn="1"/>
          </p:nvCxnSpPr>
          <p:spPr>
            <a:xfrm flipV="1">
              <a:off x="68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userDrawn="1"/>
          </p:nvCxnSpPr>
          <p:spPr>
            <a:xfrm flipV="1">
              <a:off x="77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userDrawn="1"/>
          </p:nvCxnSpPr>
          <p:spPr>
            <a:xfrm flipV="1">
              <a:off x="86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userDrawn="1"/>
          </p:nvCxnSpPr>
          <p:spPr>
            <a:xfrm flipV="1">
              <a:off x="96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userDrawn="1"/>
          </p:nvCxnSpPr>
          <p:spPr>
            <a:xfrm flipV="1">
              <a:off x="105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userDrawn="1"/>
          </p:nvCxnSpPr>
          <p:spPr>
            <a:xfrm flipV="1">
              <a:off x="114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userDrawn="1"/>
          </p:nvCxnSpPr>
          <p:spPr>
            <a:xfrm flipV="1">
              <a:off x="123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userDrawn="1"/>
          </p:nvCxnSpPr>
          <p:spPr>
            <a:xfrm flipV="1">
              <a:off x="132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userDrawn="1"/>
          </p:nvCxnSpPr>
          <p:spPr>
            <a:xfrm flipV="1">
              <a:off x="141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userDrawn="1"/>
          </p:nvCxnSpPr>
          <p:spPr>
            <a:xfrm flipV="1">
              <a:off x="150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userDrawn="1"/>
          </p:nvCxnSpPr>
          <p:spPr>
            <a:xfrm flipV="1">
              <a:off x="160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userDrawn="1"/>
          </p:nvCxnSpPr>
          <p:spPr>
            <a:xfrm flipV="1">
              <a:off x="169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userDrawn="1"/>
          </p:nvCxnSpPr>
          <p:spPr>
            <a:xfrm flipV="1">
              <a:off x="178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userDrawn="1"/>
          </p:nvCxnSpPr>
          <p:spPr>
            <a:xfrm flipV="1">
              <a:off x="187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userDrawn="1"/>
          </p:nvCxnSpPr>
          <p:spPr>
            <a:xfrm flipV="1">
              <a:off x="196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userDrawn="1"/>
          </p:nvCxnSpPr>
          <p:spPr>
            <a:xfrm flipV="1">
              <a:off x="205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userDrawn="1"/>
          </p:nvCxnSpPr>
          <p:spPr>
            <a:xfrm flipV="1">
              <a:off x="214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userDrawn="1"/>
          </p:nvCxnSpPr>
          <p:spPr>
            <a:xfrm flipV="1">
              <a:off x="224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userDrawn="1"/>
          </p:nvCxnSpPr>
          <p:spPr>
            <a:xfrm flipV="1">
              <a:off x="2331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userDrawn="1"/>
          </p:nvCxnSpPr>
          <p:spPr>
            <a:xfrm flipV="1">
              <a:off x="2423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userDrawn="1"/>
          </p:nvCxnSpPr>
          <p:spPr>
            <a:xfrm flipV="1">
              <a:off x="2514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userDrawn="1"/>
          </p:nvCxnSpPr>
          <p:spPr>
            <a:xfrm flipV="1">
              <a:off x="2606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userDrawn="1"/>
          </p:nvCxnSpPr>
          <p:spPr>
            <a:xfrm flipV="1">
              <a:off x="2697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userDrawn="1"/>
          </p:nvCxnSpPr>
          <p:spPr>
            <a:xfrm flipV="1">
              <a:off x="2788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userDrawn="1"/>
          </p:nvCxnSpPr>
          <p:spPr>
            <a:xfrm flipV="1">
              <a:off x="2880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userDrawn="1"/>
          </p:nvCxnSpPr>
          <p:spPr>
            <a:xfrm flipV="1">
              <a:off x="2971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userDrawn="1"/>
          </p:nvCxnSpPr>
          <p:spPr>
            <a:xfrm flipV="1">
              <a:off x="3063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userDrawn="1"/>
          </p:nvCxnSpPr>
          <p:spPr>
            <a:xfrm flipV="1">
              <a:off x="3154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userDrawn="1"/>
          </p:nvCxnSpPr>
          <p:spPr>
            <a:xfrm flipV="1">
              <a:off x="3246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userDrawn="1"/>
          </p:nvCxnSpPr>
          <p:spPr>
            <a:xfrm flipV="1">
              <a:off x="3337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userDrawn="1"/>
          </p:nvCxnSpPr>
          <p:spPr>
            <a:xfrm flipV="1">
              <a:off x="3429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userDrawn="1"/>
          </p:nvCxnSpPr>
          <p:spPr>
            <a:xfrm flipV="1">
              <a:off x="3520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userDrawn="1"/>
          </p:nvCxnSpPr>
          <p:spPr>
            <a:xfrm flipV="1">
              <a:off x="3611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userDrawn="1"/>
          </p:nvCxnSpPr>
          <p:spPr>
            <a:xfrm flipV="1">
              <a:off x="3703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userDrawn="1"/>
          </p:nvCxnSpPr>
          <p:spPr>
            <a:xfrm flipV="1">
              <a:off x="3794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userDrawn="1"/>
          </p:nvCxnSpPr>
          <p:spPr>
            <a:xfrm flipV="1">
              <a:off x="3886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userDrawn="1"/>
          </p:nvCxnSpPr>
          <p:spPr>
            <a:xfrm flipV="1">
              <a:off x="3977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userDrawn="1"/>
          </p:nvCxnSpPr>
          <p:spPr>
            <a:xfrm flipV="1">
              <a:off x="4069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userDrawn="1"/>
          </p:nvCxnSpPr>
          <p:spPr>
            <a:xfrm flipV="1">
              <a:off x="4160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userDrawn="1"/>
          </p:nvCxnSpPr>
          <p:spPr>
            <a:xfrm flipV="1">
              <a:off x="4251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userDrawn="1"/>
          </p:nvCxnSpPr>
          <p:spPr>
            <a:xfrm flipV="1">
              <a:off x="4343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userDrawn="1"/>
          </p:nvCxnSpPr>
          <p:spPr>
            <a:xfrm flipV="1">
              <a:off x="4434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userDrawn="1"/>
          </p:nvCxnSpPr>
          <p:spPr>
            <a:xfrm flipV="1">
              <a:off x="4526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userDrawn="1"/>
          </p:nvCxnSpPr>
          <p:spPr>
            <a:xfrm flipV="1">
              <a:off x="4617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userDrawn="1"/>
          </p:nvCxnSpPr>
          <p:spPr>
            <a:xfrm flipV="1">
              <a:off x="4709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userDrawn="1"/>
          </p:nvCxnSpPr>
          <p:spPr>
            <a:xfrm flipV="1">
              <a:off x="4800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userDrawn="1"/>
          </p:nvCxnSpPr>
          <p:spPr>
            <a:xfrm flipV="1">
              <a:off x="4892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userDrawn="1"/>
          </p:nvCxnSpPr>
          <p:spPr>
            <a:xfrm flipV="1">
              <a:off x="4983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userDrawn="1"/>
          </p:nvCxnSpPr>
          <p:spPr>
            <a:xfrm flipV="1">
              <a:off x="5074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userDrawn="1"/>
          </p:nvCxnSpPr>
          <p:spPr>
            <a:xfrm flipV="1">
              <a:off x="5166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userDrawn="1"/>
          </p:nvCxnSpPr>
          <p:spPr>
            <a:xfrm flipV="1">
              <a:off x="5257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userDrawn="1"/>
          </p:nvCxnSpPr>
          <p:spPr>
            <a:xfrm flipV="1">
              <a:off x="5349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userDrawn="1"/>
          </p:nvCxnSpPr>
          <p:spPr>
            <a:xfrm flipV="1">
              <a:off x="5440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userDrawn="1"/>
          </p:nvCxnSpPr>
          <p:spPr>
            <a:xfrm flipV="1">
              <a:off x="5532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userDrawn="1"/>
          </p:nvCxnSpPr>
          <p:spPr>
            <a:xfrm flipV="1">
              <a:off x="5623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userDrawn="1"/>
          </p:nvCxnSpPr>
          <p:spPr>
            <a:xfrm flipV="1">
              <a:off x="5715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userDrawn="1"/>
          </p:nvCxnSpPr>
          <p:spPr>
            <a:xfrm flipV="1">
              <a:off x="5806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userDrawn="1"/>
          </p:nvCxnSpPr>
          <p:spPr>
            <a:xfrm flipV="1">
              <a:off x="5897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userDrawn="1"/>
          </p:nvCxnSpPr>
          <p:spPr>
            <a:xfrm flipV="1">
              <a:off x="5989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userDrawn="1"/>
          </p:nvCxnSpPr>
          <p:spPr>
            <a:xfrm flipV="1">
              <a:off x="6080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userDrawn="1"/>
          </p:nvCxnSpPr>
          <p:spPr>
            <a:xfrm flipV="1">
              <a:off x="6172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userDrawn="1"/>
          </p:nvCxnSpPr>
          <p:spPr>
            <a:xfrm flipV="1">
              <a:off x="6263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userDrawn="1"/>
          </p:nvCxnSpPr>
          <p:spPr>
            <a:xfrm flipV="1">
              <a:off x="6355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userDrawn="1"/>
          </p:nvCxnSpPr>
          <p:spPr>
            <a:xfrm flipV="1">
              <a:off x="6446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userDrawn="1"/>
          </p:nvCxnSpPr>
          <p:spPr>
            <a:xfrm flipV="1">
              <a:off x="6537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userDrawn="1"/>
          </p:nvCxnSpPr>
          <p:spPr>
            <a:xfrm flipV="1">
              <a:off x="6629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userDrawn="1"/>
          </p:nvCxnSpPr>
          <p:spPr>
            <a:xfrm flipV="1">
              <a:off x="6720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userDrawn="1"/>
          </p:nvCxnSpPr>
          <p:spPr>
            <a:xfrm flipV="1">
              <a:off x="6812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userDrawn="1"/>
          </p:nvCxnSpPr>
          <p:spPr>
            <a:xfrm flipV="1">
              <a:off x="6903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userDrawn="1"/>
          </p:nvCxnSpPr>
          <p:spPr>
            <a:xfrm flipV="1">
              <a:off x="6995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userDrawn="1"/>
          </p:nvCxnSpPr>
          <p:spPr>
            <a:xfrm flipV="1">
              <a:off x="7086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userDrawn="1"/>
          </p:nvCxnSpPr>
          <p:spPr>
            <a:xfrm flipV="1">
              <a:off x="7178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userDrawn="1"/>
          </p:nvCxnSpPr>
          <p:spPr>
            <a:xfrm flipV="1">
              <a:off x="7269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userDrawn="1"/>
          </p:nvCxnSpPr>
          <p:spPr>
            <a:xfrm flipV="1">
              <a:off x="7360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userDrawn="1"/>
          </p:nvCxnSpPr>
          <p:spPr>
            <a:xfrm flipV="1">
              <a:off x="7452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userDrawn="1"/>
          </p:nvCxnSpPr>
          <p:spPr>
            <a:xfrm flipV="1">
              <a:off x="7543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userDrawn="1"/>
          </p:nvCxnSpPr>
          <p:spPr>
            <a:xfrm flipV="1">
              <a:off x="7635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userDrawn="1"/>
          </p:nvCxnSpPr>
          <p:spPr>
            <a:xfrm flipV="1">
              <a:off x="7726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userDrawn="1"/>
          </p:nvCxnSpPr>
          <p:spPr>
            <a:xfrm flipV="1">
              <a:off x="7818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userDrawn="1"/>
          </p:nvCxnSpPr>
          <p:spPr>
            <a:xfrm flipV="1">
              <a:off x="7909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userDrawn="1"/>
          </p:nvCxnSpPr>
          <p:spPr>
            <a:xfrm flipV="1">
              <a:off x="8001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userDrawn="1"/>
          </p:nvCxnSpPr>
          <p:spPr>
            <a:xfrm flipV="1">
              <a:off x="8092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userDrawn="1"/>
          </p:nvCxnSpPr>
          <p:spPr>
            <a:xfrm flipV="1">
              <a:off x="8183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userDrawn="1"/>
          </p:nvCxnSpPr>
          <p:spPr>
            <a:xfrm flipV="1">
              <a:off x="8275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userDrawn="1"/>
          </p:nvCxnSpPr>
          <p:spPr>
            <a:xfrm flipV="1">
              <a:off x="8366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userDrawn="1"/>
          </p:nvCxnSpPr>
          <p:spPr>
            <a:xfrm flipV="1">
              <a:off x="8458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userDrawn="1"/>
          </p:nvCxnSpPr>
          <p:spPr>
            <a:xfrm flipV="1">
              <a:off x="8549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userDrawn="1"/>
          </p:nvCxnSpPr>
          <p:spPr>
            <a:xfrm flipV="1">
              <a:off x="8641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userDrawn="1"/>
          </p:nvCxnSpPr>
          <p:spPr>
            <a:xfrm flipV="1">
              <a:off x="8732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userDrawn="1"/>
          </p:nvCxnSpPr>
          <p:spPr>
            <a:xfrm flipV="1">
              <a:off x="8823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userDrawn="1"/>
          </p:nvCxnSpPr>
          <p:spPr>
            <a:xfrm flipV="1">
              <a:off x="8915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userDrawn="1"/>
          </p:nvCxnSpPr>
          <p:spPr>
            <a:xfrm flipV="1">
              <a:off x="9006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userDrawn="1"/>
          </p:nvCxnSpPr>
          <p:spPr>
            <a:xfrm flipV="1">
              <a:off x="9098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userDrawn="1"/>
          </p:nvCxnSpPr>
          <p:spPr>
            <a:xfrm flipV="1">
              <a:off x="9189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userDrawn="1"/>
          </p:nvCxnSpPr>
          <p:spPr>
            <a:xfrm flipV="1">
              <a:off x="9281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userDrawn="1"/>
          </p:nvCxnSpPr>
          <p:spPr>
            <a:xfrm flipV="1">
              <a:off x="9372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userDrawn="1"/>
          </p:nvCxnSpPr>
          <p:spPr>
            <a:xfrm flipV="1">
              <a:off x="9464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userDrawn="1"/>
          </p:nvCxnSpPr>
          <p:spPr>
            <a:xfrm flipV="1">
              <a:off x="9555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userDrawn="1"/>
          </p:nvCxnSpPr>
          <p:spPr>
            <a:xfrm flipV="1">
              <a:off x="9646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userDrawn="1"/>
          </p:nvCxnSpPr>
          <p:spPr>
            <a:xfrm flipV="1">
              <a:off x="9738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flipV="1">
              <a:off x="9829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userDrawn="1"/>
          </p:nvCxnSpPr>
          <p:spPr>
            <a:xfrm flipV="1">
              <a:off x="9921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userDrawn="1"/>
          </p:nvCxnSpPr>
          <p:spPr>
            <a:xfrm flipV="1">
              <a:off x="10012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userDrawn="1"/>
          </p:nvCxnSpPr>
          <p:spPr>
            <a:xfrm flipV="1">
              <a:off x="10104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userDrawn="1"/>
          </p:nvCxnSpPr>
          <p:spPr>
            <a:xfrm flipV="1">
              <a:off x="10195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userDrawn="1"/>
          </p:nvCxnSpPr>
          <p:spPr>
            <a:xfrm flipV="1">
              <a:off x="10287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flipV="1">
              <a:off x="10378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userDrawn="1"/>
          </p:nvCxnSpPr>
          <p:spPr>
            <a:xfrm flipV="1">
              <a:off x="10469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userDrawn="1"/>
          </p:nvCxnSpPr>
          <p:spPr>
            <a:xfrm flipV="1">
              <a:off x="10561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userDrawn="1"/>
          </p:nvCxnSpPr>
          <p:spPr>
            <a:xfrm flipV="1">
              <a:off x="10652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V="1">
              <a:off x="10744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flipV="1">
              <a:off x="10835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userDrawn="1"/>
          </p:nvCxnSpPr>
          <p:spPr>
            <a:xfrm flipV="1">
              <a:off x="10927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userDrawn="1"/>
          </p:nvCxnSpPr>
          <p:spPr>
            <a:xfrm flipV="1">
              <a:off x="11018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userDrawn="1"/>
          </p:nvCxnSpPr>
          <p:spPr>
            <a:xfrm flipV="1">
              <a:off x="11109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userDrawn="1"/>
          </p:nvCxnSpPr>
          <p:spPr>
            <a:xfrm flipV="1">
              <a:off x="11201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userDrawn="1"/>
          </p:nvCxnSpPr>
          <p:spPr>
            <a:xfrm flipV="1">
              <a:off x="11292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userDrawn="1"/>
          </p:nvCxnSpPr>
          <p:spPr>
            <a:xfrm flipV="1">
              <a:off x="11384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userDrawn="1"/>
          </p:nvCxnSpPr>
          <p:spPr>
            <a:xfrm flipV="1">
              <a:off x="11475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11567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userDrawn="1"/>
          </p:nvCxnSpPr>
          <p:spPr>
            <a:xfrm flipV="1">
              <a:off x="11658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flipV="1">
              <a:off x="11750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userDrawn="1"/>
          </p:nvCxnSpPr>
          <p:spPr>
            <a:xfrm flipV="1">
              <a:off x="11841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userDrawn="1"/>
          </p:nvCxnSpPr>
          <p:spPr>
            <a:xfrm flipV="1">
              <a:off x="1193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userDrawn="1"/>
          </p:nvCxnSpPr>
          <p:spPr>
            <a:xfrm flipV="1">
              <a:off x="1202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1211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userDrawn="1"/>
          </p:nvCxnSpPr>
          <p:spPr>
            <a:xfrm flipV="1">
              <a:off x="1220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userDrawn="1"/>
          </p:nvCxnSpPr>
          <p:spPr>
            <a:xfrm flipV="1">
              <a:off x="1229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userDrawn="1"/>
          </p:nvCxnSpPr>
          <p:spPr>
            <a:xfrm flipV="1">
              <a:off x="1239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userDrawn="1"/>
          </p:nvCxnSpPr>
          <p:spPr>
            <a:xfrm flipV="1">
              <a:off x="1248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userDrawn="1"/>
          </p:nvCxnSpPr>
          <p:spPr>
            <a:xfrm flipV="1">
              <a:off x="1257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flipV="1">
              <a:off x="1266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userDrawn="1"/>
          </p:nvCxnSpPr>
          <p:spPr>
            <a:xfrm flipV="1">
              <a:off x="1275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userDrawn="1"/>
          </p:nvCxnSpPr>
          <p:spPr>
            <a:xfrm flipV="1">
              <a:off x="1284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userDrawn="1"/>
          </p:nvCxnSpPr>
          <p:spPr>
            <a:xfrm flipV="1">
              <a:off x="1293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userDrawn="1"/>
          </p:nvCxnSpPr>
          <p:spPr>
            <a:xfrm flipV="1">
              <a:off x="1303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flipV="1">
              <a:off x="1312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userDrawn="1"/>
          </p:nvCxnSpPr>
          <p:spPr>
            <a:xfrm flipV="1">
              <a:off x="1321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userDrawn="1"/>
          </p:nvCxnSpPr>
          <p:spPr>
            <a:xfrm flipV="1">
              <a:off x="1330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userDrawn="1"/>
          </p:nvCxnSpPr>
          <p:spPr>
            <a:xfrm flipV="1">
              <a:off x="1339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userDrawn="1"/>
          </p:nvCxnSpPr>
          <p:spPr>
            <a:xfrm flipV="1">
              <a:off x="1348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flipV="1">
              <a:off x="1357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userDrawn="1"/>
          </p:nvCxnSpPr>
          <p:spPr>
            <a:xfrm flipV="1">
              <a:off x="1367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378" name="Group 377"/>
            <p:cNvGrpSpPr/>
            <p:nvPr userDrawn="1"/>
          </p:nvGrpSpPr>
          <p:grpSpPr>
            <a:xfrm>
              <a:off x="13761720" y="457200"/>
              <a:ext cx="365760" cy="7315200"/>
              <a:chOff x="12999720" y="609600"/>
              <a:chExt cx="365760" cy="7315200"/>
            </a:xfrm>
          </p:grpSpPr>
          <p:cxnSp>
            <p:nvCxnSpPr>
              <p:cNvPr id="379" name="Straight Connector 378"/>
              <p:cNvCxnSpPr/>
              <p:nvPr userDrawn="1"/>
            </p:nvCxnSpPr>
            <p:spPr>
              <a:xfrm flipV="1">
                <a:off x="1299972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userDrawn="1"/>
            </p:nvCxnSpPr>
            <p:spPr>
              <a:xfrm flipV="1">
                <a:off x="1309116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userDrawn="1"/>
            </p:nvCxnSpPr>
            <p:spPr>
              <a:xfrm flipV="1">
                <a:off x="1318260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userDrawn="1"/>
            </p:nvCxnSpPr>
            <p:spPr>
              <a:xfrm flipV="1">
                <a:off x="1327404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userDrawn="1"/>
            </p:nvCxnSpPr>
            <p:spPr>
              <a:xfrm flipV="1">
                <a:off x="1336548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cxnSp>
          <p:nvCxnSpPr>
            <p:cNvPr id="384" name="Straight Connector 383"/>
            <p:cNvCxnSpPr/>
            <p:nvPr userDrawn="1"/>
          </p:nvCxnSpPr>
          <p:spPr>
            <a:xfrm>
              <a:off x="457200" y="502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userDrawn="1"/>
          </p:nvCxnSpPr>
          <p:spPr>
            <a:xfrm>
              <a:off x="457200" y="594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userDrawn="1"/>
          </p:nvCxnSpPr>
          <p:spPr>
            <a:xfrm>
              <a:off x="457200" y="685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userDrawn="1"/>
          </p:nvCxnSpPr>
          <p:spPr>
            <a:xfrm>
              <a:off x="457200" y="777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userDrawn="1"/>
          </p:nvCxnSpPr>
          <p:spPr>
            <a:xfrm>
              <a:off x="457200" y="960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userDrawn="1"/>
          </p:nvCxnSpPr>
          <p:spPr>
            <a:xfrm>
              <a:off x="457200" y="1051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userDrawn="1"/>
          </p:nvCxnSpPr>
          <p:spPr>
            <a:xfrm>
              <a:off x="457200" y="1143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userDrawn="1"/>
          </p:nvCxnSpPr>
          <p:spPr>
            <a:xfrm>
              <a:off x="457200" y="1234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userDrawn="1"/>
          </p:nvCxnSpPr>
          <p:spPr>
            <a:xfrm>
              <a:off x="457200" y="868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userDrawn="1"/>
          </p:nvCxnSpPr>
          <p:spPr>
            <a:xfrm>
              <a:off x="457200" y="1325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userDrawn="1"/>
          </p:nvCxnSpPr>
          <p:spPr>
            <a:xfrm>
              <a:off x="457200" y="1417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userDrawn="1"/>
          </p:nvCxnSpPr>
          <p:spPr>
            <a:xfrm>
              <a:off x="457200" y="1508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userDrawn="1"/>
          </p:nvCxnSpPr>
          <p:spPr>
            <a:xfrm>
              <a:off x="457200" y="1600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userDrawn="1"/>
          </p:nvCxnSpPr>
          <p:spPr>
            <a:xfrm>
              <a:off x="457200" y="1691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userDrawn="1"/>
          </p:nvCxnSpPr>
          <p:spPr>
            <a:xfrm>
              <a:off x="457200" y="1874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a:off x="457200" y="1965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userDrawn="1"/>
          </p:nvCxnSpPr>
          <p:spPr>
            <a:xfrm>
              <a:off x="457200" y="2148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a:off x="457200" y="1783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userDrawn="1"/>
          </p:nvCxnSpPr>
          <p:spPr>
            <a:xfrm>
              <a:off x="457200" y="2240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userDrawn="1"/>
          </p:nvCxnSpPr>
          <p:spPr>
            <a:xfrm>
              <a:off x="457200" y="2331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userDrawn="1"/>
          </p:nvCxnSpPr>
          <p:spPr>
            <a:xfrm>
              <a:off x="457200" y="2423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userDrawn="1"/>
          </p:nvCxnSpPr>
          <p:spPr>
            <a:xfrm>
              <a:off x="457200" y="2514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a:off x="457200" y="2606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userDrawn="1"/>
          </p:nvCxnSpPr>
          <p:spPr>
            <a:xfrm>
              <a:off x="457200" y="2788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a:off x="457200" y="2880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userDrawn="1"/>
          </p:nvCxnSpPr>
          <p:spPr>
            <a:xfrm>
              <a:off x="457200" y="2971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userDrawn="1"/>
          </p:nvCxnSpPr>
          <p:spPr>
            <a:xfrm>
              <a:off x="457200" y="3063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userDrawn="1"/>
          </p:nvCxnSpPr>
          <p:spPr>
            <a:xfrm>
              <a:off x="457200" y="2697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userDrawn="1"/>
          </p:nvCxnSpPr>
          <p:spPr>
            <a:xfrm>
              <a:off x="457200" y="3154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userDrawn="1"/>
          </p:nvCxnSpPr>
          <p:spPr>
            <a:xfrm>
              <a:off x="457200" y="3246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userDrawn="1"/>
          </p:nvCxnSpPr>
          <p:spPr>
            <a:xfrm>
              <a:off x="457200" y="3337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userDrawn="1"/>
          </p:nvCxnSpPr>
          <p:spPr>
            <a:xfrm>
              <a:off x="457200" y="3429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userDrawn="1"/>
          </p:nvCxnSpPr>
          <p:spPr>
            <a:xfrm>
              <a:off x="457200" y="3520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userDrawn="1"/>
          </p:nvCxnSpPr>
          <p:spPr>
            <a:xfrm>
              <a:off x="457200" y="3703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userDrawn="1"/>
          </p:nvCxnSpPr>
          <p:spPr>
            <a:xfrm>
              <a:off x="457200" y="3794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userDrawn="1"/>
          </p:nvCxnSpPr>
          <p:spPr>
            <a:xfrm>
              <a:off x="457200" y="3886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userDrawn="1"/>
          </p:nvCxnSpPr>
          <p:spPr>
            <a:xfrm>
              <a:off x="457200" y="3977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userDrawn="1"/>
          </p:nvCxnSpPr>
          <p:spPr>
            <a:xfrm>
              <a:off x="457200" y="3611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userDrawn="1"/>
          </p:nvCxnSpPr>
          <p:spPr>
            <a:xfrm>
              <a:off x="457200" y="4069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userDrawn="1"/>
          </p:nvCxnSpPr>
          <p:spPr>
            <a:xfrm>
              <a:off x="457200" y="4160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userDrawn="1"/>
          </p:nvCxnSpPr>
          <p:spPr>
            <a:xfrm>
              <a:off x="457200" y="4251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userDrawn="1"/>
          </p:nvCxnSpPr>
          <p:spPr>
            <a:xfrm>
              <a:off x="457200" y="4343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6" name="Straight Connector 425"/>
            <p:cNvCxnSpPr/>
            <p:nvPr userDrawn="1"/>
          </p:nvCxnSpPr>
          <p:spPr>
            <a:xfrm>
              <a:off x="457200" y="4434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7" name="Straight Connector 426"/>
            <p:cNvCxnSpPr/>
            <p:nvPr userDrawn="1"/>
          </p:nvCxnSpPr>
          <p:spPr>
            <a:xfrm>
              <a:off x="457200" y="4617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8" name="Straight Connector 427"/>
            <p:cNvCxnSpPr/>
            <p:nvPr userDrawn="1"/>
          </p:nvCxnSpPr>
          <p:spPr>
            <a:xfrm>
              <a:off x="457200" y="4709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9" name="Straight Connector 428"/>
            <p:cNvCxnSpPr/>
            <p:nvPr userDrawn="1"/>
          </p:nvCxnSpPr>
          <p:spPr>
            <a:xfrm>
              <a:off x="457200" y="4800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0" name="Straight Connector 429"/>
            <p:cNvCxnSpPr/>
            <p:nvPr userDrawn="1"/>
          </p:nvCxnSpPr>
          <p:spPr>
            <a:xfrm>
              <a:off x="457200" y="4892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1" name="Straight Connector 430"/>
            <p:cNvCxnSpPr/>
            <p:nvPr userDrawn="1"/>
          </p:nvCxnSpPr>
          <p:spPr>
            <a:xfrm>
              <a:off x="457200" y="4526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userDrawn="1"/>
          </p:nvCxnSpPr>
          <p:spPr>
            <a:xfrm>
              <a:off x="457200" y="4983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3" name="Straight Connector 432"/>
            <p:cNvCxnSpPr/>
            <p:nvPr userDrawn="1"/>
          </p:nvCxnSpPr>
          <p:spPr>
            <a:xfrm>
              <a:off x="457200" y="5074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4" name="Straight Connector 433"/>
            <p:cNvCxnSpPr/>
            <p:nvPr userDrawn="1"/>
          </p:nvCxnSpPr>
          <p:spPr>
            <a:xfrm>
              <a:off x="457200" y="5166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5" name="Straight Connector 434"/>
            <p:cNvCxnSpPr/>
            <p:nvPr userDrawn="1"/>
          </p:nvCxnSpPr>
          <p:spPr>
            <a:xfrm>
              <a:off x="457200" y="5257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p:cNvCxnSpPr/>
            <p:nvPr userDrawn="1"/>
          </p:nvCxnSpPr>
          <p:spPr>
            <a:xfrm>
              <a:off x="457200" y="5349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7" name="Straight Connector 436"/>
            <p:cNvCxnSpPr/>
            <p:nvPr userDrawn="1"/>
          </p:nvCxnSpPr>
          <p:spPr>
            <a:xfrm>
              <a:off x="457200" y="5532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p:cNvCxnSpPr/>
            <p:nvPr userDrawn="1"/>
          </p:nvCxnSpPr>
          <p:spPr>
            <a:xfrm>
              <a:off x="457200" y="5623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userDrawn="1"/>
          </p:nvCxnSpPr>
          <p:spPr>
            <a:xfrm>
              <a:off x="457200" y="5715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userDrawn="1"/>
          </p:nvCxnSpPr>
          <p:spPr>
            <a:xfrm>
              <a:off x="457200" y="5806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1" name="Straight Connector 440"/>
            <p:cNvCxnSpPr/>
            <p:nvPr userDrawn="1"/>
          </p:nvCxnSpPr>
          <p:spPr>
            <a:xfrm>
              <a:off x="457200" y="5440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2" name="Straight Connector 441"/>
            <p:cNvCxnSpPr/>
            <p:nvPr userDrawn="1"/>
          </p:nvCxnSpPr>
          <p:spPr>
            <a:xfrm>
              <a:off x="457200" y="5897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3" name="Straight Connector 442"/>
            <p:cNvCxnSpPr/>
            <p:nvPr userDrawn="1"/>
          </p:nvCxnSpPr>
          <p:spPr>
            <a:xfrm>
              <a:off x="457200" y="5989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userDrawn="1"/>
          </p:nvCxnSpPr>
          <p:spPr>
            <a:xfrm>
              <a:off x="457200" y="6080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userDrawn="1"/>
          </p:nvCxnSpPr>
          <p:spPr>
            <a:xfrm>
              <a:off x="457200" y="6263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6" name="Straight Connector 445"/>
            <p:cNvCxnSpPr/>
            <p:nvPr userDrawn="1"/>
          </p:nvCxnSpPr>
          <p:spPr>
            <a:xfrm>
              <a:off x="457200" y="6446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7" name="Straight Connector 446"/>
            <p:cNvCxnSpPr/>
            <p:nvPr userDrawn="1"/>
          </p:nvCxnSpPr>
          <p:spPr>
            <a:xfrm>
              <a:off x="457200" y="6537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userDrawn="1"/>
          </p:nvCxnSpPr>
          <p:spPr>
            <a:xfrm>
              <a:off x="457200" y="6629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9" name="Straight Connector 448"/>
            <p:cNvCxnSpPr/>
            <p:nvPr userDrawn="1"/>
          </p:nvCxnSpPr>
          <p:spPr>
            <a:xfrm>
              <a:off x="457200" y="6720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userDrawn="1"/>
          </p:nvCxnSpPr>
          <p:spPr>
            <a:xfrm>
              <a:off x="457200" y="6355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1" name="Straight Connector 450"/>
            <p:cNvCxnSpPr/>
            <p:nvPr userDrawn="1"/>
          </p:nvCxnSpPr>
          <p:spPr>
            <a:xfrm>
              <a:off x="457200" y="6812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userDrawn="1"/>
          </p:nvCxnSpPr>
          <p:spPr>
            <a:xfrm>
              <a:off x="457200" y="6903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p:cNvCxnSpPr/>
            <p:nvPr userDrawn="1"/>
          </p:nvCxnSpPr>
          <p:spPr>
            <a:xfrm>
              <a:off x="457200" y="6995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4" name="Straight Connector 453"/>
            <p:cNvCxnSpPr/>
            <p:nvPr userDrawn="1"/>
          </p:nvCxnSpPr>
          <p:spPr>
            <a:xfrm>
              <a:off x="457200" y="7086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5" name="Straight Connector 454"/>
            <p:cNvCxnSpPr/>
            <p:nvPr userDrawn="1"/>
          </p:nvCxnSpPr>
          <p:spPr>
            <a:xfrm>
              <a:off x="457200" y="7178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userDrawn="1"/>
          </p:nvCxnSpPr>
          <p:spPr>
            <a:xfrm>
              <a:off x="457200" y="7360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userDrawn="1"/>
          </p:nvCxnSpPr>
          <p:spPr>
            <a:xfrm>
              <a:off x="457200" y="7452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userDrawn="1"/>
          </p:nvCxnSpPr>
          <p:spPr>
            <a:xfrm>
              <a:off x="457200" y="7543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userDrawn="1"/>
          </p:nvCxnSpPr>
          <p:spPr>
            <a:xfrm>
              <a:off x="457200" y="7635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userDrawn="1"/>
          </p:nvCxnSpPr>
          <p:spPr>
            <a:xfrm>
              <a:off x="457200" y="7269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userDrawn="1"/>
          </p:nvCxnSpPr>
          <p:spPr>
            <a:xfrm>
              <a:off x="457200" y="7726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63" name="Rectangle 462"/>
            <p:cNvSpPr/>
            <p:nvPr userDrawn="1"/>
          </p:nvSpPr>
          <p:spPr>
            <a:xfrm>
              <a:off x="0" y="0"/>
              <a:ext cx="14630400" cy="8229600"/>
            </a:xfrm>
            <a:prstGeom prst="rect">
              <a:avLst/>
            </a:prstGeom>
            <a:solidFill>
              <a:schemeClr val="tx1">
                <a:alpha val="40000"/>
              </a:schemeClr>
            </a:solidFill>
          </p:spPr>
          <p:txBody>
            <a:bodyPr wrap="square" lIns="0" tIns="0" rIns="0" bIns="0" rtlCol="0" anchor="ctr">
              <a:spAutoFit/>
            </a:bodyPr>
            <a:lstStyle/>
            <a:p>
              <a:pPr algn="ctr"/>
              <a:endParaRPr lang="en-US" sz="1400" b="0" i="0" dirty="0">
                <a:solidFill>
                  <a:schemeClr val="bg2"/>
                </a:solidFill>
                <a:latin typeface="Arial Regular" charset="0"/>
              </a:endParaRPr>
            </a:p>
          </p:txBody>
        </p:sp>
        <p:grpSp>
          <p:nvGrpSpPr>
            <p:cNvPr id="475" name="Group 474"/>
            <p:cNvGrpSpPr/>
            <p:nvPr userDrawn="1"/>
          </p:nvGrpSpPr>
          <p:grpSpPr>
            <a:xfrm>
              <a:off x="914400" y="7899655"/>
              <a:ext cx="2713350" cy="220571"/>
              <a:chOff x="914400" y="7899655"/>
              <a:chExt cx="2713350" cy="220571"/>
            </a:xfrm>
          </p:grpSpPr>
          <p:sp>
            <p:nvSpPr>
              <p:cNvPr id="476"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477"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grpSp>
      <p:sp>
        <p:nvSpPr>
          <p:cNvPr id="479"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480"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352494" y="7625253"/>
            <a:ext cx="570973" cy="231475"/>
          </a:xfrm>
          <a:prstGeom prst="rect">
            <a:avLst/>
          </a:prstGeom>
        </p:spPr>
      </p:pic>
      <p:sp>
        <p:nvSpPr>
          <p:cNvPr id="5" name="Title 4"/>
          <p:cNvSpPr>
            <a:spLocks noGrp="1"/>
          </p:cNvSpPr>
          <p:nvPr>
            <p:ph type="title"/>
          </p:nvPr>
        </p:nvSpPr>
        <p:spPr>
          <a:xfrm>
            <a:off x="11338560" y="1831411"/>
            <a:ext cx="2926080" cy="5596854"/>
          </a:xfrm>
        </p:spPr>
        <p:txBody>
          <a:bodyPr>
            <a:normAutofit/>
          </a:bodyPr>
          <a:lstStyle>
            <a:lvl1pPr>
              <a:lnSpc>
                <a:spcPct val="90000"/>
              </a:lnSpc>
              <a:defRPr sz="3600" b="1">
                <a:solidFill>
                  <a:schemeClr val="bg2"/>
                </a:solidFill>
              </a:defRPr>
            </a:lvl1pPr>
          </a:lstStyle>
          <a:p>
            <a:endParaRPr lang="en-US" dirty="0"/>
          </a:p>
        </p:txBody>
      </p:sp>
      <p:cxnSp>
        <p:nvCxnSpPr>
          <p:cNvPr id="11" name="Straight Connector 10"/>
          <p:cNvCxnSpPr/>
          <p:nvPr userDrawn="1"/>
        </p:nvCxnSpPr>
        <p:spPr>
          <a:xfrm>
            <a:off x="273797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386405"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7587"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51851"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96583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2941" y="53122"/>
            <a:ext cx="2131024" cy="84856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2495" y="7626167"/>
            <a:ext cx="570972" cy="23056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32941" y="53123"/>
            <a:ext cx="2131024" cy="848562"/>
          </a:xfrm>
          <a:prstGeom prst="rect">
            <a:avLst/>
          </a:prstGeom>
          <a:ln>
            <a:noFill/>
          </a:ln>
        </p:spPr>
      </p:pic>
      <p:sp>
        <p:nvSpPr>
          <p:cNvPr id="2" name="Title 1"/>
          <p:cNvSpPr>
            <a:spLocks noGrp="1"/>
          </p:cNvSpPr>
          <p:nvPr>
            <p:ph type="title" hasCustomPrompt="1"/>
          </p:nvPr>
        </p:nvSpPr>
        <p:spPr>
          <a:xfrm>
            <a:off x="11338560" y="1831411"/>
            <a:ext cx="2926080" cy="5596128"/>
          </a:xfrm>
        </p:spPr>
        <p:txBody>
          <a:bodyPr vert="horz" lIns="0" tIns="0" rIns="0" bIns="0" rtlCol="0" anchor="t">
            <a:normAutofit/>
          </a:bodyPr>
          <a:lstStyle>
            <a:lvl1pPr>
              <a:defRPr lang="en-US" sz="3600" b="1">
                <a:solidFill>
                  <a:srgbClr val="000000"/>
                </a:solidFill>
              </a:defRPr>
            </a:lvl1pPr>
          </a:lstStyle>
          <a:p>
            <a:pPr lvl="0"/>
            <a:r>
              <a:rPr lang="en-US" dirty="0"/>
              <a:t>Click to add title</a:t>
            </a:r>
          </a:p>
        </p:txBody>
      </p:sp>
      <p:cxnSp>
        <p:nvCxnSpPr>
          <p:cNvPr id="4" name="Straight Connector 3"/>
          <p:cNvCxnSpPr/>
          <p:nvPr userDrawn="1"/>
        </p:nvCxnSpPr>
        <p:spPr>
          <a:xfrm>
            <a:off x="273797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1386405"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717587"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365760"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551851"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096583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56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1" name="Title 1"/>
          <p:cNvSpPr>
            <a:spLocks noGrp="1"/>
          </p:cNvSpPr>
          <p:nvPr>
            <p:ph type="title"/>
          </p:nvPr>
        </p:nvSpPr>
        <p:spPr>
          <a:xfrm>
            <a:off x="457200" y="685800"/>
            <a:ext cx="13716000" cy="1143000"/>
          </a:xfrm>
        </p:spPr>
        <p:txBody>
          <a:bodyPr/>
          <a:lstStyle/>
          <a:p>
            <a:r>
              <a:rPr lang="en-US" dirty="0"/>
              <a:t>Contents</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5" name="Content Placeholder 2"/>
          <p:cNvSpPr>
            <a:spLocks noGrp="1"/>
          </p:cNvSpPr>
          <p:nvPr>
            <p:ph idx="4294967295"/>
          </p:nvPr>
        </p:nvSpPr>
        <p:spPr>
          <a:xfrm>
            <a:off x="457200" y="2057400"/>
            <a:ext cx="6583680" cy="5257800"/>
          </a:xfrm>
        </p:spPr>
        <p:txBody>
          <a:bodyPr tIns="0"/>
          <a:lstStyle/>
          <a:p>
            <a:pPr marL="5945188" indent="-5943600" algn="just">
              <a:spcBef>
                <a:spcPts val="0"/>
              </a:spcBef>
            </a:pPr>
            <a:r>
              <a:rPr lang="en-US" b="1" dirty="0"/>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b="1" dirty="0"/>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b="1" dirty="0"/>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6" name="Content Placeholder 3"/>
          <p:cNvSpPr>
            <a:spLocks noGrp="1"/>
          </p:cNvSpPr>
          <p:nvPr>
            <p:ph idx="4294967295"/>
          </p:nvPr>
        </p:nvSpPr>
        <p:spPr>
          <a:xfrm>
            <a:off x="7589520" y="2057400"/>
            <a:ext cx="6583680" cy="5257800"/>
          </a:xfrm>
        </p:spPr>
        <p:txBody>
          <a:bodyPr tIns="0"/>
          <a:lstStyle/>
          <a:p>
            <a:pPr marL="5945188" indent="-5943600" algn="just">
              <a:spcBef>
                <a:spcPts val="0"/>
              </a:spcBef>
            </a:pPr>
            <a:r>
              <a:rPr lang="en-US" b="1" dirty="0"/>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b="1" dirty="0"/>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p:bg>
      <p:bgPr>
        <a:solidFill>
          <a:schemeClr val="accent2"/>
        </a:solidFill>
        <a:effectLst/>
      </p:bgPr>
    </p:bg>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1" name="Title 1"/>
          <p:cNvSpPr>
            <a:spLocks noGrp="1"/>
          </p:cNvSpPr>
          <p:nvPr>
            <p:ph type="title"/>
          </p:nvPr>
        </p:nvSpPr>
        <p:spPr>
          <a:xfrm>
            <a:off x="457200" y="685800"/>
            <a:ext cx="13716000" cy="1143000"/>
          </a:xfrm>
        </p:spPr>
        <p:txBody>
          <a:bodyPr/>
          <a:lstStyle/>
          <a:p>
            <a:r>
              <a:rPr lang="en-US" dirty="0"/>
              <a:t>Contents</a:t>
            </a:r>
          </a:p>
        </p:txBody>
      </p:sp>
      <p:sp>
        <p:nvSpPr>
          <p:cNvPr id="12" name="Content Placeholder 2"/>
          <p:cNvSpPr>
            <a:spLocks noGrp="1"/>
          </p:cNvSpPr>
          <p:nvPr>
            <p:ph idx="4294967295"/>
          </p:nvPr>
        </p:nvSpPr>
        <p:spPr>
          <a:xfrm>
            <a:off x="457200" y="2057400"/>
            <a:ext cx="6583680" cy="5257800"/>
          </a:xfrm>
        </p:spPr>
        <p:txBody>
          <a:bodyPr tIns="0"/>
          <a:lstStyle/>
          <a:p>
            <a:pPr marL="5945188" indent="-5943600" algn="just">
              <a:spcBef>
                <a:spcPts val="0"/>
              </a:spcBef>
            </a:pPr>
            <a:r>
              <a:rPr lang="en-US" b="1" dirty="0"/>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b="1" dirty="0"/>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b="1" dirty="0"/>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3" name="Content Placeholder 3"/>
          <p:cNvSpPr>
            <a:spLocks noGrp="1"/>
          </p:cNvSpPr>
          <p:nvPr>
            <p:ph idx="4294967295"/>
          </p:nvPr>
        </p:nvSpPr>
        <p:spPr>
          <a:xfrm>
            <a:off x="7589520" y="2057400"/>
            <a:ext cx="6583680" cy="5257800"/>
          </a:xfrm>
        </p:spPr>
        <p:txBody>
          <a:bodyPr tIns="0"/>
          <a:lstStyle/>
          <a:p>
            <a:pPr marL="5945188" indent="-5943600" algn="just">
              <a:spcBef>
                <a:spcPts val="0"/>
              </a:spcBef>
            </a:pPr>
            <a:r>
              <a:rPr lang="en-US" b="1" dirty="0"/>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b="1" dirty="0"/>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Divider">
    <p:bg>
      <p:bgPr>
        <a:solidFill>
          <a:schemeClr val="bg2"/>
        </a:solidFill>
        <a:effectLst/>
      </p:bgPr>
    </p:bg>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a:t>
              </a:r>
              <a:r>
                <a:rPr lang="en-US" sz="400" b="0" i="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2020 IBM Corporation</a:t>
              </a:r>
              <a:r>
                <a:rPr lang="en-US" sz="799" b="0" i="0" baseline="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2">
                      <a:lumMod val="25000"/>
                    </a:schemeClr>
                  </a:solidFill>
                  <a:latin typeface="IBM Plex Sans" charset="0"/>
                  <a:ea typeface="IBM Plex Sans" charset="0"/>
                  <a:cs typeface="IBM Plex Sans" charset="0"/>
                </a:rPr>
                <a:t> </a:t>
              </a:r>
              <a:fld id="{7C9968D1-C8E5-4FE3-AED4-7D4518C301B3}" type="datetime3">
                <a:rPr lang="en-US" sz="799" b="0" i="0" smtClean="0">
                  <a:solidFill>
                    <a:schemeClr val="tx2">
                      <a:lumMod val="25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tx2">
                    <a:lumMod val="25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2">
                    <a:lumMod val="25000"/>
                  </a:schemeClr>
                </a:solidFill>
                <a:latin typeface="IBM Plex Sans" charset="0"/>
                <a:ea typeface="IBM Plex Sans" charset="0"/>
                <a:cs typeface="IBM Plex Sans" charset="0"/>
              </a:rPr>
              <a:pPr algn="l"/>
              <a:t>‹#›</a:t>
            </a:fld>
            <a:endParaRPr lang="en-US" sz="800" b="0" i="0" dirty="0">
              <a:solidFill>
                <a:schemeClr val="tx2">
                  <a:lumMod val="25000"/>
                </a:schemeClr>
              </a:solidFill>
              <a:latin typeface="IBM Plex Sans" charset="0"/>
              <a:ea typeface="IBM Plex Sans" charset="0"/>
              <a:cs typeface="IBM Plex Sans" charset="0"/>
            </a:endParaRPr>
          </a:p>
        </p:txBody>
      </p:sp>
      <p:sp>
        <p:nvSpPr>
          <p:cNvPr id="15" name="Title 1"/>
          <p:cNvSpPr>
            <a:spLocks noGrp="1"/>
          </p:cNvSpPr>
          <p:nvPr>
            <p:ph type="title"/>
          </p:nvPr>
        </p:nvSpPr>
        <p:spPr>
          <a:xfrm>
            <a:off x="457200" y="685800"/>
            <a:ext cx="13716000" cy="1143000"/>
          </a:xfrm>
        </p:spPr>
        <p:txBody>
          <a:bodyPr/>
          <a:lstStyle>
            <a:lvl1pPr>
              <a:defRPr>
                <a:solidFill>
                  <a:schemeClr val="tx2">
                    <a:lumMod val="25000"/>
                  </a:schemeClr>
                </a:solidFill>
              </a:defRPr>
            </a:lvl1pPr>
          </a:lstStyle>
          <a:p>
            <a:r>
              <a:rPr lang="en-US" dirty="0"/>
              <a:t>Contents</a:t>
            </a:r>
          </a:p>
        </p:txBody>
      </p:sp>
      <p:sp>
        <p:nvSpPr>
          <p:cNvPr id="16" name="Content Placeholder 2"/>
          <p:cNvSpPr>
            <a:spLocks noGrp="1"/>
          </p:cNvSpPr>
          <p:nvPr>
            <p:ph idx="4294967295"/>
          </p:nvPr>
        </p:nvSpPr>
        <p:spPr>
          <a:xfrm>
            <a:off x="457200" y="2057400"/>
            <a:ext cx="6583680" cy="5257800"/>
          </a:xfrm>
        </p:spPr>
        <p:txBody>
          <a:bodyPr tIns="0"/>
          <a:lstStyle>
            <a:lvl1pPr>
              <a:defRPr>
                <a:solidFill>
                  <a:schemeClr val="tx2">
                    <a:lumMod val="25000"/>
                  </a:schemeClr>
                </a:solidFill>
              </a:defRPr>
            </a:lvl1pPr>
          </a:lstStyle>
          <a:p>
            <a:pPr marL="5945188" indent="-5943600" algn="just">
              <a:spcBef>
                <a:spcPts val="0"/>
              </a:spcBef>
            </a:pPr>
            <a:r>
              <a:rPr lang="en-US" dirty="0">
                <a:solidFill>
                  <a:schemeClr val="accent2"/>
                </a:solidFill>
              </a:rPr>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dirty="0">
                <a:solidFill>
                  <a:schemeClr val="accent2"/>
                </a:solidFill>
              </a:rPr>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dirty="0">
                <a:solidFill>
                  <a:schemeClr val="accent2"/>
                </a:solidFill>
              </a:rPr>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7" name="Content Placeholder 3"/>
          <p:cNvSpPr>
            <a:spLocks noGrp="1"/>
          </p:cNvSpPr>
          <p:nvPr>
            <p:ph idx="4294967295"/>
          </p:nvPr>
        </p:nvSpPr>
        <p:spPr>
          <a:xfrm>
            <a:off x="7589520" y="2057400"/>
            <a:ext cx="6583680" cy="5257800"/>
          </a:xfrm>
        </p:spPr>
        <p:txBody>
          <a:bodyPr tIns="0"/>
          <a:lstStyle>
            <a:lvl1pPr>
              <a:defRPr>
                <a:solidFill>
                  <a:schemeClr val="tx2">
                    <a:lumMod val="25000"/>
                  </a:schemeClr>
                </a:solidFill>
              </a:defRPr>
            </a:lvl1pPr>
          </a:lstStyle>
          <a:p>
            <a:pPr marL="5945188" indent="-5943600" algn="just">
              <a:spcBef>
                <a:spcPts val="0"/>
              </a:spcBef>
            </a:pPr>
            <a:r>
              <a:rPr lang="en-US" dirty="0">
                <a:solidFill>
                  <a:schemeClr val="accent2"/>
                </a:solidFill>
              </a:rPr>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dirty="0">
                <a:solidFill>
                  <a:schemeClr val="accent2"/>
                </a:solidFill>
              </a:rPr>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4560" y="7816175"/>
            <a:ext cx="570972" cy="23056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5200" y="0"/>
            <a:ext cx="7315200" cy="8229600"/>
          </a:xfrm>
        </p:spPr>
        <p:txBody>
          <a:bodyPr/>
          <a:lstStyle>
            <a:lvl1pPr>
              <a:defRPr>
                <a:latin typeface="IBM Plex Sans" charset="0"/>
                <a:ea typeface="IBM Plex Sans" charset="0"/>
                <a:cs typeface="IBM Plex Sans" charset="0"/>
              </a:defRPr>
            </a:lvl1pPr>
          </a:lstStyle>
          <a:p>
            <a:endParaRPr lang="en-US"/>
          </a:p>
        </p:txBody>
      </p:sp>
      <p:sp>
        <p:nvSpPr>
          <p:cNvPr id="2" name="Title 1"/>
          <p:cNvSpPr>
            <a:spLocks noGrp="1"/>
          </p:cNvSpPr>
          <p:nvPr>
            <p:ph type="title"/>
          </p:nvPr>
        </p:nvSpPr>
        <p:spPr>
          <a:xfrm>
            <a:off x="457200" y="685800"/>
            <a:ext cx="6629400" cy="5257800"/>
          </a:xfrm>
        </p:spPr>
        <p:txBody>
          <a:bodyPr>
            <a:noAutofit/>
          </a:bodyPr>
          <a:lstStyle>
            <a:lvl1pPr>
              <a:defRPr sz="5400" b="1"/>
            </a:lvl1pPr>
          </a:lstStyle>
          <a:p>
            <a:r>
              <a:rPr lang="en-US" dirty="0"/>
              <a:t>Click to edit Master title style</a:t>
            </a:r>
          </a:p>
        </p:txBody>
      </p:sp>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Divider">
    <p:bg>
      <p:bgPr>
        <a:solidFill>
          <a:schemeClr val="accent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5200" y="0"/>
            <a:ext cx="7315200" cy="8229600"/>
          </a:xfrm>
        </p:spPr>
        <p:txBody>
          <a:bodyPr/>
          <a:lstStyle>
            <a:lvl1pPr>
              <a:defRPr>
                <a:latin typeface="IBM Plex Sans" charset="0"/>
                <a:ea typeface="IBM Plex Sans" charset="0"/>
                <a:cs typeface="IBM Plex Sans" charset="0"/>
              </a:defRPr>
            </a:lvl1pPr>
          </a:lstStyle>
          <a:p>
            <a:endParaRPr lang="en-US"/>
          </a:p>
        </p:txBody>
      </p:sp>
      <p:sp>
        <p:nvSpPr>
          <p:cNvPr id="2" name="Title 1"/>
          <p:cNvSpPr>
            <a:spLocks noGrp="1"/>
          </p:cNvSpPr>
          <p:nvPr>
            <p:ph type="title"/>
          </p:nvPr>
        </p:nvSpPr>
        <p:spPr>
          <a:xfrm>
            <a:off x="457200" y="685800"/>
            <a:ext cx="6629400" cy="5257800"/>
          </a:xfrm>
        </p:spPr>
        <p:txBody>
          <a:bodyPr>
            <a:noAutofit/>
          </a:bodyPr>
          <a:lstStyle>
            <a:lvl1pPr>
              <a:defRPr sz="5400" b="1"/>
            </a:lvl1pPr>
          </a:lstStyle>
          <a:p>
            <a:r>
              <a:rPr lang="en-US" dirty="0"/>
              <a:t>Click to edit Master title style</a:t>
            </a:r>
          </a:p>
        </p:txBody>
      </p:sp>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ivider">
    <p:bg>
      <p:bgPr>
        <a:solidFill>
          <a:schemeClr val="bg2"/>
        </a:solidFill>
        <a:effectLst/>
      </p:bgPr>
    </p:bg>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a:t>
              </a:r>
              <a:r>
                <a:rPr lang="en-US" sz="400" b="0" i="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2020 IBM Corporation</a:t>
              </a:r>
              <a:r>
                <a:rPr lang="en-US" sz="799" b="0" i="0" baseline="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2">
                      <a:lumMod val="25000"/>
                    </a:schemeClr>
                  </a:solidFill>
                  <a:latin typeface="IBM Plex Sans" charset="0"/>
                  <a:ea typeface="IBM Plex Sans" charset="0"/>
                  <a:cs typeface="IBM Plex Sans" charset="0"/>
                </a:rPr>
                <a:t> </a:t>
              </a:r>
              <a:fld id="{7C9968D1-C8E5-4FE3-AED4-7D4518C301B3}" type="datetime3">
                <a:rPr lang="en-US" sz="799" b="0" i="0" smtClean="0">
                  <a:solidFill>
                    <a:schemeClr val="tx2">
                      <a:lumMod val="25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tx2">
                    <a:lumMod val="25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2">
                    <a:lumMod val="25000"/>
                  </a:schemeClr>
                </a:solidFill>
                <a:latin typeface="IBM Plex Sans" charset="0"/>
                <a:ea typeface="IBM Plex Sans" charset="0"/>
                <a:cs typeface="IBM Plex Sans" charset="0"/>
              </a:rPr>
              <a:pPr algn="l"/>
              <a:t>‹#›</a:t>
            </a:fld>
            <a:endParaRPr lang="en-US" sz="800" b="0" i="0" dirty="0">
              <a:solidFill>
                <a:schemeClr val="tx2">
                  <a:lumMod val="25000"/>
                </a:schemeClr>
              </a:solidFill>
              <a:latin typeface="IBM Plex Sans" charset="0"/>
              <a:ea typeface="IBM Plex Sans" charset="0"/>
              <a:cs typeface="IBM Plex Sans" charset="0"/>
            </a:endParaRPr>
          </a:p>
        </p:txBody>
      </p:sp>
      <p:sp>
        <p:nvSpPr>
          <p:cNvPr id="11" name="Picture Placeholder 4"/>
          <p:cNvSpPr>
            <a:spLocks noGrp="1"/>
          </p:cNvSpPr>
          <p:nvPr>
            <p:ph type="pic" sz="quarter" idx="10"/>
          </p:nvPr>
        </p:nvSpPr>
        <p:spPr>
          <a:xfrm>
            <a:off x="7315200" y="0"/>
            <a:ext cx="7315200" cy="8229600"/>
          </a:xfrm>
        </p:spPr>
        <p:txBody>
          <a:bodyPr/>
          <a:lstStyle>
            <a:lvl1pPr>
              <a:defRPr>
                <a:solidFill>
                  <a:schemeClr val="tx1"/>
                </a:solidFill>
                <a:latin typeface="IBM Plex Sans" charset="0"/>
                <a:ea typeface="IBM Plex Sans" charset="0"/>
                <a:cs typeface="IBM Plex Sans" charset="0"/>
              </a:defRPr>
            </a:lvl1pPr>
          </a:lstStyle>
          <a:p>
            <a:endParaRPr lang="en-US"/>
          </a:p>
        </p:txBody>
      </p:sp>
      <p:sp>
        <p:nvSpPr>
          <p:cNvPr id="12" name="Title 1"/>
          <p:cNvSpPr>
            <a:spLocks noGrp="1"/>
          </p:cNvSpPr>
          <p:nvPr>
            <p:ph type="title"/>
          </p:nvPr>
        </p:nvSpPr>
        <p:spPr>
          <a:xfrm>
            <a:off x="457200" y="685800"/>
            <a:ext cx="6629400" cy="5257800"/>
          </a:xfrm>
        </p:spPr>
        <p:txBody>
          <a:bodyPr>
            <a:noAutofit/>
          </a:bodyPr>
          <a:lstStyle>
            <a:lvl1pPr>
              <a:defRPr sz="5400" b="1">
                <a:solidFill>
                  <a:schemeClr val="accent2"/>
                </a:solidFill>
              </a:defRPr>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4560" y="7816175"/>
            <a:ext cx="570972" cy="23056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_dar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1928" y="3502152"/>
            <a:ext cx="2263140" cy="841248"/>
          </a:xfrm>
          <a:prstGeom prst="rect">
            <a:avLst/>
          </a:prstGeom>
        </p:spPr>
      </p:pic>
    </p:spTree>
    <p:extLst>
      <p:ext uri="{BB962C8B-B14F-4D97-AF65-F5344CB8AC3E}">
        <p14:creationId xmlns:p14="http://schemas.microsoft.com/office/powerpoint/2010/main" val="1617636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_dark">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1928" y="3502152"/>
            <a:ext cx="2263140" cy="8412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large type">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2227" y="7541839"/>
            <a:ext cx="570973"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_light">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2690" y="3502152"/>
            <a:ext cx="2261616" cy="841248"/>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4"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4"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5"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9"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7"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2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8"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9"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4_Title and Content">
    <p:bg>
      <p:bgPr>
        <a:solidFill>
          <a:schemeClr val="accent2"/>
        </a:solidFill>
        <a:effectLst/>
      </p:bgPr>
    </p:bg>
    <p:spTree>
      <p:nvGrpSpPr>
        <p:cNvPr id="1" name=""/>
        <p:cNvGrpSpPr/>
        <p:nvPr/>
      </p:nvGrpSpPr>
      <p:grpSpPr>
        <a:xfrm>
          <a:off x="0" y="0"/>
          <a:ext cx="0" cy="0"/>
          <a:chOff x="0" y="0"/>
          <a:chExt cx="0" cy="0"/>
        </a:xfrm>
      </p:grpSpPr>
      <p:sp>
        <p:nvSpPr>
          <p:cNvPr id="19" name="Rectangle 18"/>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8"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21"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2-4_Title and Content">
    <p:bg>
      <p:bgPr>
        <a:solidFill>
          <a:schemeClr val="accent2"/>
        </a:solidFill>
        <a:effectLst/>
      </p:bgPr>
    </p:bg>
    <p:spTree>
      <p:nvGrpSpPr>
        <p:cNvPr id="1" name=""/>
        <p:cNvGrpSpPr/>
        <p:nvPr/>
      </p:nvGrpSpPr>
      <p:grpSpPr>
        <a:xfrm>
          <a:off x="0" y="0"/>
          <a:ext cx="0" cy="0"/>
          <a:chOff x="0" y="0"/>
          <a:chExt cx="0" cy="0"/>
        </a:xfrm>
      </p:grpSpPr>
      <p:sp>
        <p:nvSpPr>
          <p:cNvPr id="19" name="Rectangle 18"/>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solidFill>
                  <a:schemeClr val="tx1"/>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vert="horz" lIns="0" tIns="0" rIns="0" bIns="0" rtlCol="0" anchor="t">
            <a:noAutofit/>
          </a:bodyPr>
          <a:lstStyle>
            <a:lvl1pPr>
              <a:defRPr lang="en-US" sz="1600" dirty="0">
                <a:solidFill>
                  <a:schemeClr val="accent1"/>
                </a:solidFill>
              </a:defRPr>
            </a:lvl1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8"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3_Title and Content">
    <p:spTree>
      <p:nvGrpSpPr>
        <p:cNvPr id="1" name=""/>
        <p:cNvGrpSpPr/>
        <p:nvPr/>
      </p:nvGrpSpPr>
      <p:grpSpPr>
        <a:xfrm>
          <a:off x="0" y="0"/>
          <a:ext cx="0" cy="0"/>
          <a:chOff x="0" y="0"/>
          <a:chExt cx="0" cy="0"/>
        </a:xfrm>
      </p:grpSpPr>
      <p:sp>
        <p:nvSpPr>
          <p:cNvPr id="22" name="Rectangle 21"/>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9" name="Text Placeholder 23"/>
          <p:cNvSpPr>
            <a:spLocks noGrp="1"/>
          </p:cNvSpPr>
          <p:nvPr>
            <p:ph type="body" sz="quarter" idx="14" hasCustomPrompt="1"/>
          </p:nvPr>
        </p:nvSpPr>
        <p:spPr>
          <a:xfrm>
            <a:off x="457200" y="7342632"/>
            <a:ext cx="662940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7"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2971800" cy="3657600"/>
          </a:xfrm>
        </p:spPr>
        <p:txBody>
          <a:bodyPr tIns="228600">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6"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6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_large type">
    <p:bg>
      <p:bgPr>
        <a:solidFill>
          <a:schemeClr val="accent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2227" y="7541839"/>
            <a:ext cx="570973"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2-8_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4"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pic>
        <p:nvPicPr>
          <p:cNvPr id="6" name="Picture 5" descr="A picture containing person, person, standing, indoor&#10;&#10;Description automatically generated">
            <a:extLst>
              <a:ext uri="{FF2B5EF4-FFF2-40B4-BE49-F238E27FC236}">
                <a16:creationId xmlns:a16="http://schemas.microsoft.com/office/drawing/2014/main" id="{8F37C8DB-9FF4-4D23-A9CF-7D3FF96D8A74}"/>
              </a:ext>
            </a:extLst>
          </p:cNvPr>
          <p:cNvPicPr>
            <a:picLocks noChangeAspect="1"/>
          </p:cNvPicPr>
          <p:nvPr userDrawn="1"/>
        </p:nvPicPr>
        <p:blipFill>
          <a:blip r:embed="rId2"/>
          <a:stretch>
            <a:fillRect/>
          </a:stretch>
        </p:blipFill>
        <p:spPr>
          <a:xfrm>
            <a:off x="3674507" y="0"/>
            <a:ext cx="10955893" cy="8229600"/>
          </a:xfrm>
          <a:prstGeom prst="rect">
            <a:avLst/>
          </a:prstGeom>
        </p:spPr>
      </p:pic>
      <p:sp>
        <p:nvSpPr>
          <p:cNvPr id="11" name="Rectangle 10">
            <a:extLst>
              <a:ext uri="{FF2B5EF4-FFF2-40B4-BE49-F238E27FC236}">
                <a16:creationId xmlns:a16="http://schemas.microsoft.com/office/drawing/2014/main" id="{47F27BAF-381C-4206-99E1-A68B0D109816}"/>
              </a:ext>
            </a:extLst>
          </p:cNvPr>
          <p:cNvSpPr/>
          <p:nvPr userDrawn="1"/>
        </p:nvSpPr>
        <p:spPr>
          <a:xfrm>
            <a:off x="3657600" y="-15240"/>
            <a:ext cx="10972800" cy="8244840"/>
          </a:xfrm>
          <a:prstGeom prst="rect">
            <a:avLst/>
          </a:prstGeom>
          <a:solidFill>
            <a:schemeClr val="tx1">
              <a:alpha val="14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pic>
        <p:nvPicPr>
          <p:cNvPr id="3" name="Graphic 2">
            <a:extLst>
              <a:ext uri="{FF2B5EF4-FFF2-40B4-BE49-F238E27FC236}">
                <a16:creationId xmlns:a16="http://schemas.microsoft.com/office/drawing/2014/main" id="{47D9B26A-1EBA-4087-A316-936D409491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578840" y="7818649"/>
            <a:ext cx="568198" cy="233151"/>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2-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2-8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6" name="Rectangle 5"/>
          <p:cNvSpPr/>
          <p:nvPr userDrawn="1"/>
        </p:nvSpPr>
        <p:spPr>
          <a:xfrm flipH="1">
            <a:off x="0" y="127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6583680" cy="11430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5"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6"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0_Title and Content">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tx1"/>
              </a:solidFill>
              <a:latin typeface="Arial Regular" charset="0"/>
            </a:endParaRPr>
          </a:p>
        </p:txBody>
      </p:sp>
      <p:sp>
        <p:nvSpPr>
          <p:cNvPr id="2" name="Title 1"/>
          <p:cNvSpPr>
            <a:spLocks noGrp="1"/>
          </p:cNvSpPr>
          <p:nvPr>
            <p:ph type="title"/>
          </p:nvPr>
        </p:nvSpPr>
        <p:spPr/>
        <p:txBody>
          <a:bodyPr>
            <a:noAutofit/>
          </a:bodyPr>
          <a:lstStyle>
            <a:lvl1pPr>
              <a:defRPr>
                <a:solidFill>
                  <a:schemeClr val="tx1"/>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tx1">
                    <a:alpha val="6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2020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tx1">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10_Title and Content">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a:t>
              </a:r>
              <a:r>
                <a:rPr lang="en-US" sz="400" b="0" i="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2020 IBM Corporation</a:t>
              </a:r>
              <a:r>
                <a:rPr lang="en-US" sz="799" b="0" i="0" baseline="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10_Title and Content">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a:t>
              </a:r>
              <a:r>
                <a:rPr lang="en-US" sz="400" b="0" i="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2020 IBM Corporation</a:t>
              </a:r>
              <a:r>
                <a:rPr lang="en-US" sz="799" b="0" i="0" baseline="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0"/>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2-10_Title and Content">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a:t>
              </a:r>
              <a:r>
                <a:rPr lang="en-US" sz="400" b="0" i="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2020 IBM Corporation</a:t>
              </a:r>
              <a:r>
                <a:rPr lang="en-US" sz="799" b="0" i="0" baseline="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large type">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2228" y="7541839"/>
            <a:ext cx="570972"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solidFill>
                  <a:schemeClr val="tx1"/>
                </a:solidFill>
              </a:defRPr>
            </a:lvl1pPr>
          </a:lstStyle>
          <a:p>
            <a:r>
              <a:rPr lang="en-US" dirty="0"/>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76472" y="7260336"/>
            <a:ext cx="2131024" cy="848562"/>
          </a:xfrm>
          <a:prstGeom prst="rect">
            <a:avLst/>
          </a:prstGeom>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8" y="685800"/>
            <a:ext cx="13716000" cy="11430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7963862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2-1_Title and Content">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4"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4" name="Content Placeholder 2"/>
          <p:cNvSpPr>
            <a:spLocks noGrp="1"/>
          </p:cNvSpPr>
          <p:nvPr>
            <p:ph idx="1"/>
          </p:nvPr>
        </p:nvSpPr>
        <p:spPr>
          <a:xfrm>
            <a:off x="454858" y="2057400"/>
            <a:ext cx="1371600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extLst>
      <p:ext uri="{BB962C8B-B14F-4D97-AF65-F5344CB8AC3E}">
        <p14:creationId xmlns:p14="http://schemas.microsoft.com/office/powerpoint/2010/main" val="1651643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2" name="Content Placeholder 2"/>
          <p:cNvSpPr>
            <a:spLocks noGrp="1"/>
          </p:cNvSpPr>
          <p:nvPr>
            <p:ph idx="1"/>
          </p:nvPr>
        </p:nvSpPr>
        <p:spPr>
          <a:xfrm>
            <a:off x="454858" y="2057400"/>
            <a:ext cx="1371600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963847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3-2_Title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3-2_Title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7"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full phot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4630400" cy="8229600"/>
          </a:xfrm>
        </p:spPr>
        <p:txBody>
          <a:bodyPr/>
          <a:lstStyle/>
          <a:p>
            <a:endParaRPr lang="en-US"/>
          </a:p>
        </p:txBody>
      </p:sp>
      <p:sp>
        <p:nvSpPr>
          <p:cNvPr id="11" name="Title 10"/>
          <p:cNvSpPr>
            <a:spLocks noGrp="1"/>
          </p:cNvSpPr>
          <p:nvPr>
            <p:ph type="title"/>
          </p:nvPr>
        </p:nvSpPr>
        <p:spPr>
          <a:xfrm>
            <a:off x="4114800" y="411480"/>
            <a:ext cx="10058400" cy="3383280"/>
          </a:xfrm>
        </p:spPr>
        <p:txBody>
          <a:bodyPr>
            <a:noAutofit/>
          </a:bodyPr>
          <a:lstStyle>
            <a:lvl1pPr>
              <a:defRPr sz="5400" b="1">
                <a:latin typeface="IBM Plex Sans" panose="020B0503050000000000" pitchFamily="34" charset="0"/>
                <a:ea typeface="IBM Plex Sans" panose="020B0503050000000000" pitchFamily="34" charset="0"/>
                <a:cs typeface="Arial" charset="0"/>
              </a:defRPr>
            </a:lvl1pPr>
          </a:lstStyle>
          <a:p>
            <a:r>
              <a:rPr lang="en-US" dirty="0"/>
              <a:t>Click to edit Master title style</a:t>
            </a:r>
          </a:p>
        </p:txBody>
      </p:sp>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97147" y="7541839"/>
            <a:ext cx="570973" cy="230561"/>
          </a:xfrm>
          <a:prstGeom prst="rect">
            <a:avLst/>
          </a:prstGeom>
        </p:spPr>
      </p:pic>
    </p:spTree>
    <p:extLst>
      <p:ext uri="{BB962C8B-B14F-4D97-AF65-F5344CB8AC3E}">
        <p14:creationId xmlns:p14="http://schemas.microsoft.com/office/powerpoint/2010/main" val="19911524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7"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13718342"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1723295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1371600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4731664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5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7"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66"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67"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6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9"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3-5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7"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66" name="Content Placeholder 2"/>
          <p:cNvSpPr>
            <a:spLocks noGrp="1"/>
          </p:cNvSpPr>
          <p:nvPr>
            <p:ph idx="1"/>
          </p:nvPr>
        </p:nvSpPr>
        <p:spPr>
          <a:xfrm>
            <a:off x="454858" y="2057400"/>
            <a:ext cx="1371600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6186487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3-2_Title and Content">
    <p:bg>
      <p:bgPr>
        <a:solidFill>
          <a:schemeClr val="tx2"/>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12"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8"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9"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small type_dark">
    <p:spTree>
      <p:nvGrpSpPr>
        <p:cNvPr id="1" name=""/>
        <p:cNvGrpSpPr/>
        <p:nvPr/>
      </p:nvGrpSpPr>
      <p:grpSpPr>
        <a:xfrm>
          <a:off x="0" y="0"/>
          <a:ext cx="0" cy="0"/>
          <a:chOff x="0" y="0"/>
          <a:chExt cx="0" cy="0"/>
        </a:xfrm>
      </p:grpSpPr>
      <p:sp>
        <p:nvSpPr>
          <p:cNvPr id="11" name="Title 10"/>
          <p:cNvSpPr>
            <a:spLocks noGrp="1"/>
          </p:cNvSpPr>
          <p:nvPr>
            <p:ph type="title"/>
          </p:nvPr>
        </p:nvSpPr>
        <p:spPr>
          <a:xfrm>
            <a:off x="4114800" y="435811"/>
            <a:ext cx="9829800" cy="1188720"/>
          </a:xfrm>
        </p:spPr>
        <p:txBody>
          <a:bodyPr>
            <a:noAutofit/>
          </a:bodyPr>
          <a:lstStyle>
            <a:lvl1pPr marL="0" indent="0">
              <a:tabLst/>
              <a:defRPr sz="3600" b="1"/>
            </a:lvl1pPr>
          </a:lstStyle>
          <a:p>
            <a:r>
              <a:rPr lang="en-US" dirty="0"/>
              <a:t>Click to edit Master title style</a:t>
            </a:r>
          </a:p>
        </p:txBody>
      </p:sp>
      <p:cxnSp>
        <p:nvCxnSpPr>
          <p:cNvPr id="15" name="Straight Connector 14"/>
          <p:cNvCxnSpPr/>
          <p:nvPr userDrawn="1"/>
        </p:nvCxnSpPr>
        <p:spPr>
          <a:xfrm>
            <a:off x="18288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24560" y="7544257"/>
            <a:ext cx="570973" cy="230561"/>
          </a:xfrm>
          <a:prstGeom prst="rect">
            <a:avLst/>
          </a:prstGeom>
        </p:spPr>
      </p:pic>
      <p:cxnSp>
        <p:nvCxnSpPr>
          <p:cNvPr id="19" name="Straight Connector 18"/>
          <p:cNvCxnSpPr/>
          <p:nvPr userDrawn="1"/>
        </p:nvCxnSpPr>
        <p:spPr>
          <a:xfrm>
            <a:off x="5943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515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657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Footer Placeholder 3"/>
          <p:cNvSpPr txBox="1">
            <a:spLocks/>
          </p:cNvSpPr>
          <p:nvPr userDrawn="1"/>
        </p:nvSpPr>
        <p:spPr>
          <a:xfrm>
            <a:off x="3900487" y="7900415"/>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alpha val="60000"/>
                  </a:schemeClr>
                </a:solidFill>
                <a:latin typeface="IBM Plex Sans" charset="0"/>
                <a:ea typeface="IBM Plex Sans" charset="0"/>
                <a:cs typeface="IBM Plex Sans" charset="0"/>
              </a:rPr>
              <a:t>IBM Services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3"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Footer Placeholder 3"/>
          <p:cNvSpPr txBox="1">
            <a:spLocks/>
          </p:cNvSpPr>
          <p:nvPr userDrawn="1"/>
        </p:nvSpPr>
        <p:spPr>
          <a:xfrm>
            <a:off x="3900487" y="7900415"/>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alpha val="60000"/>
                  </a:schemeClr>
                </a:solidFill>
                <a:latin typeface="IBM Plex Sans" charset="0"/>
                <a:ea typeface="IBM Plex Sans" charset="0"/>
                <a:cs typeface="IBM Plex Sans" charset="0"/>
              </a:rPr>
              <a:t>IBM Services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5" name="Footer Placeholder 3"/>
          <p:cNvSpPr txBox="1">
            <a:spLocks/>
          </p:cNvSpPr>
          <p:nvPr userDrawn="1"/>
        </p:nvSpPr>
        <p:spPr>
          <a:xfrm>
            <a:off x="3900487" y="7900415"/>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alpha val="60000"/>
                  </a:schemeClr>
                </a:solidFill>
                <a:latin typeface="IBM Plex Sans" charset="0"/>
                <a:ea typeface="IBM Plex Sans" charset="0"/>
                <a:cs typeface="IBM Plex Sans" charset="0"/>
              </a:rPr>
              <a:t>IBM Services</a:t>
            </a:r>
          </a:p>
        </p:txBody>
      </p:sp>
      <p:sp>
        <p:nvSpPr>
          <p:cNvPr id="1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2020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tx1">
                    <a:alpha val="60000"/>
                  </a:schemeClr>
                </a:solidFill>
                <a:latin typeface="IBM Plex Sans" charset="0"/>
                <a:ea typeface="IBM Plex Sans" charset="0"/>
                <a:cs typeface="IBM Plex Sans" charset="0"/>
              </a:endParaRPr>
            </a:p>
          </p:txBody>
        </p:sp>
      </p:gr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18"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9"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1" name="Content Placeholder 2"/>
          <p:cNvSpPr>
            <a:spLocks noGrp="1"/>
          </p:cNvSpPr>
          <p:nvPr>
            <p:ph idx="13"/>
          </p:nvPr>
        </p:nvSpPr>
        <p:spPr>
          <a:xfrm>
            <a:off x="10972800" y="0"/>
            <a:ext cx="3657600" cy="8229600"/>
          </a:xfrm>
        </p:spPr>
        <p:txBody>
          <a:bodyPr lIns="228600" tIns="2057400" rIns="9144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dirty="0"/>
          </a:p>
        </p:txBody>
      </p:sp>
      <p:sp>
        <p:nvSpPr>
          <p:cNvPr id="17"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grpSp>
        <p:nvGrpSpPr>
          <p:cNvPr id="13" name="Group 12"/>
          <p:cNvGrpSpPr/>
          <p:nvPr userDrawn="1"/>
        </p:nvGrpSpPr>
        <p:grpSpPr>
          <a:xfrm>
            <a:off x="914400" y="7899655"/>
            <a:ext cx="2713350" cy="220571"/>
            <a:chOff x="914400" y="7899655"/>
            <a:chExt cx="2713350" cy="220571"/>
          </a:xfrm>
        </p:grpSpPr>
        <p:sp>
          <p:nvSpPr>
            <p:cNvPr id="14"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2020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tx1">
                    <a:alpha val="60000"/>
                  </a:schemeClr>
                </a:solidFill>
                <a:latin typeface="IBM Plex Sans" charset="0"/>
                <a:ea typeface="IBM Plex Sans" charset="0"/>
                <a:cs typeface="IBM Plex Sans" charset="0"/>
              </a:endParaRPr>
            </a:p>
          </p:txBody>
        </p:sp>
      </p:gr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10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0"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5" y="7818135"/>
            <a:ext cx="566116" cy="228600"/>
          </a:xfrm>
          <a:prstGeom prst="rect">
            <a:avLst/>
          </a:prstGeom>
        </p:spPr>
      </p:pic>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5" y="7818135"/>
            <a:ext cx="566116" cy="228600"/>
          </a:xfrm>
          <a:prstGeom prst="rect">
            <a:avLst/>
          </a:prstGeom>
        </p:spPr>
      </p:pic>
      <p:sp>
        <p:nvSpPr>
          <p:cNvPr id="11"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Content Placeholder 2"/>
          <p:cNvSpPr>
            <a:spLocks noGrp="1"/>
          </p:cNvSpPr>
          <p:nvPr>
            <p:ph idx="13"/>
          </p:nvPr>
        </p:nvSpPr>
        <p:spPr>
          <a:xfrm>
            <a:off x="7589520" y="2057400"/>
            <a:ext cx="6583680" cy="5257800"/>
          </a:xfrm>
        </p:spPr>
        <p:txBody>
          <a:bodyPr lIns="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10" name="Content Placeholder 4"/>
          <p:cNvSpPr>
            <a:spLocks noGrp="1"/>
          </p:cNvSpPr>
          <p:nvPr>
            <p:ph sz="quarter" idx="18"/>
          </p:nvPr>
        </p:nvSpPr>
        <p:spPr>
          <a:xfrm>
            <a:off x="0" y="4114800"/>
            <a:ext cx="3657600" cy="4114800"/>
          </a:xfrm>
          <a:prstGeom prst="rect">
            <a:avLst/>
          </a:prstGeom>
          <a:solidFill>
            <a:schemeClr val="bg2"/>
          </a:solidFill>
        </p:spPr>
        <p:txBody>
          <a:bodyPr lIns="4572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 name="Title 5"/>
          <p:cNvSpPr txBox="1">
            <a:spLocks/>
          </p:cNvSpPr>
          <p:nvPr userDrawn="1"/>
        </p:nvSpPr>
        <p:spPr>
          <a:xfrm>
            <a:off x="0" y="0"/>
            <a:ext cx="7315200" cy="4114800"/>
          </a:xfrm>
          <a:prstGeom prst="rect">
            <a:avLst/>
          </a:prstGeom>
          <a:solidFill>
            <a:schemeClr val="accent2"/>
          </a:solidFill>
        </p:spPr>
        <p:txBody>
          <a:bodyPr vert="horz" lIns="228600" tIns="201168" rIns="228600" bIns="228600" rtlCol="0" anchor="t" anchorCtr="0">
            <a:noAutofit/>
          </a:bodyPr>
          <a:lstStyle>
            <a:lvl1pPr algn="l" defTabSz="730834" rtl="0" eaLnBrk="1" latinLnBrk="0" hangingPunct="1">
              <a:lnSpc>
                <a:spcPct val="90000"/>
              </a:lnSpc>
              <a:spcBef>
                <a:spcPct val="0"/>
              </a:spcBef>
              <a:buNone/>
              <a:defRPr sz="3836" kern="1200">
                <a:solidFill>
                  <a:schemeClr val="bg2"/>
                </a:solidFill>
                <a:latin typeface="+mj-lt"/>
                <a:ea typeface="Arial" charset="0"/>
                <a:cs typeface="Arial" charset="0"/>
              </a:defRPr>
            </a:lvl1pPr>
          </a:lstStyle>
          <a:p>
            <a:endParaRPr lang="en-US" b="0" i="0" dirty="0">
              <a:latin typeface="Arial Regular" charset="0"/>
            </a:endParaRPr>
          </a:p>
        </p:txBody>
      </p:sp>
      <p:sp>
        <p:nvSpPr>
          <p:cNvPr id="2" name="Title 1"/>
          <p:cNvSpPr>
            <a:spLocks noGrp="1"/>
          </p:cNvSpPr>
          <p:nvPr>
            <p:ph type="title"/>
          </p:nvPr>
        </p:nvSpPr>
        <p:spPr>
          <a:xfrm>
            <a:off x="457200" y="685800"/>
            <a:ext cx="6583680" cy="2743200"/>
          </a:xfrm>
        </p:spPr>
        <p:txBody>
          <a:bodyPr>
            <a:noAutofit/>
          </a:bodyPr>
          <a:lstStyle>
            <a:lvl1pPr>
              <a:spcBef>
                <a:spcPts val="600"/>
              </a:spcBef>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lumMod val="40000"/>
                    <a:lumOff val="60000"/>
                  </a:schemeClr>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no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bg2"/>
          </a:solidFill>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10972800" y="4114800"/>
            <a:ext cx="3657600" cy="4114800"/>
          </a:xfrm>
          <a:prstGeom prst="rect">
            <a:avLst/>
          </a:prstGeom>
          <a:solidFill>
            <a:schemeClr val="tx1"/>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sp>
        <p:nvSpPr>
          <p:cNvPr id="19" name="Content Placeholder 9"/>
          <p:cNvSpPr>
            <a:spLocks noGrp="1"/>
          </p:cNvSpPr>
          <p:nvPr>
            <p:ph sz="quarter" idx="19"/>
          </p:nvPr>
        </p:nvSpPr>
        <p:spPr>
          <a:xfrm>
            <a:off x="3657600" y="4114800"/>
            <a:ext cx="3657600" cy="4114800"/>
          </a:xfrm>
          <a:prstGeom prst="rect">
            <a:avLst/>
          </a:prstGeom>
          <a:no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21" name="Content Placeholder 7"/>
          <p:cNvSpPr>
            <a:spLocks noGrp="1"/>
          </p:cNvSpPr>
          <p:nvPr>
            <p:ph sz="quarter" idx="20"/>
          </p:nvPr>
        </p:nvSpPr>
        <p:spPr>
          <a:xfrm>
            <a:off x="7315200" y="4114800"/>
            <a:ext cx="3657600" cy="4114800"/>
          </a:xfrm>
          <a:prstGeom prst="rect">
            <a:avLst/>
          </a:prstGeom>
          <a:solidFill>
            <a:schemeClr val="bg2"/>
          </a:solidFill>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67FDFA15-57B0-7C48-8E19-F699BF4505B1}" type="slidenum">
              <a:rPr lang="en-US" sz="800" b="0" i="0" smtClean="0">
                <a:solidFill>
                  <a:schemeClr val="tx1"/>
                </a:solidFill>
                <a:latin typeface="IBM Plex Sans" charset="0"/>
                <a:ea typeface="IBM Plex Sans" charset="0"/>
                <a:cs typeface="IBM Plex Sans" charset="0"/>
              </a:rPr>
              <a:t>‹#›</a:t>
            </a:fld>
            <a:endParaRPr lang="en-US" sz="800" b="0" i="0" dirty="0">
              <a:solidFill>
                <a:schemeClr val="tx1"/>
              </a:solidFill>
              <a:latin typeface="IBM Plex Sans" charset="0"/>
              <a:ea typeface="IBM Plex Sans" charset="0"/>
              <a:cs typeface="IBM Plex Sans" charset="0"/>
            </a:endParaRPr>
          </a:p>
        </p:txBody>
      </p:sp>
      <p:sp>
        <p:nvSpPr>
          <p:cNvPr id="20" name="Text Placeholder 23"/>
          <p:cNvSpPr>
            <a:spLocks noGrp="1"/>
          </p:cNvSpPr>
          <p:nvPr>
            <p:ph type="body" sz="quarter" idx="21" hasCustomPrompt="1"/>
          </p:nvPr>
        </p:nvSpPr>
        <p:spPr>
          <a:xfrm>
            <a:off x="457200" y="7342632"/>
            <a:ext cx="3017520" cy="457200"/>
          </a:xfrm>
          <a:prstGeom prst="rect">
            <a:avLst/>
          </a:prstGeom>
        </p:spPr>
        <p:txBody>
          <a:bodyPr lIns="0" tIns="0" rIns="0" bIns="0" anchor="b"/>
          <a:lstStyle>
            <a:lvl1pPr>
              <a:defRPr lang="en-US" sz="800" dirty="0" smtClean="0">
                <a:solidFill>
                  <a:schemeClr val="tx1">
                    <a:alpha val="70000"/>
                  </a:schemeClr>
                </a:solidFill>
                <a:latin typeface="IBM Plex Sans" charset="0"/>
                <a:ea typeface="IBM Plex Sans" charset="0"/>
                <a:cs typeface="IBM Plex Sans" charset="0"/>
              </a:defRPr>
            </a:lvl1pPr>
          </a:lstStyle>
          <a:p>
            <a:pPr marL="0" lvl="0">
              <a:tabLst/>
            </a:pPr>
            <a:r>
              <a:rPr lang="en-US" dirty="0"/>
              <a:t>Source: Edit source here</a:t>
            </a:r>
          </a:p>
        </p:txBody>
      </p:sp>
      <p:grpSp>
        <p:nvGrpSpPr>
          <p:cNvPr id="17" name="Group 16"/>
          <p:cNvGrpSpPr/>
          <p:nvPr userDrawn="1"/>
        </p:nvGrpSpPr>
        <p:grpSpPr>
          <a:xfrm>
            <a:off x="914400" y="7899655"/>
            <a:ext cx="2713350" cy="220571"/>
            <a:chOff x="914400" y="7899655"/>
            <a:chExt cx="2713350" cy="220571"/>
          </a:xfrm>
        </p:grpSpPr>
        <p:sp>
          <p:nvSpPr>
            <p:cNvPr id="18"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2020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23"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tx1">
                    <a:alpha val="60000"/>
                  </a:schemeClr>
                </a:solidFill>
                <a:latin typeface="IBM Plex Sans" charset="0"/>
                <a:ea typeface="IBM Plex Sans" charset="0"/>
                <a:cs typeface="IBM Plex Sans" charset="0"/>
              </a:endParaRPr>
            </a:p>
          </p:txBody>
        </p:sp>
      </p:grpSp>
      <p:sp>
        <p:nvSpPr>
          <p:cNvPr id="24"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8"/>
            <a:ext cx="6583680" cy="6629400"/>
          </a:xfrm>
        </p:spPr>
        <p:txBody>
          <a:bodyPr>
            <a:noAutofit/>
          </a:bodyPr>
          <a:lstStyle>
            <a:lvl1pPr>
              <a:spcBef>
                <a:spcPts val="600"/>
              </a:spcBef>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solidFill>
            <a:schemeClr val="tx2">
              <a:lumMod val="50000"/>
            </a:schemeClr>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tx1"/>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4114800"/>
            <a:ext cx="7315200" cy="4114800"/>
          </a:xfrm>
          <a:prstGeom prst="rect">
            <a:avLst/>
          </a:prstGeom>
          <a:solidFill>
            <a:schemeClr val="accent3"/>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sp>
        <p:nvSpPr>
          <p:cNvPr id="19"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_small type_dark">
    <p:bg>
      <p:bgPr>
        <a:solidFill>
          <a:schemeClr val="accent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18288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24560" y="7544257"/>
            <a:ext cx="570973" cy="230561"/>
          </a:xfrm>
          <a:prstGeom prst="rect">
            <a:avLst/>
          </a:prstGeom>
        </p:spPr>
      </p:pic>
      <p:cxnSp>
        <p:nvCxnSpPr>
          <p:cNvPr id="19" name="Straight Connector 18"/>
          <p:cNvCxnSpPr/>
          <p:nvPr userDrawn="1"/>
        </p:nvCxnSpPr>
        <p:spPr>
          <a:xfrm>
            <a:off x="5943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515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657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itle 10"/>
          <p:cNvSpPr>
            <a:spLocks noGrp="1"/>
          </p:cNvSpPr>
          <p:nvPr>
            <p:ph type="title"/>
          </p:nvPr>
        </p:nvSpPr>
        <p:spPr>
          <a:xfrm>
            <a:off x="4114800" y="435811"/>
            <a:ext cx="9829800" cy="1188720"/>
          </a:xfrm>
        </p:spPr>
        <p:txBody>
          <a:bodyPr>
            <a:noAutofit/>
          </a:bodyPr>
          <a:lstStyle>
            <a:lvl1pPr marL="0" indent="0">
              <a:tabLst/>
              <a:defRPr sz="3600" b="1"/>
            </a:lvl1pPr>
          </a:lstStyle>
          <a:p>
            <a:r>
              <a:rPr lang="en-US" dirty="0"/>
              <a:t>Click to edit Master title style</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3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66972"/>
            <a:ext cx="6583680" cy="6629400"/>
          </a:xfrm>
        </p:spPr>
        <p:txBody>
          <a:bodyPr>
            <a:noAutofit/>
          </a:bodyPr>
          <a:lstStyle>
            <a:lvl1pPr>
              <a:spcBef>
                <a:spcPts val="600"/>
              </a:spcBef>
              <a:defRPr>
                <a:solidFill>
                  <a:schemeClr val="tx1"/>
                </a:solidFill>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4087906"/>
            <a:ext cx="3657600" cy="4160520"/>
          </a:xfrm>
          <a:prstGeom prst="rect">
            <a:avLst/>
          </a:prstGeom>
          <a:solidFill>
            <a:schemeClr val="tx1"/>
          </a:solidFill>
          <a:ln>
            <a:noFill/>
          </a:ln>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4087906"/>
            <a:ext cx="3657600" cy="4160520"/>
          </a:xfrm>
          <a:prstGeom prst="rect">
            <a:avLst/>
          </a:prstGeom>
          <a:solidFill>
            <a:schemeClr val="bg2"/>
          </a:solidFill>
          <a:ln>
            <a:noFill/>
          </a:ln>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16880"/>
            <a:ext cx="7315200" cy="4114800"/>
          </a:xfrm>
          <a:prstGeom prst="rect">
            <a:avLst/>
          </a:prstGeom>
          <a:solidFill>
            <a:schemeClr val="accent2"/>
          </a:solidFill>
          <a:ln>
            <a:noFill/>
          </a:ln>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1520" y="7772400"/>
            <a:ext cx="1148181" cy="457200"/>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12" y="7818143"/>
            <a:ext cx="566118" cy="228600"/>
          </a:xfrm>
          <a:prstGeom prst="rect">
            <a:avLst/>
          </a:prstGeom>
        </p:spPr>
      </p:pic>
      <p:sp>
        <p:nvSpPr>
          <p:cNvPr id="26"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tx1">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7" name="Group 16"/>
          <p:cNvGrpSpPr/>
          <p:nvPr userDrawn="1"/>
        </p:nvGrpSpPr>
        <p:grpSpPr>
          <a:xfrm>
            <a:off x="914400" y="7899655"/>
            <a:ext cx="2713350" cy="220571"/>
            <a:chOff x="914400" y="7899655"/>
            <a:chExt cx="2713350" cy="220571"/>
          </a:xfrm>
        </p:grpSpPr>
        <p:sp>
          <p:nvSpPr>
            <p:cNvPr id="2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2020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tx1">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4114800"/>
            <a:ext cx="3657600" cy="4114800"/>
          </a:xfrm>
          <a:prstGeom prst="rect">
            <a:avLst/>
          </a:prstGeom>
        </p:spPr>
        <p:txBody>
          <a:bodyPr vert="horz" lIns="457200" tIns="228600" rIns="228600" bIns="0" rtlCol="0" anchor="t">
            <a:noAutofit/>
          </a:bodyPr>
          <a:lstStyle>
            <a:lvl1pPr>
              <a:defRPr lang="en-US" dirty="0" smtClean="0">
                <a:solidFill>
                  <a:schemeClr val="bg2"/>
                </a:solidFill>
                <a:latin typeface="IBM Plex Sans" charset="0"/>
                <a:ea typeface="IBM Plex Sans" charset="0"/>
                <a:cs typeface="IBM Plex Sans" charset="0"/>
              </a:defRPr>
            </a:lvl1pPr>
            <a:lvl2pPr>
              <a:defRPr lang="en-US" dirty="0" smtClean="0">
                <a:solidFill>
                  <a:schemeClr val="bg2"/>
                </a:solidFill>
                <a:latin typeface="IBM Plex Sans" charset="0"/>
                <a:ea typeface="IBM Plex Sans" charset="0"/>
                <a:cs typeface="IBM Plex Sans" charset="0"/>
              </a:defRPr>
            </a:lvl2pPr>
            <a:lvl3pPr>
              <a:defRPr lang="en-US" dirty="0" smtClean="0">
                <a:solidFill>
                  <a:schemeClr val="bg2"/>
                </a:solidFill>
                <a:latin typeface="IBM Plex Sans" charset="0"/>
                <a:ea typeface="IBM Plex Sans" charset="0"/>
                <a:cs typeface="IBM Plex Sans" charset="0"/>
              </a:defRPr>
            </a:lvl3pPr>
            <a:lvl4pPr>
              <a:defRPr lang="en-US" dirty="0" smtClean="0">
                <a:solidFill>
                  <a:schemeClr val="bg2"/>
                </a:solidFill>
                <a:latin typeface="IBM Plex Sans" charset="0"/>
                <a:ea typeface="IBM Plex Sans" charset="0"/>
                <a:cs typeface="IBM Plex Sans" charset="0"/>
              </a:defRPr>
            </a:lvl4pPr>
            <a:lvl5pPr>
              <a:defRPr lang="en-US" dirty="0">
                <a:solidFill>
                  <a:schemeClr val="bg2"/>
                </a:solidFill>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cxnSp>
        <p:nvCxnSpPr>
          <p:cNvPr id="24" name="Straight Connector 23"/>
          <p:cNvCxnSpPr/>
          <p:nvPr userDrawn="1"/>
        </p:nvCxnSpPr>
        <p:spPr>
          <a:xfrm>
            <a:off x="73152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09728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6576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914400" y="7899655"/>
            <a:ext cx="2713350" cy="220571"/>
            <a:chOff x="914400" y="7899655"/>
            <a:chExt cx="2713350" cy="220571"/>
          </a:xfrm>
        </p:grpSpPr>
        <p:sp>
          <p:nvSpPr>
            <p:cNvPr id="2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a:t>
              </a:r>
              <a:r>
                <a:rPr lang="en-US" sz="400" b="0" i="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2020 IBM Corporation</a:t>
              </a:r>
              <a:r>
                <a:rPr lang="en-US" sz="799" b="0" i="0" baseline="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 </a:t>
              </a:r>
            </a:p>
          </p:txBody>
        </p:sp>
        <p:sp>
          <p:nvSpPr>
            <p:cNvPr id="21"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2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
        <p:nvSpPr>
          <p:cNvPr id="2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7"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4-4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4114800"/>
            <a:ext cx="3657600" cy="4114800"/>
          </a:xfrm>
          <a:prstGeom prst="rect">
            <a:avLst/>
          </a:prstGeom>
          <a:solidFill>
            <a:schemeClr val="accent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4114800"/>
            <a:ext cx="3657600" cy="4114800"/>
          </a:xfrm>
          <a:prstGeom prst="rect">
            <a:avLst/>
          </a:prstGeom>
          <a:solidFill>
            <a:schemeClr val="bg1"/>
          </a:solidFill>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4114800"/>
            <a:ext cx="3657600" cy="4114800"/>
          </a:xfrm>
          <a:prstGeom prst="rect">
            <a:avLst/>
          </a:prstGeom>
          <a:solidFill>
            <a:schemeClr val="accent3"/>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ADBD9EFC-D117-B243-8A9E-F145B380E895}" type="slidenum">
              <a:rPr lang="en-US" sz="800" b="0" i="0" smtClean="0">
                <a:solidFill>
                  <a:schemeClr val="bg2"/>
                </a:solidFill>
                <a:latin typeface="IBM Plex Sans" charset="0"/>
                <a:ea typeface="IBM Plex Sans" charset="0"/>
                <a:cs typeface="IBM Plex Sans" charset="0"/>
              </a:rPr>
              <a:t>‹#›</a:t>
            </a:fld>
            <a:endParaRPr lang="en-US" sz="800" b="0" i="0" dirty="0">
              <a:solidFill>
                <a:schemeClr val="bg2"/>
              </a:solidFill>
              <a:latin typeface="IBM Plex Sans" charset="0"/>
              <a:ea typeface="IBM Plex Sans" charset="0"/>
              <a:cs typeface="IBM Plex Sans" charset="0"/>
            </a:endParaRPr>
          </a:p>
        </p:txBody>
      </p:sp>
      <p:sp>
        <p:nvSpPr>
          <p:cNvPr id="27"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grpSp>
        <p:nvGrpSpPr>
          <p:cNvPr id="31" name="Group 30"/>
          <p:cNvGrpSpPr/>
          <p:nvPr userDrawn="1"/>
        </p:nvGrpSpPr>
        <p:grpSpPr>
          <a:xfrm>
            <a:off x="914400" y="7899655"/>
            <a:ext cx="2713350" cy="220571"/>
            <a:chOff x="914400" y="7899655"/>
            <a:chExt cx="2713350" cy="220571"/>
          </a:xfrm>
        </p:grpSpPr>
        <p:sp>
          <p:nvSpPr>
            <p:cNvPr id="32"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a:t>
              </a:r>
              <a:r>
                <a:rPr lang="en-US" sz="400" b="0" i="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2020 IBM Corporation</a:t>
              </a:r>
              <a:r>
                <a:rPr lang="en-US" sz="799" b="0" i="0" baseline="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 </a:t>
              </a:r>
            </a:p>
          </p:txBody>
        </p:sp>
        <p:sp>
          <p:nvSpPr>
            <p:cNvPr id="33"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34"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2057400"/>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2057398"/>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2057398"/>
            <a:ext cx="3657600" cy="5486400"/>
          </a:xfrm>
          <a:prstGeom prst="rect">
            <a:avLst/>
          </a:prstGeom>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057400"/>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Rectangle 13"/>
          <p:cNvSpPr/>
          <p:nvPr userDrawn="1"/>
        </p:nvSpPr>
        <p:spPr>
          <a:xfrm>
            <a:off x="0" y="0"/>
            <a:ext cx="14630400" cy="2057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0" name="Straight Connector 9"/>
          <p:cNvCxnSpPr/>
          <p:nvPr userDrawn="1"/>
        </p:nvCxnSpPr>
        <p:spPr>
          <a:xfrm>
            <a:off x="73152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09728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6576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a:defRPr lang="en-US" sz="800" dirty="0" smtClean="0">
                <a:solidFill>
                  <a:schemeClr val="bg2">
                    <a:alpha val="70000"/>
                  </a:schemeClr>
                </a:solidFill>
                <a:latin typeface="IBM Plex Sans" charset="0"/>
                <a:ea typeface="IBM Plex Sans" charset="0"/>
                <a:cs typeface="IBM Plex Sans" charset="0"/>
              </a:defRPr>
            </a:lvl1pPr>
          </a:lstStyle>
          <a:p>
            <a:pPr marL="0" lvl="0">
              <a:tabLst/>
            </a:pPr>
            <a:r>
              <a:rPr lang="en-US" dirty="0"/>
              <a:t>Source: Edit source here</a:t>
            </a:r>
          </a:p>
        </p:txBody>
      </p:sp>
      <p:sp>
        <p:nvSpPr>
          <p:cNvPr id="19"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4-5_Title and Content">
    <p:bg>
      <p:bgPr>
        <a:solidFill>
          <a:schemeClr val="accent2"/>
        </a:solidFill>
        <a:effectLst/>
      </p:bgPr>
    </p:bg>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2057400"/>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2057398"/>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2057398"/>
            <a:ext cx="3657600" cy="5486400"/>
          </a:xfrm>
          <a:prstGeom prst="rect">
            <a:avLst/>
          </a:prstGeom>
          <a:solidFill>
            <a:schemeClr val="accent2"/>
          </a:solidFill>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057400"/>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Rectangle 13"/>
          <p:cNvSpPr/>
          <p:nvPr userDrawn="1"/>
        </p:nvSpPr>
        <p:spPr>
          <a:xfrm>
            <a:off x="0" y="0"/>
            <a:ext cx="14630400" cy="2057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0" name="Straight Connector 9"/>
          <p:cNvCxnSpPr/>
          <p:nvPr userDrawn="1"/>
        </p:nvCxnSpPr>
        <p:spPr>
          <a:xfrm>
            <a:off x="73152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09728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6576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19"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13" name="Content Placeholder 2"/>
          <p:cNvSpPr>
            <a:spLocks noGrp="1"/>
          </p:cNvSpPr>
          <p:nvPr>
            <p:ph idx="13"/>
          </p:nvPr>
        </p:nvSpPr>
        <p:spPr>
          <a:xfrm>
            <a:off x="7315200" y="2"/>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Content Placeholder 2"/>
          <p:cNvSpPr>
            <a:spLocks noGrp="1"/>
          </p:cNvSpPr>
          <p:nvPr>
            <p:ph idx="14"/>
          </p:nvPr>
        </p:nvSpPr>
        <p:spPr>
          <a:xfrm>
            <a:off x="10973773" y="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6" name="Content Placeholder 2"/>
          <p:cNvSpPr>
            <a:spLocks noGrp="1"/>
          </p:cNvSpPr>
          <p:nvPr>
            <p:ph idx="15"/>
          </p:nvPr>
        </p:nvSpPr>
        <p:spPr>
          <a:xfrm>
            <a:off x="73152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6"/>
          </p:nvPr>
        </p:nvSpPr>
        <p:spPr>
          <a:xfrm>
            <a:off x="10973773"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8" name="Content Placeholder 2"/>
          <p:cNvSpPr>
            <a:spLocks noGrp="1"/>
          </p:cNvSpPr>
          <p:nvPr>
            <p:ph idx="17"/>
          </p:nvPr>
        </p:nvSpPr>
        <p:spPr>
          <a:xfrm>
            <a:off x="36576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2" name="Title 1"/>
          <p:cNvSpPr>
            <a:spLocks noGrp="1"/>
          </p:cNvSpPr>
          <p:nvPr>
            <p:ph type="title"/>
          </p:nvPr>
        </p:nvSpPr>
        <p:spPr>
          <a:xfrm>
            <a:off x="457200" y="2057400"/>
            <a:ext cx="2971800" cy="3657600"/>
          </a:xfrm>
        </p:spPr>
        <p:txBody>
          <a:bodyPr tIns="228600">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9" name="Straight Connector 18"/>
          <p:cNvCxnSpPr/>
          <p:nvPr userDrawn="1"/>
        </p:nvCxnSpPr>
        <p:spPr>
          <a:xfrm>
            <a:off x="73152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9728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09728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6_Title and Content">
    <p:bg>
      <p:bgPr>
        <a:solidFill>
          <a:schemeClr val="accent2"/>
        </a:solidFill>
        <a:effectLst/>
      </p:bgPr>
    </p:bg>
    <p:spTree>
      <p:nvGrpSpPr>
        <p:cNvPr id="1" name=""/>
        <p:cNvGrpSpPr/>
        <p:nvPr/>
      </p:nvGrpSpPr>
      <p:grpSpPr>
        <a:xfrm>
          <a:off x="0" y="0"/>
          <a:ext cx="0" cy="0"/>
          <a:chOff x="0" y="0"/>
          <a:chExt cx="0" cy="0"/>
        </a:xfrm>
      </p:grpSpPr>
      <p:sp>
        <p:nvSpPr>
          <p:cNvPr id="13" name="Content Placeholder 2"/>
          <p:cNvSpPr>
            <a:spLocks noGrp="1"/>
          </p:cNvSpPr>
          <p:nvPr>
            <p:ph idx="13"/>
          </p:nvPr>
        </p:nvSpPr>
        <p:spPr>
          <a:xfrm>
            <a:off x="7315200" y="2"/>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Content Placeholder 2"/>
          <p:cNvSpPr>
            <a:spLocks noGrp="1"/>
          </p:cNvSpPr>
          <p:nvPr>
            <p:ph idx="14"/>
          </p:nvPr>
        </p:nvSpPr>
        <p:spPr>
          <a:xfrm>
            <a:off x="10973773" y="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6" name="Content Placeholder 2"/>
          <p:cNvSpPr>
            <a:spLocks noGrp="1"/>
          </p:cNvSpPr>
          <p:nvPr>
            <p:ph idx="15"/>
          </p:nvPr>
        </p:nvSpPr>
        <p:spPr>
          <a:xfrm>
            <a:off x="7315200"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6"/>
          </p:nvPr>
        </p:nvSpPr>
        <p:spPr>
          <a:xfrm>
            <a:off x="10973773"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8" name="Content Placeholder 2"/>
          <p:cNvSpPr>
            <a:spLocks noGrp="1"/>
          </p:cNvSpPr>
          <p:nvPr>
            <p:ph idx="17"/>
          </p:nvPr>
        </p:nvSpPr>
        <p:spPr>
          <a:xfrm>
            <a:off x="3657600"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2" name="Title 1"/>
          <p:cNvSpPr>
            <a:spLocks noGrp="1"/>
          </p:cNvSpPr>
          <p:nvPr>
            <p:ph type="title"/>
          </p:nvPr>
        </p:nvSpPr>
        <p:spPr>
          <a:xfrm>
            <a:off x="457200" y="2057400"/>
            <a:ext cx="2971800" cy="3657600"/>
          </a:xfrm>
        </p:spPr>
        <p:txBody>
          <a:bodyPr tIns="228600">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marL="0" indent="0">
              <a:tabLst/>
              <a:defRPr sz="1600" b="0" i="0">
                <a:solidFill>
                  <a:schemeClr val="accent1">
                    <a:lumMod val="40000"/>
                    <a:lumOff val="60000"/>
                  </a:schemeClr>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9" name="Straight Connector 18"/>
          <p:cNvCxnSpPr/>
          <p:nvPr userDrawn="1"/>
        </p:nvCxnSpPr>
        <p:spPr>
          <a:xfrm>
            <a:off x="73152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9728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09728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27"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2-8_Title and Content">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a:defRPr lang="en-US" sz="1600" dirty="0">
                <a:solidFill>
                  <a:schemeClr val="accent1">
                    <a:lumMod val="40000"/>
                    <a:lumOff val="60000"/>
                  </a:schemeClr>
                </a:solidFill>
                <a:latin typeface="IBM Plex Sans" charset="0"/>
                <a:ea typeface="IBM Plex Sans" charset="0"/>
                <a:cs typeface="IBM Plex Sans" charset="0"/>
              </a:defRPr>
            </a:lvl1pPr>
          </a:lstStyle>
          <a:p>
            <a:pPr marL="0" lvl="0">
              <a:tabLst/>
            </a:pPr>
            <a:r>
              <a:rPr lang="en-US" dirty="0"/>
              <a:t>Click to edit Master text styles</a:t>
            </a:r>
          </a:p>
        </p:txBody>
      </p:sp>
      <p:sp>
        <p:nvSpPr>
          <p:cNvPr id="22" name="Content Placeholder 1"/>
          <p:cNvSpPr>
            <a:spLocks noGrp="1"/>
          </p:cNvSpPr>
          <p:nvPr>
            <p:ph idx="15" hasCustomPrompt="1"/>
          </p:nvPr>
        </p:nvSpPr>
        <p:spPr>
          <a:xfrm>
            <a:off x="7308848" y="2"/>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3" name="Content Placeholder 2"/>
          <p:cNvSpPr>
            <a:spLocks noGrp="1"/>
          </p:cNvSpPr>
          <p:nvPr>
            <p:ph idx="16" hasCustomPrompt="1"/>
          </p:nvPr>
        </p:nvSpPr>
        <p:spPr>
          <a:xfrm>
            <a:off x="10967421" y="0"/>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4" name="Content Placeholder 3"/>
          <p:cNvSpPr>
            <a:spLocks noGrp="1"/>
          </p:cNvSpPr>
          <p:nvPr>
            <p:ph idx="17" hasCustomPrompt="1"/>
          </p:nvPr>
        </p:nvSpPr>
        <p:spPr>
          <a:xfrm>
            <a:off x="3651248" y="2"/>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5" name="Title 7"/>
          <p:cNvSpPr>
            <a:spLocks noGrp="1"/>
          </p:cNvSpPr>
          <p:nvPr>
            <p:ph type="title"/>
          </p:nvPr>
        </p:nvSpPr>
        <p:spPr>
          <a:xfrm>
            <a:off x="457200" y="2057400"/>
            <a:ext cx="2971800" cy="3657600"/>
          </a:xfrm>
        </p:spPr>
        <p:txBody>
          <a:bodyPr tIns="228600"/>
          <a:lstStyle/>
          <a:p>
            <a:endParaRPr lang="en-US" dirty="0"/>
          </a:p>
        </p:txBody>
      </p:sp>
      <p:cxnSp>
        <p:nvCxnSpPr>
          <p:cNvPr id="27" name="Straight Connector 26"/>
          <p:cNvCxnSpPr/>
          <p:nvPr userDrawn="1"/>
        </p:nvCxnSpPr>
        <p:spPr>
          <a:xfrm>
            <a:off x="73152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09728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657600" y="411480"/>
            <a:ext cx="0" cy="736092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2-8_Title and Content">
    <p:bg>
      <p:bgPr>
        <a:solidFill>
          <a:schemeClr val="tx1"/>
        </a:solidFill>
        <a:effectLst/>
      </p:bgPr>
    </p:bg>
    <p:spTree>
      <p:nvGrpSpPr>
        <p:cNvPr id="1" name=""/>
        <p:cNvGrpSpPr/>
        <p:nvPr/>
      </p:nvGrpSpPr>
      <p:grpSpPr>
        <a:xfrm>
          <a:off x="0" y="0"/>
          <a:ext cx="0" cy="0"/>
          <a:chOff x="0" y="0"/>
          <a:chExt cx="0" cy="0"/>
        </a:xfrm>
      </p:grpSpPr>
      <p:sp>
        <p:nvSpPr>
          <p:cNvPr id="22" name="Content Placeholder 1"/>
          <p:cNvSpPr>
            <a:spLocks noGrp="1"/>
          </p:cNvSpPr>
          <p:nvPr>
            <p:ph idx="15" hasCustomPrompt="1"/>
          </p:nvPr>
        </p:nvSpPr>
        <p:spPr>
          <a:xfrm>
            <a:off x="7315200" y="2"/>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3" name="Content Placeholder 2"/>
          <p:cNvSpPr>
            <a:spLocks noGrp="1"/>
          </p:cNvSpPr>
          <p:nvPr>
            <p:ph idx="16" hasCustomPrompt="1"/>
          </p:nvPr>
        </p:nvSpPr>
        <p:spPr>
          <a:xfrm>
            <a:off x="10973773" y="0"/>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4" name="Content Placeholder 3"/>
          <p:cNvSpPr>
            <a:spLocks noGrp="1"/>
          </p:cNvSpPr>
          <p:nvPr>
            <p:ph idx="17" hasCustomPrompt="1"/>
          </p:nvPr>
        </p:nvSpPr>
        <p:spPr>
          <a:xfrm>
            <a:off x="3657600" y="2"/>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cxnSp>
        <p:nvCxnSpPr>
          <p:cNvPr id="27" name="Straight Connector 26"/>
          <p:cNvCxnSpPr/>
          <p:nvPr userDrawn="1"/>
        </p:nvCxnSpPr>
        <p:spPr>
          <a:xfrm>
            <a:off x="73152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09728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657600" y="411480"/>
            <a:ext cx="0" cy="736092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p:cNvSpPr>
            <a:spLocks noGrp="1"/>
          </p:cNvSpPr>
          <p:nvPr>
            <p:ph idx="18"/>
          </p:nvPr>
        </p:nvSpPr>
        <p:spPr>
          <a:xfrm>
            <a:off x="-973" y="0"/>
            <a:ext cx="3657600" cy="8229600"/>
          </a:xfrm>
          <a:prstGeom prst="rect">
            <a:avLst/>
          </a:prstGeom>
          <a:noFill/>
        </p:spPr>
        <p:txBody>
          <a:bodyPr lIns="228600" tIns="228600" rIns="0" bIns="0"/>
          <a:lstStyle>
            <a:lvl1pPr>
              <a:defRPr>
                <a:latin typeface="IBM Plex Sans" panose="020B0503050000000000" pitchFamily="34" charset="0"/>
              </a:defRPr>
            </a:lvl1pPr>
          </a:lstStyle>
          <a:p>
            <a:endParaRPr lang="en-US" sz="7200" b="1" dirty="0"/>
          </a:p>
          <a:p>
            <a:endParaRPr lang="en-US" dirty="0"/>
          </a:p>
        </p:txBody>
      </p:sp>
      <p:sp>
        <p:nvSpPr>
          <p:cNvPr id="11"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a:defRPr sz="1600">
                <a:solidFill>
                  <a:schemeClr val="accent1"/>
                </a:solidFill>
                <a:latin typeface="IBM Plex Sans" panose="020B0503050000000000" pitchFamily="34"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_small type_light">
    <p:bg>
      <p:bgPr>
        <a:solidFill>
          <a:schemeClr val="bg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2"/>
          </a:xfrm>
          <a:prstGeom prst="rect">
            <a:avLst/>
          </a:prstGeom>
          <a:ln>
            <a:noFill/>
          </a:ln>
        </p:spPr>
      </p:pic>
      <p:cxnSp>
        <p:nvCxnSpPr>
          <p:cNvPr id="15" name="Straight Connector 14"/>
          <p:cNvCxnSpPr/>
          <p:nvPr userDrawn="1"/>
        </p:nvCxnSpPr>
        <p:spPr>
          <a:xfrm>
            <a:off x="18288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24560" y="7544257"/>
            <a:ext cx="570972" cy="230561"/>
          </a:xfrm>
          <a:prstGeom prst="rect">
            <a:avLst/>
          </a:prstGeom>
        </p:spPr>
      </p:pic>
      <p:cxnSp>
        <p:nvCxnSpPr>
          <p:cNvPr id="12" name="Straight Connector 11"/>
          <p:cNvCxnSpPr/>
          <p:nvPr userDrawn="1"/>
        </p:nvCxnSpPr>
        <p:spPr>
          <a:xfrm>
            <a:off x="5943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0515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657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itle 10"/>
          <p:cNvSpPr>
            <a:spLocks noGrp="1"/>
          </p:cNvSpPr>
          <p:nvPr>
            <p:ph type="title"/>
          </p:nvPr>
        </p:nvSpPr>
        <p:spPr>
          <a:xfrm>
            <a:off x="4114800" y="435811"/>
            <a:ext cx="9829800" cy="1188720"/>
          </a:xfrm>
        </p:spPr>
        <p:txBody>
          <a:bodyPr>
            <a:noAutofit/>
          </a:bodyPr>
          <a:lstStyle>
            <a:lvl1pPr marL="0" indent="0">
              <a:tabLst/>
              <a:defRPr sz="3600" b="1">
                <a:solidFill>
                  <a:schemeClr val="tx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352494" y="7625253"/>
            <a:ext cx="570973" cy="231475"/>
          </a:xfrm>
          <a:prstGeom prst="rect">
            <a:avLst/>
          </a:prstGeom>
        </p:spPr>
      </p:pic>
      <p:sp>
        <p:nvSpPr>
          <p:cNvPr id="5" name="Title 4"/>
          <p:cNvSpPr>
            <a:spLocks noGrp="1"/>
          </p:cNvSpPr>
          <p:nvPr>
            <p:ph type="title"/>
          </p:nvPr>
        </p:nvSpPr>
        <p:spPr>
          <a:xfrm>
            <a:off x="11338560" y="1831411"/>
            <a:ext cx="2926080" cy="5596854"/>
          </a:xfrm>
        </p:spPr>
        <p:txBody>
          <a:bodyPr>
            <a:normAutofit/>
          </a:bodyPr>
          <a:lstStyle>
            <a:lvl1pPr>
              <a:lnSpc>
                <a:spcPct val="90000"/>
              </a:lnSpc>
              <a:defRPr sz="3600" b="1">
                <a:solidFill>
                  <a:schemeClr val="bg2"/>
                </a:solidFill>
              </a:defRPr>
            </a:lvl1pPr>
          </a:lstStyle>
          <a:p>
            <a:endParaRPr lang="en-US" dirty="0"/>
          </a:p>
        </p:txBody>
      </p:sp>
      <p:cxnSp>
        <p:nvCxnSpPr>
          <p:cNvPr id="11" name="Straight Connector 10"/>
          <p:cNvCxnSpPr/>
          <p:nvPr userDrawn="1"/>
        </p:nvCxnSpPr>
        <p:spPr>
          <a:xfrm>
            <a:off x="273797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386405"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7587"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51851"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96583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2941" y="53122"/>
            <a:ext cx="2131024" cy="848563"/>
          </a:xfrm>
          <a:prstGeom prst="rect">
            <a:avLst/>
          </a:prstGeom>
        </p:spPr>
      </p:pic>
    </p:spTree>
    <p:extLst>
      <p:ext uri="{BB962C8B-B14F-4D97-AF65-F5344CB8AC3E}">
        <p14:creationId xmlns:p14="http://schemas.microsoft.com/office/powerpoint/2010/main" val="387791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theme" Target="../theme/theme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image" Target="../media/image3.png"/><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theme" Target="../theme/theme3.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8150"/>
            <a:ext cx="6583680" cy="1143000"/>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457200" y="2057400"/>
            <a:ext cx="6583680" cy="5486400"/>
          </a:xfrm>
          <a:prstGeom prst="rect">
            <a:avLst/>
          </a:prstGeom>
        </p:spPr>
        <p:txBody>
          <a:bodyPr vert="horz" lIns="0" tIns="228600" rIns="0" bIns="0" rtlCol="0" anchor="t">
            <a:noAutofit/>
          </a:bodyPr>
          <a:lstStyle/>
          <a:p>
            <a:pPr lvl="0"/>
            <a:r>
              <a:rPr lang="en-US" dirty="0"/>
              <a:t>Click to edit Master text styles</a:t>
            </a:r>
          </a:p>
        </p:txBody>
      </p:sp>
    </p:spTree>
    <p:extLst>
      <p:ext uri="{BB962C8B-B14F-4D97-AF65-F5344CB8AC3E}">
        <p14:creationId xmlns:p14="http://schemas.microsoft.com/office/powerpoint/2010/main" val="2807518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766" r:id="rId3"/>
    <p:sldLayoutId id="2147483754" r:id="rId4"/>
    <p:sldLayoutId id="2147483681" r:id="rId5"/>
    <p:sldLayoutId id="2147483684" r:id="rId6"/>
    <p:sldLayoutId id="2147483767" r:id="rId7"/>
    <p:sldLayoutId id="2147483731" r:id="rId8"/>
    <p:sldLayoutId id="2147483757" r:id="rId9"/>
    <p:sldLayoutId id="2147483768" r:id="rId10"/>
    <p:sldLayoutId id="2147483758" r:id="rId11"/>
    <p:sldLayoutId id="2147483669" r:id="rId12"/>
    <p:sldLayoutId id="2147483769" r:id="rId13"/>
    <p:sldLayoutId id="2147483773" r:id="rId14"/>
    <p:sldLayoutId id="2147483771" r:id="rId15"/>
    <p:sldLayoutId id="2147483772" r:id="rId16"/>
    <p:sldLayoutId id="2147483774" r:id="rId17"/>
    <p:sldLayoutId id="2147483730" r:id="rId18"/>
    <p:sldLayoutId id="2147483770" r:id="rId19"/>
    <p:sldLayoutId id="2147483752" r:id="rId20"/>
  </p:sldLayoutIdLst>
  <p:txStyles>
    <p:titleStyle>
      <a:lvl1pPr algn="l" defTabSz="1097280" rtl="0" eaLnBrk="1" latinLnBrk="0" hangingPunct="1">
        <a:lnSpc>
          <a:spcPct val="90000"/>
        </a:lnSpc>
        <a:spcBef>
          <a:spcPct val="0"/>
        </a:spcBef>
        <a:buNone/>
        <a:defRPr sz="3600" b="0" i="0" kern="1200">
          <a:solidFill>
            <a:schemeClr val="bg2"/>
          </a:solidFill>
          <a:latin typeface="IBM Plex Sans" panose="020B0503050000000000" pitchFamily="34" charset="0"/>
          <a:ea typeface="IBM Plex Sans" panose="020B0503050000000000" pitchFamily="34" charset="0"/>
          <a:cs typeface="Arial" charset="0"/>
        </a:defRPr>
      </a:lvl1pPr>
    </p:titleStyle>
    <p:bodyStyle>
      <a:lvl1pPr marL="0" indent="0" algn="l" defTabSz="1097280" rtl="0" eaLnBrk="1" latinLnBrk="0" hangingPunct="1">
        <a:lnSpc>
          <a:spcPct val="105000"/>
        </a:lnSpc>
        <a:spcBef>
          <a:spcPts val="600"/>
        </a:spcBef>
        <a:buFontTx/>
        <a:buNone/>
        <a:tabLst/>
        <a:defRPr lang="en-US" sz="2000" b="0" i="0" kern="1200" dirty="0" smtClean="0">
          <a:solidFill>
            <a:schemeClr val="bg2"/>
          </a:solidFill>
          <a:latin typeface="IBM Plex Sans" charset="0"/>
          <a:ea typeface="IBM Plex Sans" charset="0"/>
          <a:cs typeface="Arial" charset="0"/>
        </a:defRPr>
      </a:lvl1pPr>
      <a:lvl2pPr marL="228600" indent="-228600" algn="l" defTabSz="1097280" rtl="0" eaLnBrk="1" latinLnBrk="0" hangingPunct="1">
        <a:lnSpc>
          <a:spcPct val="105000"/>
        </a:lnSpc>
        <a:spcBef>
          <a:spcPts val="600"/>
        </a:spcBef>
        <a:buFont typeface="LucidaGrande" charset="0"/>
        <a:buChar char="-"/>
        <a:defRPr lang="en-US" sz="2000" b="0" i="0" kern="1200" dirty="0" smtClean="0">
          <a:solidFill>
            <a:schemeClr val="bg2"/>
          </a:solidFill>
          <a:latin typeface="IBM Plex Sans" charset="0"/>
          <a:ea typeface="IBM Plex Sans" charset="0"/>
          <a:cs typeface="Arial" charset="0"/>
        </a:defRPr>
      </a:lvl2pPr>
      <a:lvl3pPr marL="457200" indent="-228600" algn="l" defTabSz="1097280" rtl="0" eaLnBrk="1" latinLnBrk="0" hangingPunct="1">
        <a:lnSpc>
          <a:spcPct val="105000"/>
        </a:lnSpc>
        <a:spcBef>
          <a:spcPts val="600"/>
        </a:spcBef>
        <a:buFont typeface="Arial" panose="020B0604020202020204" pitchFamily="34" charset="0"/>
        <a:buChar char="•"/>
        <a:defRPr lang="en-US" sz="2000" b="0" i="0" kern="1200" dirty="0" smtClean="0">
          <a:solidFill>
            <a:schemeClr val="bg2"/>
          </a:solidFill>
          <a:latin typeface="IBM Plex Sans" charset="0"/>
          <a:ea typeface="IBM Plex Sans" charset="0"/>
          <a:cs typeface="Arial" charset="0"/>
        </a:defRPr>
      </a:lvl3pPr>
      <a:lvl4pPr marL="685800" indent="-228600" algn="l" defTabSz="1097280" rtl="0" eaLnBrk="1" latinLnBrk="0" hangingPunct="1">
        <a:lnSpc>
          <a:spcPct val="105000"/>
        </a:lnSpc>
        <a:spcBef>
          <a:spcPts val="600"/>
        </a:spcBef>
        <a:buFont typeface=".AppleSystemUIFont" charset="-120"/>
        <a:buChar char="–"/>
        <a:defRPr lang="en-US" sz="2000" b="0" i="0" kern="1200" dirty="0" smtClean="0">
          <a:solidFill>
            <a:schemeClr val="bg2"/>
          </a:solidFill>
          <a:latin typeface="IBM Plex Sans" charset="0"/>
          <a:ea typeface="+mn-ea"/>
          <a:cs typeface="+mn-cs"/>
        </a:defRPr>
      </a:lvl4pPr>
      <a:lvl5pPr marL="914400" indent="-228600" algn="l" defTabSz="1097280" rtl="0" eaLnBrk="1" latinLnBrk="0" hangingPunct="1">
        <a:lnSpc>
          <a:spcPct val="105000"/>
        </a:lnSpc>
        <a:spcBef>
          <a:spcPts val="600"/>
        </a:spcBef>
        <a:buFont typeface="Arial" panose="020B0604020202020204" pitchFamily="34" charset="0"/>
        <a:buChar char="•"/>
        <a:defRPr lang="en-US" sz="2000" b="0" i="0" kern="1200" dirty="0">
          <a:solidFill>
            <a:schemeClr val="bg2"/>
          </a:solidFill>
          <a:latin typeface="IBM Plex Sans"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p:txBody>
      </p:sp>
      <p:grpSp>
        <p:nvGrpSpPr>
          <p:cNvPr id="8" name="Group 7"/>
          <p:cNvGrpSpPr/>
          <p:nvPr userDrawn="1"/>
        </p:nvGrpSpPr>
        <p:grpSpPr>
          <a:xfrm>
            <a:off x="914400" y="7899655"/>
            <a:ext cx="2621910" cy="220571"/>
            <a:chOff x="914400" y="7899655"/>
            <a:chExt cx="2621910" cy="220571"/>
          </a:xfrm>
        </p:grpSpPr>
        <p:sp>
          <p:nvSpPr>
            <p:cNvPr id="9"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0" name="Date Placeholder 2"/>
            <p:cNvSpPr txBox="1">
              <a:spLocks/>
            </p:cNvSpPr>
            <p:nvPr userDrawn="1"/>
          </p:nvSpPr>
          <p:spPr>
            <a:xfrm>
              <a:off x="2256150" y="7899655"/>
              <a:ext cx="128016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1"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extLst>
      <p:ext uri="{BB962C8B-B14F-4D97-AF65-F5344CB8AC3E}">
        <p14:creationId xmlns:p14="http://schemas.microsoft.com/office/powerpoint/2010/main" val="876514636"/>
      </p:ext>
    </p:extLst>
  </p:cSld>
  <p:clrMap bg1="lt1" tx1="dk1" bg2="lt2" tx2="dk2" accent1="accent1" accent2="accent2" accent3="accent3" accent4="accent4" accent5="accent5" accent6="accent6" hlink="hlink" folHlink="folHlink"/>
  <p:sldLayoutIdLst>
    <p:sldLayoutId id="2147483686" r:id="rId1"/>
    <p:sldLayoutId id="2147483745" r:id="rId2"/>
    <p:sldLayoutId id="2147483733" r:id="rId3"/>
    <p:sldLayoutId id="2147483746" r:id="rId4"/>
    <p:sldLayoutId id="2147483776" r:id="rId5"/>
    <p:sldLayoutId id="2147483777" r:id="rId6"/>
    <p:sldLayoutId id="2147483781" r:id="rId7"/>
    <p:sldLayoutId id="2147483701" r:id="rId8"/>
    <p:sldLayoutId id="2147483751" r:id="rId9"/>
    <p:sldLayoutId id="2147483779" r:id="rId10"/>
    <p:sldLayoutId id="2147483702" r:id="rId11"/>
    <p:sldLayoutId id="2147483744" r:id="rId12"/>
    <p:sldLayoutId id="2147483759" r:id="rId13"/>
    <p:sldLayoutId id="2147483760" r:id="rId14"/>
    <p:sldLayoutId id="2147483687" r:id="rId15"/>
    <p:sldLayoutId id="2147483685" r:id="rId16"/>
    <p:sldLayoutId id="2147483783" r:id="rId17"/>
    <p:sldLayoutId id="2147483784" r:id="rId18"/>
    <p:sldLayoutId id="2147483785" r:id="rId19"/>
    <p:sldLayoutId id="2147483792" r:id="rId20"/>
    <p:sldLayoutId id="2147483798" r:id="rId21"/>
    <p:sldLayoutId id="2147483793" r:id="rId22"/>
    <p:sldLayoutId id="2147483794" r:id="rId23"/>
  </p:sldLayoutIdLst>
  <p:txStyles>
    <p:titleStyle>
      <a:lvl1pPr algn="l" defTabSz="1097280" rtl="0" eaLnBrk="1" latinLnBrk="0" hangingPunct="1">
        <a:lnSpc>
          <a:spcPct val="90000"/>
        </a:lnSpc>
        <a:spcBef>
          <a:spcPct val="0"/>
        </a:spcBef>
        <a:buNone/>
        <a:defRPr sz="3600" b="0" i="0" kern="1200">
          <a:solidFill>
            <a:schemeClr val="bg2"/>
          </a:solidFill>
          <a:latin typeface="IBM Plex Sans" charset="0"/>
          <a:ea typeface="IBM Plex Sans" charset="0"/>
          <a:cs typeface="IBM Plex Sans" charset="0"/>
        </a:defRPr>
      </a:lvl1pPr>
    </p:titleStyle>
    <p:bodyStyle>
      <a:lvl1pPr marL="0" indent="0" algn="l" defTabSz="1097280" rtl="0" eaLnBrk="1" latinLnBrk="0" hangingPunct="1">
        <a:lnSpc>
          <a:spcPct val="105000"/>
        </a:lnSpc>
        <a:spcBef>
          <a:spcPts val="600"/>
        </a:spcBef>
        <a:buFontTx/>
        <a:buNone/>
        <a:tabLst/>
        <a:defRPr sz="2000" b="0" i="0" kern="1200">
          <a:solidFill>
            <a:schemeClr val="bg2"/>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bg2"/>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bg2"/>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p:txBody>
      </p:sp>
      <p:pic>
        <p:nvPicPr>
          <p:cNvPr id="15" name="Picture 14"/>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3606812" y="7818143"/>
            <a:ext cx="566118" cy="228600"/>
          </a:xfrm>
          <a:prstGeom prst="rect">
            <a:avLst/>
          </a:prstGeom>
        </p:spPr>
      </p:pic>
      <p:grpSp>
        <p:nvGrpSpPr>
          <p:cNvPr id="9" name="Group 8"/>
          <p:cNvGrpSpPr/>
          <p:nvPr userDrawn="1"/>
        </p:nvGrpSpPr>
        <p:grpSpPr>
          <a:xfrm>
            <a:off x="914400" y="7899655"/>
            <a:ext cx="2713350" cy="220571"/>
            <a:chOff x="914400" y="7899655"/>
            <a:chExt cx="2713350" cy="220571"/>
          </a:xfrm>
        </p:grpSpPr>
        <p:sp>
          <p:nvSpPr>
            <p:cNvPr id="1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2020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tx1">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Tree>
    <p:extLst>
      <p:ext uri="{BB962C8B-B14F-4D97-AF65-F5344CB8AC3E}">
        <p14:creationId xmlns:p14="http://schemas.microsoft.com/office/powerpoint/2010/main" val="3191071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63" r:id="rId3"/>
    <p:sldLayoutId id="2147483764" r:id="rId4"/>
    <p:sldLayoutId id="2147483737" r:id="rId5"/>
    <p:sldLayoutId id="2147483761" r:id="rId6"/>
    <p:sldLayoutId id="2147483762" r:id="rId7"/>
    <p:sldLayoutId id="2147483791" r:id="rId8"/>
    <p:sldLayoutId id="2147483796" r:id="rId9"/>
    <p:sldLayoutId id="2147483795" r:id="rId10"/>
    <p:sldLayoutId id="2147483749" r:id="rId11"/>
    <p:sldLayoutId id="2147483747" r:id="rId12"/>
    <p:sldLayoutId id="2147483748" r:id="rId13"/>
    <p:sldLayoutId id="2147483797" r:id="rId14"/>
    <p:sldLayoutId id="2147483782" r:id="rId15"/>
    <p:sldLayoutId id="2147483739" r:id="rId16"/>
    <p:sldLayoutId id="2147483765" r:id="rId17"/>
    <p:sldLayoutId id="2147483775" r:id="rId18"/>
    <p:sldLayoutId id="2147483780" r:id="rId19"/>
    <p:sldLayoutId id="2147483743" r:id="rId20"/>
    <p:sldLayoutId id="2147483750" r:id="rId21"/>
    <p:sldLayoutId id="2147483753" r:id="rId22"/>
    <p:sldLayoutId id="2147483713" r:id="rId23"/>
    <p:sldLayoutId id="2147483714" r:id="rId24"/>
  </p:sldLayoutIdLst>
  <p:txStyles>
    <p:title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p:titleStyle>
    <p:body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dirty="0" smtClean="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grpSp>
        <p:nvGrpSpPr>
          <p:cNvPr id="9" name="Group 8"/>
          <p:cNvGrpSpPr/>
          <p:nvPr userDrawn="1"/>
        </p:nvGrpSpPr>
        <p:grpSpPr>
          <a:xfrm>
            <a:off x="914400" y="7899655"/>
            <a:ext cx="2713350" cy="220571"/>
            <a:chOff x="914400" y="7899655"/>
            <a:chExt cx="2713350" cy="220571"/>
          </a:xfrm>
        </p:grpSpPr>
        <p:sp>
          <p:nvSpPr>
            <p:cNvPr id="1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a:t>
              </a:r>
              <a:r>
                <a:rPr lang="en-US" sz="400" b="0" i="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2020 IBM Corporation</a:t>
              </a:r>
              <a:r>
                <a:rPr lang="en-US" sz="799" b="0" i="0" baseline="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 </a:t>
              </a:r>
            </a:p>
          </p:txBody>
        </p:sp>
        <p:sp>
          <p:nvSpPr>
            <p:cNvPr id="11"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18 December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
        <p:nvSpPr>
          <p:cNvPr id="1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extLst>
      <p:ext uri="{BB962C8B-B14F-4D97-AF65-F5344CB8AC3E}">
        <p14:creationId xmlns:p14="http://schemas.microsoft.com/office/powerpoint/2010/main" val="1068972048"/>
      </p:ext>
    </p:extLst>
  </p:cSld>
  <p:clrMap bg1="lt1" tx1="dk1" bg2="lt2" tx2="dk2" accent1="accent1" accent2="accent2" accent3="accent3" accent4="accent4" accent5="accent5" accent6="accent6" hlink="hlink" folHlink="folHlink"/>
  <p:sldLayoutIdLst>
    <p:sldLayoutId id="2147483716" r:id="rId1"/>
    <p:sldLayoutId id="2147483724" r:id="rId2"/>
    <p:sldLayoutId id="2147483725" r:id="rId3"/>
    <p:sldLayoutId id="2147483729" r:id="rId4"/>
    <p:sldLayoutId id="2147483790" r:id="rId5"/>
    <p:sldLayoutId id="2147483728" r:id="rId6"/>
    <p:sldLayoutId id="2147483786" r:id="rId7"/>
    <p:sldLayoutId id="2147483721" r:id="rId8"/>
    <p:sldLayoutId id="2147483787" r:id="rId9"/>
    <p:sldLayoutId id="2147483788" r:id="rId10"/>
    <p:sldLayoutId id="2147483789" r:id="rId11"/>
  </p:sldLayoutIdLst>
  <p:txStyles>
    <p:titleStyle>
      <a:lvl1pPr algn="l" defTabSz="1097280" rtl="0" eaLnBrk="1" latinLnBrk="0" hangingPunct="1">
        <a:lnSpc>
          <a:spcPct val="90000"/>
        </a:lnSpc>
        <a:spcBef>
          <a:spcPct val="0"/>
        </a:spcBef>
        <a:buNone/>
        <a:defRPr sz="3600" b="0" i="0" kern="1200">
          <a:solidFill>
            <a:schemeClr val="bg2"/>
          </a:solidFill>
          <a:latin typeface="IBM Plex Sans" charset="0"/>
          <a:ea typeface="IBM Plex Sans" charset="0"/>
          <a:cs typeface="IBM Plex Sans" charset="0"/>
        </a:defRPr>
      </a:lvl1pPr>
    </p:titleStyle>
    <p:bodyStyle>
      <a:lvl1pPr marL="45720" indent="0" algn="l" defTabSz="1097280" rtl="0" eaLnBrk="1" latinLnBrk="0" hangingPunct="1">
        <a:lnSpc>
          <a:spcPct val="105000"/>
        </a:lnSpc>
        <a:spcBef>
          <a:spcPts val="1200"/>
        </a:spcBef>
        <a:buFontTx/>
        <a:buNone/>
        <a:defRPr sz="2000" b="0" i="0" kern="1200">
          <a:solidFill>
            <a:schemeClr val="bg2"/>
          </a:solidFill>
          <a:latin typeface="IBM Plex Sans Regular" charset="0"/>
          <a:ea typeface="+mn-ea"/>
          <a:cs typeface="+mn-cs"/>
        </a:defRPr>
      </a:lvl1pPr>
      <a:lvl2pPr marL="228600" indent="-228600" algn="l" defTabSz="1097280" rtl="0" eaLnBrk="1" latinLnBrk="0" hangingPunct="1">
        <a:lnSpc>
          <a:spcPct val="105000"/>
        </a:lnSpc>
        <a:spcBef>
          <a:spcPts val="1000"/>
        </a:spcBef>
        <a:buFont typeface="LucidaGrande" charset="0"/>
        <a:buChar char="-"/>
        <a:defRPr sz="2000" b="0" i="0" kern="1200">
          <a:solidFill>
            <a:schemeClr val="bg2"/>
          </a:solidFill>
          <a:latin typeface="IBM Plex Sans Regular" charset="0"/>
          <a:ea typeface="+mn-ea"/>
          <a:cs typeface="+mn-cs"/>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3pPr>
      <a:lvl4pPr marL="685800" indent="-228600" algn="l" defTabSz="1097280" rtl="0" eaLnBrk="1" latinLnBrk="0" hangingPunct="1">
        <a:lnSpc>
          <a:spcPct val="105000"/>
        </a:lnSpc>
        <a:spcBef>
          <a:spcPts val="0"/>
        </a:spcBef>
        <a:buFont typeface=".AppleSystemUIFont" charset="-120"/>
        <a:buChar char="–"/>
        <a:defRPr sz="2000" b="0" i="0" kern="1200">
          <a:solidFill>
            <a:schemeClr val="bg2"/>
          </a:solidFill>
          <a:latin typeface="IBM Plex Sans Regular" charset="0"/>
          <a:ea typeface="+mn-ea"/>
          <a:cs typeface="+mn-cs"/>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bm.com/case-studies/colombina-sa-services-sap-rapid-move" TargetMode="External"/><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645AE14-BDE7-4871-9D4A-0F7DA24FD9F4}"/>
              </a:ext>
            </a:extLst>
          </p:cNvPr>
          <p:cNvSpPr/>
          <p:nvPr/>
        </p:nvSpPr>
        <p:spPr>
          <a:xfrm>
            <a:off x="3657600" y="2057400"/>
            <a:ext cx="6675438"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62" name="Rectangle 61">
            <a:extLst>
              <a:ext uri="{FF2B5EF4-FFF2-40B4-BE49-F238E27FC236}">
                <a16:creationId xmlns:a16="http://schemas.microsoft.com/office/drawing/2014/main" id="{310A963B-182F-4D52-A7E3-01ABAF84A8BB}"/>
              </a:ext>
            </a:extLst>
          </p:cNvPr>
          <p:cNvSpPr/>
          <p:nvPr/>
        </p:nvSpPr>
        <p:spPr>
          <a:xfrm>
            <a:off x="10333038" y="2057400"/>
            <a:ext cx="4297362" cy="13631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63" name="Rectangle 62">
            <a:extLst>
              <a:ext uri="{FF2B5EF4-FFF2-40B4-BE49-F238E27FC236}">
                <a16:creationId xmlns:a16="http://schemas.microsoft.com/office/drawing/2014/main" id="{7D06B2AA-2460-4F55-B5EE-761D8D0BB60C}"/>
              </a:ext>
            </a:extLst>
          </p:cNvPr>
          <p:cNvSpPr/>
          <p:nvPr/>
        </p:nvSpPr>
        <p:spPr>
          <a:xfrm>
            <a:off x="10333038" y="3420585"/>
            <a:ext cx="4297362" cy="13758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64" name="Rectangle 63">
            <a:extLst>
              <a:ext uri="{FF2B5EF4-FFF2-40B4-BE49-F238E27FC236}">
                <a16:creationId xmlns:a16="http://schemas.microsoft.com/office/drawing/2014/main" id="{9D41F533-5130-4506-A0A8-D3A88F932C9D}"/>
              </a:ext>
            </a:extLst>
          </p:cNvPr>
          <p:cNvSpPr/>
          <p:nvPr/>
        </p:nvSpPr>
        <p:spPr>
          <a:xfrm>
            <a:off x="10333038" y="4783771"/>
            <a:ext cx="4297362" cy="1388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50" name="Title 49">
            <a:extLst>
              <a:ext uri="{FF2B5EF4-FFF2-40B4-BE49-F238E27FC236}">
                <a16:creationId xmlns:a16="http://schemas.microsoft.com/office/drawing/2014/main" id="{C9C9B3F2-BB0E-4812-947D-878E9BF9E27A}"/>
              </a:ext>
            </a:extLst>
          </p:cNvPr>
          <p:cNvSpPr>
            <a:spLocks noGrp="1"/>
          </p:cNvSpPr>
          <p:nvPr>
            <p:ph type="title"/>
          </p:nvPr>
        </p:nvSpPr>
        <p:spPr>
          <a:xfrm>
            <a:off x="449490" y="2057400"/>
            <a:ext cx="2971800" cy="3657600"/>
          </a:xfrm>
        </p:spPr>
        <p:txBody>
          <a:bodyPr/>
          <a:lstStyle/>
          <a:p>
            <a:r>
              <a:rPr lang="en-US" sz="3200" dirty="0"/>
              <a:t>How can food producers </a:t>
            </a:r>
            <a:br>
              <a:rPr lang="en-US" sz="3200" dirty="0"/>
            </a:br>
            <a:r>
              <a:rPr lang="en-GB" sz="3200" dirty="0"/>
              <a:t>combine </a:t>
            </a:r>
            <a:br>
              <a:rPr lang="en-GB" sz="3200" dirty="0"/>
            </a:br>
            <a:r>
              <a:rPr lang="en-GB" sz="3200" dirty="0"/>
              <a:t>the right ingredients for business growth and customer delight</a:t>
            </a:r>
            <a:r>
              <a:rPr lang="en-US" sz="3200" dirty="0"/>
              <a:t>?</a:t>
            </a:r>
            <a:br>
              <a:rPr lang="en-US" sz="3200" dirty="0"/>
            </a:br>
            <a:endParaRPr lang="en-US" sz="3200" dirty="0"/>
          </a:p>
        </p:txBody>
      </p:sp>
      <p:sp>
        <p:nvSpPr>
          <p:cNvPr id="60" name="Content Placeholder 59">
            <a:extLst>
              <a:ext uri="{FF2B5EF4-FFF2-40B4-BE49-F238E27FC236}">
                <a16:creationId xmlns:a16="http://schemas.microsoft.com/office/drawing/2014/main" id="{AB7438D5-91F5-46D4-8298-5AF7DF20F859}"/>
              </a:ext>
            </a:extLst>
          </p:cNvPr>
          <p:cNvSpPr>
            <a:spLocks noGrp="1"/>
          </p:cNvSpPr>
          <p:nvPr>
            <p:ph idx="4294967295"/>
          </p:nvPr>
        </p:nvSpPr>
        <p:spPr>
          <a:xfrm>
            <a:off x="10607040" y="2103120"/>
            <a:ext cx="3566160" cy="1234440"/>
          </a:xfrm>
        </p:spPr>
        <p:txBody>
          <a:bodyPr/>
          <a:lstStyle/>
          <a:p>
            <a:pPr>
              <a:lnSpc>
                <a:spcPct val="100000"/>
              </a:lnSpc>
              <a:spcBef>
                <a:spcPts val="0"/>
              </a:spcBef>
            </a:pPr>
            <a:r>
              <a:rPr lang="en-GB" sz="1600" dirty="0"/>
              <a:t>Enables 12x faster plant planning and management reporting.</a:t>
            </a:r>
            <a:endParaRPr lang="en-US" sz="1600" dirty="0">
              <a:solidFill>
                <a:schemeClr val="bg2"/>
              </a:solidFill>
            </a:endParaRPr>
          </a:p>
        </p:txBody>
      </p:sp>
      <p:sp>
        <p:nvSpPr>
          <p:cNvPr id="66" name="Content Placeholder 59">
            <a:extLst>
              <a:ext uri="{FF2B5EF4-FFF2-40B4-BE49-F238E27FC236}">
                <a16:creationId xmlns:a16="http://schemas.microsoft.com/office/drawing/2014/main" id="{6F1043F0-070D-4923-AE2C-4129D258536A}"/>
              </a:ext>
            </a:extLst>
          </p:cNvPr>
          <p:cNvSpPr txBox="1">
            <a:spLocks/>
          </p:cNvSpPr>
          <p:nvPr/>
        </p:nvSpPr>
        <p:spPr>
          <a:xfrm>
            <a:off x="10607040" y="3314919"/>
            <a:ext cx="3417425" cy="12344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GB" sz="1250" i="1" dirty="0">
                <a:solidFill>
                  <a:schemeClr val="bg2"/>
                </a:solidFill>
              </a:rPr>
              <a:t>Our work with IBM will empower us to optimize the inventories of hundreds of retail clients, helping both Colombina and its partners to boost sales and grow revenues.</a:t>
            </a:r>
            <a:endParaRPr lang="en-US" sz="1250" i="1" dirty="0">
              <a:solidFill>
                <a:schemeClr val="bg2"/>
              </a:solidFill>
            </a:endParaRPr>
          </a:p>
        </p:txBody>
      </p:sp>
      <p:sp>
        <p:nvSpPr>
          <p:cNvPr id="67" name="Text Placeholder 5">
            <a:extLst>
              <a:ext uri="{FF2B5EF4-FFF2-40B4-BE49-F238E27FC236}">
                <a16:creationId xmlns:a16="http://schemas.microsoft.com/office/drawing/2014/main" id="{B3F06B0E-4506-4446-BFC5-EBCB0580E759}"/>
              </a:ext>
            </a:extLst>
          </p:cNvPr>
          <p:cNvSpPr txBox="1">
            <a:spLocks/>
          </p:cNvSpPr>
          <p:nvPr/>
        </p:nvSpPr>
        <p:spPr>
          <a:xfrm>
            <a:off x="12000632" y="4325819"/>
            <a:ext cx="2185358" cy="383341"/>
          </a:xfrm>
          <a:prstGeom prst="rect">
            <a:avLst/>
          </a:prstGeom>
        </p:spPr>
        <p:txBody>
          <a:bodyPr/>
          <a:lstStyle>
            <a:lvl1pPr marL="0" indent="0" algn="l" defTabSz="1097280" rtl="0" eaLnBrk="1" latinLnBrk="0" hangingPunct="1">
              <a:lnSpc>
                <a:spcPct val="105000"/>
              </a:lnSpc>
              <a:spcBef>
                <a:spcPts val="600"/>
              </a:spcBef>
              <a:buFontTx/>
              <a:buNone/>
              <a:tabLst/>
              <a:defRPr sz="2000" b="0" i="0" kern="1200">
                <a:solidFill>
                  <a:schemeClr val="bg2"/>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bg2"/>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bg2"/>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r"/>
            <a:r>
              <a:rPr lang="en-US" sz="1000" dirty="0"/>
              <a:t>Jesus Antonio Brand, </a:t>
            </a:r>
            <a:br>
              <a:rPr lang="en-US" sz="1000" dirty="0"/>
            </a:br>
            <a:r>
              <a:rPr lang="en-US" sz="1000" dirty="0"/>
              <a:t>CIO, Colombina</a:t>
            </a:r>
          </a:p>
        </p:txBody>
      </p:sp>
      <p:sp>
        <p:nvSpPr>
          <p:cNvPr id="68" name="Content Placeholder 59">
            <a:extLst>
              <a:ext uri="{FF2B5EF4-FFF2-40B4-BE49-F238E27FC236}">
                <a16:creationId xmlns:a16="http://schemas.microsoft.com/office/drawing/2014/main" id="{452269F2-8354-4495-84BD-62EEBE436268}"/>
              </a:ext>
            </a:extLst>
          </p:cNvPr>
          <p:cNvSpPr txBox="1">
            <a:spLocks/>
          </p:cNvSpPr>
          <p:nvPr/>
        </p:nvSpPr>
        <p:spPr>
          <a:xfrm>
            <a:off x="10619830" y="4610526"/>
            <a:ext cx="3553370" cy="53339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600" b="1" dirty="0">
                <a:solidFill>
                  <a:schemeClr val="bg2"/>
                </a:solidFill>
              </a:rPr>
              <a:t>Solution Components:</a:t>
            </a:r>
          </a:p>
        </p:txBody>
      </p:sp>
      <p:sp>
        <p:nvSpPr>
          <p:cNvPr id="70" name="Content Placeholder 59">
            <a:extLst>
              <a:ext uri="{FF2B5EF4-FFF2-40B4-BE49-F238E27FC236}">
                <a16:creationId xmlns:a16="http://schemas.microsoft.com/office/drawing/2014/main" id="{B8ADFF90-4F1C-4A0C-9DF6-E14F4666B627}"/>
              </a:ext>
            </a:extLst>
          </p:cNvPr>
          <p:cNvSpPr txBox="1">
            <a:spLocks/>
          </p:cNvSpPr>
          <p:nvPr/>
        </p:nvSpPr>
        <p:spPr>
          <a:xfrm>
            <a:off x="10607040" y="4937760"/>
            <a:ext cx="3566160" cy="54821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900" dirty="0">
                <a:solidFill>
                  <a:schemeClr val="bg2"/>
                </a:solidFill>
              </a:rPr>
              <a:t>SAP® BW/4HANA®, SAP S/4HANA®, SAP Analytics Cloud, </a:t>
            </a:r>
            <a:br>
              <a:rPr lang="en-US" sz="900" dirty="0">
                <a:solidFill>
                  <a:schemeClr val="bg2"/>
                </a:solidFill>
              </a:rPr>
            </a:br>
            <a:r>
              <a:rPr lang="en-US" sz="900" dirty="0">
                <a:solidFill>
                  <a:schemeClr val="bg2"/>
                </a:solidFill>
              </a:rPr>
              <a:t>SAP SuccessFactors®, SUSE Linux Enterprise Server for SAP Applications, SNP </a:t>
            </a:r>
            <a:r>
              <a:rPr lang="en-US" sz="900" dirty="0" err="1">
                <a:solidFill>
                  <a:schemeClr val="bg2"/>
                </a:solidFill>
              </a:rPr>
              <a:t>CrystalBridge</a:t>
            </a:r>
            <a:r>
              <a:rPr lang="en-US" sz="900" dirty="0">
                <a:solidFill>
                  <a:schemeClr val="bg2"/>
                </a:solidFill>
              </a:rPr>
              <a:t>® — The Data Transformation Platform, IBM® Power® Systems S822, IBM FlashSystem®, IBM Spectrum® Virtualize, IBM Global Financing, IBM HANA Impact Assessment, IBM Rapid Move for SAP S/4HANA, IBM Services®</a:t>
            </a:r>
          </a:p>
        </p:txBody>
      </p:sp>
      <p:sp>
        <p:nvSpPr>
          <p:cNvPr id="53" name="Content Placeholder 52">
            <a:extLst>
              <a:ext uri="{FF2B5EF4-FFF2-40B4-BE49-F238E27FC236}">
                <a16:creationId xmlns:a16="http://schemas.microsoft.com/office/drawing/2014/main" id="{AB549EA7-2D58-4F7D-A801-602CD7A50E0B}"/>
              </a:ext>
            </a:extLst>
          </p:cNvPr>
          <p:cNvSpPr>
            <a:spLocks noGrp="1"/>
          </p:cNvSpPr>
          <p:nvPr>
            <p:ph idx="4294967295"/>
          </p:nvPr>
        </p:nvSpPr>
        <p:spPr>
          <a:xfrm>
            <a:off x="3964413" y="2141675"/>
            <a:ext cx="6036692" cy="2971800"/>
          </a:xfrm>
        </p:spPr>
        <p:txBody>
          <a:bodyPr/>
          <a:lstStyle/>
          <a:p>
            <a:r>
              <a:rPr lang="en-GB" sz="1800" dirty="0">
                <a:solidFill>
                  <a:schemeClr val="tx1"/>
                </a:solidFill>
              </a:rPr>
              <a:t>To boost its food brands, Colombina aims to empower its field sales teams to help retail clients find the optimal mix of products and best promotions to drive sales—a tough analytics challenge. </a:t>
            </a:r>
          </a:p>
          <a:p>
            <a:r>
              <a:rPr lang="en-GB" sz="1800" dirty="0">
                <a:solidFill>
                  <a:schemeClr val="tx1"/>
                </a:solidFill>
              </a:rPr>
              <a:t>To prepare for transformation, Colombina used IBM Rapid Move for SAP S/4HANA to slash the business downtime required to make the switch to SAP S/4HANA compared to a traditional conversion approach.</a:t>
            </a:r>
          </a:p>
          <a:p>
            <a:r>
              <a:rPr lang="en-GB" sz="1800" dirty="0">
                <a:solidFill>
                  <a:schemeClr val="tx1"/>
                </a:solidFill>
              </a:rPr>
              <a:t>Colombina has laid the foundation for enhanced sales, inventory and logistics planning at speed and scale, ultimately enabling it to suggest optimal product mixes, boost sales and grow its brands.</a:t>
            </a:r>
          </a:p>
        </p:txBody>
      </p:sp>
      <p:sp>
        <p:nvSpPr>
          <p:cNvPr id="15" name="Content Placeholder 59">
            <a:extLst>
              <a:ext uri="{FF2B5EF4-FFF2-40B4-BE49-F238E27FC236}">
                <a16:creationId xmlns:a16="http://schemas.microsoft.com/office/drawing/2014/main" id="{C91220A5-3BB1-234B-B7CE-E24DF0E05CC4}"/>
              </a:ext>
            </a:extLst>
          </p:cNvPr>
          <p:cNvSpPr txBox="1">
            <a:spLocks/>
          </p:cNvSpPr>
          <p:nvPr/>
        </p:nvSpPr>
        <p:spPr>
          <a:xfrm>
            <a:off x="449490" y="6400800"/>
            <a:ext cx="3566160" cy="54821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800" b="1" dirty="0">
                <a:solidFill>
                  <a:schemeClr val="bg2"/>
                </a:solidFill>
                <a:hlinkClick r:id="rId3">
                  <a:extLst>
                    <a:ext uri="{A12FA001-AC4F-418D-AE19-62706E023703}">
                      <ahyp:hlinkClr xmlns:ahyp="http://schemas.microsoft.com/office/drawing/2018/hyperlinkcolor" val="tx"/>
                    </a:ext>
                  </a:extLst>
                </a:hlinkClick>
              </a:rPr>
              <a:t>Read the full story</a:t>
            </a:r>
            <a:endParaRPr lang="en-US" sz="1800" b="1" dirty="0">
              <a:solidFill>
                <a:schemeClr val="bg2"/>
              </a:solidFill>
            </a:endParaRPr>
          </a:p>
        </p:txBody>
      </p:sp>
      <p:sp>
        <p:nvSpPr>
          <p:cNvPr id="16" name="Content Placeholder 59">
            <a:extLst>
              <a:ext uri="{FF2B5EF4-FFF2-40B4-BE49-F238E27FC236}">
                <a16:creationId xmlns:a16="http://schemas.microsoft.com/office/drawing/2014/main" id="{24ABD6DD-8D4B-264A-AE0A-86DDC9E687CB}"/>
              </a:ext>
            </a:extLst>
          </p:cNvPr>
          <p:cNvSpPr txBox="1">
            <a:spLocks/>
          </p:cNvSpPr>
          <p:nvPr/>
        </p:nvSpPr>
        <p:spPr>
          <a:xfrm>
            <a:off x="12013327" y="534204"/>
            <a:ext cx="3566160" cy="54821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800" dirty="0">
                <a:solidFill>
                  <a:schemeClr val="bg2"/>
                </a:solidFill>
              </a:rPr>
              <a:t>Consumer Products</a:t>
            </a:r>
          </a:p>
        </p:txBody>
      </p:sp>
      <p:sp>
        <p:nvSpPr>
          <p:cNvPr id="18" name="Content Placeholder 59">
            <a:extLst>
              <a:ext uri="{FF2B5EF4-FFF2-40B4-BE49-F238E27FC236}">
                <a16:creationId xmlns:a16="http://schemas.microsoft.com/office/drawing/2014/main" id="{AED78D62-7852-4470-AE9E-245C24BF87D8}"/>
              </a:ext>
            </a:extLst>
          </p:cNvPr>
          <p:cNvSpPr txBox="1">
            <a:spLocks/>
          </p:cNvSpPr>
          <p:nvPr/>
        </p:nvSpPr>
        <p:spPr>
          <a:xfrm>
            <a:off x="12051526" y="124193"/>
            <a:ext cx="2377440" cy="54821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2400" dirty="0">
                <a:solidFill>
                  <a:schemeClr val="bg2"/>
                </a:solidFill>
              </a:rPr>
              <a:t>IBM Services</a:t>
            </a:r>
          </a:p>
        </p:txBody>
      </p:sp>
      <p:pic>
        <p:nvPicPr>
          <p:cNvPr id="3" name="Picture 2" descr="Logo&#10;&#10;Description automatically generated">
            <a:extLst>
              <a:ext uri="{FF2B5EF4-FFF2-40B4-BE49-F238E27FC236}">
                <a16:creationId xmlns:a16="http://schemas.microsoft.com/office/drawing/2014/main" id="{52A8DAFD-BAD8-4A46-B41B-5748F8909F49}"/>
              </a:ext>
            </a:extLst>
          </p:cNvPr>
          <p:cNvPicPr>
            <a:picLocks noChangeAspect="1"/>
          </p:cNvPicPr>
          <p:nvPr/>
        </p:nvPicPr>
        <p:blipFill>
          <a:blip r:embed="rId4"/>
          <a:stretch>
            <a:fillRect/>
          </a:stretch>
        </p:blipFill>
        <p:spPr>
          <a:xfrm>
            <a:off x="504565" y="398301"/>
            <a:ext cx="1872875" cy="956648"/>
          </a:xfrm>
          <a:prstGeom prst="rect">
            <a:avLst/>
          </a:prstGeom>
          <a:solidFill>
            <a:schemeClr val="bg2"/>
          </a:solidFill>
          <a:ln w="47625">
            <a:solidFill>
              <a:schemeClr val="bg2"/>
            </a:solidFill>
            <a:miter lim="800000"/>
            <a:extLst>
              <a:ext uri="{C807C97D-BFC1-408E-A445-0C87EB9F89A2}">
                <ask:lineSketchStyleProps xmlns:ask="http://schemas.microsoft.com/office/drawing/2018/sketchyshapes">
                  <ask:type>
                    <ask:lineSketchNone/>
                  </ask:type>
                </ask:lineSketchStyleProps>
              </a:ext>
            </a:extLst>
          </a:ln>
        </p:spPr>
      </p:pic>
    </p:spTree>
    <p:extLst>
      <p:ext uri="{BB962C8B-B14F-4D97-AF65-F5344CB8AC3E}">
        <p14:creationId xmlns:p14="http://schemas.microsoft.com/office/powerpoint/2010/main" val="671705651"/>
      </p:ext>
    </p:extLst>
  </p:cSld>
  <p:clrMapOvr>
    <a:masterClrMapping/>
  </p:clrMapOvr>
</p:sld>
</file>

<file path=ppt/theme/theme1.xml><?xml version="1.0" encoding="utf-8"?>
<a:theme xmlns:a="http://schemas.openxmlformats.org/drawingml/2006/main" name="1_COVERS">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ark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Light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lor Block">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12502</TotalTime>
  <Words>508</Words>
  <Application>Microsoft Office PowerPoint</Application>
  <PresentationFormat>Custom</PresentationFormat>
  <Paragraphs>46</Paragraphs>
  <Slides>1</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vt:i4>
      </vt:variant>
    </vt:vector>
  </HeadingPairs>
  <TitlesOfParts>
    <vt:vector size="14" baseType="lpstr">
      <vt:lpstr>.AppleSystemUIFont</vt:lpstr>
      <vt:lpstr>Arial</vt:lpstr>
      <vt:lpstr>Arial Regular</vt:lpstr>
      <vt:lpstr>Calibri</vt:lpstr>
      <vt:lpstr>IBM Plex Mono</vt:lpstr>
      <vt:lpstr>IBM Plex Sans</vt:lpstr>
      <vt:lpstr>IBM Plex Sans Regular</vt:lpstr>
      <vt:lpstr>LucidaGrande</vt:lpstr>
      <vt:lpstr>Wingdings</vt:lpstr>
      <vt:lpstr>1_COVERS</vt:lpstr>
      <vt:lpstr>2_Dark Background</vt:lpstr>
      <vt:lpstr>3_Light Background</vt:lpstr>
      <vt:lpstr>4_Color Block</vt:lpstr>
      <vt:lpstr>How can food producers  combine  the right ingredients for business growth and customer delight?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Weber</dc:creator>
  <cp:lastModifiedBy>Adam Gethin-Jones</cp:lastModifiedBy>
  <cp:revision>391</cp:revision>
  <cp:lastPrinted>2017-10-24T19:02:10Z</cp:lastPrinted>
  <dcterms:created xsi:type="dcterms:W3CDTF">2017-10-15T17:28:19Z</dcterms:created>
  <dcterms:modified xsi:type="dcterms:W3CDTF">2020-12-18T14:52:58Z</dcterms:modified>
</cp:coreProperties>
</file>