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
  </p:notesMasterIdLst>
  <p:sldIdLst>
    <p:sldId id="256" r:id="rId3"/>
  </p:sldIdLst>
  <p:sldSz cx="13817600" cy="7772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956"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dward Kelly" initials="EK" lastIdx="6" clrIdx="0">
    <p:extLst>
      <p:ext uri="{19B8F6BF-5375-455C-9EA6-DF929625EA0E}">
        <p15:presenceInfo xmlns:p15="http://schemas.microsoft.com/office/powerpoint/2012/main" userId="Edward Kelly" providerId="None"/>
      </p:ext>
    </p:extLst>
  </p:cmAuthor>
  <p:cmAuthor id="2" name="Toby Chapman-Dawe" initials="TC" lastIdx="3" clrIdx="1">
    <p:extLst>
      <p:ext uri="{19B8F6BF-5375-455C-9EA6-DF929625EA0E}">
        <p15:presenceInfo xmlns:p15="http://schemas.microsoft.com/office/powerpoint/2012/main" userId="Toby Chapman-Dawe" providerId="None"/>
      </p:ext>
    </p:extLst>
  </p:cmAuthor>
  <p:cmAuthor id="3" name="Pete Jones" initials="PJ" lastIdx="1" clrIdx="2">
    <p:extLst>
      <p:ext uri="{19B8F6BF-5375-455C-9EA6-DF929625EA0E}">
        <p15:presenceInfo xmlns:p15="http://schemas.microsoft.com/office/powerpoint/2012/main" userId="Pete Jone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928" autoAdjust="0"/>
    <p:restoredTop sz="78521" autoAdjust="0"/>
  </p:normalViewPr>
  <p:slideViewPr>
    <p:cSldViewPr snapToGrid="0">
      <p:cViewPr varScale="1">
        <p:scale>
          <a:sx n="75" d="100"/>
          <a:sy n="75" d="100"/>
        </p:scale>
        <p:origin x="204" y="66"/>
      </p:cViewPr>
      <p:guideLst>
        <p:guide orient="horz" pos="2160"/>
        <p:guide pos="3956"/>
      </p:guideLst>
    </p:cSldViewPr>
  </p:slideViewPr>
  <p:notesTextViewPr>
    <p:cViewPr>
      <p:scale>
        <a:sx n="100" d="100"/>
        <a:sy n="100" d="100"/>
      </p:scale>
      <p:origin x="0" y="-1992"/>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4D0ED3-11EC-4A95-AA75-FC4B52B26E1A}" type="datetimeFigureOut">
              <a:rPr lang="en-US" smtClean="0"/>
              <a:t>10/28/2016</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2F2589-1B5F-4B55-A371-A2B8D5B59C34}" type="slidenum">
              <a:rPr lang="en-US" smtClean="0"/>
              <a:t>‹#›</a:t>
            </a:fld>
            <a:endParaRPr lang="en-US"/>
          </a:p>
        </p:txBody>
      </p:sp>
    </p:spTree>
    <p:extLst>
      <p:ext uri="{BB962C8B-B14F-4D97-AF65-F5344CB8AC3E}">
        <p14:creationId xmlns:p14="http://schemas.microsoft.com/office/powerpoint/2010/main" val="879751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Client Name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a:solidFill>
                  <a:srgbClr val="00639C"/>
                </a:solidFill>
                <a:latin typeface="Arial" panose="020B0604020202020204" pitchFamily="34" charset="0"/>
                <a:ea typeface="Lubalin Demi for IBM" charset="77"/>
                <a:cs typeface="Arial" panose="020B0604020202020204" pitchFamily="34" charset="0"/>
              </a:rPr>
              <a:t>Omni Remotes</a:t>
            </a:r>
            <a:endParaRPr lang="en-US" sz="1200" b="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Company Background</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59595B"/>
                </a:solidFill>
                <a:latin typeface="Arial" panose="020B0604020202020204" pitchFamily="34" charset="0"/>
                <a:ea typeface="HelvNeue Light for IBM" charset="77"/>
                <a:cs typeface="Arial" panose="020B0604020202020204" pitchFamily="34" charset="0"/>
              </a:rPr>
              <a:t>Omni Remotes is one of the world’s leading providers of OEM remote controls, has produced over a billion remotes to date, offering more than 700 different models globally. The company is headquartered in Singapore and also operates in China, Belgium, Brazil, India, Taiwan and the United States.</a:t>
            </a:r>
            <a:endParaRPr lang="en-US" sz="1200" kern="1200" dirty="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Business challenge</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latin typeface="Arial" panose="020B0604020202020204" pitchFamily="34" charset="0"/>
                <a:ea typeface="HelvNeue Light for IBM" charset="77"/>
                <a:cs typeface="Arial" panose="020B0604020202020204" pitchFamily="34" charset="0"/>
              </a:rPr>
              <a:t>Following Philips’ decision to divest, Omni Remotes needed to build entirely new business processes and systems to support the newly independent company – all within a tight timeframe.</a:t>
            </a:r>
            <a:endParaRPr lang="en-US" sz="1200" kern="1200" dirty="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The benefit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Financial consolidation is 50 percent faster, with 93 percent less time needed to set up new vendors, speeding time-to-market. The </a:t>
            </a:r>
            <a:r>
              <a:rPr lang="en-US" sz="1200" kern="1200" dirty="0" err="1">
                <a:solidFill>
                  <a:schemeClr val="tx1"/>
                </a:solidFill>
                <a:effectLst/>
                <a:latin typeface="+mn-lt"/>
                <a:ea typeface="+mn-ea"/>
                <a:cs typeface="+mn-cs"/>
              </a:rPr>
              <a:t>SoftLayer</a:t>
            </a:r>
            <a:r>
              <a:rPr lang="en-US" sz="1200" kern="1200" dirty="0">
                <a:solidFill>
                  <a:schemeClr val="tx1"/>
                </a:solidFill>
                <a:effectLst/>
                <a:latin typeface="+mn-lt"/>
                <a:ea typeface="+mn-ea"/>
                <a:cs typeface="+mn-cs"/>
              </a:rPr>
              <a:t> solution helps Omni Remotes keep IT agile and costs low.</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Pull Quote</a:t>
            </a:r>
          </a:p>
          <a:p>
            <a:r>
              <a:rPr lang="en-US" sz="1200" i="1" kern="1200" dirty="0">
                <a:solidFill>
                  <a:schemeClr val="tx1"/>
                </a:solidFill>
                <a:effectLst/>
                <a:latin typeface="+mn-lt"/>
                <a:ea typeface="+mn-ea"/>
                <a:cs typeface="+mn-cs"/>
              </a:rPr>
              <a:t>“</a:t>
            </a:r>
            <a:r>
              <a:rPr lang="en-GB" sz="1200" i="1" kern="1200" dirty="0">
                <a:solidFill>
                  <a:schemeClr val="tx1"/>
                </a:solidFill>
                <a:effectLst/>
                <a:latin typeface="+mn-lt"/>
                <a:ea typeface="+mn-ea"/>
                <a:cs typeface="+mn-cs"/>
              </a:rPr>
              <a:t>IBM understood our business and were able to offer us the scale and agility that we need to grow with our customers, through their end-to-end solutions</a:t>
            </a:r>
            <a:r>
              <a:rPr lang="en-US" sz="1200" i="1" kern="1200" dirty="0">
                <a:solidFill>
                  <a:schemeClr val="tx1"/>
                </a:solidFill>
                <a:effectLst/>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i="1" dirty="0">
                <a:latin typeface="Arial" charset="0"/>
                <a:cs typeface="Arial" charset="0"/>
              </a:rPr>
              <a:t>—</a:t>
            </a:r>
            <a:r>
              <a:rPr lang="en-GB" altLang="en-US" sz="1200" i="1" dirty="0">
                <a:latin typeface="Arial" charset="0"/>
                <a:cs typeface="Arial" charset="0"/>
              </a:rPr>
              <a:t>Alain Perrot, Chief Executive Officer, Omni Remotes</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Solution components</a:t>
            </a:r>
          </a:p>
          <a:p>
            <a:pPr marL="171450" lvl="0" indent="-171450">
              <a:buFont typeface="Arial" panose="020B0604020202020204" pitchFamily="34" charset="0"/>
              <a:buChar char="•"/>
            </a:pPr>
            <a:r>
              <a:rPr lang="en-US" sz="1200" i="0" kern="1200" dirty="0">
                <a:solidFill>
                  <a:schemeClr val="tx1"/>
                </a:solidFill>
                <a:effectLst/>
                <a:latin typeface="+mn-lt"/>
                <a:ea typeface="+mn-ea"/>
                <a:cs typeface="+mn-cs"/>
              </a:rPr>
              <a:t>SAP Business Suite on SAP HANA</a:t>
            </a:r>
          </a:p>
          <a:p>
            <a:pPr marL="171450" lvl="0" indent="-171450">
              <a:buFont typeface="Arial" panose="020B0604020202020204" pitchFamily="34" charset="0"/>
              <a:buChar char="•"/>
            </a:pPr>
            <a:r>
              <a:rPr lang="en-US" sz="1200" i="0" kern="1200" dirty="0">
                <a:solidFill>
                  <a:schemeClr val="tx1"/>
                </a:solidFill>
                <a:effectLst/>
                <a:latin typeface="+mn-lt"/>
                <a:ea typeface="+mn-ea"/>
                <a:cs typeface="+mn-cs"/>
              </a:rPr>
              <a:t>S/4 HANA</a:t>
            </a:r>
          </a:p>
          <a:p>
            <a:pPr marL="171450" lvl="0" indent="-171450">
              <a:buFont typeface="Arial" panose="020B0604020202020204" pitchFamily="34" charset="0"/>
              <a:buChar char="•"/>
            </a:pPr>
            <a:r>
              <a:rPr lang="en-US" sz="1200" i="0" kern="1200" dirty="0">
                <a:solidFill>
                  <a:schemeClr val="tx1"/>
                </a:solidFill>
                <a:effectLst/>
                <a:latin typeface="+mn-lt"/>
                <a:ea typeface="+mn-ea"/>
                <a:cs typeface="+mn-cs"/>
              </a:rPr>
              <a:t>IBM® Global Business Services®</a:t>
            </a:r>
          </a:p>
          <a:p>
            <a:pPr marL="171450" lvl="0" indent="-171450">
              <a:buFont typeface="Arial" panose="020B0604020202020204" pitchFamily="34" charset="0"/>
              <a:buChar char="•"/>
            </a:pPr>
            <a:r>
              <a:rPr lang="en-US" sz="1200" i="0" kern="1200" dirty="0">
                <a:solidFill>
                  <a:schemeClr val="tx1"/>
                </a:solidFill>
                <a:effectLst/>
                <a:latin typeface="+mn-lt"/>
                <a:ea typeface="+mn-ea"/>
                <a:cs typeface="+mn-cs"/>
              </a:rPr>
              <a:t>IBM Global Technology Services®</a:t>
            </a:r>
          </a:p>
          <a:p>
            <a:pPr marL="171450" lvl="0" indent="-171450">
              <a:buFont typeface="Arial" panose="020B0604020202020204" pitchFamily="34" charset="0"/>
              <a:buChar char="•"/>
            </a:pPr>
            <a:r>
              <a:rPr lang="en-US" sz="1200" i="0" kern="1200" dirty="0" err="1">
                <a:solidFill>
                  <a:schemeClr val="tx1"/>
                </a:solidFill>
                <a:effectLst/>
                <a:latin typeface="+mn-lt"/>
                <a:ea typeface="+mn-ea"/>
                <a:cs typeface="+mn-cs"/>
              </a:rPr>
              <a:t>SoftLayer</a:t>
            </a:r>
            <a:r>
              <a:rPr lang="en-US" sz="1200" i="0" kern="1200" dirty="0">
                <a:solidFill>
                  <a:schemeClr val="tx1"/>
                </a:solidFill>
                <a:effectLst/>
                <a:latin typeface="+mn-lt"/>
                <a:ea typeface="+mn-ea"/>
                <a:cs typeface="+mn-cs"/>
              </a:rPr>
              <a:t>®</a:t>
            </a:r>
          </a:p>
          <a:p>
            <a:pPr marL="0" lvl="0" indent="0">
              <a:buFont typeface="Arial" panose="020B0604020202020204" pitchFamily="34" charset="0"/>
              <a:buNone/>
            </a:pPr>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Case study Link</a:t>
            </a:r>
          </a:p>
          <a:p>
            <a:r>
              <a:rPr lang="en-US" sz="1200" kern="1200">
                <a:solidFill>
                  <a:schemeClr val="tx1"/>
                </a:solidFill>
                <a:effectLst/>
                <a:latin typeface="+mn-lt"/>
                <a:ea typeface="+mn-ea"/>
                <a:cs typeface="+mn-cs"/>
              </a:rPr>
              <a:t>http://ecc.ibm.com/case-study/us-en/ECCF-SPC03616USEN</a:t>
            </a:r>
            <a:endParaRPr lang="en-US" dirty="0"/>
          </a:p>
        </p:txBody>
      </p:sp>
      <p:sp>
        <p:nvSpPr>
          <p:cNvPr id="4" name="Slide Number Placeholder 3"/>
          <p:cNvSpPr>
            <a:spLocks noGrp="1"/>
          </p:cNvSpPr>
          <p:nvPr>
            <p:ph type="sldNum" sz="quarter" idx="10"/>
          </p:nvPr>
        </p:nvSpPr>
        <p:spPr/>
        <p:txBody>
          <a:bodyPr/>
          <a:lstStyle/>
          <a:p>
            <a:fld id="{702F2589-1B5F-4B55-A371-A2B8D5B59C34}" type="slidenum">
              <a:rPr lang="en-US" smtClean="0"/>
              <a:t>1</a:t>
            </a:fld>
            <a:endParaRPr lang="en-US"/>
          </a:p>
        </p:txBody>
      </p:sp>
    </p:spTree>
    <p:extLst>
      <p:ext uri="{BB962C8B-B14F-4D97-AF65-F5344CB8AC3E}">
        <p14:creationId xmlns:p14="http://schemas.microsoft.com/office/powerpoint/2010/main" val="2637120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36579" y="2406315"/>
            <a:ext cx="11524875" cy="1663004"/>
          </a:xfrm>
          <a:prstGeom prst="rect">
            <a:avLst/>
          </a:prstGeom>
        </p:spPr>
        <p:txBody>
          <a:bodyPr/>
          <a:lstStyle/>
          <a:p>
            <a:r>
              <a:t>Click to edit Master title style</a:t>
            </a:r>
          </a:p>
        </p:txBody>
      </p:sp>
      <p:sp>
        <p:nvSpPr>
          <p:cNvPr id="3" name="Subtitle 2"/>
          <p:cNvSpPr>
            <a:spLocks noGrp="1"/>
          </p:cNvSpPr>
          <p:nvPr>
            <p:ph type="subTitle" idx="1"/>
          </p:nvPr>
        </p:nvSpPr>
        <p:spPr>
          <a:xfrm>
            <a:off x="2068503" y="4416137"/>
            <a:ext cx="9641327" cy="1954683"/>
          </a:xfrm>
          <a:prstGeom prst="rect">
            <a:avLst/>
          </a:prstGeom>
        </p:spPr>
        <p:txBody>
          <a:bodyPr/>
          <a:lstStyle>
            <a:lvl1pPr marL="0" indent="0" algn="ctr">
              <a:buNone/>
              <a:defRPr>
                <a:solidFill>
                  <a:schemeClr val="tx1">
                    <a:tint val="75000"/>
                  </a:schemeClr>
                </a:solidFill>
              </a:defRPr>
            </a:lvl1pPr>
            <a:lvl2pPr marL="502919" indent="0" algn="ctr">
              <a:buNone/>
              <a:defRPr>
                <a:solidFill>
                  <a:schemeClr val="tx1">
                    <a:tint val="75000"/>
                  </a:schemeClr>
                </a:solidFill>
              </a:defRPr>
            </a:lvl2pPr>
            <a:lvl3pPr marL="1005839" indent="0" algn="ctr">
              <a:buNone/>
              <a:defRPr>
                <a:solidFill>
                  <a:schemeClr val="tx1">
                    <a:tint val="75000"/>
                  </a:schemeClr>
                </a:solidFill>
              </a:defRPr>
            </a:lvl3pPr>
            <a:lvl4pPr marL="1508006" indent="0" algn="ctr">
              <a:buNone/>
              <a:defRPr>
                <a:solidFill>
                  <a:schemeClr val="tx1">
                    <a:tint val="75000"/>
                  </a:schemeClr>
                </a:solidFill>
              </a:defRPr>
            </a:lvl4pPr>
            <a:lvl5pPr marL="2011679" indent="0" algn="ctr">
              <a:buNone/>
              <a:defRPr>
                <a:solidFill>
                  <a:schemeClr val="tx1">
                    <a:tint val="75000"/>
                  </a:schemeClr>
                </a:solidFill>
              </a:defRPr>
            </a:lvl5pPr>
            <a:lvl6pPr marL="2514600" indent="0" algn="ctr">
              <a:buNone/>
              <a:defRPr>
                <a:solidFill>
                  <a:schemeClr val="tx1">
                    <a:tint val="75000"/>
                  </a:schemeClr>
                </a:solidFill>
              </a:defRPr>
            </a:lvl6pPr>
            <a:lvl7pPr marL="3020540" indent="0" algn="ctr">
              <a:buNone/>
              <a:defRPr>
                <a:solidFill>
                  <a:schemeClr val="tx1">
                    <a:tint val="75000"/>
                  </a:schemeClr>
                </a:solidFill>
              </a:defRPr>
            </a:lvl7pPr>
            <a:lvl8pPr marL="3516923" indent="0" algn="ctr">
              <a:buNone/>
              <a:defRPr>
                <a:solidFill>
                  <a:schemeClr val="tx1">
                    <a:tint val="75000"/>
                  </a:schemeClr>
                </a:solidFill>
              </a:defRPr>
            </a:lvl8pPr>
            <a:lvl9pPr marL="4023359" indent="0" algn="ctr">
              <a:buNone/>
              <a:defRPr>
                <a:solidFill>
                  <a:schemeClr val="tx1">
                    <a:tint val="75000"/>
                  </a:schemeClr>
                </a:solidFill>
              </a:defRPr>
            </a:lvl9pPr>
          </a:lstStyle>
          <a:p>
            <a:r>
              <a:t>Click to edit Master subtitle style</a:t>
            </a:r>
          </a:p>
        </p:txBody>
      </p:sp>
      <p:sp>
        <p:nvSpPr>
          <p:cNvPr id="4" name="Date Placeholder 3"/>
          <p:cNvSpPr>
            <a:spLocks noGrp="1"/>
          </p:cNvSpPr>
          <p:nvPr>
            <p:ph type="dt" sz="half" idx="10"/>
          </p:nvPr>
        </p:nvSpPr>
        <p:spPr>
          <a:xfrm>
            <a:off x="690880" y="7150608"/>
            <a:ext cx="3219501" cy="466344"/>
          </a:xfrm>
          <a:prstGeom prst="rect">
            <a:avLst/>
          </a:prstGeom>
        </p:spPr>
        <p:txBody>
          <a:bodyPr/>
          <a:lstStyle/>
          <a:p>
            <a:fld id="{082C875D-B2CA-4015-2E61-057899296509}" type="datetimeFigureOut">
              <a:t>10/28/2016</a:t>
            </a:fld>
            <a:endParaRPr/>
          </a:p>
        </p:txBody>
      </p:sp>
      <p:sp>
        <p:nvSpPr>
          <p:cNvPr id="5" name="Footer Placeholder 4"/>
          <p:cNvSpPr>
            <a:spLocks noGrp="1"/>
          </p:cNvSpPr>
          <p:nvPr>
            <p:ph type="ftr" sz="quarter" idx="11"/>
          </p:nvPr>
        </p:nvSpPr>
        <p:spPr>
          <a:xfrm>
            <a:off x="4711802" y="7150608"/>
            <a:ext cx="4380179" cy="466344"/>
          </a:xfrm>
          <a:prstGeom prst="rect">
            <a:avLst/>
          </a:prstGeom>
        </p:spPr>
        <p:txBody>
          <a:bodyPr/>
          <a:lstStyle/>
          <a:p>
            <a:endParaRPr/>
          </a:p>
        </p:txBody>
      </p:sp>
      <p:sp>
        <p:nvSpPr>
          <p:cNvPr id="6" name="Slide Number Placeholder 5"/>
          <p:cNvSpPr>
            <a:spLocks noGrp="1"/>
          </p:cNvSpPr>
          <p:nvPr>
            <p:ph type="sldNum" sz="quarter" idx="12"/>
          </p:nvPr>
        </p:nvSpPr>
        <p:spPr>
          <a:xfrm>
            <a:off x="9893401" y="7150608"/>
            <a:ext cx="3233319" cy="466344"/>
          </a:xfrm>
          <a:prstGeom prst="rect">
            <a:avLst/>
          </a:prstGeom>
        </p:spPr>
        <p:txBody>
          <a:bodyPr/>
          <a:lstStyle/>
          <a:p>
            <a:fld id="{BC74DAED-263C-BCEE-534C-51A00D448ACA}" type="slidenum">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90880" y="310896"/>
            <a:ext cx="12435840" cy="1295736"/>
          </a:xfrm>
          <a:prstGeom prst="rect">
            <a:avLst/>
          </a:prstGeom>
        </p:spPr>
        <p:txBody>
          <a:bodyPr/>
          <a:lstStyle/>
          <a:p>
            <a:r>
              <a:t>Click to edit Master title style</a:t>
            </a:r>
          </a:p>
        </p:txBody>
      </p:sp>
      <p:sp>
        <p:nvSpPr>
          <p:cNvPr id="3" name="Vertical Title 2"/>
          <p:cNvSpPr>
            <a:spLocks noGrp="1"/>
          </p:cNvSpPr>
          <p:nvPr>
            <p:ph type="body" orient="vert" idx="1"/>
          </p:nvPr>
        </p:nvSpPr>
        <p:spPr>
          <a:xfrm>
            <a:off x="690880" y="1810970"/>
            <a:ext cx="12435840" cy="5106467"/>
          </a:xfrm>
          <a:prstGeom prst="rect">
            <a:avLst/>
          </a:prstGeom>
        </p:spPr>
        <p:txBody>
          <a:bodyPr vert="eaVert" anchor="t"/>
          <a:lstStyle/>
          <a:p>
            <a:pPr lvl="0"/>
            <a:r>
              <a:t>Click to edit Master text style</a:t>
            </a:r>
          </a:p>
          <a:p>
            <a:pPr lvl="1"/>
            <a:r>
              <a:t>Second Level</a:t>
            </a:r>
          </a:p>
          <a:p>
            <a:pPr lvl="2"/>
            <a:r>
              <a:t>Third Level</a:t>
            </a:r>
          </a:p>
          <a:p>
            <a:pPr lvl="3"/>
            <a:r>
              <a:t>Fourth Level</a:t>
            </a:r>
          </a:p>
          <a:p>
            <a:pPr lvl="4"/>
            <a:r>
              <a:t>Fifth Level</a:t>
            </a:r>
          </a:p>
        </p:txBody>
      </p:sp>
      <p:sp>
        <p:nvSpPr>
          <p:cNvPr id="4" name="Date Placeholder 3"/>
          <p:cNvSpPr>
            <a:spLocks noGrp="1"/>
          </p:cNvSpPr>
          <p:nvPr>
            <p:ph type="dt" sz="half" idx="10"/>
          </p:nvPr>
        </p:nvSpPr>
        <p:spPr>
          <a:xfrm>
            <a:off x="690880" y="7150608"/>
            <a:ext cx="3219501" cy="466344"/>
          </a:xfrm>
          <a:prstGeom prst="rect">
            <a:avLst/>
          </a:prstGeom>
        </p:spPr>
        <p:txBody>
          <a:bodyPr/>
          <a:lstStyle/>
          <a:p>
            <a:fld id="{06CE6A9C-881B-888C-5045-B5D1A9D28DBE}" type="datetimeFigureOut">
              <a:t>10/28/2016</a:t>
            </a:fld>
            <a:endParaRPr/>
          </a:p>
        </p:txBody>
      </p:sp>
      <p:sp>
        <p:nvSpPr>
          <p:cNvPr id="5" name="Footer Placeholder 4"/>
          <p:cNvSpPr>
            <a:spLocks noGrp="1"/>
          </p:cNvSpPr>
          <p:nvPr>
            <p:ph type="ftr" sz="quarter" idx="11"/>
          </p:nvPr>
        </p:nvSpPr>
        <p:spPr>
          <a:xfrm>
            <a:off x="4711802" y="7150608"/>
            <a:ext cx="4380179" cy="466344"/>
          </a:xfrm>
          <a:prstGeom prst="rect">
            <a:avLst/>
          </a:prstGeom>
        </p:spPr>
        <p:txBody>
          <a:bodyPr/>
          <a:lstStyle/>
          <a:p>
            <a:endParaRPr/>
          </a:p>
        </p:txBody>
      </p:sp>
      <p:sp>
        <p:nvSpPr>
          <p:cNvPr id="6" name="Slide Number Placeholder 5"/>
          <p:cNvSpPr>
            <a:spLocks noGrp="1"/>
          </p:cNvSpPr>
          <p:nvPr>
            <p:ph type="sldNum" sz="quarter" idx="12"/>
          </p:nvPr>
        </p:nvSpPr>
        <p:spPr>
          <a:xfrm>
            <a:off x="9893401" y="7150608"/>
            <a:ext cx="3233319" cy="466344"/>
          </a:xfrm>
          <a:prstGeom prst="rect">
            <a:avLst/>
          </a:prstGeom>
        </p:spPr>
        <p:txBody>
          <a:bodyPr/>
          <a:lstStyle/>
          <a:p>
            <a:fld id="{2DBECD92-33AB-A71C-1487-2AE09A214AC8}" type="slidenum">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17760" y="310896"/>
            <a:ext cx="3108961" cy="6606540"/>
          </a:xfrm>
          <a:prstGeom prst="rect">
            <a:avLst/>
          </a:prstGeom>
        </p:spPr>
        <p:txBody>
          <a:bodyPr vert="eaVert" anchor="t"/>
          <a:lstStyle/>
          <a:p>
            <a:r>
              <a:t>Click to edit Master title style</a:t>
            </a:r>
          </a:p>
        </p:txBody>
      </p:sp>
      <p:sp>
        <p:nvSpPr>
          <p:cNvPr id="3" name="Vertical Title 2"/>
          <p:cNvSpPr>
            <a:spLocks noGrp="1"/>
          </p:cNvSpPr>
          <p:nvPr>
            <p:ph type="body" orient="vert" idx="1"/>
          </p:nvPr>
        </p:nvSpPr>
        <p:spPr>
          <a:xfrm>
            <a:off x="690880" y="310896"/>
            <a:ext cx="9091981" cy="6606540"/>
          </a:xfrm>
          <a:prstGeom prst="rect">
            <a:avLst/>
          </a:prstGeom>
        </p:spPr>
        <p:txBody>
          <a:bodyPr vert="eaVert" anchor="t"/>
          <a:lstStyle/>
          <a:p>
            <a:pPr lvl="0"/>
            <a:r>
              <a:t>Click to edit Master text style</a:t>
            </a:r>
          </a:p>
          <a:p>
            <a:pPr lvl="1"/>
            <a:r>
              <a:t>Second Level</a:t>
            </a:r>
          </a:p>
          <a:p>
            <a:pPr lvl="2"/>
            <a:r>
              <a:t>Third Level</a:t>
            </a:r>
          </a:p>
          <a:p>
            <a:pPr lvl="3"/>
            <a:r>
              <a:t>Fourth Level</a:t>
            </a:r>
          </a:p>
          <a:p>
            <a:pPr lvl="4"/>
            <a:r>
              <a:t>Fifth Level</a:t>
            </a:r>
          </a:p>
        </p:txBody>
      </p:sp>
      <p:sp>
        <p:nvSpPr>
          <p:cNvPr id="4" name="Date Placeholder 3"/>
          <p:cNvSpPr>
            <a:spLocks noGrp="1"/>
          </p:cNvSpPr>
          <p:nvPr>
            <p:ph type="dt" sz="half" idx="10"/>
          </p:nvPr>
        </p:nvSpPr>
        <p:spPr>
          <a:xfrm>
            <a:off x="690880" y="7150608"/>
            <a:ext cx="3219501" cy="466344"/>
          </a:xfrm>
          <a:prstGeom prst="rect">
            <a:avLst/>
          </a:prstGeom>
        </p:spPr>
        <p:txBody>
          <a:bodyPr/>
          <a:lstStyle/>
          <a:p>
            <a:fld id="{5B3933E4-B200-9566-8A59-880636C718AB}" type="datetimeFigureOut">
              <a:t>10/28/2016</a:t>
            </a:fld>
            <a:endParaRPr/>
          </a:p>
        </p:txBody>
      </p:sp>
      <p:sp>
        <p:nvSpPr>
          <p:cNvPr id="5" name="Footer Placeholder 4"/>
          <p:cNvSpPr>
            <a:spLocks noGrp="1"/>
          </p:cNvSpPr>
          <p:nvPr>
            <p:ph type="ftr" sz="quarter" idx="11"/>
          </p:nvPr>
        </p:nvSpPr>
        <p:spPr>
          <a:xfrm>
            <a:off x="4711802" y="7150608"/>
            <a:ext cx="4380179" cy="466344"/>
          </a:xfrm>
          <a:prstGeom prst="rect">
            <a:avLst/>
          </a:prstGeom>
        </p:spPr>
        <p:txBody>
          <a:bodyPr/>
          <a:lstStyle/>
          <a:p>
            <a:endParaRPr/>
          </a:p>
        </p:txBody>
      </p:sp>
      <p:sp>
        <p:nvSpPr>
          <p:cNvPr id="6" name="Slide Number Placeholder 5"/>
          <p:cNvSpPr>
            <a:spLocks noGrp="1"/>
          </p:cNvSpPr>
          <p:nvPr>
            <p:ph type="sldNum" sz="quarter" idx="12"/>
          </p:nvPr>
        </p:nvSpPr>
        <p:spPr>
          <a:xfrm>
            <a:off x="9893401" y="7150608"/>
            <a:ext cx="3233319" cy="466344"/>
          </a:xfrm>
          <a:prstGeom prst="rect">
            <a:avLst/>
          </a:prstGeom>
        </p:spPr>
        <p:txBody>
          <a:bodyPr/>
          <a:lstStyle/>
          <a:p>
            <a:fld id="{CC4C9BCB-DD76-5C62-9B01-AC22050E90D9}" type="slidenum">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35885" y="2414589"/>
            <a:ext cx="11745832" cy="1665287"/>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2071768" y="4403725"/>
            <a:ext cx="9674065" cy="19875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691318" y="7204075"/>
            <a:ext cx="3223234" cy="414338"/>
          </a:xfrm>
          <a:prstGeom prst="rect">
            <a:avLst/>
          </a:prstGeom>
        </p:spPr>
        <p:txBody>
          <a:bodyPr/>
          <a:lstStyle/>
          <a:p>
            <a:fld id="{75FE0015-1377-4166-B25F-2E0551722364}" type="datetimeFigureOut">
              <a:rPr lang="en-US" smtClean="0"/>
              <a:t>10/28/2016</a:t>
            </a:fld>
            <a:endParaRPr lang="en-US"/>
          </a:p>
        </p:txBody>
      </p:sp>
      <p:sp>
        <p:nvSpPr>
          <p:cNvPr id="5" name="Footer Placeholder 4"/>
          <p:cNvSpPr>
            <a:spLocks noGrp="1"/>
          </p:cNvSpPr>
          <p:nvPr>
            <p:ph type="ftr" sz="quarter" idx="11"/>
          </p:nvPr>
        </p:nvSpPr>
        <p:spPr>
          <a:xfrm>
            <a:off x="4721451" y="7204075"/>
            <a:ext cx="4374701" cy="414338"/>
          </a:xfrm>
          <a:prstGeom prst="rect">
            <a:avLst/>
          </a:prstGeom>
        </p:spPr>
        <p:txBody>
          <a:bodyPr/>
          <a:lstStyle/>
          <a:p>
            <a:endParaRPr lang="en-US"/>
          </a:p>
        </p:txBody>
      </p:sp>
      <p:sp>
        <p:nvSpPr>
          <p:cNvPr id="6" name="Slide Number Placeholder 5"/>
          <p:cNvSpPr>
            <a:spLocks noGrp="1"/>
          </p:cNvSpPr>
          <p:nvPr>
            <p:ph type="sldNum" sz="quarter" idx="12"/>
          </p:nvPr>
        </p:nvSpPr>
        <p:spPr>
          <a:xfrm>
            <a:off x="9903051" y="7204075"/>
            <a:ext cx="3223234" cy="414338"/>
          </a:xfrm>
          <a:prstGeom prst="rect">
            <a:avLst/>
          </a:prstGeom>
        </p:spPr>
        <p:txBody>
          <a:bodyPr/>
          <a:lstStyle/>
          <a:p>
            <a:fld id="{CC490C45-6327-4CC1-946F-BD4AAED9A37D}" type="slidenum">
              <a:rPr lang="en-US" smtClean="0"/>
              <a:t>‹#›</a:t>
            </a:fld>
            <a:endParaRPr lang="en-US"/>
          </a:p>
        </p:txBody>
      </p:sp>
    </p:spTree>
    <p:extLst>
      <p:ext uri="{BB962C8B-B14F-4D97-AF65-F5344CB8AC3E}">
        <p14:creationId xmlns:p14="http://schemas.microsoft.com/office/powerpoint/2010/main" val="7148455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1317" y="311150"/>
            <a:ext cx="12434968" cy="12954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91317" y="1812925"/>
            <a:ext cx="12434968" cy="5130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91318" y="7204075"/>
            <a:ext cx="3223234" cy="414338"/>
          </a:xfrm>
          <a:prstGeom prst="rect">
            <a:avLst/>
          </a:prstGeom>
        </p:spPr>
        <p:txBody>
          <a:bodyPr/>
          <a:lstStyle/>
          <a:p>
            <a:fld id="{75FE0015-1377-4166-B25F-2E0551722364}" type="datetimeFigureOut">
              <a:rPr lang="en-US" smtClean="0"/>
              <a:t>10/28/2016</a:t>
            </a:fld>
            <a:endParaRPr lang="en-US"/>
          </a:p>
        </p:txBody>
      </p:sp>
      <p:sp>
        <p:nvSpPr>
          <p:cNvPr id="5" name="Footer Placeholder 4"/>
          <p:cNvSpPr>
            <a:spLocks noGrp="1"/>
          </p:cNvSpPr>
          <p:nvPr>
            <p:ph type="ftr" sz="quarter" idx="11"/>
          </p:nvPr>
        </p:nvSpPr>
        <p:spPr>
          <a:xfrm>
            <a:off x="4721451" y="7204075"/>
            <a:ext cx="4374701" cy="414338"/>
          </a:xfrm>
          <a:prstGeom prst="rect">
            <a:avLst/>
          </a:prstGeom>
        </p:spPr>
        <p:txBody>
          <a:bodyPr/>
          <a:lstStyle/>
          <a:p>
            <a:endParaRPr lang="en-US"/>
          </a:p>
        </p:txBody>
      </p:sp>
      <p:sp>
        <p:nvSpPr>
          <p:cNvPr id="6" name="Slide Number Placeholder 5"/>
          <p:cNvSpPr>
            <a:spLocks noGrp="1"/>
          </p:cNvSpPr>
          <p:nvPr>
            <p:ph type="sldNum" sz="quarter" idx="12"/>
          </p:nvPr>
        </p:nvSpPr>
        <p:spPr>
          <a:xfrm>
            <a:off x="9903051" y="7204075"/>
            <a:ext cx="3223234" cy="414338"/>
          </a:xfrm>
          <a:prstGeom prst="rect">
            <a:avLst/>
          </a:prstGeom>
        </p:spPr>
        <p:txBody>
          <a:bodyPr/>
          <a:lstStyle/>
          <a:p>
            <a:fld id="{CC490C45-6327-4CC1-946F-BD4AAED9A37D}" type="slidenum">
              <a:rPr lang="en-US" smtClean="0"/>
              <a:t>‹#›</a:t>
            </a:fld>
            <a:endParaRPr lang="en-US"/>
          </a:p>
        </p:txBody>
      </p:sp>
    </p:spTree>
    <p:extLst>
      <p:ext uri="{BB962C8B-B14F-4D97-AF65-F5344CB8AC3E}">
        <p14:creationId xmlns:p14="http://schemas.microsoft.com/office/powerpoint/2010/main" val="10982577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92586" y="4994275"/>
            <a:ext cx="11743651" cy="1544638"/>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92586" y="3294063"/>
            <a:ext cx="11743651" cy="1700212"/>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91318" y="7204075"/>
            <a:ext cx="3223234" cy="414338"/>
          </a:xfrm>
          <a:prstGeom prst="rect">
            <a:avLst/>
          </a:prstGeom>
        </p:spPr>
        <p:txBody>
          <a:bodyPr/>
          <a:lstStyle/>
          <a:p>
            <a:fld id="{75FE0015-1377-4166-B25F-2E0551722364}" type="datetimeFigureOut">
              <a:rPr lang="en-US" smtClean="0"/>
              <a:t>10/28/2016</a:t>
            </a:fld>
            <a:endParaRPr lang="en-US"/>
          </a:p>
        </p:txBody>
      </p:sp>
      <p:sp>
        <p:nvSpPr>
          <p:cNvPr id="5" name="Footer Placeholder 4"/>
          <p:cNvSpPr>
            <a:spLocks noGrp="1"/>
          </p:cNvSpPr>
          <p:nvPr>
            <p:ph type="ftr" sz="quarter" idx="11"/>
          </p:nvPr>
        </p:nvSpPr>
        <p:spPr>
          <a:xfrm>
            <a:off x="4721451" y="7204075"/>
            <a:ext cx="4374701" cy="414338"/>
          </a:xfrm>
          <a:prstGeom prst="rect">
            <a:avLst/>
          </a:prstGeom>
        </p:spPr>
        <p:txBody>
          <a:bodyPr/>
          <a:lstStyle/>
          <a:p>
            <a:endParaRPr lang="en-US"/>
          </a:p>
        </p:txBody>
      </p:sp>
      <p:sp>
        <p:nvSpPr>
          <p:cNvPr id="6" name="Slide Number Placeholder 5"/>
          <p:cNvSpPr>
            <a:spLocks noGrp="1"/>
          </p:cNvSpPr>
          <p:nvPr>
            <p:ph type="sldNum" sz="quarter" idx="12"/>
          </p:nvPr>
        </p:nvSpPr>
        <p:spPr>
          <a:xfrm>
            <a:off x="9903051" y="7204075"/>
            <a:ext cx="3223234" cy="414338"/>
          </a:xfrm>
          <a:prstGeom prst="rect">
            <a:avLst/>
          </a:prstGeom>
        </p:spPr>
        <p:txBody>
          <a:bodyPr/>
          <a:lstStyle/>
          <a:p>
            <a:fld id="{CC490C45-6327-4CC1-946F-BD4AAED9A37D}" type="slidenum">
              <a:rPr lang="en-US" smtClean="0"/>
              <a:t>‹#›</a:t>
            </a:fld>
            <a:endParaRPr lang="en-US"/>
          </a:p>
        </p:txBody>
      </p:sp>
    </p:spTree>
    <p:extLst>
      <p:ext uri="{BB962C8B-B14F-4D97-AF65-F5344CB8AC3E}">
        <p14:creationId xmlns:p14="http://schemas.microsoft.com/office/powerpoint/2010/main" val="14309664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91317" y="311150"/>
            <a:ext cx="12434968" cy="12954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91317" y="1812925"/>
            <a:ext cx="6112804" cy="5130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013479" y="1812925"/>
            <a:ext cx="6112806" cy="5130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91318" y="7204075"/>
            <a:ext cx="3223234" cy="414338"/>
          </a:xfrm>
          <a:prstGeom prst="rect">
            <a:avLst/>
          </a:prstGeom>
        </p:spPr>
        <p:txBody>
          <a:bodyPr/>
          <a:lstStyle/>
          <a:p>
            <a:fld id="{75FE0015-1377-4166-B25F-2E0551722364}" type="datetimeFigureOut">
              <a:rPr lang="en-US" smtClean="0"/>
              <a:t>10/28/2016</a:t>
            </a:fld>
            <a:endParaRPr lang="en-US"/>
          </a:p>
        </p:txBody>
      </p:sp>
      <p:sp>
        <p:nvSpPr>
          <p:cNvPr id="6" name="Footer Placeholder 5"/>
          <p:cNvSpPr>
            <a:spLocks noGrp="1"/>
          </p:cNvSpPr>
          <p:nvPr>
            <p:ph type="ftr" sz="quarter" idx="11"/>
          </p:nvPr>
        </p:nvSpPr>
        <p:spPr>
          <a:xfrm>
            <a:off x="4721451" y="7204075"/>
            <a:ext cx="4374701" cy="414338"/>
          </a:xfrm>
          <a:prstGeom prst="rect">
            <a:avLst/>
          </a:prstGeom>
        </p:spPr>
        <p:txBody>
          <a:bodyPr/>
          <a:lstStyle/>
          <a:p>
            <a:endParaRPr lang="en-US"/>
          </a:p>
        </p:txBody>
      </p:sp>
      <p:sp>
        <p:nvSpPr>
          <p:cNvPr id="7" name="Slide Number Placeholder 6"/>
          <p:cNvSpPr>
            <a:spLocks noGrp="1"/>
          </p:cNvSpPr>
          <p:nvPr>
            <p:ph type="sldNum" sz="quarter" idx="12"/>
          </p:nvPr>
        </p:nvSpPr>
        <p:spPr>
          <a:xfrm>
            <a:off x="9903051" y="7204075"/>
            <a:ext cx="3223234" cy="414338"/>
          </a:xfrm>
          <a:prstGeom prst="rect">
            <a:avLst/>
          </a:prstGeom>
        </p:spPr>
        <p:txBody>
          <a:bodyPr/>
          <a:lstStyle/>
          <a:p>
            <a:fld id="{CC490C45-6327-4CC1-946F-BD4AAED9A37D}" type="slidenum">
              <a:rPr lang="en-US" smtClean="0"/>
              <a:t>‹#›</a:t>
            </a:fld>
            <a:endParaRPr lang="en-US"/>
          </a:p>
        </p:txBody>
      </p:sp>
    </p:spTree>
    <p:extLst>
      <p:ext uri="{BB962C8B-B14F-4D97-AF65-F5344CB8AC3E}">
        <p14:creationId xmlns:p14="http://schemas.microsoft.com/office/powerpoint/2010/main" val="32812733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1317" y="311150"/>
            <a:ext cx="12434968" cy="12954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91317" y="1739900"/>
            <a:ext cx="6104081" cy="72548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91317" y="2465389"/>
            <a:ext cx="6104081" cy="447833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020022" y="1739900"/>
            <a:ext cx="6106263" cy="72548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020022" y="2465389"/>
            <a:ext cx="6106263" cy="447833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91318" y="7204075"/>
            <a:ext cx="3223234" cy="414338"/>
          </a:xfrm>
          <a:prstGeom prst="rect">
            <a:avLst/>
          </a:prstGeom>
        </p:spPr>
        <p:txBody>
          <a:bodyPr/>
          <a:lstStyle/>
          <a:p>
            <a:fld id="{75FE0015-1377-4166-B25F-2E0551722364}" type="datetimeFigureOut">
              <a:rPr lang="en-US" smtClean="0"/>
              <a:t>10/28/2016</a:t>
            </a:fld>
            <a:endParaRPr lang="en-US"/>
          </a:p>
        </p:txBody>
      </p:sp>
      <p:sp>
        <p:nvSpPr>
          <p:cNvPr id="8" name="Footer Placeholder 7"/>
          <p:cNvSpPr>
            <a:spLocks noGrp="1"/>
          </p:cNvSpPr>
          <p:nvPr>
            <p:ph type="ftr" sz="quarter" idx="11"/>
          </p:nvPr>
        </p:nvSpPr>
        <p:spPr>
          <a:xfrm>
            <a:off x="4721451" y="7204075"/>
            <a:ext cx="4374701" cy="414338"/>
          </a:xfrm>
          <a:prstGeom prst="rect">
            <a:avLst/>
          </a:prstGeom>
        </p:spPr>
        <p:txBody>
          <a:bodyPr/>
          <a:lstStyle/>
          <a:p>
            <a:endParaRPr lang="en-US"/>
          </a:p>
        </p:txBody>
      </p:sp>
      <p:sp>
        <p:nvSpPr>
          <p:cNvPr id="9" name="Slide Number Placeholder 8"/>
          <p:cNvSpPr>
            <a:spLocks noGrp="1"/>
          </p:cNvSpPr>
          <p:nvPr>
            <p:ph type="sldNum" sz="quarter" idx="12"/>
          </p:nvPr>
        </p:nvSpPr>
        <p:spPr>
          <a:xfrm>
            <a:off x="9903051" y="7204075"/>
            <a:ext cx="3223234" cy="414338"/>
          </a:xfrm>
          <a:prstGeom prst="rect">
            <a:avLst/>
          </a:prstGeom>
        </p:spPr>
        <p:txBody>
          <a:bodyPr/>
          <a:lstStyle/>
          <a:p>
            <a:fld id="{CC490C45-6327-4CC1-946F-BD4AAED9A37D}" type="slidenum">
              <a:rPr lang="en-US" smtClean="0"/>
              <a:t>‹#›</a:t>
            </a:fld>
            <a:endParaRPr lang="en-US"/>
          </a:p>
        </p:txBody>
      </p:sp>
    </p:spTree>
    <p:extLst>
      <p:ext uri="{BB962C8B-B14F-4D97-AF65-F5344CB8AC3E}">
        <p14:creationId xmlns:p14="http://schemas.microsoft.com/office/powerpoint/2010/main" val="40401661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91317" y="311150"/>
            <a:ext cx="12434968" cy="12954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691318" y="7204075"/>
            <a:ext cx="3223234" cy="414338"/>
          </a:xfrm>
          <a:prstGeom prst="rect">
            <a:avLst/>
          </a:prstGeom>
        </p:spPr>
        <p:txBody>
          <a:bodyPr/>
          <a:lstStyle/>
          <a:p>
            <a:fld id="{75FE0015-1377-4166-B25F-2E0551722364}" type="datetimeFigureOut">
              <a:rPr lang="en-US" smtClean="0"/>
              <a:t>10/28/2016</a:t>
            </a:fld>
            <a:endParaRPr lang="en-US"/>
          </a:p>
        </p:txBody>
      </p:sp>
      <p:sp>
        <p:nvSpPr>
          <p:cNvPr id="4" name="Footer Placeholder 3"/>
          <p:cNvSpPr>
            <a:spLocks noGrp="1"/>
          </p:cNvSpPr>
          <p:nvPr>
            <p:ph type="ftr" sz="quarter" idx="11"/>
          </p:nvPr>
        </p:nvSpPr>
        <p:spPr>
          <a:xfrm>
            <a:off x="4721451" y="7204075"/>
            <a:ext cx="4374701" cy="414338"/>
          </a:xfrm>
          <a:prstGeom prst="rect">
            <a:avLst/>
          </a:prstGeom>
        </p:spPr>
        <p:txBody>
          <a:bodyPr/>
          <a:lstStyle/>
          <a:p>
            <a:endParaRPr lang="en-US"/>
          </a:p>
        </p:txBody>
      </p:sp>
      <p:sp>
        <p:nvSpPr>
          <p:cNvPr id="5" name="Slide Number Placeholder 4"/>
          <p:cNvSpPr>
            <a:spLocks noGrp="1"/>
          </p:cNvSpPr>
          <p:nvPr>
            <p:ph type="sldNum" sz="quarter" idx="12"/>
          </p:nvPr>
        </p:nvSpPr>
        <p:spPr>
          <a:xfrm>
            <a:off x="9903051" y="7204075"/>
            <a:ext cx="3223234" cy="414338"/>
          </a:xfrm>
          <a:prstGeom prst="rect">
            <a:avLst/>
          </a:prstGeom>
        </p:spPr>
        <p:txBody>
          <a:bodyPr/>
          <a:lstStyle/>
          <a:p>
            <a:fld id="{CC490C45-6327-4CC1-946F-BD4AAED9A37D}" type="slidenum">
              <a:rPr lang="en-US" smtClean="0"/>
              <a:t>‹#›</a:t>
            </a:fld>
            <a:endParaRPr lang="en-US"/>
          </a:p>
        </p:txBody>
      </p:sp>
    </p:spTree>
    <p:extLst>
      <p:ext uri="{BB962C8B-B14F-4D97-AF65-F5344CB8AC3E}">
        <p14:creationId xmlns:p14="http://schemas.microsoft.com/office/powerpoint/2010/main" val="23693776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1318" y="7204075"/>
            <a:ext cx="3223234" cy="414338"/>
          </a:xfrm>
          <a:prstGeom prst="rect">
            <a:avLst/>
          </a:prstGeom>
        </p:spPr>
        <p:txBody>
          <a:bodyPr/>
          <a:lstStyle/>
          <a:p>
            <a:fld id="{75FE0015-1377-4166-B25F-2E0551722364}" type="datetimeFigureOut">
              <a:rPr lang="en-US" smtClean="0"/>
              <a:t>10/28/2016</a:t>
            </a:fld>
            <a:endParaRPr lang="en-US"/>
          </a:p>
        </p:txBody>
      </p:sp>
      <p:sp>
        <p:nvSpPr>
          <p:cNvPr id="3" name="Footer Placeholder 2"/>
          <p:cNvSpPr>
            <a:spLocks noGrp="1"/>
          </p:cNvSpPr>
          <p:nvPr>
            <p:ph type="ftr" sz="quarter" idx="11"/>
          </p:nvPr>
        </p:nvSpPr>
        <p:spPr>
          <a:xfrm>
            <a:off x="4721451" y="7204075"/>
            <a:ext cx="4374701" cy="414338"/>
          </a:xfrm>
          <a:prstGeom prst="rect">
            <a:avLst/>
          </a:prstGeom>
        </p:spPr>
        <p:txBody>
          <a:bodyPr/>
          <a:lstStyle/>
          <a:p>
            <a:endParaRPr lang="en-US"/>
          </a:p>
        </p:txBody>
      </p:sp>
      <p:sp>
        <p:nvSpPr>
          <p:cNvPr id="4" name="Slide Number Placeholder 3"/>
          <p:cNvSpPr>
            <a:spLocks noGrp="1"/>
          </p:cNvSpPr>
          <p:nvPr>
            <p:ph type="sldNum" sz="quarter" idx="12"/>
          </p:nvPr>
        </p:nvSpPr>
        <p:spPr>
          <a:xfrm>
            <a:off x="9903051" y="7204075"/>
            <a:ext cx="3223234" cy="414338"/>
          </a:xfrm>
          <a:prstGeom prst="rect">
            <a:avLst/>
          </a:prstGeom>
        </p:spPr>
        <p:txBody>
          <a:bodyPr/>
          <a:lstStyle/>
          <a:p>
            <a:fld id="{CC490C45-6327-4CC1-946F-BD4AAED9A37D}" type="slidenum">
              <a:rPr lang="en-US" smtClean="0"/>
              <a:t>‹#›</a:t>
            </a:fld>
            <a:endParaRPr lang="en-US"/>
          </a:p>
        </p:txBody>
      </p:sp>
    </p:spTree>
    <p:extLst>
      <p:ext uri="{BB962C8B-B14F-4D97-AF65-F5344CB8AC3E}">
        <p14:creationId xmlns:p14="http://schemas.microsoft.com/office/powerpoint/2010/main" val="27344470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1317" y="309564"/>
            <a:ext cx="4544804" cy="1317625"/>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5401863" y="309563"/>
            <a:ext cx="7724422" cy="663416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91317" y="1627189"/>
            <a:ext cx="4544804" cy="531653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91318" y="7204075"/>
            <a:ext cx="3223234" cy="414338"/>
          </a:xfrm>
          <a:prstGeom prst="rect">
            <a:avLst/>
          </a:prstGeom>
        </p:spPr>
        <p:txBody>
          <a:bodyPr/>
          <a:lstStyle/>
          <a:p>
            <a:fld id="{75FE0015-1377-4166-B25F-2E0551722364}" type="datetimeFigureOut">
              <a:rPr lang="en-US" smtClean="0"/>
              <a:t>10/28/2016</a:t>
            </a:fld>
            <a:endParaRPr lang="en-US"/>
          </a:p>
        </p:txBody>
      </p:sp>
      <p:sp>
        <p:nvSpPr>
          <p:cNvPr id="6" name="Footer Placeholder 5"/>
          <p:cNvSpPr>
            <a:spLocks noGrp="1"/>
          </p:cNvSpPr>
          <p:nvPr>
            <p:ph type="ftr" sz="quarter" idx="11"/>
          </p:nvPr>
        </p:nvSpPr>
        <p:spPr>
          <a:xfrm>
            <a:off x="4721451" y="7204075"/>
            <a:ext cx="4374701" cy="414338"/>
          </a:xfrm>
          <a:prstGeom prst="rect">
            <a:avLst/>
          </a:prstGeom>
        </p:spPr>
        <p:txBody>
          <a:bodyPr/>
          <a:lstStyle/>
          <a:p>
            <a:endParaRPr lang="en-US"/>
          </a:p>
        </p:txBody>
      </p:sp>
      <p:sp>
        <p:nvSpPr>
          <p:cNvPr id="7" name="Slide Number Placeholder 6"/>
          <p:cNvSpPr>
            <a:spLocks noGrp="1"/>
          </p:cNvSpPr>
          <p:nvPr>
            <p:ph type="sldNum" sz="quarter" idx="12"/>
          </p:nvPr>
        </p:nvSpPr>
        <p:spPr>
          <a:xfrm>
            <a:off x="9903051" y="7204075"/>
            <a:ext cx="3223234" cy="414338"/>
          </a:xfrm>
          <a:prstGeom prst="rect">
            <a:avLst/>
          </a:prstGeom>
        </p:spPr>
        <p:txBody>
          <a:bodyPr/>
          <a:lstStyle/>
          <a:p>
            <a:fld id="{CC490C45-6327-4CC1-946F-BD4AAED9A37D}" type="slidenum">
              <a:rPr lang="en-US" smtClean="0"/>
              <a:t>‹#›</a:t>
            </a:fld>
            <a:endParaRPr lang="en-US"/>
          </a:p>
        </p:txBody>
      </p:sp>
    </p:spTree>
    <p:extLst>
      <p:ext uri="{BB962C8B-B14F-4D97-AF65-F5344CB8AC3E}">
        <p14:creationId xmlns:p14="http://schemas.microsoft.com/office/powerpoint/2010/main" val="113904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0880" y="310896"/>
            <a:ext cx="12435840" cy="1295736"/>
          </a:xfrm>
          <a:prstGeom prst="rect">
            <a:avLst/>
          </a:prstGeom>
        </p:spPr>
        <p:txBody>
          <a:bodyPr/>
          <a:lstStyle/>
          <a:p>
            <a:r>
              <a:t>Click to edit Master title style</a:t>
            </a:r>
          </a:p>
        </p:txBody>
      </p:sp>
      <p:sp>
        <p:nvSpPr>
          <p:cNvPr id="3" name="Content Placeholder 2"/>
          <p:cNvSpPr>
            <a:spLocks noGrp="1"/>
          </p:cNvSpPr>
          <p:nvPr>
            <p:ph idx="1"/>
          </p:nvPr>
        </p:nvSpPr>
        <p:spPr>
          <a:xfrm>
            <a:off x="690880" y="1810970"/>
            <a:ext cx="12435840" cy="5106467"/>
          </a:xfrm>
          <a:prstGeom prst="rect">
            <a:avLst/>
          </a:prstGeom>
        </p:spPr>
        <p:txBody>
          <a:bodyPr/>
          <a:lstStyle/>
          <a:p>
            <a:pPr lvl="0"/>
            <a:r>
              <a:t>Click to edit Master text style</a:t>
            </a:r>
          </a:p>
          <a:p>
            <a:pPr lvl="1"/>
            <a:r>
              <a:t>Second Level</a:t>
            </a:r>
          </a:p>
          <a:p>
            <a:pPr lvl="2"/>
            <a:r>
              <a:t>Third Level</a:t>
            </a:r>
          </a:p>
          <a:p>
            <a:pPr lvl="3"/>
            <a:r>
              <a:t>Fourth Level</a:t>
            </a:r>
          </a:p>
          <a:p>
            <a:pPr lvl="4"/>
            <a:r>
              <a:t>Fifth Level</a:t>
            </a:r>
          </a:p>
        </p:txBody>
      </p:sp>
      <p:sp>
        <p:nvSpPr>
          <p:cNvPr id="4" name="Date Placeholder 3"/>
          <p:cNvSpPr>
            <a:spLocks noGrp="1"/>
          </p:cNvSpPr>
          <p:nvPr>
            <p:ph type="dt" sz="half" idx="10"/>
          </p:nvPr>
        </p:nvSpPr>
        <p:spPr>
          <a:xfrm>
            <a:off x="690880" y="7150608"/>
            <a:ext cx="3219501" cy="466344"/>
          </a:xfrm>
          <a:prstGeom prst="rect">
            <a:avLst/>
          </a:prstGeom>
        </p:spPr>
        <p:txBody>
          <a:bodyPr/>
          <a:lstStyle/>
          <a:p>
            <a:fld id="{73B76EB1-5B98-236C-EB52-70A72E2DA461}" type="datetimeFigureOut">
              <a:t>10/28/2016</a:t>
            </a:fld>
            <a:endParaRPr/>
          </a:p>
        </p:txBody>
      </p:sp>
      <p:sp>
        <p:nvSpPr>
          <p:cNvPr id="5" name="Footer Placeholder 4"/>
          <p:cNvSpPr>
            <a:spLocks noGrp="1"/>
          </p:cNvSpPr>
          <p:nvPr>
            <p:ph type="ftr" sz="quarter" idx="11"/>
          </p:nvPr>
        </p:nvSpPr>
        <p:spPr>
          <a:xfrm>
            <a:off x="4711802" y="7150608"/>
            <a:ext cx="4380179" cy="466344"/>
          </a:xfrm>
          <a:prstGeom prst="rect">
            <a:avLst/>
          </a:prstGeom>
        </p:spPr>
        <p:txBody>
          <a:bodyPr/>
          <a:lstStyle/>
          <a:p>
            <a:endParaRPr/>
          </a:p>
        </p:txBody>
      </p:sp>
      <p:sp>
        <p:nvSpPr>
          <p:cNvPr id="6" name="Slide Number Placeholder 5"/>
          <p:cNvSpPr>
            <a:spLocks noGrp="1"/>
          </p:cNvSpPr>
          <p:nvPr>
            <p:ph type="sldNum" sz="quarter" idx="12"/>
          </p:nvPr>
        </p:nvSpPr>
        <p:spPr>
          <a:xfrm>
            <a:off x="9893401" y="7150608"/>
            <a:ext cx="3233319" cy="466344"/>
          </a:xfrm>
          <a:prstGeom prst="rect">
            <a:avLst/>
          </a:prstGeom>
        </p:spPr>
        <p:txBody>
          <a:bodyPr/>
          <a:lstStyle/>
          <a:p>
            <a:fld id="{EA2DC822-727A-48AB-715C-7961ED8575C4}" type="slidenum">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08564" y="5440364"/>
            <a:ext cx="8291432" cy="642937"/>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708564" y="693739"/>
            <a:ext cx="8291432" cy="466407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708564" y="6083301"/>
            <a:ext cx="8291432" cy="91122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91318" y="7204075"/>
            <a:ext cx="3223234" cy="414338"/>
          </a:xfrm>
          <a:prstGeom prst="rect">
            <a:avLst/>
          </a:prstGeom>
        </p:spPr>
        <p:txBody>
          <a:bodyPr/>
          <a:lstStyle/>
          <a:p>
            <a:fld id="{75FE0015-1377-4166-B25F-2E0551722364}" type="datetimeFigureOut">
              <a:rPr lang="en-US" smtClean="0"/>
              <a:t>10/28/2016</a:t>
            </a:fld>
            <a:endParaRPr lang="en-US"/>
          </a:p>
        </p:txBody>
      </p:sp>
      <p:sp>
        <p:nvSpPr>
          <p:cNvPr id="6" name="Footer Placeholder 5"/>
          <p:cNvSpPr>
            <a:spLocks noGrp="1"/>
          </p:cNvSpPr>
          <p:nvPr>
            <p:ph type="ftr" sz="quarter" idx="11"/>
          </p:nvPr>
        </p:nvSpPr>
        <p:spPr>
          <a:xfrm>
            <a:off x="4721451" y="7204075"/>
            <a:ext cx="4374701" cy="414338"/>
          </a:xfrm>
          <a:prstGeom prst="rect">
            <a:avLst/>
          </a:prstGeom>
        </p:spPr>
        <p:txBody>
          <a:bodyPr/>
          <a:lstStyle/>
          <a:p>
            <a:endParaRPr lang="en-US"/>
          </a:p>
        </p:txBody>
      </p:sp>
      <p:sp>
        <p:nvSpPr>
          <p:cNvPr id="7" name="Slide Number Placeholder 6"/>
          <p:cNvSpPr>
            <a:spLocks noGrp="1"/>
          </p:cNvSpPr>
          <p:nvPr>
            <p:ph type="sldNum" sz="quarter" idx="12"/>
          </p:nvPr>
        </p:nvSpPr>
        <p:spPr>
          <a:xfrm>
            <a:off x="9903051" y="7204075"/>
            <a:ext cx="3223234" cy="414338"/>
          </a:xfrm>
          <a:prstGeom prst="rect">
            <a:avLst/>
          </a:prstGeom>
        </p:spPr>
        <p:txBody>
          <a:bodyPr/>
          <a:lstStyle/>
          <a:p>
            <a:fld id="{CC490C45-6327-4CC1-946F-BD4AAED9A37D}" type="slidenum">
              <a:rPr lang="en-US" smtClean="0"/>
              <a:t>‹#›</a:t>
            </a:fld>
            <a:endParaRPr lang="en-US"/>
          </a:p>
        </p:txBody>
      </p:sp>
    </p:spTree>
    <p:extLst>
      <p:ext uri="{BB962C8B-B14F-4D97-AF65-F5344CB8AC3E}">
        <p14:creationId xmlns:p14="http://schemas.microsoft.com/office/powerpoint/2010/main" val="15237575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91317" y="311150"/>
            <a:ext cx="12434968" cy="12954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691317" y="1812925"/>
            <a:ext cx="12434968" cy="51308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91318" y="7204075"/>
            <a:ext cx="3223234" cy="414338"/>
          </a:xfrm>
          <a:prstGeom prst="rect">
            <a:avLst/>
          </a:prstGeom>
        </p:spPr>
        <p:txBody>
          <a:bodyPr/>
          <a:lstStyle/>
          <a:p>
            <a:fld id="{75FE0015-1377-4166-B25F-2E0551722364}" type="datetimeFigureOut">
              <a:rPr lang="en-US" smtClean="0"/>
              <a:t>10/28/2016</a:t>
            </a:fld>
            <a:endParaRPr lang="en-US"/>
          </a:p>
        </p:txBody>
      </p:sp>
      <p:sp>
        <p:nvSpPr>
          <p:cNvPr id="5" name="Footer Placeholder 4"/>
          <p:cNvSpPr>
            <a:spLocks noGrp="1"/>
          </p:cNvSpPr>
          <p:nvPr>
            <p:ph type="ftr" sz="quarter" idx="11"/>
          </p:nvPr>
        </p:nvSpPr>
        <p:spPr>
          <a:xfrm>
            <a:off x="4721451" y="7204075"/>
            <a:ext cx="4374701" cy="414338"/>
          </a:xfrm>
          <a:prstGeom prst="rect">
            <a:avLst/>
          </a:prstGeom>
        </p:spPr>
        <p:txBody>
          <a:bodyPr/>
          <a:lstStyle/>
          <a:p>
            <a:endParaRPr lang="en-US"/>
          </a:p>
        </p:txBody>
      </p:sp>
      <p:sp>
        <p:nvSpPr>
          <p:cNvPr id="6" name="Slide Number Placeholder 5"/>
          <p:cNvSpPr>
            <a:spLocks noGrp="1"/>
          </p:cNvSpPr>
          <p:nvPr>
            <p:ph type="sldNum" sz="quarter" idx="12"/>
          </p:nvPr>
        </p:nvSpPr>
        <p:spPr>
          <a:xfrm>
            <a:off x="9903051" y="7204075"/>
            <a:ext cx="3223234" cy="414338"/>
          </a:xfrm>
          <a:prstGeom prst="rect">
            <a:avLst/>
          </a:prstGeom>
        </p:spPr>
        <p:txBody>
          <a:bodyPr/>
          <a:lstStyle/>
          <a:p>
            <a:fld id="{CC490C45-6327-4CC1-946F-BD4AAED9A37D}" type="slidenum">
              <a:rPr lang="en-US" smtClean="0"/>
              <a:t>‹#›</a:t>
            </a:fld>
            <a:endParaRPr lang="en-US"/>
          </a:p>
        </p:txBody>
      </p:sp>
    </p:spTree>
    <p:extLst>
      <p:ext uri="{BB962C8B-B14F-4D97-AF65-F5344CB8AC3E}">
        <p14:creationId xmlns:p14="http://schemas.microsoft.com/office/powerpoint/2010/main" val="21744093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18632" y="311151"/>
            <a:ext cx="3107652" cy="663257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91317" y="311151"/>
            <a:ext cx="9117958" cy="663257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91318" y="7204075"/>
            <a:ext cx="3223234" cy="414338"/>
          </a:xfrm>
          <a:prstGeom prst="rect">
            <a:avLst/>
          </a:prstGeom>
        </p:spPr>
        <p:txBody>
          <a:bodyPr/>
          <a:lstStyle/>
          <a:p>
            <a:fld id="{75FE0015-1377-4166-B25F-2E0551722364}" type="datetimeFigureOut">
              <a:rPr lang="en-US" smtClean="0"/>
              <a:t>10/28/2016</a:t>
            </a:fld>
            <a:endParaRPr lang="en-US"/>
          </a:p>
        </p:txBody>
      </p:sp>
      <p:sp>
        <p:nvSpPr>
          <p:cNvPr id="5" name="Footer Placeholder 4"/>
          <p:cNvSpPr>
            <a:spLocks noGrp="1"/>
          </p:cNvSpPr>
          <p:nvPr>
            <p:ph type="ftr" sz="quarter" idx="11"/>
          </p:nvPr>
        </p:nvSpPr>
        <p:spPr>
          <a:xfrm>
            <a:off x="4721451" y="7204075"/>
            <a:ext cx="4374701" cy="414338"/>
          </a:xfrm>
          <a:prstGeom prst="rect">
            <a:avLst/>
          </a:prstGeom>
        </p:spPr>
        <p:txBody>
          <a:bodyPr/>
          <a:lstStyle/>
          <a:p>
            <a:endParaRPr lang="en-US"/>
          </a:p>
        </p:txBody>
      </p:sp>
      <p:sp>
        <p:nvSpPr>
          <p:cNvPr id="6" name="Slide Number Placeholder 5"/>
          <p:cNvSpPr>
            <a:spLocks noGrp="1"/>
          </p:cNvSpPr>
          <p:nvPr>
            <p:ph type="sldNum" sz="quarter" idx="12"/>
          </p:nvPr>
        </p:nvSpPr>
        <p:spPr>
          <a:xfrm>
            <a:off x="9903051" y="7204075"/>
            <a:ext cx="3223234" cy="414338"/>
          </a:xfrm>
          <a:prstGeom prst="rect">
            <a:avLst/>
          </a:prstGeom>
        </p:spPr>
        <p:txBody>
          <a:bodyPr/>
          <a:lstStyle/>
          <a:p>
            <a:fld id="{CC490C45-6327-4CC1-946F-BD4AAED9A37D}" type="slidenum">
              <a:rPr lang="en-US" smtClean="0"/>
              <a:t>‹#›</a:t>
            </a:fld>
            <a:endParaRPr lang="en-US"/>
          </a:p>
        </p:txBody>
      </p:sp>
    </p:spTree>
    <p:extLst>
      <p:ext uri="{BB962C8B-B14F-4D97-AF65-F5344CB8AC3E}">
        <p14:creationId xmlns:p14="http://schemas.microsoft.com/office/powerpoint/2010/main" val="3389644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91438" y="4982307"/>
            <a:ext cx="11750198" cy="1604472"/>
          </a:xfrm>
          <a:prstGeom prst="rect">
            <a:avLst/>
          </a:prstGeom>
        </p:spPr>
        <p:txBody>
          <a:bodyPr anchor="t"/>
          <a:lstStyle>
            <a:lvl1pPr algn="l">
              <a:buNone/>
              <a:defRPr sz="4400" b="1" cap="all"/>
            </a:lvl1pPr>
          </a:lstStyle>
          <a:p>
            <a:r>
              <a:t>Click to edit Master title style</a:t>
            </a:r>
          </a:p>
        </p:txBody>
      </p:sp>
      <p:sp>
        <p:nvSpPr>
          <p:cNvPr id="3" name="Text Placeholder 2"/>
          <p:cNvSpPr>
            <a:spLocks noGrp="1"/>
          </p:cNvSpPr>
          <p:nvPr>
            <p:ph type="body" idx="1"/>
          </p:nvPr>
        </p:nvSpPr>
        <p:spPr>
          <a:xfrm>
            <a:off x="1091438" y="3264408"/>
            <a:ext cx="11750198" cy="1709929"/>
          </a:xfrm>
          <a:prstGeom prst="rect">
            <a:avLst/>
          </a:prstGeom>
        </p:spPr>
        <p:txBody>
          <a:bodyPr anchor="t"/>
          <a:lstStyle>
            <a:lvl1pPr marL="0" indent="0">
              <a:buNone/>
              <a:defRPr sz="4400">
                <a:solidFill>
                  <a:schemeClr val="tx1">
                    <a:tint val="75000"/>
                  </a:schemeClr>
                </a:solidFill>
              </a:defRPr>
            </a:lvl1pPr>
            <a:lvl2pPr marL="502919" indent="0">
              <a:buNone/>
              <a:defRPr sz="3960">
                <a:solidFill>
                  <a:schemeClr val="tx1">
                    <a:tint val="75000"/>
                  </a:schemeClr>
                </a:solidFill>
              </a:defRPr>
            </a:lvl2pPr>
            <a:lvl3pPr marL="1005839" indent="0">
              <a:buNone/>
              <a:defRPr sz="3520">
                <a:solidFill>
                  <a:schemeClr val="tx1">
                    <a:tint val="75000"/>
                  </a:schemeClr>
                </a:solidFill>
              </a:defRPr>
            </a:lvl3pPr>
            <a:lvl4pPr marL="1508006" indent="0">
              <a:buNone/>
              <a:defRPr sz="3079">
                <a:solidFill>
                  <a:schemeClr val="tx1">
                    <a:tint val="75000"/>
                  </a:schemeClr>
                </a:solidFill>
              </a:defRPr>
            </a:lvl4pPr>
            <a:lvl5pPr marL="2011679" indent="0">
              <a:buNone/>
              <a:defRPr sz="2640">
                <a:solidFill>
                  <a:schemeClr val="tx1">
                    <a:tint val="75000"/>
                  </a:schemeClr>
                </a:solidFill>
              </a:defRPr>
            </a:lvl5pPr>
            <a:lvl6pPr marL="2514600" indent="0">
              <a:buNone/>
              <a:defRPr sz="4400">
                <a:solidFill>
                  <a:schemeClr val="tx1">
                    <a:tint val="75000"/>
                  </a:schemeClr>
                </a:solidFill>
              </a:defRPr>
            </a:lvl6pPr>
            <a:lvl7pPr marL="3020540" indent="0">
              <a:buNone/>
              <a:defRPr sz="4400">
                <a:solidFill>
                  <a:schemeClr val="tx1">
                    <a:tint val="75000"/>
                  </a:schemeClr>
                </a:solidFill>
              </a:defRPr>
            </a:lvl7pPr>
            <a:lvl8pPr marL="3516923" indent="0">
              <a:buNone/>
              <a:defRPr sz="4400">
                <a:solidFill>
                  <a:schemeClr val="tx1">
                    <a:tint val="75000"/>
                  </a:schemeClr>
                </a:solidFill>
              </a:defRPr>
            </a:lvl8pPr>
            <a:lvl9pPr marL="4023359" indent="0">
              <a:buNone/>
              <a:defRPr sz="4400">
                <a:solidFill>
                  <a:schemeClr val="tx1">
                    <a:tint val="75000"/>
                  </a:schemeClr>
                </a:solidFill>
              </a:defRPr>
            </a:lvl9pPr>
          </a:lstStyle>
          <a:p>
            <a:pPr lvl="0"/>
            <a:r>
              <a:t>Click to edit Master text style</a:t>
            </a:r>
          </a:p>
        </p:txBody>
      </p:sp>
      <p:sp>
        <p:nvSpPr>
          <p:cNvPr id="4" name="Date Placeholder 3"/>
          <p:cNvSpPr>
            <a:spLocks noGrp="1"/>
          </p:cNvSpPr>
          <p:nvPr>
            <p:ph type="dt" sz="half" idx="10"/>
          </p:nvPr>
        </p:nvSpPr>
        <p:spPr>
          <a:xfrm>
            <a:off x="690880" y="7150608"/>
            <a:ext cx="3219501" cy="466344"/>
          </a:xfrm>
          <a:prstGeom prst="rect">
            <a:avLst/>
          </a:prstGeom>
        </p:spPr>
        <p:txBody>
          <a:bodyPr/>
          <a:lstStyle/>
          <a:p>
            <a:fld id="{64E4B82B-57D0-8072-992C-1B4E452ACA9B}" type="datetimeFigureOut">
              <a:t>10/28/2016</a:t>
            </a:fld>
            <a:endParaRPr/>
          </a:p>
        </p:txBody>
      </p:sp>
      <p:sp>
        <p:nvSpPr>
          <p:cNvPr id="5" name="Footer Placeholder 4"/>
          <p:cNvSpPr>
            <a:spLocks noGrp="1"/>
          </p:cNvSpPr>
          <p:nvPr>
            <p:ph type="ftr" sz="quarter" idx="11"/>
          </p:nvPr>
        </p:nvSpPr>
        <p:spPr>
          <a:xfrm>
            <a:off x="4711802" y="7150608"/>
            <a:ext cx="4380179" cy="466344"/>
          </a:xfrm>
          <a:prstGeom prst="rect">
            <a:avLst/>
          </a:prstGeom>
        </p:spPr>
        <p:txBody>
          <a:bodyPr/>
          <a:lstStyle/>
          <a:p>
            <a:endParaRPr/>
          </a:p>
        </p:txBody>
      </p:sp>
      <p:sp>
        <p:nvSpPr>
          <p:cNvPr id="6" name="Slide Number Placeholder 5"/>
          <p:cNvSpPr>
            <a:spLocks noGrp="1"/>
          </p:cNvSpPr>
          <p:nvPr>
            <p:ph type="sldNum" sz="quarter" idx="12"/>
          </p:nvPr>
        </p:nvSpPr>
        <p:spPr>
          <a:xfrm>
            <a:off x="9893401" y="7150608"/>
            <a:ext cx="3233319" cy="466344"/>
          </a:xfrm>
          <a:prstGeom prst="rect">
            <a:avLst/>
          </a:prstGeom>
        </p:spPr>
        <p:txBody>
          <a:bodyPr/>
          <a:lstStyle/>
          <a:p>
            <a:fld id="{3200CC31-016B-8163-4638-927EAD252E6E}"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90880" y="310896"/>
            <a:ext cx="12435840" cy="1295736"/>
          </a:xfrm>
          <a:prstGeom prst="rect">
            <a:avLst/>
          </a:prstGeom>
        </p:spPr>
        <p:txBody>
          <a:bodyPr/>
          <a:lstStyle/>
          <a:p>
            <a:r>
              <a:t>Click to edit Master title style</a:t>
            </a:r>
          </a:p>
        </p:txBody>
      </p:sp>
      <p:sp>
        <p:nvSpPr>
          <p:cNvPr id="3" name="Content Placeholder 2"/>
          <p:cNvSpPr>
            <a:spLocks noGrp="1"/>
          </p:cNvSpPr>
          <p:nvPr>
            <p:ph idx="1"/>
          </p:nvPr>
        </p:nvSpPr>
        <p:spPr>
          <a:xfrm>
            <a:off x="690880" y="1787652"/>
            <a:ext cx="6093561" cy="5129784"/>
          </a:xfrm>
          <a:prstGeom prst="rect">
            <a:avLst/>
          </a:prstGeom>
        </p:spPr>
        <p:txBody>
          <a:bodyPr/>
          <a:lstStyle/>
          <a:p>
            <a:pPr lvl="0"/>
            <a:r>
              <a:t>Click to edit Master text style</a:t>
            </a:r>
          </a:p>
          <a:p>
            <a:pPr lvl="1"/>
            <a:r>
              <a:t>Second Level</a:t>
            </a:r>
          </a:p>
          <a:p>
            <a:pPr lvl="2"/>
            <a:r>
              <a:t>Third Level</a:t>
            </a:r>
          </a:p>
          <a:p>
            <a:pPr lvl="3"/>
            <a:r>
              <a:t>Fourth Level</a:t>
            </a:r>
          </a:p>
          <a:p>
            <a:pPr lvl="4"/>
            <a:r>
              <a:t>Fifth Level</a:t>
            </a:r>
          </a:p>
        </p:txBody>
      </p:sp>
      <p:sp>
        <p:nvSpPr>
          <p:cNvPr id="4" name="Content Placeholder 3"/>
          <p:cNvSpPr>
            <a:spLocks noGrp="1"/>
          </p:cNvSpPr>
          <p:nvPr>
            <p:ph idx="2"/>
          </p:nvPr>
        </p:nvSpPr>
        <p:spPr>
          <a:xfrm>
            <a:off x="6908800" y="1787652"/>
            <a:ext cx="6217920" cy="5129784"/>
          </a:xfrm>
          <a:prstGeom prst="rect">
            <a:avLst/>
          </a:prstGeom>
        </p:spPr>
        <p:txBody>
          <a:bodyPr/>
          <a:lstStyle/>
          <a:p>
            <a:pPr lvl="0"/>
            <a:r>
              <a:t>Click to edit Master text style</a:t>
            </a:r>
          </a:p>
          <a:p>
            <a:pPr lvl="1"/>
            <a:r>
              <a:t>Second Level</a:t>
            </a:r>
          </a:p>
          <a:p>
            <a:pPr lvl="2"/>
            <a:r>
              <a:t>Third Level</a:t>
            </a:r>
          </a:p>
          <a:p>
            <a:pPr lvl="3"/>
            <a:r>
              <a:t>Fourth Level</a:t>
            </a:r>
          </a:p>
          <a:p>
            <a:pPr lvl="4"/>
            <a:r>
              <a:t>Fifth Level</a:t>
            </a:r>
          </a:p>
        </p:txBody>
      </p:sp>
      <p:sp>
        <p:nvSpPr>
          <p:cNvPr id="5" name="Date Placeholder 4"/>
          <p:cNvSpPr>
            <a:spLocks noGrp="1"/>
          </p:cNvSpPr>
          <p:nvPr>
            <p:ph type="dt" sz="half" idx="10"/>
          </p:nvPr>
        </p:nvSpPr>
        <p:spPr>
          <a:xfrm>
            <a:off x="690880" y="7150608"/>
            <a:ext cx="3219501" cy="466344"/>
          </a:xfrm>
          <a:prstGeom prst="rect">
            <a:avLst/>
          </a:prstGeom>
        </p:spPr>
        <p:txBody>
          <a:bodyPr/>
          <a:lstStyle/>
          <a:p>
            <a:fld id="{1916D0D4-B639-6689-C9A8-2B8D329A8571}" type="datetimeFigureOut">
              <a:t>10/28/2016</a:t>
            </a:fld>
            <a:endParaRPr/>
          </a:p>
        </p:txBody>
      </p:sp>
      <p:sp>
        <p:nvSpPr>
          <p:cNvPr id="6" name="Footer Placeholder 5"/>
          <p:cNvSpPr>
            <a:spLocks noGrp="1"/>
          </p:cNvSpPr>
          <p:nvPr>
            <p:ph type="ftr" sz="quarter" idx="11"/>
          </p:nvPr>
        </p:nvSpPr>
        <p:spPr>
          <a:xfrm>
            <a:off x="4711802" y="7150608"/>
            <a:ext cx="4380179" cy="466344"/>
          </a:xfrm>
          <a:prstGeom prst="rect">
            <a:avLst/>
          </a:prstGeom>
        </p:spPr>
        <p:txBody>
          <a:bodyPr/>
          <a:lstStyle/>
          <a:p>
            <a:endParaRPr/>
          </a:p>
        </p:txBody>
      </p:sp>
      <p:sp>
        <p:nvSpPr>
          <p:cNvPr id="7" name="Slide Number Placeholder 6"/>
          <p:cNvSpPr>
            <a:spLocks noGrp="1"/>
          </p:cNvSpPr>
          <p:nvPr>
            <p:ph type="sldNum" sz="quarter" idx="12"/>
          </p:nvPr>
        </p:nvSpPr>
        <p:spPr>
          <a:xfrm>
            <a:off x="9893401" y="7150608"/>
            <a:ext cx="3233319" cy="466344"/>
          </a:xfrm>
          <a:prstGeom prst="rect">
            <a:avLst/>
          </a:prstGeom>
        </p:spPr>
        <p:txBody>
          <a:bodyPr/>
          <a:lstStyle/>
          <a:p>
            <a:fld id="{B99AC28D-9A0A-4842-DCB2-119C86646724}"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ion">
    <p:spTree>
      <p:nvGrpSpPr>
        <p:cNvPr id="1" name=""/>
        <p:cNvGrpSpPr/>
        <p:nvPr/>
      </p:nvGrpSpPr>
      <p:grpSpPr>
        <a:xfrm>
          <a:off x="0" y="0"/>
          <a:ext cx="0" cy="0"/>
          <a:chOff x="0" y="0"/>
          <a:chExt cx="0" cy="0"/>
        </a:xfrm>
      </p:grpSpPr>
      <p:sp>
        <p:nvSpPr>
          <p:cNvPr id="2" name="Title 1"/>
          <p:cNvSpPr>
            <a:spLocks noGrp="1"/>
          </p:cNvSpPr>
          <p:nvPr>
            <p:ph type="title"/>
          </p:nvPr>
        </p:nvSpPr>
        <p:spPr>
          <a:xfrm>
            <a:off x="690880" y="310896"/>
            <a:ext cx="12435840" cy="1295736"/>
          </a:xfrm>
          <a:prstGeom prst="rect">
            <a:avLst/>
          </a:prstGeom>
        </p:spPr>
        <p:txBody>
          <a:bodyPr/>
          <a:lstStyle/>
          <a:p>
            <a:r>
              <a:t>Click to edit Master title style</a:t>
            </a:r>
          </a:p>
        </p:txBody>
      </p:sp>
      <p:sp>
        <p:nvSpPr>
          <p:cNvPr id="3" name="Text Placeholder 2"/>
          <p:cNvSpPr>
            <a:spLocks noGrp="1"/>
          </p:cNvSpPr>
          <p:nvPr>
            <p:ph type="body" idx="1"/>
          </p:nvPr>
        </p:nvSpPr>
        <p:spPr>
          <a:xfrm>
            <a:off x="690880" y="1584016"/>
            <a:ext cx="6104616" cy="880613"/>
          </a:xfrm>
          <a:prstGeom prst="rect">
            <a:avLst/>
          </a:prstGeom>
        </p:spPr>
        <p:txBody>
          <a:bodyPr anchor="b"/>
          <a:lstStyle>
            <a:lvl1pPr>
              <a:buNone/>
              <a:defRPr sz="3009" b="1"/>
            </a:lvl1pPr>
            <a:lvl2pPr marL="320">
              <a:buNone/>
              <a:defRPr sz="2376" b="1"/>
            </a:lvl2pPr>
            <a:lvl3pPr marL="160">
              <a:buNone/>
              <a:defRPr sz="2138" b="1"/>
            </a:lvl3pPr>
            <a:lvl4pPr marL="106">
              <a:buNone/>
              <a:defRPr sz="1979" b="1"/>
            </a:lvl4pPr>
            <a:lvl5pPr marL="80">
              <a:buNone/>
              <a:defRPr sz="1979" b="1"/>
            </a:lvl5pPr>
            <a:lvl6pPr marL="64">
              <a:buNone/>
              <a:defRPr sz="1979" b="1"/>
            </a:lvl6pPr>
            <a:lvl7pPr marL="53">
              <a:buNone/>
              <a:defRPr sz="1979" b="1"/>
            </a:lvl7pPr>
            <a:lvl8pPr marL="45">
              <a:buNone/>
              <a:defRPr sz="1979" b="1"/>
            </a:lvl8pPr>
            <a:lvl9pPr marL="40">
              <a:buNone/>
              <a:defRPr sz="1979" b="1"/>
            </a:lvl9pPr>
          </a:lstStyle>
          <a:p>
            <a:pPr lvl="0"/>
            <a:r>
              <a:t>Click to edit Master text style</a:t>
            </a:r>
          </a:p>
        </p:txBody>
      </p:sp>
      <p:sp>
        <p:nvSpPr>
          <p:cNvPr id="4" name="Text Placeholder 3"/>
          <p:cNvSpPr>
            <a:spLocks noGrp="1"/>
          </p:cNvSpPr>
          <p:nvPr>
            <p:ph type="body" idx="2"/>
          </p:nvPr>
        </p:nvSpPr>
        <p:spPr>
          <a:xfrm>
            <a:off x="7017959" y="1584016"/>
            <a:ext cx="6108761" cy="880613"/>
          </a:xfrm>
          <a:prstGeom prst="rect">
            <a:avLst/>
          </a:prstGeom>
        </p:spPr>
        <p:txBody>
          <a:bodyPr anchor="b"/>
          <a:lstStyle>
            <a:lvl1pPr>
              <a:buNone/>
              <a:defRPr sz="3009" b="1"/>
            </a:lvl1pPr>
            <a:lvl2pPr marL="320">
              <a:buNone/>
              <a:defRPr sz="2376" b="1"/>
            </a:lvl2pPr>
            <a:lvl3pPr marL="160">
              <a:buNone/>
              <a:defRPr sz="2138" b="1"/>
            </a:lvl3pPr>
            <a:lvl4pPr marL="106">
              <a:buNone/>
              <a:defRPr sz="1979" b="1"/>
            </a:lvl4pPr>
            <a:lvl5pPr marL="80">
              <a:buNone/>
              <a:defRPr sz="1979" b="1"/>
            </a:lvl5pPr>
            <a:lvl6pPr marL="64">
              <a:buNone/>
              <a:defRPr sz="1979" b="1"/>
            </a:lvl6pPr>
            <a:lvl7pPr marL="53">
              <a:buNone/>
              <a:defRPr sz="1979" b="1"/>
            </a:lvl7pPr>
            <a:lvl8pPr marL="45">
              <a:buNone/>
              <a:defRPr sz="1979" b="1"/>
            </a:lvl8pPr>
            <a:lvl9pPr marL="40">
              <a:buNone/>
              <a:defRPr sz="1979" b="1"/>
            </a:lvl9pPr>
          </a:lstStyle>
          <a:p>
            <a:pPr lvl="0"/>
            <a:r>
              <a:t>Click to edit Master text style</a:t>
            </a:r>
          </a:p>
        </p:txBody>
      </p:sp>
      <p:sp>
        <p:nvSpPr>
          <p:cNvPr id="5" name="Content Placeholder 4"/>
          <p:cNvSpPr>
            <a:spLocks noGrp="1"/>
          </p:cNvSpPr>
          <p:nvPr>
            <p:ph idx="3"/>
          </p:nvPr>
        </p:nvSpPr>
        <p:spPr>
          <a:xfrm>
            <a:off x="690880" y="2464629"/>
            <a:ext cx="6104616" cy="4477679"/>
          </a:xfrm>
          <a:prstGeom prst="rect">
            <a:avLst/>
          </a:prstGeom>
        </p:spPr>
        <p:txBody>
          <a:bodyPr/>
          <a:lstStyle>
            <a:lvl1pPr>
              <a:defRPr sz="3009"/>
            </a:lvl1pPr>
            <a:lvl2pPr>
              <a:defRPr sz="2376"/>
            </a:lvl2pPr>
            <a:lvl3pPr>
              <a:defRPr sz="2138"/>
            </a:lvl3pPr>
            <a:lvl4pPr>
              <a:defRPr sz="1979"/>
            </a:lvl4pPr>
            <a:lvl5pPr>
              <a:defRPr sz="1979"/>
            </a:lvl5pPr>
            <a:lvl6pPr>
              <a:defRPr sz="1979"/>
            </a:lvl6pPr>
            <a:lvl7pPr>
              <a:defRPr sz="1979"/>
            </a:lvl7pPr>
            <a:lvl8pPr>
              <a:defRPr sz="1979"/>
            </a:lvl8pPr>
            <a:lvl9pPr>
              <a:defRPr sz="1979"/>
            </a:lvl9pPr>
          </a:lstStyle>
          <a:p>
            <a:pPr lvl="0"/>
            <a:r>
              <a:t>Click to edit Master text style</a:t>
            </a:r>
          </a:p>
          <a:p>
            <a:pPr lvl="1"/>
            <a:r>
              <a:t>Second Level</a:t>
            </a:r>
          </a:p>
          <a:p>
            <a:pPr lvl="2"/>
            <a:r>
              <a:t>Third Level</a:t>
            </a:r>
          </a:p>
          <a:p>
            <a:pPr lvl="3"/>
            <a:r>
              <a:t>Fourth Level</a:t>
            </a:r>
          </a:p>
          <a:p>
            <a:pPr lvl="4"/>
            <a:r>
              <a:t>Fifth Level</a:t>
            </a:r>
          </a:p>
        </p:txBody>
      </p:sp>
      <p:sp>
        <p:nvSpPr>
          <p:cNvPr id="6" name="Content Placeholder 5"/>
          <p:cNvSpPr>
            <a:spLocks noGrp="1"/>
          </p:cNvSpPr>
          <p:nvPr>
            <p:ph idx="4"/>
          </p:nvPr>
        </p:nvSpPr>
        <p:spPr>
          <a:xfrm>
            <a:off x="7017959" y="2464629"/>
            <a:ext cx="6108761" cy="4477679"/>
          </a:xfrm>
          <a:prstGeom prst="rect">
            <a:avLst/>
          </a:prstGeom>
        </p:spPr>
        <p:txBody>
          <a:bodyPr/>
          <a:lstStyle>
            <a:lvl1pPr>
              <a:defRPr sz="3009"/>
            </a:lvl1pPr>
            <a:lvl2pPr>
              <a:defRPr sz="2376"/>
            </a:lvl2pPr>
            <a:lvl3pPr>
              <a:defRPr sz="2138"/>
            </a:lvl3pPr>
            <a:lvl4pPr>
              <a:defRPr sz="1979"/>
            </a:lvl4pPr>
            <a:lvl5pPr>
              <a:defRPr sz="1979"/>
            </a:lvl5pPr>
            <a:lvl6pPr>
              <a:defRPr sz="1979"/>
            </a:lvl6pPr>
            <a:lvl7pPr>
              <a:defRPr sz="1979"/>
            </a:lvl7pPr>
            <a:lvl8pPr>
              <a:defRPr sz="1979"/>
            </a:lvl8pPr>
            <a:lvl9pPr>
              <a:defRPr sz="1979"/>
            </a:lvl9pPr>
          </a:lstStyle>
          <a:p>
            <a:pPr lvl="0"/>
            <a:r>
              <a:t>Click to edit Master text style</a:t>
            </a:r>
          </a:p>
          <a:p>
            <a:pPr lvl="1"/>
            <a:r>
              <a:t>Second Level</a:t>
            </a:r>
          </a:p>
          <a:p>
            <a:pPr lvl="2"/>
            <a:r>
              <a:t>Third Level</a:t>
            </a:r>
          </a:p>
          <a:p>
            <a:pPr lvl="3"/>
            <a:r>
              <a:t>Fourth Level</a:t>
            </a:r>
          </a:p>
          <a:p>
            <a:pPr lvl="4"/>
            <a:r>
              <a:t>Fifth Level</a:t>
            </a:r>
          </a:p>
        </p:txBody>
      </p:sp>
      <p:sp>
        <p:nvSpPr>
          <p:cNvPr id="7" name="Date Placeholder 6"/>
          <p:cNvSpPr>
            <a:spLocks noGrp="1"/>
          </p:cNvSpPr>
          <p:nvPr>
            <p:ph type="dt" sz="half" idx="10"/>
          </p:nvPr>
        </p:nvSpPr>
        <p:spPr>
          <a:xfrm>
            <a:off x="690880" y="7150608"/>
            <a:ext cx="3219501" cy="466344"/>
          </a:xfrm>
          <a:prstGeom prst="rect">
            <a:avLst/>
          </a:prstGeom>
        </p:spPr>
        <p:txBody>
          <a:bodyPr/>
          <a:lstStyle/>
          <a:p>
            <a:fld id="{B4CEDA4E-0B79-1D94-734D-91757B75A795}" type="datetimeFigureOut">
              <a:t>10/28/2016</a:t>
            </a:fld>
            <a:endParaRPr/>
          </a:p>
        </p:txBody>
      </p:sp>
      <p:sp>
        <p:nvSpPr>
          <p:cNvPr id="8" name="Footer Placeholder 7"/>
          <p:cNvSpPr>
            <a:spLocks noGrp="1"/>
          </p:cNvSpPr>
          <p:nvPr>
            <p:ph type="ftr" sz="quarter" idx="11"/>
          </p:nvPr>
        </p:nvSpPr>
        <p:spPr>
          <a:xfrm>
            <a:off x="4711802" y="7150608"/>
            <a:ext cx="4380179" cy="466344"/>
          </a:xfrm>
          <a:prstGeom prst="rect">
            <a:avLst/>
          </a:prstGeom>
        </p:spPr>
        <p:txBody>
          <a:bodyPr/>
          <a:lstStyle/>
          <a:p>
            <a:endParaRPr/>
          </a:p>
        </p:txBody>
      </p:sp>
      <p:sp>
        <p:nvSpPr>
          <p:cNvPr id="9" name="Slide Number Placeholder 8"/>
          <p:cNvSpPr>
            <a:spLocks noGrp="1"/>
          </p:cNvSpPr>
          <p:nvPr>
            <p:ph type="sldNum" sz="quarter" idx="12"/>
          </p:nvPr>
        </p:nvSpPr>
        <p:spPr>
          <a:xfrm>
            <a:off x="9893401" y="7150608"/>
            <a:ext cx="3233319" cy="466344"/>
          </a:xfrm>
          <a:prstGeom prst="rect">
            <a:avLst/>
          </a:prstGeom>
        </p:spPr>
        <p:txBody>
          <a:bodyPr/>
          <a:lstStyle/>
          <a:p>
            <a:fld id="{0A19C7B7-B85E-251B-9040-1CC8AC01A930}"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90880" y="310896"/>
            <a:ext cx="12435840" cy="1295736"/>
          </a:xfrm>
          <a:prstGeom prst="rect">
            <a:avLst/>
          </a:prstGeom>
        </p:spPr>
        <p:txBody>
          <a:bodyPr anchor="b"/>
          <a:lstStyle/>
          <a:p>
            <a:r>
              <a:t>Click to edit Master title style</a:t>
            </a:r>
          </a:p>
        </p:txBody>
      </p:sp>
      <p:sp>
        <p:nvSpPr>
          <p:cNvPr id="3" name="Date Placeholder 2"/>
          <p:cNvSpPr>
            <a:spLocks noGrp="1"/>
          </p:cNvSpPr>
          <p:nvPr>
            <p:ph type="dt" sz="half" idx="10"/>
          </p:nvPr>
        </p:nvSpPr>
        <p:spPr>
          <a:xfrm>
            <a:off x="690880" y="7150608"/>
            <a:ext cx="3219501" cy="466344"/>
          </a:xfrm>
          <a:prstGeom prst="rect">
            <a:avLst/>
          </a:prstGeom>
        </p:spPr>
        <p:txBody>
          <a:bodyPr/>
          <a:lstStyle/>
          <a:p>
            <a:fld id="{295459CC-9BD2-632C-6848-41C24BDBB95C}" type="datetimeFigureOut">
              <a:t>10/28/2016</a:t>
            </a:fld>
            <a:endParaRPr/>
          </a:p>
        </p:txBody>
      </p:sp>
      <p:sp>
        <p:nvSpPr>
          <p:cNvPr id="4" name="Footer Placeholder 3"/>
          <p:cNvSpPr>
            <a:spLocks noGrp="1"/>
          </p:cNvSpPr>
          <p:nvPr>
            <p:ph type="ftr" sz="quarter" idx="11"/>
          </p:nvPr>
        </p:nvSpPr>
        <p:spPr>
          <a:xfrm>
            <a:off x="4711802" y="7150608"/>
            <a:ext cx="4380179" cy="466344"/>
          </a:xfrm>
          <a:prstGeom prst="rect">
            <a:avLst/>
          </a:prstGeom>
        </p:spPr>
        <p:txBody>
          <a:bodyPr/>
          <a:lstStyle/>
          <a:p>
            <a:endParaRPr/>
          </a:p>
        </p:txBody>
      </p:sp>
      <p:sp>
        <p:nvSpPr>
          <p:cNvPr id="5" name="Slide Number Placeholder 4"/>
          <p:cNvSpPr>
            <a:spLocks noGrp="1"/>
          </p:cNvSpPr>
          <p:nvPr>
            <p:ph type="sldNum" sz="quarter" idx="12"/>
          </p:nvPr>
        </p:nvSpPr>
        <p:spPr>
          <a:xfrm>
            <a:off x="9893401" y="7150608"/>
            <a:ext cx="3233319" cy="466344"/>
          </a:xfrm>
          <a:prstGeom prst="rect">
            <a:avLst/>
          </a:prstGeom>
        </p:spPr>
        <p:txBody>
          <a:bodyPr/>
          <a:lstStyle/>
          <a:p>
            <a:fld id="{3C338E01-613D-21D1-05D5-EC8CA5307E53}" type="slidenum">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0880" y="7150608"/>
            <a:ext cx="3219501" cy="466344"/>
          </a:xfrm>
          <a:prstGeom prst="rect">
            <a:avLst/>
          </a:prstGeom>
        </p:spPr>
        <p:txBody>
          <a:bodyPr/>
          <a:lstStyle/>
          <a:p>
            <a:fld id="{83AE6D0E-B823-0619-0C9A-7A2AAB0D9A18}" type="datetimeFigureOut">
              <a:t>10/28/2016</a:t>
            </a:fld>
            <a:endParaRPr/>
          </a:p>
        </p:txBody>
      </p:sp>
      <p:sp>
        <p:nvSpPr>
          <p:cNvPr id="3" name="Footer Placeholder 2"/>
          <p:cNvSpPr>
            <a:spLocks noGrp="1"/>
          </p:cNvSpPr>
          <p:nvPr>
            <p:ph type="ftr" sz="quarter" idx="11"/>
          </p:nvPr>
        </p:nvSpPr>
        <p:spPr>
          <a:xfrm>
            <a:off x="4711802" y="7150608"/>
            <a:ext cx="4380179" cy="466344"/>
          </a:xfrm>
          <a:prstGeom prst="rect">
            <a:avLst/>
          </a:prstGeom>
        </p:spPr>
        <p:txBody>
          <a:bodyPr/>
          <a:lstStyle/>
          <a:p>
            <a:endParaRPr/>
          </a:p>
        </p:txBody>
      </p:sp>
      <p:sp>
        <p:nvSpPr>
          <p:cNvPr id="4" name="Slide Number Placeholder 3"/>
          <p:cNvSpPr>
            <a:spLocks noGrp="1"/>
          </p:cNvSpPr>
          <p:nvPr>
            <p:ph type="sldNum" sz="quarter" idx="12"/>
          </p:nvPr>
        </p:nvSpPr>
        <p:spPr>
          <a:xfrm>
            <a:off x="9893401" y="7150608"/>
            <a:ext cx="3233319" cy="466344"/>
          </a:xfrm>
          <a:prstGeom prst="rect">
            <a:avLst/>
          </a:prstGeom>
        </p:spPr>
        <p:txBody>
          <a:bodyPr/>
          <a:lstStyle/>
          <a:p>
            <a:fld id="{E042E94D-A323-D1D6-B2EB-360B164E0323}" type="slidenum">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0880" y="309419"/>
            <a:ext cx="4545990" cy="1315012"/>
          </a:xfrm>
          <a:prstGeom prst="rect">
            <a:avLst/>
          </a:prstGeom>
        </p:spPr>
        <p:txBody>
          <a:bodyPr anchor="b"/>
          <a:lstStyle>
            <a:lvl1pPr algn="l">
              <a:defRPr sz="2138" b="1"/>
            </a:lvl1pPr>
          </a:lstStyle>
          <a:p>
            <a:r>
              <a:t>Click to edit Master title style</a:t>
            </a:r>
          </a:p>
        </p:txBody>
      </p:sp>
      <p:sp>
        <p:nvSpPr>
          <p:cNvPr id="3" name="Content Placeholder 2"/>
          <p:cNvSpPr>
            <a:spLocks noGrp="1"/>
          </p:cNvSpPr>
          <p:nvPr>
            <p:ph idx="1"/>
          </p:nvPr>
        </p:nvSpPr>
        <p:spPr>
          <a:xfrm>
            <a:off x="5401299" y="309420"/>
            <a:ext cx="7725421" cy="6608017"/>
          </a:xfrm>
          <a:prstGeom prst="rect">
            <a:avLst/>
          </a:prstGeom>
        </p:spPr>
        <p:txBody>
          <a:bodyPr/>
          <a:lstStyle>
            <a:lvl1pPr>
              <a:defRPr sz="3484"/>
            </a:lvl1pPr>
            <a:lvl2pPr>
              <a:defRPr sz="3009"/>
            </a:lvl2pPr>
            <a:lvl3pPr>
              <a:defRPr sz="2613"/>
            </a:lvl3pPr>
            <a:lvl4pPr>
              <a:defRPr sz="2138"/>
            </a:lvl4pPr>
            <a:lvl5pPr>
              <a:defRPr sz="2138"/>
            </a:lvl5pPr>
            <a:lvl6pPr>
              <a:defRPr sz="2138"/>
            </a:lvl6pPr>
            <a:lvl7pPr>
              <a:defRPr sz="2138"/>
            </a:lvl7pPr>
            <a:lvl8pPr>
              <a:defRPr sz="2138"/>
            </a:lvl8pPr>
            <a:lvl9pPr>
              <a:defRPr sz="2138"/>
            </a:lvl9pPr>
          </a:lstStyle>
          <a:p>
            <a:pPr lvl="0"/>
            <a:r>
              <a:t>Click to edit Master text style</a:t>
            </a:r>
          </a:p>
          <a:p>
            <a:pPr lvl="1"/>
            <a:r>
              <a:t>Second Level</a:t>
            </a:r>
          </a:p>
          <a:p>
            <a:pPr lvl="2"/>
            <a:r>
              <a:t>Third Level</a:t>
            </a:r>
          </a:p>
          <a:p>
            <a:pPr lvl="3"/>
            <a:r>
              <a:t>Fourth Level</a:t>
            </a:r>
          </a:p>
          <a:p>
            <a:pPr lvl="4"/>
            <a:r>
              <a:t>Fifth Level</a:t>
            </a:r>
          </a:p>
        </p:txBody>
      </p:sp>
      <p:sp>
        <p:nvSpPr>
          <p:cNvPr id="4" name="Text Placeholder 3"/>
          <p:cNvSpPr>
            <a:spLocks noGrp="1"/>
          </p:cNvSpPr>
          <p:nvPr>
            <p:ph type="body" idx="2"/>
          </p:nvPr>
        </p:nvSpPr>
        <p:spPr>
          <a:xfrm>
            <a:off x="690880" y="1624432"/>
            <a:ext cx="4544608" cy="5293005"/>
          </a:xfrm>
          <a:prstGeom prst="rect">
            <a:avLst/>
          </a:prstGeom>
        </p:spPr>
        <p:txBody>
          <a:bodyPr/>
          <a:lstStyle>
            <a:lvl1pPr marL="0" indent="0">
              <a:buNone/>
              <a:defRPr sz="1504"/>
            </a:lvl1pPr>
            <a:lvl2pPr marL="502919" indent="0">
              <a:buNone/>
              <a:defRPr sz="1267"/>
            </a:lvl2pPr>
            <a:lvl3pPr marL="1005839" indent="0">
              <a:buNone/>
              <a:defRPr sz="1092"/>
            </a:lvl3pPr>
            <a:lvl4pPr marL="1508006" indent="0">
              <a:buNone/>
              <a:defRPr sz="989"/>
            </a:lvl4pPr>
            <a:lvl5pPr marL="2011679" indent="0">
              <a:buNone/>
              <a:defRPr sz="989"/>
            </a:lvl5pPr>
            <a:lvl6pPr marL="2514600" indent="0">
              <a:buNone/>
              <a:defRPr sz="989"/>
            </a:lvl6pPr>
            <a:lvl7pPr marL="3020540" indent="0">
              <a:buNone/>
              <a:defRPr sz="989"/>
            </a:lvl7pPr>
            <a:lvl8pPr marL="3516923" indent="0">
              <a:buNone/>
              <a:defRPr sz="989"/>
            </a:lvl8pPr>
            <a:lvl9pPr marL="4023359" indent="0">
              <a:buNone/>
              <a:defRPr sz="989"/>
            </a:lvl9pPr>
          </a:lstStyle>
          <a:p>
            <a:pPr lvl="0"/>
            <a:r>
              <a:t>Click to edit Master text style</a:t>
            </a:r>
          </a:p>
        </p:txBody>
      </p:sp>
      <p:sp>
        <p:nvSpPr>
          <p:cNvPr id="5" name="Date Placeholder 4"/>
          <p:cNvSpPr>
            <a:spLocks noGrp="1"/>
          </p:cNvSpPr>
          <p:nvPr>
            <p:ph type="dt" sz="half" idx="10"/>
          </p:nvPr>
        </p:nvSpPr>
        <p:spPr>
          <a:xfrm>
            <a:off x="690880" y="7150608"/>
            <a:ext cx="3219501" cy="466344"/>
          </a:xfrm>
          <a:prstGeom prst="rect">
            <a:avLst/>
          </a:prstGeom>
        </p:spPr>
        <p:txBody>
          <a:bodyPr/>
          <a:lstStyle/>
          <a:p>
            <a:fld id="{29DE2B99-6D92-86E8-8355-B2158122969A}" type="datetimeFigureOut">
              <a:t>10/28/2016</a:t>
            </a:fld>
            <a:endParaRPr/>
          </a:p>
        </p:txBody>
      </p:sp>
      <p:sp>
        <p:nvSpPr>
          <p:cNvPr id="6" name="Footer Placeholder 5"/>
          <p:cNvSpPr>
            <a:spLocks noGrp="1"/>
          </p:cNvSpPr>
          <p:nvPr>
            <p:ph type="ftr" sz="quarter" idx="11"/>
          </p:nvPr>
        </p:nvSpPr>
        <p:spPr>
          <a:xfrm>
            <a:off x="4711802" y="7150608"/>
            <a:ext cx="4380179" cy="466344"/>
          </a:xfrm>
          <a:prstGeom prst="rect">
            <a:avLst/>
          </a:prstGeom>
        </p:spPr>
        <p:txBody>
          <a:bodyPr/>
          <a:lstStyle/>
          <a:p>
            <a:endParaRPr/>
          </a:p>
        </p:txBody>
      </p:sp>
      <p:sp>
        <p:nvSpPr>
          <p:cNvPr id="7" name="Slide Number Placeholder 6"/>
          <p:cNvSpPr>
            <a:spLocks noGrp="1"/>
          </p:cNvSpPr>
          <p:nvPr>
            <p:ph type="sldNum" sz="quarter" idx="12"/>
          </p:nvPr>
        </p:nvSpPr>
        <p:spPr>
          <a:xfrm>
            <a:off x="9893401" y="7150608"/>
            <a:ext cx="3233319" cy="466344"/>
          </a:xfrm>
          <a:prstGeom prst="rect">
            <a:avLst/>
          </a:prstGeom>
        </p:spPr>
        <p:txBody>
          <a:bodyPr/>
          <a:lstStyle/>
          <a:p>
            <a:fld id="{6A5C82ED-E2D8-9A04-6DAA-55D4585BBBB2}" type="slidenum">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08249" y="5440680"/>
            <a:ext cx="8290560" cy="621792"/>
          </a:xfrm>
          <a:prstGeom prst="rect">
            <a:avLst/>
          </a:prstGeom>
        </p:spPr>
        <p:txBody>
          <a:bodyPr anchor="b"/>
          <a:lstStyle>
            <a:lvl1pPr algn="l">
              <a:defRPr sz="2138" b="1"/>
            </a:lvl1pPr>
          </a:lstStyle>
          <a:p>
            <a:r>
              <a:t>Click to edit Master title style</a:t>
            </a:r>
          </a:p>
        </p:txBody>
      </p:sp>
      <p:sp>
        <p:nvSpPr>
          <p:cNvPr id="3" name="Vertical Title 2"/>
          <p:cNvSpPr>
            <a:spLocks noGrp="1"/>
          </p:cNvSpPr>
          <p:nvPr>
            <p:ph type="pic" idx="1"/>
          </p:nvPr>
        </p:nvSpPr>
        <p:spPr>
          <a:xfrm>
            <a:off x="2708249" y="691743"/>
            <a:ext cx="8290560" cy="4665772"/>
          </a:xfrm>
          <a:prstGeom prst="rect">
            <a:avLst/>
          </a:prstGeom>
        </p:spPr>
        <p:txBody>
          <a:bodyPr/>
          <a:lstStyle/>
          <a:p>
            <a:endParaRPr/>
          </a:p>
        </p:txBody>
      </p:sp>
      <p:sp>
        <p:nvSpPr>
          <p:cNvPr id="4" name="Text Placeholder 3"/>
          <p:cNvSpPr>
            <a:spLocks noGrp="1"/>
          </p:cNvSpPr>
          <p:nvPr>
            <p:ph type="body" idx="2"/>
          </p:nvPr>
        </p:nvSpPr>
        <p:spPr>
          <a:xfrm>
            <a:off x="2708249" y="6062472"/>
            <a:ext cx="8290560" cy="854964"/>
          </a:xfrm>
          <a:prstGeom prst="rect">
            <a:avLst/>
          </a:prstGeom>
        </p:spPr>
        <p:txBody>
          <a:bodyPr/>
          <a:lstStyle>
            <a:lvl1pPr marL="0" indent="0">
              <a:buNone/>
              <a:defRPr sz="1504"/>
            </a:lvl1pPr>
            <a:lvl2pPr marL="502919" indent="0">
              <a:buNone/>
              <a:defRPr sz="1267"/>
            </a:lvl2pPr>
            <a:lvl3pPr marL="1005839" indent="0">
              <a:buNone/>
              <a:defRPr sz="1092"/>
            </a:lvl3pPr>
            <a:lvl4pPr marL="1508006" indent="0">
              <a:buNone/>
              <a:defRPr sz="989"/>
            </a:lvl4pPr>
            <a:lvl5pPr marL="2011679" indent="0">
              <a:buNone/>
              <a:defRPr sz="989"/>
            </a:lvl5pPr>
            <a:lvl6pPr marL="2514600" indent="0">
              <a:buNone/>
              <a:defRPr sz="989"/>
            </a:lvl6pPr>
            <a:lvl7pPr marL="3020540" indent="0">
              <a:buNone/>
              <a:defRPr sz="989"/>
            </a:lvl7pPr>
            <a:lvl8pPr marL="3516923" indent="0">
              <a:buNone/>
              <a:defRPr sz="989"/>
            </a:lvl8pPr>
            <a:lvl9pPr marL="4023359" indent="0">
              <a:buNone/>
              <a:defRPr sz="989"/>
            </a:lvl9pPr>
          </a:lstStyle>
          <a:p>
            <a:pPr lvl="0"/>
            <a:r>
              <a:t>Click to edit Master text style</a:t>
            </a:r>
          </a:p>
        </p:txBody>
      </p:sp>
      <p:sp>
        <p:nvSpPr>
          <p:cNvPr id="5" name="Date Placeholder 4"/>
          <p:cNvSpPr>
            <a:spLocks noGrp="1"/>
          </p:cNvSpPr>
          <p:nvPr>
            <p:ph type="dt" sz="half" idx="10"/>
          </p:nvPr>
        </p:nvSpPr>
        <p:spPr>
          <a:xfrm>
            <a:off x="690880" y="7150608"/>
            <a:ext cx="3219501" cy="466344"/>
          </a:xfrm>
          <a:prstGeom prst="rect">
            <a:avLst/>
          </a:prstGeom>
        </p:spPr>
        <p:txBody>
          <a:bodyPr/>
          <a:lstStyle/>
          <a:p>
            <a:fld id="{34AD571D-796A-1105-A251-A2A998180E6E}" type="datetimeFigureOut">
              <a:t>10/28/2016</a:t>
            </a:fld>
            <a:endParaRPr/>
          </a:p>
        </p:txBody>
      </p:sp>
      <p:sp>
        <p:nvSpPr>
          <p:cNvPr id="6" name="Footer Placeholder 5"/>
          <p:cNvSpPr>
            <a:spLocks noGrp="1"/>
          </p:cNvSpPr>
          <p:nvPr>
            <p:ph type="ftr" sz="quarter" idx="11"/>
          </p:nvPr>
        </p:nvSpPr>
        <p:spPr>
          <a:xfrm>
            <a:off x="4711802" y="7150608"/>
            <a:ext cx="4380179" cy="466344"/>
          </a:xfrm>
          <a:prstGeom prst="rect">
            <a:avLst/>
          </a:prstGeom>
        </p:spPr>
        <p:txBody>
          <a:bodyPr/>
          <a:lstStyle/>
          <a:p>
            <a:endParaRPr/>
          </a:p>
        </p:txBody>
      </p:sp>
      <p:sp>
        <p:nvSpPr>
          <p:cNvPr id="7" name="Slide Number Placeholder 6"/>
          <p:cNvSpPr>
            <a:spLocks noGrp="1"/>
          </p:cNvSpPr>
          <p:nvPr>
            <p:ph type="sldNum" sz="quarter" idx="12"/>
          </p:nvPr>
        </p:nvSpPr>
        <p:spPr>
          <a:xfrm>
            <a:off x="9893401" y="7150608"/>
            <a:ext cx="3233319" cy="466344"/>
          </a:xfrm>
          <a:prstGeom prst="rect">
            <a:avLst/>
          </a:prstGeom>
        </p:spPr>
        <p:txBody>
          <a:bodyPr/>
          <a:lstStyle/>
          <a:p>
            <a:fld id="{A7AA550C-04B3-7067-B65C-9E08C5440950}"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6710349" y="1101724"/>
            <a:ext cx="6292958" cy="2662555"/>
          </a:xfrm>
          <a:prstGeom prst="rect">
            <a:avLst/>
          </a:prstGeom>
          <a:solidFill>
            <a:srgbClr val="00B0DA"/>
          </a:solidFill>
          <a:ln>
            <a:noFill/>
          </a:ln>
        </p:spPr>
        <p:style>
          <a:lnRef idx="2">
            <a:schemeClr val="accent1">
              <a:shade val="50000"/>
            </a:schemeClr>
          </a:lnRef>
          <a:fillRef idx="1">
            <a:schemeClr val="accent1"/>
          </a:fillRef>
          <a:effectRef idx="0">
            <a:schemeClr val="accent1"/>
          </a:effectRef>
          <a:fontRef idx="minor">
            <a:schemeClr val="lt1"/>
          </a:fontRef>
        </p:style>
        <p:txBody>
          <a:bodyPr lIns="101868" tIns="50933" rIns="101868" bIns="50933" anchor="ctr"/>
          <a:lstStyle/>
          <a:p>
            <a:pPr algn="ctr" defTabSz="1018681" fontAlgn="auto">
              <a:spcBef>
                <a:spcPts val="0"/>
              </a:spcBef>
              <a:spcAft>
                <a:spcPts val="0"/>
              </a:spcAft>
              <a:defRPr/>
            </a:pPr>
            <a:endParaRPr lang="en-IN" sz="1800"/>
          </a:p>
        </p:txBody>
      </p:sp>
      <p:cxnSp>
        <p:nvCxnSpPr>
          <p:cNvPr id="9" name="Straight Connector 8"/>
          <p:cNvCxnSpPr/>
          <p:nvPr userDrawn="1"/>
        </p:nvCxnSpPr>
        <p:spPr>
          <a:xfrm rot="5400000">
            <a:off x="1968092" y="5605872"/>
            <a:ext cx="3430587" cy="26170"/>
          </a:xfrm>
          <a:prstGeom prst="line">
            <a:avLst/>
          </a:prstGeom>
          <a:ln>
            <a:solidFill>
              <a:srgbClr val="949698"/>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10125493" y="3911601"/>
            <a:ext cx="23988" cy="3432175"/>
          </a:xfrm>
          <a:prstGeom prst="line">
            <a:avLst/>
          </a:prstGeom>
          <a:ln>
            <a:solidFill>
              <a:srgbClr val="949698"/>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643340" y="3894138"/>
            <a:ext cx="12554911" cy="17462"/>
          </a:xfrm>
          <a:prstGeom prst="line">
            <a:avLst/>
          </a:prstGeom>
          <a:ln w="6350">
            <a:solidFill>
              <a:srgbClr val="949698"/>
            </a:solidFill>
          </a:ln>
        </p:spPr>
        <p:style>
          <a:lnRef idx="1">
            <a:schemeClr val="accent1"/>
          </a:lnRef>
          <a:fillRef idx="0">
            <a:schemeClr val="accent1"/>
          </a:fillRef>
          <a:effectRef idx="0">
            <a:schemeClr val="accent1"/>
          </a:effectRef>
          <a:fontRef idx="minor">
            <a:schemeClr val="tx1"/>
          </a:fontRef>
        </p:style>
      </p:cxnSp>
      <p:sp>
        <p:nvSpPr>
          <p:cNvPr id="12" name="Rectangle 11"/>
          <p:cNvSpPr>
            <a:spLocks noChangeArrowheads="1"/>
          </p:cNvSpPr>
          <p:nvPr userDrawn="1"/>
        </p:nvSpPr>
        <p:spPr bwMode="black">
          <a:xfrm>
            <a:off x="11444881" y="7486650"/>
            <a:ext cx="1884218" cy="184150"/>
          </a:xfrm>
          <a:prstGeom prst="rect">
            <a:avLst/>
          </a:prstGeom>
          <a:noFill/>
          <a:ln w="9525">
            <a:noFill/>
            <a:miter lim="800000"/>
            <a:headEnd/>
            <a:tailEnd/>
          </a:ln>
        </p:spPr>
        <p:txBody>
          <a:bodyPr lIns="92075" tIns="46038" rIns="92075" bIns="46038"/>
          <a:lstStyle>
            <a:lvl1pPr eaLnBrk="0" hangingPunct="0">
              <a:defRPr sz="2400">
                <a:solidFill>
                  <a:schemeClr val="tx1"/>
                </a:solidFill>
                <a:latin typeface="Arial" charset="0"/>
                <a:ea typeface="MS PGothic" pitchFamily="34" charset="-128"/>
              </a:defRPr>
            </a:lvl1pPr>
            <a:lvl2pPr marL="37931725" indent="-37474525" eaLnBrk="0" hangingPunct="0">
              <a:defRPr sz="2400">
                <a:solidFill>
                  <a:schemeClr val="tx1"/>
                </a:solidFill>
                <a:latin typeface="Arial" charset="0"/>
                <a:ea typeface="MS PGothic" pitchFamily="34" charset="-128"/>
              </a:defRPr>
            </a:lvl2pPr>
            <a:lvl3pPr eaLnBrk="0" hangingPunct="0">
              <a:defRPr sz="2400">
                <a:solidFill>
                  <a:schemeClr val="tx1"/>
                </a:solidFill>
                <a:latin typeface="Arial" charset="0"/>
                <a:ea typeface="MS PGothic" pitchFamily="34" charset="-128"/>
              </a:defRPr>
            </a:lvl3pPr>
            <a:lvl4pPr eaLnBrk="0" hangingPunct="0">
              <a:defRPr sz="2400">
                <a:solidFill>
                  <a:schemeClr val="tx1"/>
                </a:solidFill>
                <a:latin typeface="Arial" charset="0"/>
                <a:ea typeface="MS PGothic" pitchFamily="34" charset="-128"/>
              </a:defRPr>
            </a:lvl4pPr>
            <a:lvl5pPr eaLnBrk="0" hangingPunct="0">
              <a:defRPr sz="2400">
                <a:solidFill>
                  <a:schemeClr val="tx1"/>
                </a:solidFill>
                <a:latin typeface="Arial" charset="0"/>
                <a:ea typeface="MS PGothic" pitchFamily="34" charset="-128"/>
              </a:defRPr>
            </a:lvl5pPr>
            <a:lvl6pPr marL="457200" eaLnBrk="0" fontAlgn="base" hangingPunct="0">
              <a:spcBef>
                <a:spcPct val="0"/>
              </a:spcBef>
              <a:spcAft>
                <a:spcPct val="0"/>
              </a:spcAft>
              <a:defRPr sz="2400">
                <a:solidFill>
                  <a:schemeClr val="tx1"/>
                </a:solidFill>
                <a:latin typeface="Arial" charset="0"/>
                <a:ea typeface="MS PGothic" pitchFamily="34" charset="-128"/>
              </a:defRPr>
            </a:lvl6pPr>
            <a:lvl7pPr marL="914400" eaLnBrk="0" fontAlgn="base" hangingPunct="0">
              <a:spcBef>
                <a:spcPct val="0"/>
              </a:spcBef>
              <a:spcAft>
                <a:spcPct val="0"/>
              </a:spcAft>
              <a:defRPr sz="2400">
                <a:solidFill>
                  <a:schemeClr val="tx1"/>
                </a:solidFill>
                <a:latin typeface="Arial" charset="0"/>
                <a:ea typeface="MS PGothic" pitchFamily="34" charset="-128"/>
              </a:defRPr>
            </a:lvl7pPr>
            <a:lvl8pPr marL="1371600" eaLnBrk="0" fontAlgn="base" hangingPunct="0">
              <a:spcBef>
                <a:spcPct val="0"/>
              </a:spcBef>
              <a:spcAft>
                <a:spcPct val="0"/>
              </a:spcAft>
              <a:defRPr sz="2400">
                <a:solidFill>
                  <a:schemeClr val="tx1"/>
                </a:solidFill>
                <a:latin typeface="Arial" charset="0"/>
                <a:ea typeface="MS PGothic" pitchFamily="34" charset="-128"/>
              </a:defRPr>
            </a:lvl8pPr>
            <a:lvl9pPr marL="1828800" eaLnBrk="0" fontAlgn="base" hangingPunct="0">
              <a:spcBef>
                <a:spcPct val="0"/>
              </a:spcBef>
              <a:spcAft>
                <a:spcPct val="0"/>
              </a:spcAft>
              <a:defRPr sz="2400">
                <a:solidFill>
                  <a:schemeClr val="tx1"/>
                </a:solidFill>
                <a:latin typeface="Arial" charset="0"/>
                <a:ea typeface="MS PGothic" pitchFamily="34" charset="-128"/>
              </a:defRPr>
            </a:lvl9pPr>
          </a:lstStyle>
          <a:p>
            <a:pPr algn="r" defTabSz="1018681" eaLnBrk="1" fontAlgn="auto" hangingPunct="1">
              <a:spcBef>
                <a:spcPts val="0"/>
              </a:spcBef>
              <a:spcAft>
                <a:spcPts val="0"/>
              </a:spcAft>
              <a:defRPr/>
            </a:pPr>
            <a:r>
              <a:rPr lang="en-US" altLang="en-US" sz="800" dirty="0">
                <a:solidFill>
                  <a:srgbClr val="000000"/>
                </a:solidFill>
                <a:latin typeface="HelvNeue Light for IBM" pitchFamily="34" charset="0"/>
                <a:cs typeface="+mn-cs"/>
              </a:rPr>
              <a:t>© 2016 IBM Corporation</a:t>
            </a:r>
          </a:p>
        </p:txBody>
      </p:sp>
      <p:cxnSp>
        <p:nvCxnSpPr>
          <p:cNvPr id="13" name="Straight Connector 12"/>
          <p:cNvCxnSpPr/>
          <p:nvPr userDrawn="1"/>
        </p:nvCxnSpPr>
        <p:spPr>
          <a:xfrm>
            <a:off x="656424" y="925513"/>
            <a:ext cx="12552731" cy="19050"/>
          </a:xfrm>
          <a:prstGeom prst="line">
            <a:avLst/>
          </a:prstGeom>
          <a:ln w="6350">
            <a:solidFill>
              <a:srgbClr val="949698"/>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3644131" y="3957638"/>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15" name="Picture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bwMode="auto">
          <a:xfrm>
            <a:off x="643340" y="471487"/>
            <a:ext cx="935037" cy="350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6710348" y="1101725"/>
            <a:ext cx="6509711" cy="2641600"/>
          </a:xfrm>
          <a:prstGeom prst="rect">
            <a:avLst/>
          </a:prstGeom>
          <a:solidFill>
            <a:srgbClr val="00B0DA"/>
          </a:solidFill>
          <a:ln>
            <a:noFill/>
          </a:ln>
        </p:spPr>
        <p:style>
          <a:lnRef idx="2">
            <a:schemeClr val="accent1">
              <a:shade val="50000"/>
            </a:schemeClr>
          </a:lnRef>
          <a:fillRef idx="1">
            <a:schemeClr val="accent1"/>
          </a:fillRef>
          <a:effectRef idx="0">
            <a:schemeClr val="accent1"/>
          </a:effectRef>
          <a:fontRef idx="minor">
            <a:schemeClr val="lt1"/>
          </a:fontRef>
        </p:style>
        <p:txBody>
          <a:bodyPr lIns="101868" tIns="50933" rIns="101868" bIns="50933" anchor="ctr"/>
          <a:lstStyle/>
          <a:p>
            <a:pPr algn="ctr" defTabSz="1018681" fontAlgn="auto">
              <a:spcBef>
                <a:spcPts val="0"/>
              </a:spcBef>
              <a:spcAft>
                <a:spcPts val="0"/>
              </a:spcAft>
              <a:defRPr/>
            </a:pPr>
            <a:endParaRPr lang="en-IN" sz="1800"/>
          </a:p>
        </p:txBody>
      </p:sp>
      <p:pic>
        <p:nvPicPr>
          <p:cNvPr id="8" name="Picture 8" descr="IBMCloud_8bar_Blue6.eps"/>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78233" y="457201"/>
            <a:ext cx="1284495"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rot="5400000">
            <a:off x="1968092" y="5605872"/>
            <a:ext cx="3430587" cy="26170"/>
          </a:xfrm>
          <a:prstGeom prst="line">
            <a:avLst/>
          </a:prstGeom>
          <a:ln>
            <a:solidFill>
              <a:srgbClr val="949698"/>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10125493" y="3911601"/>
            <a:ext cx="23988" cy="3432175"/>
          </a:xfrm>
          <a:prstGeom prst="line">
            <a:avLst/>
          </a:prstGeom>
          <a:ln>
            <a:solidFill>
              <a:srgbClr val="949698"/>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643340" y="3894138"/>
            <a:ext cx="12554911" cy="17462"/>
          </a:xfrm>
          <a:prstGeom prst="line">
            <a:avLst/>
          </a:prstGeom>
          <a:ln w="6350">
            <a:solidFill>
              <a:srgbClr val="949698"/>
            </a:solidFill>
          </a:ln>
        </p:spPr>
        <p:style>
          <a:lnRef idx="1">
            <a:schemeClr val="accent1"/>
          </a:lnRef>
          <a:fillRef idx="0">
            <a:schemeClr val="accent1"/>
          </a:fillRef>
          <a:effectRef idx="0">
            <a:schemeClr val="accent1"/>
          </a:effectRef>
          <a:fontRef idx="minor">
            <a:schemeClr val="tx1"/>
          </a:fontRef>
        </p:style>
      </p:cxnSp>
      <p:sp>
        <p:nvSpPr>
          <p:cNvPr id="12" name="Rectangle 11"/>
          <p:cNvSpPr>
            <a:spLocks noChangeArrowheads="1"/>
          </p:cNvSpPr>
          <p:nvPr userDrawn="1"/>
        </p:nvSpPr>
        <p:spPr bwMode="black">
          <a:xfrm>
            <a:off x="11444881" y="7486650"/>
            <a:ext cx="1884218" cy="184150"/>
          </a:xfrm>
          <a:prstGeom prst="rect">
            <a:avLst/>
          </a:prstGeom>
          <a:noFill/>
          <a:ln w="9525">
            <a:noFill/>
            <a:miter lim="800000"/>
            <a:headEnd/>
            <a:tailEnd/>
          </a:ln>
        </p:spPr>
        <p:txBody>
          <a:bodyPr lIns="92075" tIns="46038" rIns="92075" bIns="46038"/>
          <a:lstStyle>
            <a:lvl1pPr eaLnBrk="0" hangingPunct="0">
              <a:defRPr sz="2400">
                <a:solidFill>
                  <a:schemeClr val="tx1"/>
                </a:solidFill>
                <a:latin typeface="Arial" charset="0"/>
                <a:ea typeface="MS PGothic" pitchFamily="34" charset="-128"/>
              </a:defRPr>
            </a:lvl1pPr>
            <a:lvl2pPr marL="37931725" indent="-37474525" eaLnBrk="0" hangingPunct="0">
              <a:defRPr sz="2400">
                <a:solidFill>
                  <a:schemeClr val="tx1"/>
                </a:solidFill>
                <a:latin typeface="Arial" charset="0"/>
                <a:ea typeface="MS PGothic" pitchFamily="34" charset="-128"/>
              </a:defRPr>
            </a:lvl2pPr>
            <a:lvl3pPr eaLnBrk="0" hangingPunct="0">
              <a:defRPr sz="2400">
                <a:solidFill>
                  <a:schemeClr val="tx1"/>
                </a:solidFill>
                <a:latin typeface="Arial" charset="0"/>
                <a:ea typeface="MS PGothic" pitchFamily="34" charset="-128"/>
              </a:defRPr>
            </a:lvl3pPr>
            <a:lvl4pPr eaLnBrk="0" hangingPunct="0">
              <a:defRPr sz="2400">
                <a:solidFill>
                  <a:schemeClr val="tx1"/>
                </a:solidFill>
                <a:latin typeface="Arial" charset="0"/>
                <a:ea typeface="MS PGothic" pitchFamily="34" charset="-128"/>
              </a:defRPr>
            </a:lvl4pPr>
            <a:lvl5pPr eaLnBrk="0" hangingPunct="0">
              <a:defRPr sz="2400">
                <a:solidFill>
                  <a:schemeClr val="tx1"/>
                </a:solidFill>
                <a:latin typeface="Arial" charset="0"/>
                <a:ea typeface="MS PGothic" pitchFamily="34" charset="-128"/>
              </a:defRPr>
            </a:lvl5pPr>
            <a:lvl6pPr marL="457200" eaLnBrk="0" fontAlgn="base" hangingPunct="0">
              <a:spcBef>
                <a:spcPct val="0"/>
              </a:spcBef>
              <a:spcAft>
                <a:spcPct val="0"/>
              </a:spcAft>
              <a:defRPr sz="2400">
                <a:solidFill>
                  <a:schemeClr val="tx1"/>
                </a:solidFill>
                <a:latin typeface="Arial" charset="0"/>
                <a:ea typeface="MS PGothic" pitchFamily="34" charset="-128"/>
              </a:defRPr>
            </a:lvl6pPr>
            <a:lvl7pPr marL="914400" eaLnBrk="0" fontAlgn="base" hangingPunct="0">
              <a:spcBef>
                <a:spcPct val="0"/>
              </a:spcBef>
              <a:spcAft>
                <a:spcPct val="0"/>
              </a:spcAft>
              <a:defRPr sz="2400">
                <a:solidFill>
                  <a:schemeClr val="tx1"/>
                </a:solidFill>
                <a:latin typeface="Arial" charset="0"/>
                <a:ea typeface="MS PGothic" pitchFamily="34" charset="-128"/>
              </a:defRPr>
            </a:lvl7pPr>
            <a:lvl8pPr marL="1371600" eaLnBrk="0" fontAlgn="base" hangingPunct="0">
              <a:spcBef>
                <a:spcPct val="0"/>
              </a:spcBef>
              <a:spcAft>
                <a:spcPct val="0"/>
              </a:spcAft>
              <a:defRPr sz="2400">
                <a:solidFill>
                  <a:schemeClr val="tx1"/>
                </a:solidFill>
                <a:latin typeface="Arial" charset="0"/>
                <a:ea typeface="MS PGothic" pitchFamily="34" charset="-128"/>
              </a:defRPr>
            </a:lvl8pPr>
            <a:lvl9pPr marL="1828800" eaLnBrk="0" fontAlgn="base" hangingPunct="0">
              <a:spcBef>
                <a:spcPct val="0"/>
              </a:spcBef>
              <a:spcAft>
                <a:spcPct val="0"/>
              </a:spcAft>
              <a:defRPr sz="2400">
                <a:solidFill>
                  <a:schemeClr val="tx1"/>
                </a:solidFill>
                <a:latin typeface="Arial" charset="0"/>
                <a:ea typeface="MS PGothic" pitchFamily="34" charset="-128"/>
              </a:defRPr>
            </a:lvl9pPr>
          </a:lstStyle>
          <a:p>
            <a:pPr algn="r" defTabSz="1018681" eaLnBrk="1" fontAlgn="auto" hangingPunct="1">
              <a:spcBef>
                <a:spcPts val="0"/>
              </a:spcBef>
              <a:spcAft>
                <a:spcPts val="0"/>
              </a:spcAft>
              <a:defRPr/>
            </a:pPr>
            <a:r>
              <a:rPr lang="en-US" altLang="en-US" sz="800" dirty="0">
                <a:solidFill>
                  <a:srgbClr val="000000"/>
                </a:solidFill>
                <a:latin typeface="HelvNeue Light for IBM" pitchFamily="34" charset="0"/>
                <a:cs typeface="+mn-cs"/>
              </a:rPr>
              <a:t>© 2015 IBM Corporation</a:t>
            </a:r>
          </a:p>
        </p:txBody>
      </p:sp>
      <p:cxnSp>
        <p:nvCxnSpPr>
          <p:cNvPr id="13" name="Straight Connector 12"/>
          <p:cNvCxnSpPr/>
          <p:nvPr userDrawn="1"/>
        </p:nvCxnSpPr>
        <p:spPr>
          <a:xfrm>
            <a:off x="656424" y="925513"/>
            <a:ext cx="12552731" cy="19050"/>
          </a:xfrm>
          <a:prstGeom prst="line">
            <a:avLst/>
          </a:prstGeom>
          <a:ln w="6350">
            <a:solidFill>
              <a:srgbClr val="949698"/>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3644131" y="3957638"/>
            <a:ext cx="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53315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hyperlink" Target="https://www.facebook.com/sharer/sharer.php?u=http%3A%2F%2Fibm.co%2F2fdvG5M" TargetMode="External"/><Relationship Id="rId3" Type="http://schemas.openxmlformats.org/officeDocument/2006/relationships/image" Target="../media/image3.jpeg"/><Relationship Id="rId7" Type="http://schemas.openxmlformats.org/officeDocument/2006/relationships/hyperlink" Target="https://twitter.com/home?status=http%3A%2F%2Fibm.co%2F2fdvG5M%20via%20%40ibmclientvoices" TargetMode="External"/><Relationship Id="rId12"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linkedin.com/company/omni-remotes" TargetMode="External"/><Relationship Id="rId11" Type="http://schemas.openxmlformats.org/officeDocument/2006/relationships/hyperlink" Target="https://plus.google.com/share?url=http%3A%2F%2Fibm.co%2F2fdvG5M" TargetMode="External"/><Relationship Id="rId5" Type="http://schemas.openxmlformats.org/officeDocument/2006/relationships/hyperlink" Target="http://www.omniremotes.com/" TargetMode="External"/><Relationship Id="rId15" Type="http://schemas.openxmlformats.org/officeDocument/2006/relationships/image" Target="../media/image9.jpg"/><Relationship Id="rId10" Type="http://schemas.openxmlformats.org/officeDocument/2006/relationships/image" Target="../media/image6.jpeg"/><Relationship Id="rId4" Type="http://schemas.openxmlformats.org/officeDocument/2006/relationships/image" Target="../media/image4.jpeg"/><Relationship Id="rId9" Type="http://schemas.openxmlformats.org/officeDocument/2006/relationships/hyperlink" Target="https://www.linkedin.com/shareArticle?mini=true&amp;url=http%3A%2F%2Fibm.co%2F2fdvG5M&amp;title=&amp;summary=&amp;source=" TargetMode="External"/><Relationship Id="rId1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52982" y="349462"/>
            <a:ext cx="1948603" cy="538460"/>
          </a:xfrm>
          <a:prstGeom prst="rect">
            <a:avLst/>
          </a:prstGeom>
        </p:spPr>
      </p:pic>
      <p:pic>
        <p:nvPicPr>
          <p:cNvPr id="22" name="Picture 21"/>
          <p:cNvPicPr>
            <a:picLocks noChangeAspect="1"/>
          </p:cNvPicPr>
          <p:nvPr/>
        </p:nvPicPr>
        <p:blipFill rotWithShape="1">
          <a:blip r:embed="rId4" cstate="print">
            <a:extLst>
              <a:ext uri="{28A0092B-C50C-407E-A947-70E740481C1C}">
                <a14:useLocalDpi xmlns:a14="http://schemas.microsoft.com/office/drawing/2010/main" val="0"/>
              </a:ext>
            </a:extLst>
          </a:blip>
          <a:srcRect l="4915" t="23759" r="1878" b="11822"/>
          <a:stretch/>
        </p:blipFill>
        <p:spPr>
          <a:xfrm>
            <a:off x="874056" y="1101633"/>
            <a:ext cx="5782946" cy="2663918"/>
          </a:xfrm>
          <a:prstGeom prst="rect">
            <a:avLst/>
          </a:prstGeom>
        </p:spPr>
      </p:pic>
      <p:sp>
        <p:nvSpPr>
          <p:cNvPr id="4" name="TextBox 4"/>
          <p:cNvSpPr txBox="1"/>
          <p:nvPr/>
        </p:nvSpPr>
        <p:spPr>
          <a:xfrm>
            <a:off x="7052801" y="1241800"/>
            <a:ext cx="3624164" cy="1035675"/>
          </a:xfrm>
          <a:prstGeom prst="rect">
            <a:avLst/>
          </a:prstGeom>
          <a:noFill/>
          <a:ln>
            <a:noFill/>
          </a:ln>
        </p:spPr>
        <p:txBody>
          <a:bodyPr wrap="square" lIns="0" tIns="0" rIns="0" bIns="0" anchor="t"/>
          <a:lstStyle/>
          <a:p>
            <a:pPr>
              <a:spcAft>
                <a:spcPts val="400"/>
              </a:spcAft>
              <a:defRPr lang="en-US"/>
            </a:pPr>
            <a:r>
              <a:rPr sz="1400" b="1" dirty="0">
                <a:solidFill>
                  <a:srgbClr val="FFFFFF"/>
                </a:solidFill>
                <a:latin typeface="Arial" panose="020B0604020202020204" pitchFamily="34" charset="0"/>
                <a:ea typeface="Lubalin Demi for IBM" charset="77"/>
                <a:cs typeface="Arial" panose="020B0604020202020204" pitchFamily="34" charset="0"/>
              </a:rPr>
              <a:t>Business challenge</a:t>
            </a:r>
          </a:p>
          <a:p>
            <a:pPr>
              <a:spcAft>
                <a:spcPts val="500"/>
              </a:spcAft>
              <a:defRPr lang="en-US"/>
            </a:pPr>
            <a:r>
              <a:rPr lang="en-GB" sz="1100" dirty="0">
                <a:latin typeface="Arial" panose="020B0604020202020204" pitchFamily="34" charset="0"/>
                <a:ea typeface="HelvNeue Light for IBM" charset="77"/>
                <a:cs typeface="Arial" panose="020B0604020202020204" pitchFamily="34" charset="0"/>
              </a:rPr>
              <a:t>Following Philips’ decision to divest, Omni Remotes needed to build entirely new business processes and systems to support the newly independent company – all within a tight timeframe.</a:t>
            </a:r>
          </a:p>
          <a:p>
            <a:pPr>
              <a:spcAft>
                <a:spcPts val="500"/>
              </a:spcAft>
              <a:defRPr lang="en-US"/>
            </a:pPr>
            <a:endParaRPr sz="800" dirty="0">
              <a:latin typeface="Arial" panose="020B0604020202020204" pitchFamily="34" charset="0"/>
              <a:ea typeface="HelvNeue Light for IBM" charset="77"/>
              <a:cs typeface="Arial" panose="020B0604020202020204" pitchFamily="34" charset="0"/>
            </a:endParaRPr>
          </a:p>
        </p:txBody>
      </p:sp>
      <p:sp>
        <p:nvSpPr>
          <p:cNvPr id="5" name="TextBox 5"/>
          <p:cNvSpPr txBox="1"/>
          <p:nvPr/>
        </p:nvSpPr>
        <p:spPr>
          <a:xfrm>
            <a:off x="7052801" y="2277475"/>
            <a:ext cx="3530034" cy="1442263"/>
          </a:xfrm>
          <a:prstGeom prst="rect">
            <a:avLst/>
          </a:prstGeom>
          <a:noFill/>
          <a:ln>
            <a:noFill/>
          </a:ln>
        </p:spPr>
        <p:txBody>
          <a:bodyPr wrap="square" lIns="0" tIns="0" rIns="0" bIns="0" anchor="t"/>
          <a:lstStyle/>
          <a:p>
            <a:pPr>
              <a:spcAft>
                <a:spcPts val="400"/>
              </a:spcAft>
              <a:defRPr lang="en-US"/>
            </a:pPr>
            <a:r>
              <a:rPr sz="1400" b="1" dirty="0">
                <a:solidFill>
                  <a:srgbClr val="FFFFFF"/>
                </a:solidFill>
                <a:latin typeface="Arial" panose="020B0604020202020204" pitchFamily="34" charset="0"/>
                <a:ea typeface="Lubalin Demi for IBM" charset="77"/>
                <a:cs typeface="Arial" panose="020B0604020202020204" pitchFamily="34" charset="0"/>
              </a:rPr>
              <a:t>Transformation</a:t>
            </a:r>
          </a:p>
          <a:p>
            <a:pPr>
              <a:spcAft>
                <a:spcPts val="500"/>
              </a:spcAft>
              <a:defRPr lang="en-US"/>
            </a:pPr>
            <a:r>
              <a:rPr lang="en-GB" sz="1100" dirty="0">
                <a:latin typeface="Arial" panose="020B0604020202020204" pitchFamily="34" charset="0"/>
                <a:ea typeface="HelvNeue Light for IBM" charset="77"/>
                <a:cs typeface="Arial" panose="020B0604020202020204" pitchFamily="34" charset="0"/>
              </a:rPr>
              <a:t>Omni Remotes created slick new business processes based on robust SAP® Business Suite applications and the SAP HANA® database running on the </a:t>
            </a:r>
            <a:r>
              <a:rPr lang="en-GB" sz="1100" dirty="0" err="1">
                <a:latin typeface="Arial" panose="020B0604020202020204" pitchFamily="34" charset="0"/>
                <a:ea typeface="HelvNeue Light for IBM" charset="77"/>
                <a:cs typeface="Arial" panose="020B0604020202020204" pitchFamily="34" charset="0"/>
              </a:rPr>
              <a:t>SoftLayer</a:t>
            </a:r>
            <a:r>
              <a:rPr lang="en-GB" sz="1100" dirty="0">
                <a:latin typeface="Arial" panose="020B0604020202020204" pitchFamily="34" charset="0"/>
                <a:ea typeface="HelvNeue Light for IBM" charset="77"/>
                <a:cs typeface="Arial" panose="020B0604020202020204" pitchFamily="34" charset="0"/>
              </a:rPr>
              <a:t>® cloud, supported by managed services from IBM.</a:t>
            </a:r>
          </a:p>
        </p:txBody>
      </p:sp>
      <p:sp>
        <p:nvSpPr>
          <p:cNvPr id="7" name="TextBox 7"/>
          <p:cNvSpPr txBox="1"/>
          <p:nvPr/>
        </p:nvSpPr>
        <p:spPr>
          <a:xfrm>
            <a:off x="11252982" y="2717800"/>
            <a:ext cx="1587340" cy="411808"/>
          </a:xfrm>
          <a:prstGeom prst="rect">
            <a:avLst/>
          </a:prstGeom>
          <a:noFill/>
          <a:ln>
            <a:noFill/>
          </a:ln>
        </p:spPr>
        <p:txBody>
          <a:bodyPr wrap="square" lIns="0" tIns="0" rIns="0" bIns="0" anchor="t"/>
          <a:lstStyle/>
          <a:p>
            <a:pPr>
              <a:lnSpc>
                <a:spcPts val="1100"/>
              </a:lnSpc>
              <a:spcAft>
                <a:spcPts val="1100"/>
              </a:spcAft>
              <a:defRPr lang="en-US"/>
            </a:pPr>
            <a:r>
              <a:rPr lang="en-US" sz="1050" b="1" dirty="0">
                <a:solidFill>
                  <a:srgbClr val="FFFFFF"/>
                </a:solidFill>
                <a:latin typeface="Arial" panose="020B0604020202020204" pitchFamily="34" charset="0"/>
                <a:ea typeface="HelvNeue Medium for IBM" charset="77"/>
                <a:cs typeface="Arial" panose="020B0604020202020204" pitchFamily="34" charset="0"/>
              </a:rPr>
              <a:t>Miguel Vidal,</a:t>
            </a:r>
            <a:br>
              <a:rPr sz="1050" b="1" dirty="0">
                <a:solidFill>
                  <a:srgbClr val="FFFFFF"/>
                </a:solidFill>
                <a:latin typeface="Arial" panose="020B0604020202020204" pitchFamily="34" charset="0"/>
                <a:ea typeface="HelvNeue Medium for IBM" charset="77"/>
                <a:cs typeface="Arial" panose="020B0604020202020204" pitchFamily="34" charset="0"/>
              </a:rPr>
            </a:br>
            <a:r>
              <a:rPr lang="en-US" sz="1050" b="1" dirty="0">
                <a:solidFill>
                  <a:srgbClr val="FFFFFF"/>
                </a:solidFill>
                <a:latin typeface="Arial" panose="020B0604020202020204" pitchFamily="34" charset="0"/>
                <a:ea typeface="HelvNeue Medium for IBM" charset="77"/>
                <a:cs typeface="Arial" panose="020B0604020202020204" pitchFamily="34" charset="0"/>
              </a:rPr>
              <a:t>Director of Operations, </a:t>
            </a:r>
            <a:br>
              <a:rPr lang="en-US" sz="1050" b="1" dirty="0">
                <a:solidFill>
                  <a:srgbClr val="FFFFFF"/>
                </a:solidFill>
                <a:latin typeface="Arial" panose="020B0604020202020204" pitchFamily="34" charset="0"/>
                <a:ea typeface="HelvNeue Medium for IBM" charset="77"/>
                <a:cs typeface="Arial" panose="020B0604020202020204" pitchFamily="34" charset="0"/>
              </a:rPr>
            </a:br>
            <a:r>
              <a:rPr lang="en-US" sz="1050" b="1" dirty="0">
                <a:solidFill>
                  <a:srgbClr val="FFFFFF"/>
                </a:solidFill>
                <a:latin typeface="Arial" panose="020B0604020202020204" pitchFamily="34" charset="0"/>
                <a:ea typeface="HelvNeue Medium for IBM" charset="77"/>
                <a:cs typeface="Arial" panose="020B0604020202020204" pitchFamily="34" charset="0"/>
              </a:rPr>
              <a:t>Omni Remotes</a:t>
            </a:r>
            <a:endParaRPr sz="1050" b="1" dirty="0">
              <a:solidFill>
                <a:srgbClr val="FFFFFF"/>
              </a:solidFill>
              <a:latin typeface="Arial" panose="020B0604020202020204" pitchFamily="34" charset="0"/>
              <a:ea typeface="HelvNeue Medium for IBM" charset="77"/>
              <a:cs typeface="Arial" panose="020B0604020202020204" pitchFamily="34" charset="0"/>
            </a:endParaRPr>
          </a:p>
        </p:txBody>
      </p:sp>
      <p:sp>
        <p:nvSpPr>
          <p:cNvPr id="9" name="TextBox 9"/>
          <p:cNvSpPr txBox="1"/>
          <p:nvPr/>
        </p:nvSpPr>
        <p:spPr>
          <a:xfrm>
            <a:off x="2336800" y="7325462"/>
            <a:ext cx="2070000" cy="0"/>
          </a:xfrm>
          <a:prstGeom prst="rect">
            <a:avLst/>
          </a:prstGeom>
          <a:noFill/>
          <a:ln>
            <a:noFill/>
          </a:ln>
        </p:spPr>
        <p:txBody>
          <a:bodyPr wrap="square" lIns="0" tIns="0" rIns="0" bIns="0" anchor="t"/>
          <a:lstStyle/>
          <a:p>
            <a:pPr>
              <a:lnSpc>
                <a:spcPts val="1300"/>
              </a:lnSpc>
              <a:defRPr lang="en-US"/>
            </a:pPr>
            <a:endParaRPr sz="950" spc="-14">
              <a:solidFill>
                <a:srgbClr val="EC008B"/>
              </a:solidFill>
              <a:latin typeface="Times New Roman" charset="77"/>
              <a:ea typeface="Times New Roman" charset="77"/>
              <a:cs typeface="Times New Roman" charset="77"/>
            </a:endParaRPr>
          </a:p>
        </p:txBody>
      </p:sp>
      <p:sp>
        <p:nvSpPr>
          <p:cNvPr id="13" name="TextBox 12"/>
          <p:cNvSpPr txBox="1"/>
          <p:nvPr/>
        </p:nvSpPr>
        <p:spPr>
          <a:xfrm>
            <a:off x="6150043" y="465865"/>
            <a:ext cx="1371600" cy="246221"/>
          </a:xfrm>
          <a:prstGeom prst="rect">
            <a:avLst/>
          </a:prstGeom>
          <a:noFill/>
        </p:spPr>
        <p:txBody>
          <a:bodyPr wrap="square" rtlCol="0">
            <a:spAutoFit/>
          </a:bodyPr>
          <a:lstStyle/>
          <a:p>
            <a:pPr algn="ctr"/>
            <a:r>
              <a:rPr lang="en-GB" sz="1000" dirty="0">
                <a:latin typeface="Arial" panose="020B0604020202020204" pitchFamily="34" charset="0"/>
                <a:cs typeface="Arial" panose="020B0604020202020204" pitchFamily="34" charset="0"/>
              </a:rPr>
              <a:t>Electronics</a:t>
            </a:r>
          </a:p>
        </p:txBody>
      </p:sp>
      <p:sp>
        <p:nvSpPr>
          <p:cNvPr id="27" name="TextBox 3"/>
          <p:cNvSpPr txBox="1"/>
          <p:nvPr/>
        </p:nvSpPr>
        <p:spPr>
          <a:xfrm>
            <a:off x="3936043" y="4053023"/>
            <a:ext cx="5991728" cy="2218292"/>
          </a:xfrm>
          <a:prstGeom prst="rect">
            <a:avLst/>
          </a:prstGeom>
          <a:noFill/>
          <a:ln>
            <a:noFill/>
          </a:ln>
        </p:spPr>
        <p:txBody>
          <a:bodyPr wrap="square" lIns="0" tIns="0" rIns="0" bIns="0" anchor="t"/>
          <a:lstStyle/>
          <a:p>
            <a:pPr>
              <a:spcAft>
                <a:spcPts val="800"/>
              </a:spcAft>
              <a:defRPr lang="en-US"/>
            </a:pPr>
            <a:r>
              <a:rPr lang="en-US" sz="2800" b="1" dirty="0">
                <a:solidFill>
                  <a:srgbClr val="00639C"/>
                </a:solidFill>
                <a:latin typeface="Arial" panose="020B0604020202020204" pitchFamily="34" charset="0"/>
                <a:ea typeface="Lubalin Demi for IBM" charset="77"/>
                <a:cs typeface="Arial" panose="020B0604020202020204" pitchFamily="34" charset="0"/>
              </a:rPr>
              <a:t>Omni Remotes</a:t>
            </a:r>
          </a:p>
          <a:p>
            <a:pPr>
              <a:spcAft>
                <a:spcPts val="1500"/>
              </a:spcAft>
              <a:defRPr lang="en-US"/>
            </a:pPr>
            <a:r>
              <a:rPr lang="en-GB" sz="2400" b="1" dirty="0">
                <a:solidFill>
                  <a:srgbClr val="00AFD8"/>
                </a:solidFill>
                <a:latin typeface="Arial" panose="020B0604020202020204" pitchFamily="34" charset="0"/>
                <a:ea typeface="Lubalin Demi for IBM" charset="77"/>
                <a:cs typeface="Arial" panose="020B0604020202020204" pitchFamily="34" charset="0"/>
              </a:rPr>
              <a:t>Channel-hopping to success: Omni Remotes switches to SAP HANA solutions on </a:t>
            </a:r>
            <a:r>
              <a:rPr lang="en-GB" sz="2400" b="1" dirty="0" err="1">
                <a:solidFill>
                  <a:srgbClr val="00AFD8"/>
                </a:solidFill>
                <a:latin typeface="Arial" panose="020B0604020202020204" pitchFamily="34" charset="0"/>
                <a:ea typeface="Lubalin Demi for IBM" charset="77"/>
                <a:cs typeface="Arial" panose="020B0604020202020204" pitchFamily="34" charset="0"/>
              </a:rPr>
              <a:t>SoftLayer</a:t>
            </a:r>
            <a:endParaRPr lang="en-GB" sz="2400" b="1" dirty="0">
              <a:solidFill>
                <a:srgbClr val="00AFD8"/>
              </a:solidFill>
              <a:latin typeface="Arial" panose="020B0604020202020204" pitchFamily="34" charset="0"/>
              <a:ea typeface="Lubalin Demi for IBM" charset="77"/>
              <a:cs typeface="Arial" panose="020B0604020202020204" pitchFamily="34" charset="0"/>
            </a:endParaRPr>
          </a:p>
        </p:txBody>
      </p:sp>
      <p:sp>
        <p:nvSpPr>
          <p:cNvPr id="28" name="TextBox 8"/>
          <p:cNvSpPr txBox="1"/>
          <p:nvPr/>
        </p:nvSpPr>
        <p:spPr>
          <a:xfrm>
            <a:off x="3936043" y="6102478"/>
            <a:ext cx="5861100" cy="1327433"/>
          </a:xfrm>
          <a:prstGeom prst="rect">
            <a:avLst/>
          </a:prstGeom>
          <a:noFill/>
          <a:ln>
            <a:noFill/>
          </a:ln>
        </p:spPr>
        <p:txBody>
          <a:bodyPr wrap="square" lIns="0" tIns="0" rIns="0" bIns="0" anchor="t"/>
          <a:lstStyle/>
          <a:p>
            <a:pPr>
              <a:spcAft>
                <a:spcPts val="900"/>
              </a:spcAft>
              <a:defRPr lang="en-US"/>
            </a:pPr>
            <a:r>
              <a:rPr lang="en-GB" sz="1100" dirty="0">
                <a:solidFill>
                  <a:srgbClr val="59595B"/>
                </a:solidFill>
                <a:latin typeface="Arial" panose="020B0604020202020204" pitchFamily="34" charset="0"/>
                <a:ea typeface="HelvNeue Light for IBM" charset="77"/>
                <a:cs typeface="Arial" panose="020B0604020202020204" pitchFamily="34" charset="0"/>
                <a:hlinkClick r:id="rId5"/>
              </a:rPr>
              <a:t>Omni Remotes</a:t>
            </a:r>
            <a:r>
              <a:rPr lang="en-GB" sz="1100" dirty="0">
                <a:solidFill>
                  <a:srgbClr val="59595B"/>
                </a:solidFill>
                <a:latin typeface="Arial" panose="020B0604020202020204" pitchFamily="34" charset="0"/>
                <a:ea typeface="HelvNeue Light for IBM" charset="77"/>
                <a:cs typeface="Arial" panose="020B0604020202020204" pitchFamily="34" charset="0"/>
              </a:rPr>
              <a:t> is one of the world’s leading providers of OEM remote controls, has produced over a billion remotes to date, offering more than 700 different models globally. The company is headquartered in Singapore and also operates in China, Belgium, Brazil, India, Taiwan and the United States. To find out more about Omni Remotes, please visit: </a:t>
            </a:r>
            <a:r>
              <a:rPr lang="en-GB" sz="1100" dirty="0">
                <a:solidFill>
                  <a:srgbClr val="59595B"/>
                </a:solidFill>
                <a:latin typeface="Arial" panose="020B0604020202020204" pitchFamily="34" charset="0"/>
                <a:ea typeface="HelvNeue Light for IBM" charset="77"/>
                <a:cs typeface="Arial" panose="020B0604020202020204" pitchFamily="34" charset="0"/>
                <a:hlinkClick r:id="rId6"/>
              </a:rPr>
              <a:t>www.linkedin.com/company/omni-remotes</a:t>
            </a:r>
            <a:endParaRPr lang="en-GB" sz="1100" dirty="0">
              <a:solidFill>
                <a:srgbClr val="59595B"/>
              </a:solidFill>
              <a:latin typeface="Arial" panose="020B0604020202020204" pitchFamily="34" charset="0"/>
              <a:ea typeface="HelvNeue Light for IBM" charset="77"/>
              <a:cs typeface="Arial" panose="020B0604020202020204" pitchFamily="34" charset="0"/>
            </a:endParaRPr>
          </a:p>
        </p:txBody>
      </p:sp>
      <p:sp>
        <p:nvSpPr>
          <p:cNvPr id="29" name="TextBox 8"/>
          <p:cNvSpPr txBox="1"/>
          <p:nvPr/>
        </p:nvSpPr>
        <p:spPr>
          <a:xfrm>
            <a:off x="10322442" y="4039354"/>
            <a:ext cx="2667844" cy="1229219"/>
          </a:xfrm>
          <a:prstGeom prst="rect">
            <a:avLst/>
          </a:prstGeom>
          <a:solidFill>
            <a:srgbClr val="00AFD9"/>
          </a:solidFill>
          <a:ln>
            <a:noFill/>
          </a:ln>
        </p:spPr>
        <p:txBody>
          <a:bodyPr wrap="square" lIns="101600" tIns="101600" rIns="101600" bIns="101600" anchor="t"/>
          <a:lstStyle/>
          <a:p>
            <a:pPr>
              <a:lnSpc>
                <a:spcPts val="1000"/>
              </a:lnSpc>
              <a:spcAft>
                <a:spcPts val="400"/>
              </a:spcAft>
              <a:defRPr lang="en-US"/>
            </a:pPr>
            <a:r>
              <a:rPr sz="1600" b="1" dirty="0">
                <a:solidFill>
                  <a:srgbClr val="FFFFFF"/>
                </a:solidFill>
                <a:latin typeface="Arial" panose="020B0604020202020204" pitchFamily="34" charset="0"/>
                <a:ea typeface="Lubalin Demi for IBM" charset="77"/>
                <a:cs typeface="Arial" panose="020B0604020202020204" pitchFamily="34" charset="0"/>
              </a:rPr>
              <a:t>Solution components</a:t>
            </a:r>
            <a:endParaRPr sz="1600" dirty="0">
              <a:solidFill>
                <a:srgbClr val="FFFFFF"/>
              </a:solidFill>
              <a:latin typeface="Lubalin Demi for IBM" charset="77"/>
              <a:ea typeface="Lubalin Demi for IBM" charset="77"/>
              <a:cs typeface="Lubalin Demi for IBM" charset="77"/>
            </a:endParaRPr>
          </a:p>
          <a:p>
            <a:pPr marL="88900" indent="-88900">
              <a:lnSpc>
                <a:spcPts val="1000"/>
              </a:lnSpc>
              <a:spcAft>
                <a:spcPts val="400"/>
              </a:spcAft>
              <a:buClr>
                <a:schemeClr val="bg1"/>
              </a:buClr>
              <a:buSzPct val="100000"/>
              <a:buFont typeface="Arial" panose="020B0604020202020204" pitchFamily="34" charset="0"/>
              <a:buChar char="•"/>
              <a:tabLst>
                <a:tab pos="88900" algn="l"/>
              </a:tabLst>
              <a:defRPr/>
            </a:pPr>
            <a:r>
              <a:rPr lang="en-GB" sz="1050" dirty="0">
                <a:latin typeface="Arial" panose="020B0604020202020204" pitchFamily="34" charset="0"/>
                <a:ea typeface="HelvNeue Light for IBM" charset="77"/>
                <a:cs typeface="Arial" panose="020B0604020202020204" pitchFamily="34" charset="0"/>
              </a:rPr>
              <a:t>SAP Business Suite on SAP HANA</a:t>
            </a:r>
          </a:p>
          <a:p>
            <a:pPr marL="88900" indent="-88900">
              <a:lnSpc>
                <a:spcPts val="1000"/>
              </a:lnSpc>
              <a:spcAft>
                <a:spcPts val="400"/>
              </a:spcAft>
              <a:buClr>
                <a:schemeClr val="bg1"/>
              </a:buClr>
              <a:buSzPct val="100000"/>
              <a:buFont typeface="Arial" panose="020B0604020202020204" pitchFamily="34" charset="0"/>
              <a:buChar char="•"/>
              <a:tabLst>
                <a:tab pos="88900" algn="l"/>
              </a:tabLst>
              <a:defRPr/>
            </a:pPr>
            <a:r>
              <a:rPr lang="en-GB" sz="1050" dirty="0">
                <a:latin typeface="Arial" panose="020B0604020202020204" pitchFamily="34" charset="0"/>
                <a:ea typeface="HelvNeue Light for IBM" charset="77"/>
                <a:cs typeface="Arial" panose="020B0604020202020204" pitchFamily="34" charset="0"/>
              </a:rPr>
              <a:t>S/4 HANA</a:t>
            </a:r>
          </a:p>
          <a:p>
            <a:pPr marL="88900" indent="-88900">
              <a:lnSpc>
                <a:spcPts val="1000"/>
              </a:lnSpc>
              <a:spcAft>
                <a:spcPts val="400"/>
              </a:spcAft>
              <a:buClr>
                <a:schemeClr val="bg1"/>
              </a:buClr>
              <a:buSzPct val="100000"/>
              <a:buFont typeface="Arial" panose="020B0604020202020204" pitchFamily="34" charset="0"/>
              <a:buChar char="•"/>
              <a:tabLst>
                <a:tab pos="88900" algn="l"/>
              </a:tabLst>
              <a:defRPr/>
            </a:pPr>
            <a:r>
              <a:rPr lang="en-GB" sz="1050" dirty="0">
                <a:latin typeface="Arial" panose="020B0604020202020204" pitchFamily="34" charset="0"/>
                <a:ea typeface="HelvNeue Light for IBM" charset="77"/>
                <a:cs typeface="Arial" panose="020B0604020202020204" pitchFamily="34" charset="0"/>
              </a:rPr>
              <a:t>IBM® Global Business Services®</a:t>
            </a:r>
          </a:p>
          <a:p>
            <a:pPr marL="88900" indent="-88900">
              <a:lnSpc>
                <a:spcPts val="1000"/>
              </a:lnSpc>
              <a:spcAft>
                <a:spcPts val="400"/>
              </a:spcAft>
              <a:buClr>
                <a:schemeClr val="bg1"/>
              </a:buClr>
              <a:buSzPct val="100000"/>
              <a:buFont typeface="Arial" panose="020B0604020202020204" pitchFamily="34" charset="0"/>
              <a:buChar char="•"/>
              <a:tabLst>
                <a:tab pos="88900" algn="l"/>
              </a:tabLst>
              <a:defRPr/>
            </a:pPr>
            <a:r>
              <a:rPr lang="en-GB" sz="1050" dirty="0">
                <a:latin typeface="Arial" panose="020B0604020202020204" pitchFamily="34" charset="0"/>
                <a:ea typeface="HelvNeue Light for IBM" charset="77"/>
                <a:cs typeface="Arial" panose="020B0604020202020204" pitchFamily="34" charset="0"/>
              </a:rPr>
              <a:t>IBM Global Technology Services®</a:t>
            </a:r>
          </a:p>
          <a:p>
            <a:pPr marL="88900" indent="-88900">
              <a:lnSpc>
                <a:spcPts val="1000"/>
              </a:lnSpc>
              <a:spcAft>
                <a:spcPts val="400"/>
              </a:spcAft>
              <a:buClr>
                <a:schemeClr val="bg1"/>
              </a:buClr>
              <a:buSzPct val="100000"/>
              <a:buFont typeface="Arial" panose="020B0604020202020204" pitchFamily="34" charset="0"/>
              <a:buChar char="•"/>
              <a:tabLst>
                <a:tab pos="88900" algn="l"/>
              </a:tabLst>
              <a:defRPr/>
            </a:pPr>
            <a:r>
              <a:rPr lang="en-GB" sz="1050" dirty="0" err="1">
                <a:latin typeface="Arial" panose="020B0604020202020204" pitchFamily="34" charset="0"/>
                <a:ea typeface="HelvNeue Light for IBM" charset="77"/>
                <a:cs typeface="Arial" panose="020B0604020202020204" pitchFamily="34" charset="0"/>
              </a:rPr>
              <a:t>SoftLayer</a:t>
            </a:r>
            <a:r>
              <a:rPr lang="en-GB" sz="1050" dirty="0">
                <a:latin typeface="Arial" panose="020B0604020202020204" pitchFamily="34" charset="0"/>
                <a:ea typeface="HelvNeue Light for IBM" charset="77"/>
                <a:cs typeface="Arial" panose="020B0604020202020204" pitchFamily="34" charset="0"/>
              </a:rPr>
              <a:t>®</a:t>
            </a:r>
          </a:p>
        </p:txBody>
      </p:sp>
      <p:sp>
        <p:nvSpPr>
          <p:cNvPr id="31" name="TextBox 1"/>
          <p:cNvSpPr txBox="1">
            <a:spLocks noChangeArrowheads="1"/>
          </p:cNvSpPr>
          <p:nvPr/>
        </p:nvSpPr>
        <p:spPr bwMode="auto">
          <a:xfrm>
            <a:off x="10322442" y="6506675"/>
            <a:ext cx="1658937"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defTabSz="1017588"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defTabSz="1017588"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defTabSz="1017588"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defTabSz="1017588"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en-US" altLang="en-US" sz="1100" b="1" dirty="0">
                <a:solidFill>
                  <a:srgbClr val="00639C"/>
                </a:solidFill>
              </a:rPr>
              <a:t>Share this</a:t>
            </a:r>
            <a:endParaRPr lang="en-IN" altLang="en-US" sz="1100" dirty="0"/>
          </a:p>
        </p:txBody>
      </p:sp>
      <p:graphicFrame>
        <p:nvGraphicFramePr>
          <p:cNvPr id="38" name="Table 10"/>
          <p:cNvGraphicFramePr/>
          <p:nvPr>
            <p:extLst>
              <p:ext uri="{D42A27DB-BD31-4B8C-83A1-F6EECF244321}">
                <p14:modId xmlns:p14="http://schemas.microsoft.com/office/powerpoint/2010/main" val="1047056194"/>
              </p:ext>
            </p:extLst>
          </p:nvPr>
        </p:nvGraphicFramePr>
        <p:xfrm>
          <a:off x="874058" y="4192287"/>
          <a:ext cx="2667313" cy="2499808"/>
        </p:xfrm>
        <a:graphic>
          <a:graphicData uri="http://schemas.openxmlformats.org/drawingml/2006/table">
            <a:tbl>
              <a:tblPr/>
              <a:tblGrid>
                <a:gridCol w="2667313">
                  <a:extLst>
                    <a:ext uri="{9D8B030D-6E8A-4147-A177-3AD203B41FA5}">
                      <a16:colId xmlns:a16="http://schemas.microsoft.com/office/drawing/2014/main" val="20000"/>
                    </a:ext>
                  </a:extLst>
                </a:gridCol>
              </a:tblGrid>
              <a:tr h="241300">
                <a:tc>
                  <a:txBody>
                    <a:bodyPr/>
                    <a:lstStyle/>
                    <a:p>
                      <a:pPr marL="0" marR="50800" lvl="0" indent="50800">
                        <a:lnSpc>
                          <a:spcPct val="100000"/>
                        </a:lnSpc>
                        <a:spcBef>
                          <a:spcPts val="400"/>
                        </a:spcBef>
                        <a:spcAft>
                          <a:spcPts val="600"/>
                        </a:spcAft>
                        <a:defRPr lang="en-US"/>
                      </a:pPr>
                      <a:r>
                        <a:rPr sz="1600" b="1" dirty="0">
                          <a:solidFill>
                            <a:srgbClr val="00639C"/>
                          </a:solidFill>
                          <a:latin typeface="Arial" panose="020B0604020202020204" pitchFamily="34" charset="0"/>
                          <a:ea typeface="Lubalin Demi for IBM" charset="77"/>
                          <a:cs typeface="Arial" panose="020B0604020202020204" pitchFamily="34" charset="0"/>
                        </a:rPr>
                        <a:t>Business benefits:</a:t>
                      </a:r>
                    </a:p>
                  </a:txBody>
                  <a:tcPr marL="0" marR="0" marT="0" marB="0">
                    <a:lnL w="0" cmpd="sng">
                      <a:noFill/>
                      <a:prstDash val="solid"/>
                    </a:lnL>
                    <a:lnR w="0" cmpd="sng">
                      <a:noFill/>
                      <a:prstDash val="solid"/>
                    </a:lnR>
                    <a:lnT w="0" cmpd="sng">
                      <a:noFill/>
                      <a:prstDash val="solid"/>
                    </a:lnT>
                    <a:lnB w="12700" cmpd="sng">
                      <a:noFill/>
                      <a:prstDash val="solid"/>
                    </a:lnB>
                  </a:tcPr>
                </a:tc>
                <a:extLst>
                  <a:ext uri="{0D108BD9-81ED-4DB2-BD59-A6C34878D82A}">
                    <a16:rowId xmlns:a16="http://schemas.microsoft.com/office/drawing/2014/main" val="10000"/>
                  </a:ext>
                </a:extLst>
              </a:tr>
              <a:tr h="177800">
                <a:tc>
                  <a:txBody>
                    <a:bodyPr/>
                    <a:lstStyle/>
                    <a:p>
                      <a:pPr marL="50800" marR="50800" lvl="0" indent="0">
                        <a:lnSpc>
                          <a:spcPct val="100000"/>
                        </a:lnSpc>
                        <a:spcAft>
                          <a:spcPts val="600"/>
                        </a:spcAft>
                        <a:defRPr lang="en-US"/>
                      </a:pPr>
                      <a:r>
                        <a:rPr lang="en-US" sz="1600" b="1" dirty="0">
                          <a:solidFill>
                            <a:srgbClr val="00AFD8"/>
                          </a:solidFill>
                          <a:latin typeface="Arial" panose="020B0604020202020204" pitchFamily="34" charset="0"/>
                          <a:ea typeface="HelvNeue Bold for IBM" charset="77"/>
                          <a:cs typeface="Arial" panose="020B0604020202020204" pitchFamily="34" charset="0"/>
                        </a:rPr>
                        <a:t>93% </a:t>
                      </a:r>
                      <a:r>
                        <a:rPr kumimoji="0" lang="en-US" altLang="en-US" sz="1600" b="1" i="0" u="none" strike="noStrike" cap="none" normalizeH="0" baseline="0" dirty="0">
                          <a:ln>
                            <a:noFill/>
                          </a:ln>
                          <a:solidFill>
                            <a:srgbClr val="00AFD8"/>
                          </a:solidFill>
                          <a:effectLst/>
                          <a:latin typeface="Arial" panose="020B0604020202020204" pitchFamily="34" charset="0"/>
                          <a:ea typeface="HelvNeue Bold for IBM"/>
                          <a:cs typeface="Arial" panose="020B0604020202020204" pitchFamily="34" charset="0"/>
                        </a:rPr>
                        <a:t>acceleration</a:t>
                      </a:r>
                      <a:r>
                        <a:rPr lang="en-US" sz="1600" b="1" dirty="0">
                          <a:solidFill>
                            <a:srgbClr val="00AFD8"/>
                          </a:solidFill>
                          <a:latin typeface="Arial" panose="020B0604020202020204" pitchFamily="34" charset="0"/>
                          <a:ea typeface="HelvNeue Bold for IBM" charset="77"/>
                          <a:cs typeface="Arial" panose="020B0604020202020204" pitchFamily="34" charset="0"/>
                        </a:rPr>
                        <a:t> </a:t>
                      </a:r>
                    </a:p>
                  </a:txBody>
                  <a:tcPr marL="0" marR="0" marT="0" marB="0">
                    <a:lnL w="12700" cmpd="sng">
                      <a:noFill/>
                      <a:prstDash val="solid"/>
                    </a:lnL>
                    <a:lnR w="0" cmpd="sng">
                      <a:noFill/>
                      <a:prstDash val="solid"/>
                    </a:lnR>
                    <a:lnT w="12700" cmpd="sng">
                      <a:noFill/>
                      <a:prstDash val="solid"/>
                    </a:lnT>
                    <a:lnB w="12700" cmpd="sng">
                      <a:noFill/>
                      <a:prstDash val="solid"/>
                    </a:lnB>
                  </a:tcPr>
                </a:tc>
                <a:extLst>
                  <a:ext uri="{0D108BD9-81ED-4DB2-BD59-A6C34878D82A}">
                    <a16:rowId xmlns:a16="http://schemas.microsoft.com/office/drawing/2014/main" val="10001"/>
                  </a:ext>
                </a:extLst>
              </a:tr>
              <a:tr h="521320">
                <a:tc>
                  <a:txBody>
                    <a:bodyPr/>
                    <a:lstStyle/>
                    <a:p>
                      <a:pPr marL="50800" marR="50800" lvl="0" indent="0">
                        <a:lnSpc>
                          <a:spcPct val="100000"/>
                        </a:lnSpc>
                        <a:spcAft>
                          <a:spcPts val="400"/>
                        </a:spcAft>
                        <a:defRPr lang="en-US"/>
                      </a:pPr>
                      <a:r>
                        <a:rPr lang="en-GB" sz="1100" dirty="0">
                          <a:solidFill>
                            <a:srgbClr val="59595B"/>
                          </a:solidFill>
                          <a:latin typeface="Arial" panose="020B0604020202020204" pitchFamily="34" charset="0"/>
                          <a:ea typeface="HelvNeue Light for IBM" charset="77"/>
                          <a:cs typeface="Arial" panose="020B0604020202020204" pitchFamily="34" charset="0"/>
                        </a:rPr>
                        <a:t>of setting up new vendors, driving faster </a:t>
                      </a:r>
                      <a:br>
                        <a:rPr lang="en-GB" sz="1100" dirty="0">
                          <a:solidFill>
                            <a:srgbClr val="59595B"/>
                          </a:solidFill>
                          <a:latin typeface="Arial" panose="020B0604020202020204" pitchFamily="34" charset="0"/>
                          <a:ea typeface="HelvNeue Light for IBM" charset="77"/>
                          <a:cs typeface="Arial" panose="020B0604020202020204" pitchFamily="34" charset="0"/>
                        </a:rPr>
                      </a:br>
                      <a:r>
                        <a:rPr lang="en-GB" sz="1100" dirty="0">
                          <a:solidFill>
                            <a:srgbClr val="59595B"/>
                          </a:solidFill>
                          <a:latin typeface="Arial" panose="020B0604020202020204" pitchFamily="34" charset="0"/>
                          <a:ea typeface="HelvNeue Light for IBM" charset="77"/>
                          <a:cs typeface="Arial" panose="020B0604020202020204" pitchFamily="34" charset="0"/>
                        </a:rPr>
                        <a:t>time-to-market</a:t>
                      </a:r>
                    </a:p>
                  </a:txBody>
                  <a:tcPr marL="0" marR="0" marT="0" marB="0">
                    <a:lnL w="12700" cmpd="sng">
                      <a:noFill/>
                      <a:prstDash val="solid"/>
                    </a:lnL>
                    <a:lnR w="0" cmpd="sng">
                      <a:noFill/>
                      <a:prstDash val="solid"/>
                    </a:lnR>
                    <a:lnT w="12700" cmpd="sng">
                      <a:noFill/>
                      <a:prstDash val="solid"/>
                    </a:lnT>
                    <a:lnB w="12700" cmpd="sng">
                      <a:noFill/>
                      <a:prstDash val="solid"/>
                    </a:lnB>
                  </a:tcPr>
                </a:tc>
                <a:extLst>
                  <a:ext uri="{0D108BD9-81ED-4DB2-BD59-A6C34878D82A}">
                    <a16:rowId xmlns:a16="http://schemas.microsoft.com/office/drawing/2014/main" val="10002"/>
                  </a:ext>
                </a:extLst>
              </a:tr>
              <a:tr h="161452">
                <a:tc>
                  <a:txBody>
                    <a:bodyPr/>
                    <a:lstStyle/>
                    <a:p>
                      <a:pPr marL="50800" marR="50800" lvl="0" indent="0">
                        <a:lnSpc>
                          <a:spcPct val="100000"/>
                        </a:lnSpc>
                        <a:spcAft>
                          <a:spcPts val="600"/>
                        </a:spcAft>
                        <a:defRPr lang="en-US"/>
                      </a:pPr>
                      <a:r>
                        <a:rPr lang="en-US" sz="1600" b="1" dirty="0">
                          <a:solidFill>
                            <a:srgbClr val="00AFD8"/>
                          </a:solidFill>
                          <a:latin typeface="Arial" panose="020B0604020202020204" pitchFamily="34" charset="0"/>
                          <a:ea typeface="HelvNeue Bold for IBM" charset="77"/>
                          <a:cs typeface="Arial" panose="020B0604020202020204" pitchFamily="34" charset="0"/>
                        </a:rPr>
                        <a:t>50% faster </a:t>
                      </a:r>
                    </a:p>
                  </a:txBody>
                  <a:tcPr marL="0" marR="0" marT="0" marB="0">
                    <a:lnL w="12700" cmpd="sng">
                      <a:noFill/>
                      <a:prstDash val="solid"/>
                    </a:lnL>
                    <a:lnR w="0" cmpd="sng">
                      <a:noFill/>
                      <a:prstDash val="solid"/>
                    </a:lnR>
                    <a:lnT w="12700" cmpd="sng">
                      <a:noFill/>
                      <a:prstDash val="solid"/>
                    </a:lnT>
                    <a:lnB w="12700" cmpd="sng">
                      <a:noFill/>
                      <a:prstDash val="solid"/>
                    </a:lnB>
                  </a:tcPr>
                </a:tc>
                <a:extLst>
                  <a:ext uri="{0D108BD9-81ED-4DB2-BD59-A6C34878D82A}">
                    <a16:rowId xmlns:a16="http://schemas.microsoft.com/office/drawing/2014/main" val="10003"/>
                  </a:ext>
                </a:extLst>
              </a:tr>
              <a:tr h="558628">
                <a:tc>
                  <a:txBody>
                    <a:bodyPr/>
                    <a:lstStyle/>
                    <a:p>
                      <a:pPr marL="50800" marR="50800" lvl="0" indent="0">
                        <a:lnSpc>
                          <a:spcPct val="100000"/>
                        </a:lnSpc>
                        <a:spcAft>
                          <a:spcPts val="400"/>
                        </a:spcAft>
                        <a:defRPr lang="en-US"/>
                      </a:pPr>
                      <a:r>
                        <a:rPr lang="en-GB" sz="1100" dirty="0">
                          <a:solidFill>
                            <a:srgbClr val="59595B"/>
                          </a:solidFill>
                          <a:latin typeface="Arial" panose="020B0604020202020204" pitchFamily="34" charset="0"/>
                          <a:ea typeface="HelvNeue Light for IBM" charset="77"/>
                          <a:cs typeface="Arial" panose="020B0604020202020204" pitchFamily="34" charset="0"/>
                        </a:rPr>
                        <a:t>financial consolidation, with better data to fuel smarter decision-making</a:t>
                      </a:r>
                    </a:p>
                  </a:txBody>
                  <a:tcPr marL="0" marR="0" marT="0" marB="0">
                    <a:lnL w="12700" cmpd="sng">
                      <a:noFill/>
                      <a:prstDash val="solid"/>
                    </a:lnL>
                    <a:lnR w="0" cmpd="sng">
                      <a:noFill/>
                      <a:prstDash val="solid"/>
                    </a:lnR>
                    <a:lnT w="12700" cmpd="sng">
                      <a:noFill/>
                      <a:prstDash val="solid"/>
                    </a:lnT>
                    <a:lnB w="12700" cmpd="sng">
                      <a:noFill/>
                      <a:prstDash val="solid"/>
                    </a:lnB>
                  </a:tcPr>
                </a:tc>
                <a:extLst>
                  <a:ext uri="{0D108BD9-81ED-4DB2-BD59-A6C34878D82A}">
                    <a16:rowId xmlns:a16="http://schemas.microsoft.com/office/drawing/2014/main" val="10004"/>
                  </a:ext>
                </a:extLst>
              </a:tr>
              <a:tr h="144016">
                <a:tc>
                  <a:txBody>
                    <a:bodyPr/>
                    <a:lstStyle/>
                    <a:p>
                      <a:pPr marL="50800" marR="50800" lvl="0" indent="0">
                        <a:lnSpc>
                          <a:spcPct val="100000"/>
                        </a:lnSpc>
                        <a:spcAft>
                          <a:spcPts val="600"/>
                        </a:spcAft>
                        <a:defRPr lang="en-US"/>
                      </a:pPr>
                      <a:r>
                        <a:rPr lang="en-US" sz="1600" b="1" dirty="0">
                          <a:solidFill>
                            <a:srgbClr val="00AFD8"/>
                          </a:solidFill>
                          <a:latin typeface="Arial" panose="020B0604020202020204" pitchFamily="34" charset="0"/>
                          <a:ea typeface="HelvNeue Bold for IBM" charset="77"/>
                          <a:cs typeface="Arial" panose="020B0604020202020204" pitchFamily="34" charset="0"/>
                        </a:rPr>
                        <a:t>40%</a:t>
                      </a:r>
                      <a:r>
                        <a:rPr lang="en-US" sz="1600" b="1" baseline="0" dirty="0">
                          <a:solidFill>
                            <a:srgbClr val="00AFD8"/>
                          </a:solidFill>
                          <a:latin typeface="Arial" panose="020B0604020202020204" pitchFamily="34" charset="0"/>
                          <a:ea typeface="HelvNeue Bold for IBM" charset="77"/>
                          <a:cs typeface="Arial" panose="020B0604020202020204" pitchFamily="34" charset="0"/>
                        </a:rPr>
                        <a:t> quicker</a:t>
                      </a:r>
                      <a:endParaRPr lang="en-US" sz="1600" b="1" dirty="0">
                        <a:solidFill>
                          <a:srgbClr val="00AFD8"/>
                        </a:solidFill>
                        <a:latin typeface="Arial" panose="020B0604020202020204" pitchFamily="34" charset="0"/>
                        <a:ea typeface="HelvNeue Bold for IBM" charset="77"/>
                        <a:cs typeface="Arial" panose="020B0604020202020204" pitchFamily="34" charset="0"/>
                      </a:endParaRPr>
                    </a:p>
                  </a:txBody>
                  <a:tcPr marL="0" marR="0" marT="0" marB="0">
                    <a:lnL w="12700" cmpd="sng">
                      <a:noFill/>
                      <a:prstDash val="solid"/>
                    </a:lnL>
                    <a:lnR w="0" cmpd="sng">
                      <a:noFill/>
                      <a:prstDash val="solid"/>
                    </a:lnR>
                    <a:lnT w="12700" cmpd="sng">
                      <a:noFill/>
                      <a:prstDash val="solid"/>
                    </a:lnT>
                    <a:lnB w="12700" cmpd="sng">
                      <a:noFill/>
                      <a:prstDash val="solid"/>
                    </a:lnB>
                  </a:tcPr>
                </a:tc>
                <a:extLst>
                  <a:ext uri="{0D108BD9-81ED-4DB2-BD59-A6C34878D82A}">
                    <a16:rowId xmlns:a16="http://schemas.microsoft.com/office/drawing/2014/main" val="10005"/>
                  </a:ext>
                </a:extLst>
              </a:tr>
              <a:tr h="444500">
                <a:tc>
                  <a:txBody>
                    <a:bodyPr/>
                    <a:lstStyle/>
                    <a:p>
                      <a:pPr marL="50800" marR="50800" lvl="0" indent="0">
                        <a:lnSpc>
                          <a:spcPct val="100000"/>
                        </a:lnSpc>
                        <a:spcAft>
                          <a:spcPts val="400"/>
                        </a:spcAft>
                        <a:defRPr lang="en-US"/>
                      </a:pPr>
                      <a:r>
                        <a:rPr lang="en-GB" sz="1100" dirty="0">
                          <a:solidFill>
                            <a:srgbClr val="59595B"/>
                          </a:solidFill>
                          <a:latin typeface="Arial" panose="020B0604020202020204" pitchFamily="34" charset="0"/>
                          <a:ea typeface="HelvNeue Light for IBM" charset="77"/>
                          <a:cs typeface="Arial" panose="020B0604020202020204" pitchFamily="34" charset="0"/>
                        </a:rPr>
                        <a:t>creation of </a:t>
                      </a:r>
                      <a:r>
                        <a:rPr lang="en-GB" sz="1100">
                          <a:solidFill>
                            <a:srgbClr val="59595B"/>
                          </a:solidFill>
                          <a:latin typeface="Arial" panose="020B0604020202020204" pitchFamily="34" charset="0"/>
                          <a:ea typeface="HelvNeue Light for IBM" charset="77"/>
                          <a:cs typeface="Arial" panose="020B0604020202020204" pitchFamily="34" charset="0"/>
                        </a:rPr>
                        <a:t>critical reports such as new product introduction</a:t>
                      </a:r>
                      <a:endParaRPr lang="en-GB" sz="1100" dirty="0">
                        <a:solidFill>
                          <a:srgbClr val="59595B"/>
                        </a:solidFill>
                        <a:latin typeface="Arial" panose="020B0604020202020204" pitchFamily="34" charset="0"/>
                        <a:ea typeface="HelvNeue Light for IBM" charset="77"/>
                        <a:cs typeface="Arial" panose="020B0604020202020204" pitchFamily="34" charset="0"/>
                      </a:endParaRPr>
                    </a:p>
                  </a:txBody>
                  <a:tcPr marL="0" marR="0" marT="0" marB="0">
                    <a:lnL w="12700" cmpd="sng">
                      <a:noFill/>
                      <a:prstDash val="solid"/>
                    </a:lnL>
                    <a:lnR w="0" cmpd="sng">
                      <a:noFill/>
                      <a:prstDash val="solid"/>
                    </a:lnR>
                    <a:lnT w="12700" cmpd="sng">
                      <a:noFill/>
                      <a:prstDash val="solid"/>
                    </a:lnT>
                    <a:lnB w="12700" cmpd="sng">
                      <a:noFill/>
                      <a:prstDash val="solid"/>
                    </a:lnB>
                  </a:tcPr>
                </a:tc>
                <a:extLst>
                  <a:ext uri="{0D108BD9-81ED-4DB2-BD59-A6C34878D82A}">
                    <a16:rowId xmlns:a16="http://schemas.microsoft.com/office/drawing/2014/main" val="10006"/>
                  </a:ext>
                </a:extLst>
              </a:tr>
            </a:tbl>
          </a:graphicData>
        </a:graphic>
      </p:graphicFrame>
      <p:sp>
        <p:nvSpPr>
          <p:cNvPr id="21" name="TextBox 6"/>
          <p:cNvSpPr txBox="1">
            <a:spLocks noChangeArrowheads="1"/>
          </p:cNvSpPr>
          <p:nvPr/>
        </p:nvSpPr>
        <p:spPr bwMode="auto">
          <a:xfrm>
            <a:off x="874057" y="2894427"/>
            <a:ext cx="5792785" cy="872917"/>
          </a:xfrm>
          <a:prstGeom prst="rect">
            <a:avLst/>
          </a:prstGeom>
          <a:solidFill>
            <a:schemeClr val="bg1">
              <a:alpha val="9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tIns="54000" rIns="54000" bIns="54000"/>
          <a:lstStyle>
            <a:lvl1pPr marL="47625" indent="-57150">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a:spcAft>
                <a:spcPts val="825"/>
              </a:spcAft>
            </a:pPr>
            <a:r>
              <a:rPr lang="en-GB" altLang="en-US" sz="1200" i="1" dirty="0">
                <a:solidFill>
                  <a:srgbClr val="00639C"/>
                </a:solidFill>
                <a:ea typeface="Lubalin Demi Italic for IBM"/>
                <a:cs typeface="Arial" panose="020B0604020202020204" pitchFamily="34" charset="0"/>
              </a:rPr>
              <a:t>“IBM understood our business and were able to offer us the scale and agility that we need to grow with our customers, through their end-to-end solutions.”</a:t>
            </a:r>
          </a:p>
          <a:p>
            <a:pPr>
              <a:lnSpc>
                <a:spcPts val="975"/>
              </a:lnSpc>
              <a:spcAft>
                <a:spcPts val="825"/>
              </a:spcAft>
            </a:pPr>
            <a:r>
              <a:rPr lang="en-GB" altLang="en-US" sz="1000" dirty="0">
                <a:solidFill>
                  <a:srgbClr val="00AFD8"/>
                </a:solidFill>
                <a:ea typeface="Lubalin Demi Italic for IBM"/>
                <a:cs typeface="Arial" panose="020B0604020202020204" pitchFamily="34" charset="0"/>
              </a:rPr>
              <a:t>—Alain Perrot, Chief Executive Officer, Omni Remotes</a:t>
            </a:r>
            <a:endParaRPr lang="en-GB" altLang="en-US" sz="800" dirty="0">
              <a:solidFill>
                <a:srgbClr val="00AFD8"/>
              </a:solidFill>
              <a:ea typeface="Lubalin Demi Italic for IBM"/>
              <a:cs typeface="Arial" panose="020B0604020202020204" pitchFamily="34" charset="0"/>
            </a:endParaRPr>
          </a:p>
          <a:p>
            <a:pPr>
              <a:lnSpc>
                <a:spcPts val="975"/>
              </a:lnSpc>
              <a:spcAft>
                <a:spcPts val="825"/>
              </a:spcAft>
            </a:pPr>
            <a:endParaRPr lang="en-GB" altLang="en-US" sz="600" dirty="0">
              <a:solidFill>
                <a:srgbClr val="00AFD8"/>
              </a:solidFill>
              <a:ea typeface="HelvNeue Light for IBM" panose="020B0403020202020204" pitchFamily="34" charset="0"/>
              <a:cs typeface="Arial" panose="020B0604020202020204" pitchFamily="34" charset="0"/>
            </a:endParaRPr>
          </a:p>
        </p:txBody>
      </p:sp>
      <p:pic>
        <p:nvPicPr>
          <p:cNvPr id="23" name="Picture 22">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421365" y="6943588"/>
            <a:ext cx="255600" cy="255600"/>
          </a:xfrm>
          <a:prstGeom prst="rect">
            <a:avLst/>
          </a:prstGeom>
        </p:spPr>
      </p:pic>
      <p:pic>
        <p:nvPicPr>
          <p:cNvPr id="24" name="Picture 23">
            <a:hlinkClick r:id="rId9"/>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0774095" y="6943588"/>
            <a:ext cx="255600" cy="255600"/>
          </a:xfrm>
          <a:prstGeom prst="rect">
            <a:avLst/>
          </a:prstGeom>
        </p:spPr>
      </p:pic>
      <p:pic>
        <p:nvPicPr>
          <p:cNvPr id="25" name="Picture 24">
            <a:hlinkClick r:id="rId11"/>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1124126" y="6943588"/>
            <a:ext cx="257712" cy="255600"/>
          </a:xfrm>
          <a:prstGeom prst="rect">
            <a:avLst/>
          </a:prstGeom>
        </p:spPr>
      </p:pic>
      <p:pic>
        <p:nvPicPr>
          <p:cNvPr id="26" name="Picture 25">
            <a:hlinkClick r:id="rId13"/>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1476269" y="6943588"/>
            <a:ext cx="257400" cy="255600"/>
          </a:xfrm>
          <a:prstGeom prst="rect">
            <a:avLst/>
          </a:prstGeom>
        </p:spPr>
      </p:pic>
      <p:pic>
        <p:nvPicPr>
          <p:cNvPr id="20" name="Picture 19"/>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1252982" y="1358403"/>
            <a:ext cx="1291398" cy="1291398"/>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TotalTime>
  <Words>460</Words>
  <Application>Microsoft Office PowerPoint</Application>
  <PresentationFormat>Custom</PresentationFormat>
  <Paragraphs>51</Paragraphs>
  <Slides>1</Slides>
  <Notes>1</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vt:i4>
      </vt:variant>
    </vt:vector>
  </HeadingPairs>
  <TitlesOfParts>
    <vt:vector size="12" baseType="lpstr">
      <vt:lpstr>MS PGothic</vt:lpstr>
      <vt:lpstr>Arial</vt:lpstr>
      <vt:lpstr>Calibri</vt:lpstr>
      <vt:lpstr>HelvNeue Bold for IBM</vt:lpstr>
      <vt:lpstr>HelvNeue Light for IBM</vt:lpstr>
      <vt:lpstr>HelvNeue Medium for IBM</vt:lpstr>
      <vt:lpstr>Lubalin Demi for IBM</vt:lpstr>
      <vt:lpstr>Lubalin Demi Italic for IBM</vt:lpstr>
      <vt:lpstr>Times New Roman</vt:lpstr>
      <vt:lpstr>Office Theme</vt:lpstr>
      <vt:lpstr>Custom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Edward</dc:creator>
  <cp:lastModifiedBy>Sara</cp:lastModifiedBy>
  <cp:revision>60</cp:revision>
  <dcterms:modified xsi:type="dcterms:W3CDTF">2016-10-28T10:11:59Z</dcterms:modified>
</cp:coreProperties>
</file>