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3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  <p:sldMasterId id="2147483674" r:id="rId2"/>
    <p:sldMasterId id="2147483734" r:id="rId3"/>
    <p:sldMasterId id="2147483715" r:id="rId4"/>
  </p:sldMasterIdLst>
  <p:notesMasterIdLst>
    <p:notesMasterId r:id="rId6"/>
  </p:notesMasterIdLst>
  <p:handoutMasterIdLst>
    <p:handoutMasterId r:id="rId7"/>
  </p:handoutMasterIdLst>
  <p:sldIdLst>
    <p:sldId id="421" r:id="rId5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547EBF"/>
          </p15:clr>
        </p15:guide>
        <p15:guide id="2" pos="4608" userDrawn="1">
          <p15:clr>
            <a:srgbClr val="547EBF"/>
          </p15:clr>
        </p15:guide>
        <p15:guide id="3" pos="6509" userDrawn="1">
          <p15:clr>
            <a:srgbClr val="547EBF"/>
          </p15:clr>
        </p15:guide>
        <p15:guide id="4" pos="2304" userDrawn="1">
          <p15:clr>
            <a:srgbClr val="547EBF"/>
          </p15:clr>
        </p15:guide>
        <p15:guide id="5" orient="horz" pos="1296" userDrawn="1">
          <p15:clr>
            <a:srgbClr val="547EBF"/>
          </p15:clr>
        </p15:guide>
        <p15:guide id="6" orient="horz" pos="3888" userDrawn="1">
          <p15:clr>
            <a:srgbClr val="547EBF"/>
          </p15:clr>
        </p15:guide>
        <p15:guide id="7" userDrawn="1">
          <p15:clr>
            <a:srgbClr val="547EBF"/>
          </p15:clr>
        </p15:guide>
        <p15:guide id="8" pos="9216" userDrawn="1">
          <p15:clr>
            <a:srgbClr val="547EBF"/>
          </p15:clr>
        </p15:guide>
        <p15:guide id="9" orient="horz" userDrawn="1">
          <p15:clr>
            <a:srgbClr val="547EBF"/>
          </p15:clr>
        </p15:guide>
        <p15:guide id="10" orient="horz" pos="5184" userDrawn="1">
          <p15:clr>
            <a:srgbClr val="547EBF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BM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7F3F1"/>
    <a:srgbClr val="DBFBFB"/>
    <a:srgbClr val="EDF4FF"/>
    <a:srgbClr val="FFF0F6"/>
    <a:srgbClr val="E0DBDA"/>
    <a:srgbClr val="DCDCDC"/>
    <a:srgbClr val="87EDED"/>
    <a:srgbClr val="C9DEFF"/>
    <a:srgbClr val="E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78026" autoAdjust="0"/>
  </p:normalViewPr>
  <p:slideViewPr>
    <p:cSldViewPr snapToObjects="1">
      <p:cViewPr varScale="1">
        <p:scale>
          <a:sx n="71" d="100"/>
          <a:sy n="71" d="100"/>
        </p:scale>
        <p:origin x="108" y="942"/>
      </p:cViewPr>
      <p:guideLst>
        <p:guide orient="horz" pos="2592"/>
        <p:guide pos="4608"/>
        <p:guide pos="6509"/>
        <p:guide pos="2304"/>
        <p:guide orient="horz" pos="1296"/>
        <p:guide orient="horz" pos="3888"/>
        <p:guide/>
        <p:guide pos="9216"/>
        <p:guide orient="horz"/>
        <p:guide orient="horz" pos="5184"/>
      </p:guideLst>
    </p:cSldViewPr>
  </p:slideViewPr>
  <p:notesTextViewPr>
    <p:cViewPr>
      <p:scale>
        <a:sx n="1" d="1"/>
        <a:sy n="1" d="1"/>
      </p:scale>
      <p:origin x="0" y="-102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Objects="1">
      <p:cViewPr varScale="1">
        <p:scale>
          <a:sx n="67" d="100"/>
          <a:sy n="67" d="100"/>
        </p:scale>
        <p:origin x="2376" y="84"/>
      </p:cViewPr>
      <p:guideLst/>
    </p:cSldViewPr>
  </p:notes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3A1D4-C2F1-4FBA-9F37-B87A976340E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01E57-0ADC-4285-9663-DD3D73EB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82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5288BB53-F264-D84E-8876-073A512183CA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698D0594-4E60-8F4B-8226-C705B94694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8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case-studies/bhsf-it-infrastructure-power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Client Name</a:t>
            </a:r>
          </a:p>
          <a:p>
            <a:pPr hangingPunct="1">
              <a:spcAft>
                <a:spcPts val="1200"/>
              </a:spcAf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BHSF</a:t>
            </a:r>
            <a:endParaRPr lang="en-US" sz="1800" b="0" i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Company Background</a:t>
            </a:r>
          </a:p>
          <a:p>
            <a:pPr hangingPunct="0">
              <a:spcAft>
                <a:spcPts val="1200"/>
              </a:spcAft>
            </a:pPr>
            <a:r>
              <a:rPr lang="en-US" sz="1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BHSF is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not-for-profit health and wellbeing provider headquartered in Birmingham, UK. The organization offers a range of products and services including occupational health, employee benefits, insurance and employee support. </a:t>
            </a: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Business challenge</a:t>
            </a: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make its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workplace 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health and wellbeing services accessible across the UK, BHSF cannot afford interruptions to its essential systems. The company set out to reduce the risk of unplanned downtime.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The benefit</a:t>
            </a:r>
          </a:p>
          <a:p>
            <a:pPr marL="285750" lvl="0" indent="-285750" fontAlgn="auto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567% increase in claims processed per day, supported by high-performance IBM technology</a:t>
            </a:r>
            <a:endParaRPr lang="en-US" sz="1800" b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lvl="0" indent="-285750" fontAlgn="auto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FTE saved on IT management, liberating team to focus on innovation</a:t>
            </a:r>
            <a:endParaRPr lang="en-US" sz="1800" b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lvl="0" indent="-285750" fontAlgn="auto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Restores data from within minutes of a disaster rather than 48 hours</a:t>
            </a:r>
            <a:endParaRPr lang="en-US" sz="1800" b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Pull Quote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“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We’ve increased our daily claims-processing rate from 150 to 1,000 claims per person per day. We now issue 4,000 invoices a month. Our digital transformation continues apace, with high-performance IBM Power Systems technology playing a key role.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”</a:t>
            </a:r>
          </a:p>
          <a:p>
            <a:pPr fontAlgn="auto" hangingPunct="1">
              <a:spcAft>
                <a:spcPts val="1200"/>
              </a:spcAft>
            </a:pPr>
            <a:r>
              <a:rPr lang="en-US" altLang="en-US" sz="1200" i="1" dirty="0">
                <a:latin typeface="IBM Plex Mono" panose="020B0509050000000000" pitchFamily="49" charset="0"/>
                <a:cs typeface="Arial" charset="0"/>
              </a:rPr>
              <a:t>—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Richard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Evanson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Head of Group IT and Projects, BHSF </a:t>
            </a:r>
            <a:endParaRPr lang="en-US" sz="1800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Solution components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IBM Power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IBM i</a:t>
            </a:r>
          </a:p>
          <a:p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Case study Link</a:t>
            </a:r>
          </a:p>
          <a:p>
            <a:r>
              <a:rPr lang="en-US" dirty="0">
                <a:hlinkClick r:id="rId3"/>
              </a:rPr>
              <a:t>https://www.ibm.com/case-studies/bhsf-it-infrastructure-power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D0594-4E60-8F4B-8226-C705B94694A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21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jpg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lide Number Placeholder 2"/>
          <p:cNvSpPr txBox="1">
            <a:spLocks/>
          </p:cNvSpPr>
          <p:nvPr userDrawn="1"/>
        </p:nvSpPr>
        <p:spPr>
          <a:xfrm>
            <a:off x="457200" y="7893792"/>
            <a:ext cx="54010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19" b="0" i="0" dirty="0">
              <a:latin typeface="Arial Regular" charset="0"/>
            </a:endParaRPr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-2542"/>
            <a:ext cx="14632940" cy="8232142"/>
            <a:chOff x="0" y="-2542"/>
            <a:chExt cx="14632940" cy="8232142"/>
          </a:xfrm>
        </p:grpSpPr>
        <p:grpSp>
          <p:nvGrpSpPr>
            <p:cNvPr id="464" name="Group 463"/>
            <p:cNvGrpSpPr/>
            <p:nvPr userDrawn="1"/>
          </p:nvGrpSpPr>
          <p:grpSpPr>
            <a:xfrm>
              <a:off x="2540" y="-2542"/>
              <a:ext cx="14630400" cy="8229600"/>
              <a:chOff x="0" y="0"/>
              <a:chExt cx="14630400" cy="8229600"/>
            </a:xfrm>
          </p:grpSpPr>
          <p:cxnSp>
            <p:nvCxnSpPr>
              <p:cNvPr id="465" name="Straight Connector 464"/>
              <p:cNvCxnSpPr/>
              <p:nvPr userDrawn="1"/>
            </p:nvCxnSpPr>
            <p:spPr>
              <a:xfrm>
                <a:off x="457200" y="457200"/>
                <a:ext cx="13716000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Straight Connector 465"/>
              <p:cNvCxnSpPr/>
              <p:nvPr userDrawn="1"/>
            </p:nvCxnSpPr>
            <p:spPr>
              <a:xfrm flipV="1">
                <a:off x="457200" y="457200"/>
                <a:ext cx="0" cy="731520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7" name="Straight Connector 466"/>
              <p:cNvCxnSpPr/>
              <p:nvPr userDrawn="1"/>
            </p:nvCxnSpPr>
            <p:spPr>
              <a:xfrm flipV="1">
                <a:off x="14173200" y="457200"/>
                <a:ext cx="0" cy="731520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Straight Connector 467"/>
              <p:cNvCxnSpPr/>
              <p:nvPr userDrawn="1"/>
            </p:nvCxnSpPr>
            <p:spPr>
              <a:xfrm>
                <a:off x="457200" y="7772400"/>
                <a:ext cx="13716000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468"/>
              <p:cNvCxnSpPr/>
              <p:nvPr userDrawn="1"/>
            </p:nvCxnSpPr>
            <p:spPr>
              <a:xfrm>
                <a:off x="0" y="41148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 userDrawn="1"/>
            </p:nvCxnSpPr>
            <p:spPr>
              <a:xfrm>
                <a:off x="0" y="20574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Straight Connector 470"/>
              <p:cNvCxnSpPr/>
              <p:nvPr userDrawn="1"/>
            </p:nvCxnSpPr>
            <p:spPr>
              <a:xfrm>
                <a:off x="0" y="61722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Straight Connector 471"/>
              <p:cNvCxnSpPr/>
              <p:nvPr userDrawn="1"/>
            </p:nvCxnSpPr>
            <p:spPr>
              <a:xfrm flipV="1">
                <a:off x="7315200" y="0"/>
                <a:ext cx="0" cy="822960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Straight Connector 472"/>
              <p:cNvCxnSpPr/>
              <p:nvPr userDrawn="1"/>
            </p:nvCxnSpPr>
            <p:spPr>
              <a:xfrm flipV="1">
                <a:off x="3657600" y="0"/>
                <a:ext cx="0" cy="8229295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Straight Connector 473"/>
              <p:cNvCxnSpPr/>
              <p:nvPr userDrawn="1"/>
            </p:nvCxnSpPr>
            <p:spPr>
              <a:xfrm flipV="1">
                <a:off x="10972800" y="0"/>
                <a:ext cx="0" cy="822960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Rectangle 6"/>
            <p:cNvSpPr/>
            <p:nvPr userDrawn="1"/>
          </p:nvSpPr>
          <p:spPr>
            <a:xfrm>
              <a:off x="7315167" y="920978"/>
              <a:ext cx="65" cy="215444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endParaRPr lang="en-US" sz="1400" b="0" i="0" dirty="0">
                <a:solidFill>
                  <a:schemeClr val="bg2"/>
                </a:solidFill>
                <a:latin typeface="Arial Regular" charset="0"/>
              </a:endParaRPr>
            </a:p>
          </p:txBody>
        </p:sp>
        <p:cxnSp>
          <p:nvCxnSpPr>
            <p:cNvPr id="8" name="Straight Connector 7"/>
            <p:cNvCxnSpPr/>
            <p:nvPr userDrawn="1"/>
          </p:nvCxnSpPr>
          <p:spPr>
            <a:xfrm flipV="1">
              <a:off x="2286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V="1">
              <a:off x="548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flipV="1">
              <a:off x="640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flipV="1">
              <a:off x="731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 flipV="1">
              <a:off x="822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1005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1097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1188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1280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1463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1554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1645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flipV="1">
              <a:off x="1737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914400" y="-2"/>
              <a:ext cx="0" cy="822960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1371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1828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V="1">
              <a:off x="2743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V="1">
              <a:off x="3200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V="1">
              <a:off x="1920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2011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2103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2194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flipV="1">
              <a:off x="2377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flipV="1">
              <a:off x="2468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flipV="1">
              <a:off x="2560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 flipV="1">
              <a:off x="2651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flipV="1">
              <a:off x="2834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 flipV="1">
              <a:off x="2926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flipV="1">
              <a:off x="3017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 flipV="1">
              <a:off x="3108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 flipV="1">
              <a:off x="3291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 flipV="1">
              <a:off x="3383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 flipV="1">
              <a:off x="3474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 flipV="1">
              <a:off x="3566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 flipV="1">
              <a:off x="3749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V="1">
              <a:off x="3840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 flipV="1">
              <a:off x="3931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 flipV="1">
              <a:off x="4023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 flipV="1">
              <a:off x="4114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 flipV="1">
              <a:off x="4206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 flipV="1">
              <a:off x="4297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 flipV="1">
              <a:off x="4389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 flipV="1">
              <a:off x="4480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 userDrawn="1"/>
          </p:nvCxnSpPr>
          <p:spPr>
            <a:xfrm flipV="1">
              <a:off x="4572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 flipV="1">
              <a:off x="4663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 userDrawn="1"/>
          </p:nvCxnSpPr>
          <p:spPr>
            <a:xfrm flipV="1">
              <a:off x="4754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 userDrawn="1"/>
          </p:nvCxnSpPr>
          <p:spPr>
            <a:xfrm flipV="1">
              <a:off x="4846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 userDrawn="1"/>
          </p:nvCxnSpPr>
          <p:spPr>
            <a:xfrm flipV="1">
              <a:off x="4937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 userDrawn="1"/>
          </p:nvCxnSpPr>
          <p:spPr>
            <a:xfrm flipV="1">
              <a:off x="5029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 userDrawn="1"/>
          </p:nvCxnSpPr>
          <p:spPr>
            <a:xfrm flipV="1">
              <a:off x="5120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 userDrawn="1"/>
          </p:nvCxnSpPr>
          <p:spPr>
            <a:xfrm flipV="1">
              <a:off x="5212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 userDrawn="1"/>
          </p:nvCxnSpPr>
          <p:spPr>
            <a:xfrm flipV="1">
              <a:off x="5303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 flipV="1">
              <a:off x="5394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 userDrawn="1"/>
          </p:nvCxnSpPr>
          <p:spPr>
            <a:xfrm flipV="1">
              <a:off x="5486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 userDrawn="1"/>
          </p:nvCxnSpPr>
          <p:spPr>
            <a:xfrm flipV="1">
              <a:off x="5577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 flipV="1">
              <a:off x="5669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 userDrawn="1"/>
          </p:nvCxnSpPr>
          <p:spPr>
            <a:xfrm flipV="1">
              <a:off x="5760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 userDrawn="1"/>
          </p:nvCxnSpPr>
          <p:spPr>
            <a:xfrm flipV="1">
              <a:off x="5852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 flipV="1">
              <a:off x="5943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 userDrawn="1"/>
          </p:nvCxnSpPr>
          <p:spPr>
            <a:xfrm flipV="1">
              <a:off x="6035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 userDrawn="1"/>
          </p:nvCxnSpPr>
          <p:spPr>
            <a:xfrm flipV="1">
              <a:off x="6126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 userDrawn="1"/>
          </p:nvCxnSpPr>
          <p:spPr>
            <a:xfrm flipV="1">
              <a:off x="6217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 userDrawn="1"/>
          </p:nvCxnSpPr>
          <p:spPr>
            <a:xfrm flipV="1">
              <a:off x="6309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 userDrawn="1"/>
          </p:nvCxnSpPr>
          <p:spPr>
            <a:xfrm flipV="1">
              <a:off x="6400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 userDrawn="1"/>
          </p:nvCxnSpPr>
          <p:spPr>
            <a:xfrm flipV="1">
              <a:off x="6492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 userDrawn="1"/>
          </p:nvCxnSpPr>
          <p:spPr>
            <a:xfrm flipV="1">
              <a:off x="6583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 userDrawn="1"/>
          </p:nvCxnSpPr>
          <p:spPr>
            <a:xfrm flipV="1">
              <a:off x="6675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 userDrawn="1"/>
          </p:nvCxnSpPr>
          <p:spPr>
            <a:xfrm flipV="1">
              <a:off x="6766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 userDrawn="1"/>
          </p:nvCxnSpPr>
          <p:spPr>
            <a:xfrm flipV="1">
              <a:off x="6858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 userDrawn="1"/>
          </p:nvCxnSpPr>
          <p:spPr>
            <a:xfrm flipV="1">
              <a:off x="6949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 userDrawn="1"/>
          </p:nvCxnSpPr>
          <p:spPr>
            <a:xfrm flipV="1">
              <a:off x="7040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 userDrawn="1"/>
          </p:nvCxnSpPr>
          <p:spPr>
            <a:xfrm flipV="1">
              <a:off x="7132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 userDrawn="1"/>
          </p:nvCxnSpPr>
          <p:spPr>
            <a:xfrm flipV="1">
              <a:off x="7223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 userDrawn="1"/>
          </p:nvCxnSpPr>
          <p:spPr>
            <a:xfrm flipV="1">
              <a:off x="7406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 userDrawn="1"/>
          </p:nvCxnSpPr>
          <p:spPr>
            <a:xfrm flipV="1">
              <a:off x="7498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 userDrawn="1"/>
          </p:nvCxnSpPr>
          <p:spPr>
            <a:xfrm flipV="1">
              <a:off x="7589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flipV="1">
              <a:off x="7680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 userDrawn="1"/>
          </p:nvCxnSpPr>
          <p:spPr>
            <a:xfrm flipV="1">
              <a:off x="7772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 userDrawn="1"/>
          </p:nvCxnSpPr>
          <p:spPr>
            <a:xfrm flipV="1">
              <a:off x="7863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 userDrawn="1"/>
          </p:nvCxnSpPr>
          <p:spPr>
            <a:xfrm flipV="1">
              <a:off x="7955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 userDrawn="1"/>
          </p:nvCxnSpPr>
          <p:spPr>
            <a:xfrm flipV="1">
              <a:off x="8046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 userDrawn="1"/>
          </p:nvCxnSpPr>
          <p:spPr>
            <a:xfrm flipV="1">
              <a:off x="8138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 userDrawn="1"/>
          </p:nvCxnSpPr>
          <p:spPr>
            <a:xfrm flipV="1">
              <a:off x="8229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 userDrawn="1"/>
          </p:nvCxnSpPr>
          <p:spPr>
            <a:xfrm flipV="1">
              <a:off x="8321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 userDrawn="1"/>
          </p:nvCxnSpPr>
          <p:spPr>
            <a:xfrm flipV="1">
              <a:off x="8412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 userDrawn="1"/>
          </p:nvCxnSpPr>
          <p:spPr>
            <a:xfrm flipV="1">
              <a:off x="8503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 userDrawn="1"/>
          </p:nvCxnSpPr>
          <p:spPr>
            <a:xfrm flipV="1">
              <a:off x="8595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 flipV="1">
              <a:off x="8686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 userDrawn="1"/>
          </p:nvCxnSpPr>
          <p:spPr>
            <a:xfrm flipV="1">
              <a:off x="8778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 userDrawn="1"/>
          </p:nvCxnSpPr>
          <p:spPr>
            <a:xfrm flipV="1">
              <a:off x="8869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 userDrawn="1"/>
          </p:nvCxnSpPr>
          <p:spPr>
            <a:xfrm flipV="1">
              <a:off x="8961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 userDrawn="1"/>
          </p:nvCxnSpPr>
          <p:spPr>
            <a:xfrm flipV="1">
              <a:off x="9052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 userDrawn="1"/>
          </p:nvCxnSpPr>
          <p:spPr>
            <a:xfrm flipV="1">
              <a:off x="9144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 userDrawn="1"/>
          </p:nvCxnSpPr>
          <p:spPr>
            <a:xfrm flipV="1">
              <a:off x="9235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 userDrawn="1"/>
          </p:nvCxnSpPr>
          <p:spPr>
            <a:xfrm flipV="1">
              <a:off x="9326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 userDrawn="1"/>
          </p:nvCxnSpPr>
          <p:spPr>
            <a:xfrm flipV="1">
              <a:off x="9418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 flipV="1">
              <a:off x="9509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 flipV="1">
              <a:off x="9601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 userDrawn="1"/>
          </p:nvCxnSpPr>
          <p:spPr>
            <a:xfrm flipV="1">
              <a:off x="9692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 userDrawn="1"/>
          </p:nvCxnSpPr>
          <p:spPr>
            <a:xfrm flipV="1">
              <a:off x="9784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 flipV="1">
              <a:off x="9875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 userDrawn="1"/>
          </p:nvCxnSpPr>
          <p:spPr>
            <a:xfrm flipV="1">
              <a:off x="9966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 userDrawn="1"/>
          </p:nvCxnSpPr>
          <p:spPr>
            <a:xfrm flipV="1">
              <a:off x="10058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 userDrawn="1"/>
          </p:nvCxnSpPr>
          <p:spPr>
            <a:xfrm flipV="1">
              <a:off x="10149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 userDrawn="1"/>
          </p:nvCxnSpPr>
          <p:spPr>
            <a:xfrm flipV="1">
              <a:off x="10241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 userDrawn="1"/>
          </p:nvCxnSpPr>
          <p:spPr>
            <a:xfrm flipV="1">
              <a:off x="10332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 userDrawn="1"/>
          </p:nvCxnSpPr>
          <p:spPr>
            <a:xfrm flipV="1">
              <a:off x="10424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 userDrawn="1"/>
          </p:nvCxnSpPr>
          <p:spPr>
            <a:xfrm flipV="1">
              <a:off x="10515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 userDrawn="1"/>
          </p:nvCxnSpPr>
          <p:spPr>
            <a:xfrm flipV="1">
              <a:off x="10607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 userDrawn="1"/>
          </p:nvCxnSpPr>
          <p:spPr>
            <a:xfrm flipV="1">
              <a:off x="10698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 userDrawn="1"/>
          </p:nvCxnSpPr>
          <p:spPr>
            <a:xfrm flipV="1">
              <a:off x="10789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 flipV="1">
              <a:off x="10881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 userDrawn="1"/>
          </p:nvCxnSpPr>
          <p:spPr>
            <a:xfrm flipV="1">
              <a:off x="11064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 userDrawn="1"/>
          </p:nvCxnSpPr>
          <p:spPr>
            <a:xfrm flipV="1">
              <a:off x="11155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 userDrawn="1"/>
          </p:nvCxnSpPr>
          <p:spPr>
            <a:xfrm flipV="1">
              <a:off x="11247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 userDrawn="1"/>
          </p:nvCxnSpPr>
          <p:spPr>
            <a:xfrm flipV="1">
              <a:off x="11338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 userDrawn="1"/>
          </p:nvCxnSpPr>
          <p:spPr>
            <a:xfrm flipV="1">
              <a:off x="11430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 userDrawn="1"/>
          </p:nvCxnSpPr>
          <p:spPr>
            <a:xfrm flipV="1">
              <a:off x="11521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 userDrawn="1"/>
          </p:nvCxnSpPr>
          <p:spPr>
            <a:xfrm flipV="1">
              <a:off x="11612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 userDrawn="1"/>
          </p:nvCxnSpPr>
          <p:spPr>
            <a:xfrm flipV="1">
              <a:off x="11704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 userDrawn="1"/>
          </p:nvCxnSpPr>
          <p:spPr>
            <a:xfrm flipV="1">
              <a:off x="11795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 userDrawn="1"/>
          </p:nvCxnSpPr>
          <p:spPr>
            <a:xfrm flipV="1">
              <a:off x="11887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 userDrawn="1"/>
          </p:nvCxnSpPr>
          <p:spPr>
            <a:xfrm flipV="1">
              <a:off x="11978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 userDrawn="1"/>
          </p:nvCxnSpPr>
          <p:spPr>
            <a:xfrm flipV="1">
              <a:off x="12070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 userDrawn="1"/>
          </p:nvCxnSpPr>
          <p:spPr>
            <a:xfrm flipV="1">
              <a:off x="12161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 userDrawn="1"/>
          </p:nvCxnSpPr>
          <p:spPr>
            <a:xfrm flipV="1">
              <a:off x="12252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 userDrawn="1"/>
          </p:nvCxnSpPr>
          <p:spPr>
            <a:xfrm flipV="1">
              <a:off x="12344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 userDrawn="1"/>
          </p:nvCxnSpPr>
          <p:spPr>
            <a:xfrm flipV="1">
              <a:off x="12435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 userDrawn="1"/>
          </p:nvCxnSpPr>
          <p:spPr>
            <a:xfrm flipV="1">
              <a:off x="12527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 userDrawn="1"/>
          </p:nvCxnSpPr>
          <p:spPr>
            <a:xfrm flipV="1">
              <a:off x="12618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 userDrawn="1"/>
          </p:nvCxnSpPr>
          <p:spPr>
            <a:xfrm flipV="1">
              <a:off x="12710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 userDrawn="1"/>
          </p:nvCxnSpPr>
          <p:spPr>
            <a:xfrm flipV="1">
              <a:off x="12801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 userDrawn="1"/>
          </p:nvCxnSpPr>
          <p:spPr>
            <a:xfrm flipV="1">
              <a:off x="12893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 userDrawn="1"/>
          </p:nvCxnSpPr>
          <p:spPr>
            <a:xfrm flipV="1">
              <a:off x="12984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 userDrawn="1"/>
          </p:nvCxnSpPr>
          <p:spPr>
            <a:xfrm flipV="1">
              <a:off x="13075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 userDrawn="1"/>
          </p:nvCxnSpPr>
          <p:spPr>
            <a:xfrm flipV="1">
              <a:off x="13167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 userDrawn="1"/>
          </p:nvCxnSpPr>
          <p:spPr>
            <a:xfrm flipV="1">
              <a:off x="13258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 userDrawn="1"/>
          </p:nvCxnSpPr>
          <p:spPr>
            <a:xfrm flipV="1">
              <a:off x="13350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 userDrawn="1"/>
          </p:nvCxnSpPr>
          <p:spPr>
            <a:xfrm flipV="1">
              <a:off x="13441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 userDrawn="1"/>
          </p:nvCxnSpPr>
          <p:spPr>
            <a:xfrm flipV="1">
              <a:off x="13533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 userDrawn="1"/>
          </p:nvCxnSpPr>
          <p:spPr>
            <a:xfrm flipV="1">
              <a:off x="13624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 userDrawn="1"/>
          </p:nvCxnSpPr>
          <p:spPr>
            <a:xfrm flipV="1">
              <a:off x="13716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 userDrawn="1"/>
          </p:nvCxnSpPr>
          <p:spPr>
            <a:xfrm flipV="1">
              <a:off x="13807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 userDrawn="1"/>
          </p:nvCxnSpPr>
          <p:spPr>
            <a:xfrm flipV="1">
              <a:off x="13898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 userDrawn="1"/>
          </p:nvCxnSpPr>
          <p:spPr>
            <a:xfrm flipV="1">
              <a:off x="13990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 userDrawn="1"/>
          </p:nvCxnSpPr>
          <p:spPr>
            <a:xfrm flipV="1">
              <a:off x="14081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 userDrawn="1"/>
          </p:nvCxnSpPr>
          <p:spPr>
            <a:xfrm>
              <a:off x="0" y="914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 userDrawn="1"/>
          </p:nvCxnSpPr>
          <p:spPr>
            <a:xfrm>
              <a:off x="457200" y="548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 userDrawn="1"/>
          </p:nvCxnSpPr>
          <p:spPr>
            <a:xfrm>
              <a:off x="457200" y="640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 userDrawn="1"/>
          </p:nvCxnSpPr>
          <p:spPr>
            <a:xfrm>
              <a:off x="457200" y="731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 userDrawn="1"/>
          </p:nvCxnSpPr>
          <p:spPr>
            <a:xfrm>
              <a:off x="457200" y="822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 userDrawn="1"/>
          </p:nvCxnSpPr>
          <p:spPr>
            <a:xfrm>
              <a:off x="0" y="1371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 userDrawn="1"/>
          </p:nvCxnSpPr>
          <p:spPr>
            <a:xfrm>
              <a:off x="457200" y="1005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 userDrawn="1"/>
          </p:nvCxnSpPr>
          <p:spPr>
            <a:xfrm>
              <a:off x="457200" y="1097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 userDrawn="1"/>
          </p:nvCxnSpPr>
          <p:spPr>
            <a:xfrm>
              <a:off x="457200" y="1188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 userDrawn="1"/>
          </p:nvCxnSpPr>
          <p:spPr>
            <a:xfrm>
              <a:off x="457200" y="1280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 userDrawn="1"/>
          </p:nvCxnSpPr>
          <p:spPr>
            <a:xfrm>
              <a:off x="0" y="18288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 userDrawn="1"/>
          </p:nvCxnSpPr>
          <p:spPr>
            <a:xfrm>
              <a:off x="457200" y="1463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 userDrawn="1"/>
          </p:nvCxnSpPr>
          <p:spPr>
            <a:xfrm>
              <a:off x="457200" y="1554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 userDrawn="1"/>
          </p:nvCxnSpPr>
          <p:spPr>
            <a:xfrm>
              <a:off x="457200" y="1645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 userDrawn="1"/>
          </p:nvCxnSpPr>
          <p:spPr>
            <a:xfrm>
              <a:off x="457200" y="1737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 userDrawn="1"/>
          </p:nvCxnSpPr>
          <p:spPr>
            <a:xfrm>
              <a:off x="0" y="2286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 userDrawn="1"/>
          </p:nvCxnSpPr>
          <p:spPr>
            <a:xfrm>
              <a:off x="457200" y="1920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 userDrawn="1"/>
          </p:nvCxnSpPr>
          <p:spPr>
            <a:xfrm>
              <a:off x="457200" y="2011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 userDrawn="1"/>
          </p:nvCxnSpPr>
          <p:spPr>
            <a:xfrm>
              <a:off x="457200" y="2103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 userDrawn="1"/>
          </p:nvCxnSpPr>
          <p:spPr>
            <a:xfrm>
              <a:off x="457200" y="2194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 userDrawn="1"/>
          </p:nvCxnSpPr>
          <p:spPr>
            <a:xfrm>
              <a:off x="0" y="2743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 userDrawn="1"/>
          </p:nvCxnSpPr>
          <p:spPr>
            <a:xfrm>
              <a:off x="457200" y="2377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 userDrawn="1"/>
          </p:nvCxnSpPr>
          <p:spPr>
            <a:xfrm>
              <a:off x="457200" y="2468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 userDrawn="1"/>
          </p:nvCxnSpPr>
          <p:spPr>
            <a:xfrm>
              <a:off x="457200" y="2560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 userDrawn="1"/>
          </p:nvCxnSpPr>
          <p:spPr>
            <a:xfrm>
              <a:off x="457200" y="2651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 userDrawn="1"/>
          </p:nvCxnSpPr>
          <p:spPr>
            <a:xfrm>
              <a:off x="0" y="3200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 userDrawn="1"/>
          </p:nvCxnSpPr>
          <p:spPr>
            <a:xfrm>
              <a:off x="457200" y="2834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 userDrawn="1"/>
          </p:nvCxnSpPr>
          <p:spPr>
            <a:xfrm>
              <a:off x="457200" y="2926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 userDrawn="1"/>
          </p:nvCxnSpPr>
          <p:spPr>
            <a:xfrm>
              <a:off x="457200" y="3017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 userDrawn="1"/>
          </p:nvCxnSpPr>
          <p:spPr>
            <a:xfrm>
              <a:off x="457200" y="3108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 userDrawn="1"/>
          </p:nvCxnSpPr>
          <p:spPr>
            <a:xfrm>
              <a:off x="0" y="3657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 userDrawn="1"/>
          </p:nvCxnSpPr>
          <p:spPr>
            <a:xfrm>
              <a:off x="457200" y="3291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 userDrawn="1"/>
          </p:nvCxnSpPr>
          <p:spPr>
            <a:xfrm>
              <a:off x="457200" y="3383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 userDrawn="1"/>
          </p:nvCxnSpPr>
          <p:spPr>
            <a:xfrm>
              <a:off x="457200" y="3474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 userDrawn="1"/>
          </p:nvCxnSpPr>
          <p:spPr>
            <a:xfrm>
              <a:off x="457200" y="3566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 userDrawn="1"/>
          </p:nvCxnSpPr>
          <p:spPr>
            <a:xfrm>
              <a:off x="457200" y="3749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 userDrawn="1"/>
          </p:nvCxnSpPr>
          <p:spPr>
            <a:xfrm>
              <a:off x="457200" y="3840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 userDrawn="1"/>
          </p:nvCxnSpPr>
          <p:spPr>
            <a:xfrm>
              <a:off x="457200" y="3931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 userDrawn="1"/>
          </p:nvCxnSpPr>
          <p:spPr>
            <a:xfrm>
              <a:off x="457200" y="4023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 userDrawn="1"/>
          </p:nvCxnSpPr>
          <p:spPr>
            <a:xfrm>
              <a:off x="0" y="4572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 userDrawn="1"/>
          </p:nvCxnSpPr>
          <p:spPr>
            <a:xfrm>
              <a:off x="457200" y="4206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 userDrawn="1"/>
          </p:nvCxnSpPr>
          <p:spPr>
            <a:xfrm>
              <a:off x="457200" y="4297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 userDrawn="1"/>
          </p:nvCxnSpPr>
          <p:spPr>
            <a:xfrm>
              <a:off x="457200" y="4389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 userDrawn="1"/>
          </p:nvCxnSpPr>
          <p:spPr>
            <a:xfrm>
              <a:off x="457200" y="4480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 userDrawn="1"/>
          </p:nvCxnSpPr>
          <p:spPr>
            <a:xfrm>
              <a:off x="0" y="5029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 userDrawn="1"/>
          </p:nvCxnSpPr>
          <p:spPr>
            <a:xfrm>
              <a:off x="457200" y="4663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 userDrawn="1"/>
          </p:nvCxnSpPr>
          <p:spPr>
            <a:xfrm>
              <a:off x="457200" y="4754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 userDrawn="1"/>
          </p:nvCxnSpPr>
          <p:spPr>
            <a:xfrm>
              <a:off x="457200" y="4846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 userDrawn="1"/>
          </p:nvCxnSpPr>
          <p:spPr>
            <a:xfrm>
              <a:off x="457200" y="4937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 userDrawn="1"/>
          </p:nvCxnSpPr>
          <p:spPr>
            <a:xfrm>
              <a:off x="0" y="5486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 userDrawn="1"/>
          </p:nvCxnSpPr>
          <p:spPr>
            <a:xfrm>
              <a:off x="457200" y="5120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 userDrawn="1"/>
          </p:nvCxnSpPr>
          <p:spPr>
            <a:xfrm>
              <a:off x="457200" y="5212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 userDrawn="1"/>
          </p:nvCxnSpPr>
          <p:spPr>
            <a:xfrm>
              <a:off x="457200" y="5303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 userDrawn="1"/>
          </p:nvCxnSpPr>
          <p:spPr>
            <a:xfrm>
              <a:off x="457200" y="5394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 userDrawn="1"/>
          </p:nvCxnSpPr>
          <p:spPr>
            <a:xfrm>
              <a:off x="0" y="5943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 userDrawn="1"/>
          </p:nvCxnSpPr>
          <p:spPr>
            <a:xfrm>
              <a:off x="457200" y="5577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 userDrawn="1"/>
          </p:nvCxnSpPr>
          <p:spPr>
            <a:xfrm>
              <a:off x="457200" y="5669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 userDrawn="1"/>
          </p:nvCxnSpPr>
          <p:spPr>
            <a:xfrm>
              <a:off x="457200" y="5760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 userDrawn="1"/>
          </p:nvCxnSpPr>
          <p:spPr>
            <a:xfrm>
              <a:off x="457200" y="5852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 userDrawn="1"/>
          </p:nvCxnSpPr>
          <p:spPr>
            <a:xfrm>
              <a:off x="0" y="64008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 userDrawn="1"/>
          </p:nvCxnSpPr>
          <p:spPr>
            <a:xfrm>
              <a:off x="457200" y="6035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 userDrawn="1"/>
          </p:nvCxnSpPr>
          <p:spPr>
            <a:xfrm>
              <a:off x="457200" y="6126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 userDrawn="1"/>
          </p:nvCxnSpPr>
          <p:spPr>
            <a:xfrm>
              <a:off x="457200" y="6217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 userDrawn="1"/>
          </p:nvCxnSpPr>
          <p:spPr>
            <a:xfrm>
              <a:off x="457200" y="6309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 userDrawn="1"/>
          </p:nvCxnSpPr>
          <p:spPr>
            <a:xfrm>
              <a:off x="0" y="6858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 userDrawn="1"/>
          </p:nvCxnSpPr>
          <p:spPr>
            <a:xfrm>
              <a:off x="457200" y="6492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 userDrawn="1"/>
          </p:nvCxnSpPr>
          <p:spPr>
            <a:xfrm>
              <a:off x="457200" y="6583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 userDrawn="1"/>
          </p:nvCxnSpPr>
          <p:spPr>
            <a:xfrm>
              <a:off x="457200" y="6675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 userDrawn="1"/>
          </p:nvCxnSpPr>
          <p:spPr>
            <a:xfrm>
              <a:off x="457200" y="6766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 userDrawn="1"/>
          </p:nvCxnSpPr>
          <p:spPr>
            <a:xfrm>
              <a:off x="0" y="7315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 userDrawn="1"/>
          </p:nvCxnSpPr>
          <p:spPr>
            <a:xfrm>
              <a:off x="457200" y="6949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 userDrawn="1"/>
          </p:nvCxnSpPr>
          <p:spPr>
            <a:xfrm>
              <a:off x="457200" y="7040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 userDrawn="1"/>
          </p:nvCxnSpPr>
          <p:spPr>
            <a:xfrm>
              <a:off x="457200" y="7132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 userDrawn="1"/>
          </p:nvCxnSpPr>
          <p:spPr>
            <a:xfrm>
              <a:off x="457200" y="7223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 userDrawn="1"/>
          </p:nvCxnSpPr>
          <p:spPr>
            <a:xfrm>
              <a:off x="457200" y="7406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 userDrawn="1"/>
          </p:nvCxnSpPr>
          <p:spPr>
            <a:xfrm>
              <a:off x="457200" y="7498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 userDrawn="1"/>
          </p:nvCxnSpPr>
          <p:spPr>
            <a:xfrm>
              <a:off x="457200" y="7589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 userDrawn="1"/>
          </p:nvCxnSpPr>
          <p:spPr>
            <a:xfrm>
              <a:off x="457200" y="7680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 userDrawn="1"/>
          </p:nvCxnSpPr>
          <p:spPr>
            <a:xfrm flipV="1">
              <a:off x="502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 userDrawn="1"/>
          </p:nvCxnSpPr>
          <p:spPr>
            <a:xfrm flipV="1">
              <a:off x="594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 userDrawn="1"/>
          </p:nvCxnSpPr>
          <p:spPr>
            <a:xfrm flipV="1">
              <a:off x="685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 userDrawn="1"/>
          </p:nvCxnSpPr>
          <p:spPr>
            <a:xfrm flipV="1">
              <a:off x="777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 userDrawn="1"/>
          </p:nvCxnSpPr>
          <p:spPr>
            <a:xfrm flipV="1">
              <a:off x="868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 userDrawn="1"/>
          </p:nvCxnSpPr>
          <p:spPr>
            <a:xfrm flipV="1">
              <a:off x="960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 userDrawn="1"/>
          </p:nvCxnSpPr>
          <p:spPr>
            <a:xfrm flipV="1">
              <a:off x="1051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 userDrawn="1"/>
          </p:nvCxnSpPr>
          <p:spPr>
            <a:xfrm flipV="1">
              <a:off x="1143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 userDrawn="1"/>
          </p:nvCxnSpPr>
          <p:spPr>
            <a:xfrm flipV="1">
              <a:off x="1234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 userDrawn="1"/>
          </p:nvCxnSpPr>
          <p:spPr>
            <a:xfrm flipV="1">
              <a:off x="1325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 userDrawn="1"/>
          </p:nvCxnSpPr>
          <p:spPr>
            <a:xfrm flipV="1">
              <a:off x="1417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 userDrawn="1"/>
          </p:nvCxnSpPr>
          <p:spPr>
            <a:xfrm flipV="1">
              <a:off x="1508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 userDrawn="1"/>
          </p:nvCxnSpPr>
          <p:spPr>
            <a:xfrm flipV="1">
              <a:off x="1600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 userDrawn="1"/>
          </p:nvCxnSpPr>
          <p:spPr>
            <a:xfrm flipV="1">
              <a:off x="1691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 userDrawn="1"/>
          </p:nvCxnSpPr>
          <p:spPr>
            <a:xfrm flipV="1">
              <a:off x="1783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 userDrawn="1"/>
          </p:nvCxnSpPr>
          <p:spPr>
            <a:xfrm flipV="1">
              <a:off x="1874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 userDrawn="1"/>
          </p:nvCxnSpPr>
          <p:spPr>
            <a:xfrm flipV="1">
              <a:off x="1965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 userDrawn="1"/>
          </p:nvCxnSpPr>
          <p:spPr>
            <a:xfrm flipV="1">
              <a:off x="2057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 userDrawn="1"/>
          </p:nvCxnSpPr>
          <p:spPr>
            <a:xfrm flipV="1">
              <a:off x="2148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 userDrawn="1"/>
          </p:nvCxnSpPr>
          <p:spPr>
            <a:xfrm flipV="1">
              <a:off x="2240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 userDrawn="1"/>
          </p:nvCxnSpPr>
          <p:spPr>
            <a:xfrm flipV="1">
              <a:off x="2331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 userDrawn="1"/>
          </p:nvCxnSpPr>
          <p:spPr>
            <a:xfrm flipV="1">
              <a:off x="2423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 userDrawn="1"/>
          </p:nvCxnSpPr>
          <p:spPr>
            <a:xfrm flipV="1">
              <a:off x="2514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 userDrawn="1"/>
          </p:nvCxnSpPr>
          <p:spPr>
            <a:xfrm flipV="1">
              <a:off x="2606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 userDrawn="1"/>
          </p:nvCxnSpPr>
          <p:spPr>
            <a:xfrm flipV="1">
              <a:off x="2697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 userDrawn="1"/>
          </p:nvCxnSpPr>
          <p:spPr>
            <a:xfrm flipV="1">
              <a:off x="2788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 userDrawn="1"/>
          </p:nvCxnSpPr>
          <p:spPr>
            <a:xfrm flipV="1">
              <a:off x="2880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 userDrawn="1"/>
          </p:nvCxnSpPr>
          <p:spPr>
            <a:xfrm flipV="1">
              <a:off x="2971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 userDrawn="1"/>
          </p:nvCxnSpPr>
          <p:spPr>
            <a:xfrm flipV="1">
              <a:off x="3063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 userDrawn="1"/>
          </p:nvCxnSpPr>
          <p:spPr>
            <a:xfrm flipV="1">
              <a:off x="3154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 userDrawn="1"/>
          </p:nvCxnSpPr>
          <p:spPr>
            <a:xfrm flipV="1">
              <a:off x="3246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 userDrawn="1"/>
          </p:nvCxnSpPr>
          <p:spPr>
            <a:xfrm flipV="1">
              <a:off x="3337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 userDrawn="1"/>
          </p:nvCxnSpPr>
          <p:spPr>
            <a:xfrm flipV="1">
              <a:off x="3429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 userDrawn="1"/>
          </p:nvCxnSpPr>
          <p:spPr>
            <a:xfrm flipV="1">
              <a:off x="3520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 userDrawn="1"/>
          </p:nvCxnSpPr>
          <p:spPr>
            <a:xfrm flipV="1">
              <a:off x="3611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 userDrawn="1"/>
          </p:nvCxnSpPr>
          <p:spPr>
            <a:xfrm flipV="1">
              <a:off x="3703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 userDrawn="1"/>
          </p:nvCxnSpPr>
          <p:spPr>
            <a:xfrm flipV="1">
              <a:off x="3794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 userDrawn="1"/>
          </p:nvCxnSpPr>
          <p:spPr>
            <a:xfrm flipV="1">
              <a:off x="3886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 userDrawn="1"/>
          </p:nvCxnSpPr>
          <p:spPr>
            <a:xfrm flipV="1">
              <a:off x="3977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 userDrawn="1"/>
          </p:nvCxnSpPr>
          <p:spPr>
            <a:xfrm flipV="1">
              <a:off x="4069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 userDrawn="1"/>
          </p:nvCxnSpPr>
          <p:spPr>
            <a:xfrm flipV="1">
              <a:off x="4160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 userDrawn="1"/>
          </p:nvCxnSpPr>
          <p:spPr>
            <a:xfrm flipV="1">
              <a:off x="4251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 userDrawn="1"/>
          </p:nvCxnSpPr>
          <p:spPr>
            <a:xfrm flipV="1">
              <a:off x="4343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 userDrawn="1"/>
          </p:nvCxnSpPr>
          <p:spPr>
            <a:xfrm flipV="1">
              <a:off x="4434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 userDrawn="1"/>
          </p:nvCxnSpPr>
          <p:spPr>
            <a:xfrm flipV="1">
              <a:off x="4526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 userDrawn="1"/>
          </p:nvCxnSpPr>
          <p:spPr>
            <a:xfrm flipV="1">
              <a:off x="4617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 userDrawn="1"/>
          </p:nvCxnSpPr>
          <p:spPr>
            <a:xfrm flipV="1">
              <a:off x="4709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 userDrawn="1"/>
          </p:nvCxnSpPr>
          <p:spPr>
            <a:xfrm flipV="1">
              <a:off x="4800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 userDrawn="1"/>
          </p:nvCxnSpPr>
          <p:spPr>
            <a:xfrm flipV="1">
              <a:off x="4892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 userDrawn="1"/>
          </p:nvCxnSpPr>
          <p:spPr>
            <a:xfrm flipV="1">
              <a:off x="4983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 userDrawn="1"/>
          </p:nvCxnSpPr>
          <p:spPr>
            <a:xfrm flipV="1">
              <a:off x="5074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 userDrawn="1"/>
          </p:nvCxnSpPr>
          <p:spPr>
            <a:xfrm flipV="1">
              <a:off x="5166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 userDrawn="1"/>
          </p:nvCxnSpPr>
          <p:spPr>
            <a:xfrm flipV="1">
              <a:off x="5257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 userDrawn="1"/>
          </p:nvCxnSpPr>
          <p:spPr>
            <a:xfrm flipV="1">
              <a:off x="5349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 userDrawn="1"/>
          </p:nvCxnSpPr>
          <p:spPr>
            <a:xfrm flipV="1">
              <a:off x="5440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 userDrawn="1"/>
          </p:nvCxnSpPr>
          <p:spPr>
            <a:xfrm flipV="1">
              <a:off x="5532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 userDrawn="1"/>
          </p:nvCxnSpPr>
          <p:spPr>
            <a:xfrm flipV="1">
              <a:off x="5623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 userDrawn="1"/>
          </p:nvCxnSpPr>
          <p:spPr>
            <a:xfrm flipV="1">
              <a:off x="5715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 userDrawn="1"/>
          </p:nvCxnSpPr>
          <p:spPr>
            <a:xfrm flipV="1">
              <a:off x="5806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 userDrawn="1"/>
          </p:nvCxnSpPr>
          <p:spPr>
            <a:xfrm flipV="1">
              <a:off x="5897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 userDrawn="1"/>
          </p:nvCxnSpPr>
          <p:spPr>
            <a:xfrm flipV="1">
              <a:off x="5989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 userDrawn="1"/>
          </p:nvCxnSpPr>
          <p:spPr>
            <a:xfrm flipV="1">
              <a:off x="6080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 userDrawn="1"/>
          </p:nvCxnSpPr>
          <p:spPr>
            <a:xfrm flipV="1">
              <a:off x="6172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 userDrawn="1"/>
          </p:nvCxnSpPr>
          <p:spPr>
            <a:xfrm flipV="1">
              <a:off x="6263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 userDrawn="1"/>
          </p:nvCxnSpPr>
          <p:spPr>
            <a:xfrm flipV="1">
              <a:off x="6355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 userDrawn="1"/>
          </p:nvCxnSpPr>
          <p:spPr>
            <a:xfrm flipV="1">
              <a:off x="6446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 userDrawn="1"/>
          </p:nvCxnSpPr>
          <p:spPr>
            <a:xfrm flipV="1">
              <a:off x="6537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 userDrawn="1"/>
          </p:nvCxnSpPr>
          <p:spPr>
            <a:xfrm flipV="1">
              <a:off x="6629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 userDrawn="1"/>
          </p:nvCxnSpPr>
          <p:spPr>
            <a:xfrm flipV="1">
              <a:off x="6720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 userDrawn="1"/>
          </p:nvCxnSpPr>
          <p:spPr>
            <a:xfrm flipV="1">
              <a:off x="6812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 userDrawn="1"/>
          </p:nvCxnSpPr>
          <p:spPr>
            <a:xfrm flipV="1">
              <a:off x="6903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/>
            <p:nvPr userDrawn="1"/>
          </p:nvCxnSpPr>
          <p:spPr>
            <a:xfrm flipV="1">
              <a:off x="6995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 userDrawn="1"/>
          </p:nvCxnSpPr>
          <p:spPr>
            <a:xfrm flipV="1">
              <a:off x="7086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 userDrawn="1"/>
          </p:nvCxnSpPr>
          <p:spPr>
            <a:xfrm flipV="1">
              <a:off x="7178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 userDrawn="1"/>
          </p:nvCxnSpPr>
          <p:spPr>
            <a:xfrm flipV="1">
              <a:off x="7269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 userDrawn="1"/>
          </p:nvCxnSpPr>
          <p:spPr>
            <a:xfrm flipV="1">
              <a:off x="7360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 userDrawn="1"/>
          </p:nvCxnSpPr>
          <p:spPr>
            <a:xfrm flipV="1">
              <a:off x="7452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 userDrawn="1"/>
          </p:nvCxnSpPr>
          <p:spPr>
            <a:xfrm flipV="1">
              <a:off x="7543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 userDrawn="1"/>
          </p:nvCxnSpPr>
          <p:spPr>
            <a:xfrm flipV="1">
              <a:off x="7635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 userDrawn="1"/>
          </p:nvCxnSpPr>
          <p:spPr>
            <a:xfrm flipV="1">
              <a:off x="7726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 userDrawn="1"/>
          </p:nvCxnSpPr>
          <p:spPr>
            <a:xfrm flipV="1">
              <a:off x="7818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 userDrawn="1"/>
          </p:nvCxnSpPr>
          <p:spPr>
            <a:xfrm flipV="1">
              <a:off x="7909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 userDrawn="1"/>
          </p:nvCxnSpPr>
          <p:spPr>
            <a:xfrm flipV="1">
              <a:off x="8001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 userDrawn="1"/>
          </p:nvCxnSpPr>
          <p:spPr>
            <a:xfrm flipV="1">
              <a:off x="8092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 userDrawn="1"/>
          </p:nvCxnSpPr>
          <p:spPr>
            <a:xfrm flipV="1">
              <a:off x="8183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/>
            <p:nvPr userDrawn="1"/>
          </p:nvCxnSpPr>
          <p:spPr>
            <a:xfrm flipV="1">
              <a:off x="8275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/>
            <p:nvPr userDrawn="1"/>
          </p:nvCxnSpPr>
          <p:spPr>
            <a:xfrm flipV="1">
              <a:off x="8366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/>
            <p:nvPr userDrawn="1"/>
          </p:nvCxnSpPr>
          <p:spPr>
            <a:xfrm flipV="1">
              <a:off x="8458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 userDrawn="1"/>
          </p:nvCxnSpPr>
          <p:spPr>
            <a:xfrm flipV="1">
              <a:off x="8549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/>
            <p:nvPr userDrawn="1"/>
          </p:nvCxnSpPr>
          <p:spPr>
            <a:xfrm flipV="1">
              <a:off x="8641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 userDrawn="1"/>
          </p:nvCxnSpPr>
          <p:spPr>
            <a:xfrm flipV="1">
              <a:off x="8732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 userDrawn="1"/>
          </p:nvCxnSpPr>
          <p:spPr>
            <a:xfrm flipV="1">
              <a:off x="8823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 userDrawn="1"/>
          </p:nvCxnSpPr>
          <p:spPr>
            <a:xfrm flipV="1">
              <a:off x="8915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 userDrawn="1"/>
          </p:nvCxnSpPr>
          <p:spPr>
            <a:xfrm flipV="1">
              <a:off x="9006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 userDrawn="1"/>
          </p:nvCxnSpPr>
          <p:spPr>
            <a:xfrm flipV="1">
              <a:off x="9098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 userDrawn="1"/>
          </p:nvCxnSpPr>
          <p:spPr>
            <a:xfrm flipV="1">
              <a:off x="9189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/>
            <p:nvPr userDrawn="1"/>
          </p:nvCxnSpPr>
          <p:spPr>
            <a:xfrm flipV="1">
              <a:off x="9281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/>
            <p:nvPr userDrawn="1"/>
          </p:nvCxnSpPr>
          <p:spPr>
            <a:xfrm flipV="1">
              <a:off x="9372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 userDrawn="1"/>
          </p:nvCxnSpPr>
          <p:spPr>
            <a:xfrm flipV="1">
              <a:off x="9464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 userDrawn="1"/>
          </p:nvCxnSpPr>
          <p:spPr>
            <a:xfrm flipV="1">
              <a:off x="9555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 userDrawn="1"/>
          </p:nvCxnSpPr>
          <p:spPr>
            <a:xfrm flipV="1">
              <a:off x="9646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 userDrawn="1"/>
          </p:nvCxnSpPr>
          <p:spPr>
            <a:xfrm flipV="1">
              <a:off x="9738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 userDrawn="1"/>
          </p:nvCxnSpPr>
          <p:spPr>
            <a:xfrm flipV="1">
              <a:off x="9829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 userDrawn="1"/>
          </p:nvCxnSpPr>
          <p:spPr>
            <a:xfrm flipV="1">
              <a:off x="9921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 userDrawn="1"/>
          </p:nvCxnSpPr>
          <p:spPr>
            <a:xfrm flipV="1">
              <a:off x="10012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 userDrawn="1"/>
          </p:nvCxnSpPr>
          <p:spPr>
            <a:xfrm flipV="1">
              <a:off x="10104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/>
            <p:nvPr userDrawn="1"/>
          </p:nvCxnSpPr>
          <p:spPr>
            <a:xfrm flipV="1">
              <a:off x="10195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/>
            <p:nvPr userDrawn="1"/>
          </p:nvCxnSpPr>
          <p:spPr>
            <a:xfrm flipV="1">
              <a:off x="10287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/>
            <p:cNvCxnSpPr/>
            <p:nvPr userDrawn="1"/>
          </p:nvCxnSpPr>
          <p:spPr>
            <a:xfrm flipV="1">
              <a:off x="10378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/>
            <p:nvPr userDrawn="1"/>
          </p:nvCxnSpPr>
          <p:spPr>
            <a:xfrm flipV="1">
              <a:off x="10469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 userDrawn="1"/>
          </p:nvCxnSpPr>
          <p:spPr>
            <a:xfrm flipV="1">
              <a:off x="10561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/>
            <p:nvPr userDrawn="1"/>
          </p:nvCxnSpPr>
          <p:spPr>
            <a:xfrm flipV="1">
              <a:off x="10652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/>
            <p:nvPr userDrawn="1"/>
          </p:nvCxnSpPr>
          <p:spPr>
            <a:xfrm flipV="1">
              <a:off x="10744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/>
            <p:nvPr userDrawn="1"/>
          </p:nvCxnSpPr>
          <p:spPr>
            <a:xfrm flipV="1">
              <a:off x="10835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 userDrawn="1"/>
          </p:nvCxnSpPr>
          <p:spPr>
            <a:xfrm flipV="1">
              <a:off x="10927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/>
            <p:nvPr userDrawn="1"/>
          </p:nvCxnSpPr>
          <p:spPr>
            <a:xfrm flipV="1">
              <a:off x="11018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/>
            <p:cNvCxnSpPr/>
            <p:nvPr userDrawn="1"/>
          </p:nvCxnSpPr>
          <p:spPr>
            <a:xfrm flipV="1">
              <a:off x="11109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/>
            <p:cNvCxnSpPr/>
            <p:nvPr userDrawn="1"/>
          </p:nvCxnSpPr>
          <p:spPr>
            <a:xfrm flipV="1">
              <a:off x="11201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 userDrawn="1"/>
          </p:nvCxnSpPr>
          <p:spPr>
            <a:xfrm flipV="1">
              <a:off x="11292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/>
            <p:nvPr userDrawn="1"/>
          </p:nvCxnSpPr>
          <p:spPr>
            <a:xfrm flipV="1">
              <a:off x="11384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/>
            <p:cNvCxnSpPr/>
            <p:nvPr userDrawn="1"/>
          </p:nvCxnSpPr>
          <p:spPr>
            <a:xfrm flipV="1">
              <a:off x="11475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 userDrawn="1"/>
          </p:nvCxnSpPr>
          <p:spPr>
            <a:xfrm flipV="1">
              <a:off x="11567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 userDrawn="1"/>
          </p:nvCxnSpPr>
          <p:spPr>
            <a:xfrm flipV="1">
              <a:off x="11658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/>
            <p:nvPr userDrawn="1"/>
          </p:nvCxnSpPr>
          <p:spPr>
            <a:xfrm flipV="1">
              <a:off x="11750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 userDrawn="1"/>
          </p:nvCxnSpPr>
          <p:spPr>
            <a:xfrm flipV="1">
              <a:off x="11841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 userDrawn="1"/>
          </p:nvCxnSpPr>
          <p:spPr>
            <a:xfrm flipV="1">
              <a:off x="11932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 userDrawn="1"/>
          </p:nvCxnSpPr>
          <p:spPr>
            <a:xfrm flipV="1">
              <a:off x="12024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 userDrawn="1"/>
          </p:nvCxnSpPr>
          <p:spPr>
            <a:xfrm flipV="1">
              <a:off x="12115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/>
            <p:nvPr userDrawn="1"/>
          </p:nvCxnSpPr>
          <p:spPr>
            <a:xfrm flipV="1">
              <a:off x="12207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/>
            <p:cNvCxnSpPr/>
            <p:nvPr userDrawn="1"/>
          </p:nvCxnSpPr>
          <p:spPr>
            <a:xfrm flipV="1">
              <a:off x="12298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/>
            <p:nvPr userDrawn="1"/>
          </p:nvCxnSpPr>
          <p:spPr>
            <a:xfrm flipV="1">
              <a:off x="12390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/>
            <p:nvPr userDrawn="1"/>
          </p:nvCxnSpPr>
          <p:spPr>
            <a:xfrm flipV="1">
              <a:off x="12481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 userDrawn="1"/>
          </p:nvCxnSpPr>
          <p:spPr>
            <a:xfrm flipV="1">
              <a:off x="12573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 userDrawn="1"/>
          </p:nvCxnSpPr>
          <p:spPr>
            <a:xfrm flipV="1">
              <a:off x="12664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 userDrawn="1"/>
          </p:nvCxnSpPr>
          <p:spPr>
            <a:xfrm flipV="1">
              <a:off x="12755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/>
            <p:cNvCxnSpPr/>
            <p:nvPr userDrawn="1"/>
          </p:nvCxnSpPr>
          <p:spPr>
            <a:xfrm flipV="1">
              <a:off x="12847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 userDrawn="1"/>
          </p:nvCxnSpPr>
          <p:spPr>
            <a:xfrm flipV="1">
              <a:off x="12938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 userDrawn="1"/>
          </p:nvCxnSpPr>
          <p:spPr>
            <a:xfrm flipV="1">
              <a:off x="13030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 userDrawn="1"/>
          </p:nvCxnSpPr>
          <p:spPr>
            <a:xfrm flipV="1">
              <a:off x="13121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 userDrawn="1"/>
          </p:nvCxnSpPr>
          <p:spPr>
            <a:xfrm flipV="1">
              <a:off x="13213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 userDrawn="1"/>
          </p:nvCxnSpPr>
          <p:spPr>
            <a:xfrm flipV="1">
              <a:off x="13304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/>
            <p:nvPr userDrawn="1"/>
          </p:nvCxnSpPr>
          <p:spPr>
            <a:xfrm flipV="1">
              <a:off x="13395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/>
            <p:nvPr userDrawn="1"/>
          </p:nvCxnSpPr>
          <p:spPr>
            <a:xfrm flipV="1">
              <a:off x="13487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/>
            <p:cNvCxnSpPr/>
            <p:nvPr userDrawn="1"/>
          </p:nvCxnSpPr>
          <p:spPr>
            <a:xfrm flipV="1">
              <a:off x="13578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/>
            <p:cNvCxnSpPr/>
            <p:nvPr userDrawn="1"/>
          </p:nvCxnSpPr>
          <p:spPr>
            <a:xfrm flipV="1">
              <a:off x="13670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8" name="Group 377"/>
            <p:cNvGrpSpPr/>
            <p:nvPr userDrawn="1"/>
          </p:nvGrpSpPr>
          <p:grpSpPr>
            <a:xfrm>
              <a:off x="13761720" y="457200"/>
              <a:ext cx="365760" cy="7315200"/>
              <a:chOff x="12999720" y="609600"/>
              <a:chExt cx="365760" cy="7315200"/>
            </a:xfrm>
          </p:grpSpPr>
          <p:cxnSp>
            <p:nvCxnSpPr>
              <p:cNvPr id="379" name="Straight Connector 378"/>
              <p:cNvCxnSpPr/>
              <p:nvPr userDrawn="1"/>
            </p:nvCxnSpPr>
            <p:spPr>
              <a:xfrm flipV="1">
                <a:off x="1299972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 userDrawn="1"/>
            </p:nvCxnSpPr>
            <p:spPr>
              <a:xfrm flipV="1">
                <a:off x="1309116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 userDrawn="1"/>
            </p:nvCxnSpPr>
            <p:spPr>
              <a:xfrm flipV="1">
                <a:off x="1318260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 userDrawn="1"/>
            </p:nvCxnSpPr>
            <p:spPr>
              <a:xfrm flipV="1">
                <a:off x="1327404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/>
              <p:nvPr userDrawn="1"/>
            </p:nvCxnSpPr>
            <p:spPr>
              <a:xfrm flipV="1">
                <a:off x="1336548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4" name="Straight Connector 383"/>
            <p:cNvCxnSpPr/>
            <p:nvPr userDrawn="1"/>
          </p:nvCxnSpPr>
          <p:spPr>
            <a:xfrm>
              <a:off x="457200" y="502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/>
            <p:nvPr userDrawn="1"/>
          </p:nvCxnSpPr>
          <p:spPr>
            <a:xfrm>
              <a:off x="457200" y="594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 userDrawn="1"/>
          </p:nvCxnSpPr>
          <p:spPr>
            <a:xfrm>
              <a:off x="457200" y="685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 userDrawn="1"/>
          </p:nvCxnSpPr>
          <p:spPr>
            <a:xfrm>
              <a:off x="457200" y="777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/>
            <p:nvPr userDrawn="1"/>
          </p:nvCxnSpPr>
          <p:spPr>
            <a:xfrm>
              <a:off x="457200" y="960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 userDrawn="1"/>
          </p:nvCxnSpPr>
          <p:spPr>
            <a:xfrm>
              <a:off x="457200" y="1051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 userDrawn="1"/>
          </p:nvCxnSpPr>
          <p:spPr>
            <a:xfrm>
              <a:off x="457200" y="1143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/>
            <p:nvPr userDrawn="1"/>
          </p:nvCxnSpPr>
          <p:spPr>
            <a:xfrm>
              <a:off x="457200" y="1234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/>
            <p:nvPr userDrawn="1"/>
          </p:nvCxnSpPr>
          <p:spPr>
            <a:xfrm>
              <a:off x="457200" y="868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/>
            <p:nvPr userDrawn="1"/>
          </p:nvCxnSpPr>
          <p:spPr>
            <a:xfrm>
              <a:off x="457200" y="1325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/>
            <p:nvPr userDrawn="1"/>
          </p:nvCxnSpPr>
          <p:spPr>
            <a:xfrm>
              <a:off x="457200" y="1417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/>
            <p:cNvCxnSpPr/>
            <p:nvPr userDrawn="1"/>
          </p:nvCxnSpPr>
          <p:spPr>
            <a:xfrm>
              <a:off x="457200" y="1508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/>
            <p:nvPr userDrawn="1"/>
          </p:nvCxnSpPr>
          <p:spPr>
            <a:xfrm>
              <a:off x="457200" y="16002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/>
            <p:cNvCxnSpPr/>
            <p:nvPr userDrawn="1"/>
          </p:nvCxnSpPr>
          <p:spPr>
            <a:xfrm>
              <a:off x="457200" y="1691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/>
            <p:cNvCxnSpPr/>
            <p:nvPr userDrawn="1"/>
          </p:nvCxnSpPr>
          <p:spPr>
            <a:xfrm>
              <a:off x="457200" y="1874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/>
            <p:nvPr userDrawn="1"/>
          </p:nvCxnSpPr>
          <p:spPr>
            <a:xfrm>
              <a:off x="457200" y="1965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 userDrawn="1"/>
          </p:nvCxnSpPr>
          <p:spPr>
            <a:xfrm>
              <a:off x="457200" y="2148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Connector 400"/>
            <p:cNvCxnSpPr/>
            <p:nvPr userDrawn="1"/>
          </p:nvCxnSpPr>
          <p:spPr>
            <a:xfrm>
              <a:off x="457200" y="1783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/>
            <p:cNvCxnSpPr/>
            <p:nvPr userDrawn="1"/>
          </p:nvCxnSpPr>
          <p:spPr>
            <a:xfrm>
              <a:off x="457200" y="2240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/>
            <p:nvPr userDrawn="1"/>
          </p:nvCxnSpPr>
          <p:spPr>
            <a:xfrm>
              <a:off x="457200" y="2331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 userDrawn="1"/>
          </p:nvCxnSpPr>
          <p:spPr>
            <a:xfrm>
              <a:off x="457200" y="2423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/>
            <p:cNvCxnSpPr/>
            <p:nvPr userDrawn="1"/>
          </p:nvCxnSpPr>
          <p:spPr>
            <a:xfrm>
              <a:off x="457200" y="2514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 userDrawn="1"/>
          </p:nvCxnSpPr>
          <p:spPr>
            <a:xfrm>
              <a:off x="457200" y="2606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/>
            <p:nvPr userDrawn="1"/>
          </p:nvCxnSpPr>
          <p:spPr>
            <a:xfrm>
              <a:off x="457200" y="2788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/>
            <p:nvPr userDrawn="1"/>
          </p:nvCxnSpPr>
          <p:spPr>
            <a:xfrm>
              <a:off x="457200" y="2880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/>
            <p:nvPr userDrawn="1"/>
          </p:nvCxnSpPr>
          <p:spPr>
            <a:xfrm>
              <a:off x="457200" y="2971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/>
            <p:nvPr userDrawn="1"/>
          </p:nvCxnSpPr>
          <p:spPr>
            <a:xfrm>
              <a:off x="457200" y="3063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 userDrawn="1"/>
          </p:nvCxnSpPr>
          <p:spPr>
            <a:xfrm>
              <a:off x="457200" y="2697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 userDrawn="1"/>
          </p:nvCxnSpPr>
          <p:spPr>
            <a:xfrm>
              <a:off x="457200" y="3154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 userDrawn="1"/>
          </p:nvCxnSpPr>
          <p:spPr>
            <a:xfrm>
              <a:off x="457200" y="3246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/>
            <p:nvPr userDrawn="1"/>
          </p:nvCxnSpPr>
          <p:spPr>
            <a:xfrm>
              <a:off x="457200" y="3337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 userDrawn="1"/>
          </p:nvCxnSpPr>
          <p:spPr>
            <a:xfrm>
              <a:off x="457200" y="3429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 userDrawn="1"/>
          </p:nvCxnSpPr>
          <p:spPr>
            <a:xfrm>
              <a:off x="457200" y="3520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 userDrawn="1"/>
          </p:nvCxnSpPr>
          <p:spPr>
            <a:xfrm>
              <a:off x="457200" y="3703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 userDrawn="1"/>
          </p:nvCxnSpPr>
          <p:spPr>
            <a:xfrm>
              <a:off x="457200" y="3794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 userDrawn="1"/>
          </p:nvCxnSpPr>
          <p:spPr>
            <a:xfrm>
              <a:off x="457200" y="38862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/>
            <p:nvPr userDrawn="1"/>
          </p:nvCxnSpPr>
          <p:spPr>
            <a:xfrm>
              <a:off x="457200" y="3977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/>
            <p:nvPr userDrawn="1"/>
          </p:nvCxnSpPr>
          <p:spPr>
            <a:xfrm>
              <a:off x="457200" y="3611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/>
            <p:cNvCxnSpPr/>
            <p:nvPr userDrawn="1"/>
          </p:nvCxnSpPr>
          <p:spPr>
            <a:xfrm>
              <a:off x="457200" y="4069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/>
            <p:nvPr userDrawn="1"/>
          </p:nvCxnSpPr>
          <p:spPr>
            <a:xfrm>
              <a:off x="457200" y="4160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 userDrawn="1"/>
          </p:nvCxnSpPr>
          <p:spPr>
            <a:xfrm>
              <a:off x="457200" y="4251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 userDrawn="1"/>
          </p:nvCxnSpPr>
          <p:spPr>
            <a:xfrm>
              <a:off x="457200" y="43434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Connector 425"/>
            <p:cNvCxnSpPr/>
            <p:nvPr userDrawn="1"/>
          </p:nvCxnSpPr>
          <p:spPr>
            <a:xfrm>
              <a:off x="457200" y="4434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/>
            <p:cNvCxnSpPr/>
            <p:nvPr userDrawn="1"/>
          </p:nvCxnSpPr>
          <p:spPr>
            <a:xfrm>
              <a:off x="457200" y="4617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 userDrawn="1"/>
          </p:nvCxnSpPr>
          <p:spPr>
            <a:xfrm>
              <a:off x="457200" y="4709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/>
            <p:nvPr userDrawn="1"/>
          </p:nvCxnSpPr>
          <p:spPr>
            <a:xfrm>
              <a:off x="457200" y="4800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/>
            <p:nvPr userDrawn="1"/>
          </p:nvCxnSpPr>
          <p:spPr>
            <a:xfrm>
              <a:off x="457200" y="4892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/>
            <p:cNvCxnSpPr/>
            <p:nvPr userDrawn="1"/>
          </p:nvCxnSpPr>
          <p:spPr>
            <a:xfrm>
              <a:off x="457200" y="4526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/>
            <p:cNvCxnSpPr/>
            <p:nvPr userDrawn="1"/>
          </p:nvCxnSpPr>
          <p:spPr>
            <a:xfrm>
              <a:off x="457200" y="4983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/>
            <p:nvPr userDrawn="1"/>
          </p:nvCxnSpPr>
          <p:spPr>
            <a:xfrm>
              <a:off x="457200" y="5074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/>
            <p:nvPr userDrawn="1"/>
          </p:nvCxnSpPr>
          <p:spPr>
            <a:xfrm>
              <a:off x="457200" y="5166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/>
            <p:cNvCxnSpPr/>
            <p:nvPr userDrawn="1"/>
          </p:nvCxnSpPr>
          <p:spPr>
            <a:xfrm>
              <a:off x="457200" y="5257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 userDrawn="1"/>
          </p:nvCxnSpPr>
          <p:spPr>
            <a:xfrm>
              <a:off x="457200" y="5349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/>
            <p:nvPr userDrawn="1"/>
          </p:nvCxnSpPr>
          <p:spPr>
            <a:xfrm>
              <a:off x="457200" y="5532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/>
            <p:cNvCxnSpPr/>
            <p:nvPr userDrawn="1"/>
          </p:nvCxnSpPr>
          <p:spPr>
            <a:xfrm>
              <a:off x="457200" y="5623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/>
            <p:cNvCxnSpPr/>
            <p:nvPr userDrawn="1"/>
          </p:nvCxnSpPr>
          <p:spPr>
            <a:xfrm>
              <a:off x="457200" y="5715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 userDrawn="1"/>
          </p:nvCxnSpPr>
          <p:spPr>
            <a:xfrm>
              <a:off x="457200" y="5806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/>
            <p:cNvCxnSpPr/>
            <p:nvPr userDrawn="1"/>
          </p:nvCxnSpPr>
          <p:spPr>
            <a:xfrm>
              <a:off x="457200" y="5440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/>
            <p:nvPr userDrawn="1"/>
          </p:nvCxnSpPr>
          <p:spPr>
            <a:xfrm>
              <a:off x="457200" y="5897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/>
            <p:nvPr userDrawn="1"/>
          </p:nvCxnSpPr>
          <p:spPr>
            <a:xfrm>
              <a:off x="457200" y="5989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/>
            <p:cNvCxnSpPr/>
            <p:nvPr userDrawn="1"/>
          </p:nvCxnSpPr>
          <p:spPr>
            <a:xfrm>
              <a:off x="457200" y="6080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/>
            <p:cNvCxnSpPr/>
            <p:nvPr userDrawn="1"/>
          </p:nvCxnSpPr>
          <p:spPr>
            <a:xfrm>
              <a:off x="457200" y="6263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/>
            <p:cNvCxnSpPr/>
            <p:nvPr userDrawn="1"/>
          </p:nvCxnSpPr>
          <p:spPr>
            <a:xfrm>
              <a:off x="457200" y="6446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/>
            <p:cNvCxnSpPr/>
            <p:nvPr userDrawn="1"/>
          </p:nvCxnSpPr>
          <p:spPr>
            <a:xfrm>
              <a:off x="457200" y="6537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/>
            <p:cNvCxnSpPr/>
            <p:nvPr userDrawn="1"/>
          </p:nvCxnSpPr>
          <p:spPr>
            <a:xfrm>
              <a:off x="457200" y="66294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/>
            <p:cNvCxnSpPr/>
            <p:nvPr userDrawn="1"/>
          </p:nvCxnSpPr>
          <p:spPr>
            <a:xfrm>
              <a:off x="457200" y="6720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/>
            <p:cNvCxnSpPr/>
            <p:nvPr userDrawn="1"/>
          </p:nvCxnSpPr>
          <p:spPr>
            <a:xfrm>
              <a:off x="457200" y="6355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/>
            <p:cNvCxnSpPr/>
            <p:nvPr userDrawn="1"/>
          </p:nvCxnSpPr>
          <p:spPr>
            <a:xfrm>
              <a:off x="457200" y="6812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/>
            <p:cNvCxnSpPr/>
            <p:nvPr userDrawn="1"/>
          </p:nvCxnSpPr>
          <p:spPr>
            <a:xfrm>
              <a:off x="457200" y="6903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Straight Connector 452"/>
            <p:cNvCxnSpPr/>
            <p:nvPr userDrawn="1"/>
          </p:nvCxnSpPr>
          <p:spPr>
            <a:xfrm>
              <a:off x="457200" y="6995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/>
            <p:cNvCxnSpPr/>
            <p:nvPr userDrawn="1"/>
          </p:nvCxnSpPr>
          <p:spPr>
            <a:xfrm>
              <a:off x="457200" y="7086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Connector 454"/>
            <p:cNvCxnSpPr/>
            <p:nvPr userDrawn="1"/>
          </p:nvCxnSpPr>
          <p:spPr>
            <a:xfrm>
              <a:off x="457200" y="7178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/>
            <p:cNvCxnSpPr/>
            <p:nvPr userDrawn="1"/>
          </p:nvCxnSpPr>
          <p:spPr>
            <a:xfrm>
              <a:off x="457200" y="7360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/>
            <p:cNvCxnSpPr/>
            <p:nvPr userDrawn="1"/>
          </p:nvCxnSpPr>
          <p:spPr>
            <a:xfrm>
              <a:off x="457200" y="7452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/>
            <p:nvPr userDrawn="1"/>
          </p:nvCxnSpPr>
          <p:spPr>
            <a:xfrm>
              <a:off x="457200" y="7543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/>
            <p:nvPr userDrawn="1"/>
          </p:nvCxnSpPr>
          <p:spPr>
            <a:xfrm>
              <a:off x="457200" y="7635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/>
            <p:cNvCxnSpPr/>
            <p:nvPr userDrawn="1"/>
          </p:nvCxnSpPr>
          <p:spPr>
            <a:xfrm>
              <a:off x="457200" y="7269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/>
            <p:cNvCxnSpPr/>
            <p:nvPr userDrawn="1"/>
          </p:nvCxnSpPr>
          <p:spPr>
            <a:xfrm>
              <a:off x="457200" y="7726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3" name="Rectangle 462"/>
            <p:cNvSpPr/>
            <p:nvPr userDrawn="1"/>
          </p:nvSpPr>
          <p:spPr>
            <a:xfrm>
              <a:off x="0" y="0"/>
              <a:ext cx="14630400" cy="8229600"/>
            </a:xfrm>
            <a:prstGeom prst="rect">
              <a:avLst/>
            </a:prstGeom>
            <a:solidFill>
              <a:schemeClr val="tx1">
                <a:alpha val="40000"/>
              </a:schemeClr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endParaRPr lang="en-US" sz="1400" b="0" i="0" dirty="0">
                <a:solidFill>
                  <a:schemeClr val="bg2"/>
                </a:solidFill>
                <a:latin typeface="Arial Regular" charset="0"/>
              </a:endParaRPr>
            </a:p>
          </p:txBody>
        </p:sp>
        <p:grpSp>
          <p:nvGrpSpPr>
            <p:cNvPr id="475" name="Group 474"/>
            <p:cNvGrpSpPr/>
            <p:nvPr userDrawn="1"/>
          </p:nvGrpSpPr>
          <p:grpSpPr>
            <a:xfrm>
              <a:off x="914400" y="7899655"/>
              <a:ext cx="2713350" cy="220571"/>
              <a:chOff x="914400" y="7899655"/>
              <a:chExt cx="2713350" cy="220571"/>
            </a:xfrm>
          </p:grpSpPr>
          <p:sp>
            <p:nvSpPr>
              <p:cNvPr id="476" name="Footer Placeholder 3"/>
              <p:cNvSpPr txBox="1">
                <a:spLocks/>
              </p:cNvSpPr>
              <p:nvPr userDrawn="1"/>
            </p:nvSpPr>
            <p:spPr>
              <a:xfrm>
                <a:off x="914400" y="7900416"/>
                <a:ext cx="2284416" cy="219051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685800" rtl="0" eaLnBrk="1" latinLnBrk="0" hangingPunct="1">
                  <a:defRPr sz="500" kern="1200">
                    <a:solidFill>
                      <a:schemeClr val="bg2">
                        <a:alpha val="60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©</a:t>
                </a:r>
                <a:r>
                  <a:rPr lang="en-US" sz="400" b="0" i="0" dirty="0"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2020 IBM Corporation</a:t>
                </a:r>
                <a:r>
                  <a:rPr lang="en-US" sz="799" b="0" i="0" baseline="0" dirty="0">
                    <a:latin typeface="IBM Plex Sans" charset="0"/>
                    <a:ea typeface="IBM Plex Sans" charset="0"/>
                    <a:cs typeface="IBM Plex Sans" charset="0"/>
                  </a:rPr>
                  <a:t>              </a:t>
                </a:r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</a:p>
            </p:txBody>
          </p:sp>
          <p:sp>
            <p:nvSpPr>
              <p:cNvPr id="477" name="Date Placeholder 2"/>
              <p:cNvSpPr txBox="1">
                <a:spLocks/>
              </p:cNvSpPr>
              <p:nvPr userDrawn="1"/>
            </p:nvSpPr>
            <p:spPr>
              <a:xfrm>
                <a:off x="2256150" y="7899655"/>
                <a:ext cx="1371600" cy="220571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r>
                  <a:rPr lang="en-US" sz="799" b="0" i="0" dirty="0">
                    <a:solidFill>
                      <a:schemeClr val="bg2">
                        <a:alpha val="60000"/>
                      </a:schemeClr>
                    </a:solidFill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  <a:fld id="{7C9968D1-C8E5-4FE3-AED4-7D4518C301B3}" type="datetime3">
                  <a:rPr lang="en-US" sz="799" b="0" i="0" smtClean="0">
                    <a:solidFill>
                      <a:schemeClr val="bg2">
                        <a:alpha val="60000"/>
                      </a:schemeClr>
                    </a:solidFill>
                    <a:latin typeface="IBM Plex Sans" charset="0"/>
                    <a:ea typeface="IBM Plex Sans" charset="0"/>
                    <a:cs typeface="IBM Plex Sans" charset="0"/>
                  </a:rPr>
                  <a:pPr marL="0" indent="0" fontAlgn="auto">
                    <a:spcBef>
                      <a:spcPts val="0"/>
                    </a:spcBef>
                    <a:spcAft>
                      <a:spcPts val="0"/>
                    </a:spcAft>
                    <a:tabLst/>
                    <a:defRPr/>
                  </a:pPr>
                  <a:t>12 February 2021</a:t>
                </a:fld>
                <a:endPara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endParaRPr>
              </a:p>
            </p:txBody>
          </p:sp>
        </p:grpSp>
      </p:grpSp>
      <p:sp>
        <p:nvSpPr>
          <p:cNvPr id="479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480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pos="460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2494" y="7625253"/>
            <a:ext cx="570973" cy="23147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38560" y="1831411"/>
            <a:ext cx="2926080" cy="559685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941" y="53122"/>
            <a:ext cx="2131024" cy="8485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495" y="7626167"/>
            <a:ext cx="570972" cy="230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2941" y="53123"/>
            <a:ext cx="2131024" cy="848562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38560" y="1831411"/>
            <a:ext cx="2926080" cy="5596128"/>
          </a:xfrm>
        </p:spPr>
        <p:txBody>
          <a:bodyPr vert="horz" lIns="0" tIns="0" rIns="0" bIns="0" rtlCol="0" anchor="t">
            <a:normAutofit/>
          </a:bodyPr>
          <a:lstStyle>
            <a:lvl1pPr>
              <a:defRPr lang="en-US" sz="36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567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2">
                  <a:lumMod val="25000"/>
                </a:schemeClr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816175"/>
            <a:ext cx="570972" cy="2305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2">
                  <a:lumMod val="25000"/>
                </a:schemeClr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816175"/>
            <a:ext cx="570972" cy="2305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1928" y="3502152"/>
            <a:ext cx="2263140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636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_da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1928" y="3502152"/>
            <a:ext cx="2263140" cy="8412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large 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7" y="7541839"/>
            <a:ext cx="570973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_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690" y="3502152"/>
            <a:ext cx="2261616" cy="8412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5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vert="horz" lIns="0" tIns="0" rIns="0" bIns="0" rtlCol="0" anchor="t">
            <a:noAutofit/>
          </a:bodyPr>
          <a:lstStyle>
            <a:lvl1pPr>
              <a:defRPr lang="en-US" sz="160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62940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6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_large typ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7" y="7541839"/>
            <a:ext cx="570973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8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7D9B26A-1EBA-4087-A316-936D409491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78840" y="7818649"/>
            <a:ext cx="568198" cy="233151"/>
          </a:xfrm>
          <a:prstGeom prst="rect">
            <a:avLst/>
          </a:prstGeom>
        </p:spPr>
      </p:pic>
      <p:pic>
        <p:nvPicPr>
          <p:cNvPr id="14" name="Picture 13" descr="A picture containing bicycle, outdoor&#10;&#10;Description automatically generated">
            <a:extLst>
              <a:ext uri="{FF2B5EF4-FFF2-40B4-BE49-F238E27FC236}">
                <a16:creationId xmlns:a16="http://schemas.microsoft.com/office/drawing/2014/main" id="{B2BA3DDF-90E9-4A3E-8158-0B9A1268B3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6020" t="30268" r="5785" b="26721"/>
          <a:stretch/>
        </p:blipFill>
        <p:spPr>
          <a:xfrm>
            <a:off x="3657597" y="1"/>
            <a:ext cx="10972800" cy="8229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7F27BAF-381C-4206-99E1-A68B0D109816}"/>
              </a:ext>
            </a:extLst>
          </p:cNvPr>
          <p:cNvSpPr/>
          <p:nvPr userDrawn="1"/>
        </p:nvSpPr>
        <p:spPr>
          <a:xfrm>
            <a:off x="3657600" y="1"/>
            <a:ext cx="10972800" cy="824484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H="1">
            <a:off x="0" y="127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tx1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tx1">
                    <a:alpha val="6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10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10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10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large typ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8" y="7541839"/>
            <a:ext cx="570972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2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685800"/>
            <a:ext cx="13716000" cy="1143000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63862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6435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38476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630400" cy="82296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3383280"/>
          </a:xfrm>
        </p:spPr>
        <p:txBody>
          <a:bodyPr>
            <a:noAutofit/>
          </a:bodyPr>
          <a:lstStyle>
            <a:lvl1pPr>
              <a:defRPr sz="5400" b="1">
                <a:latin typeface="IBM Plex Sans" panose="020B0503050000000000" pitchFamily="34" charset="0"/>
                <a:ea typeface="IBM Plex Sans" panose="020B0503050000000000" pitchFamily="34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7147" y="7541839"/>
            <a:ext cx="570973" cy="23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524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8342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32955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31664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5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7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6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5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6487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mall typ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3" cy="230561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36576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36576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0972800" y="0"/>
            <a:ext cx="3657600" cy="8229600"/>
          </a:xfrm>
        </p:spPr>
        <p:txBody>
          <a:bodyPr lIns="228600" tIns="2057400" rIns="9144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4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5" y="7818135"/>
            <a:ext cx="566116" cy="228600"/>
          </a:xfrm>
          <a:prstGeom prst="rect">
            <a:avLst/>
          </a:prstGeom>
        </p:spPr>
      </p:pic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5" y="7818135"/>
            <a:ext cx="566116" cy="228600"/>
          </a:xfrm>
          <a:prstGeom prst="rect">
            <a:avLst/>
          </a:prstGeom>
        </p:spPr>
      </p:pic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/>
          <p:cNvSpPr>
            <a:spLocks noGrp="1"/>
          </p:cNvSpPr>
          <p:nvPr>
            <p:ph sz="quarter" idx="18"/>
          </p:nvPr>
        </p:nvSpPr>
        <p:spPr>
          <a:xfrm>
            <a:off x="0" y="411480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4572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 txBox="1">
            <a:spLocks/>
          </p:cNvSpPr>
          <p:nvPr userDrawn="1"/>
        </p:nvSpPr>
        <p:spPr>
          <a:xfrm>
            <a:off x="0" y="0"/>
            <a:ext cx="7315200" cy="41148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01168" rIns="228600" bIns="228600" rtlCol="0" anchor="t" anchorCtr="0">
            <a:noAutofit/>
          </a:bodyPr>
          <a:lstStyle>
            <a:lvl1pPr algn="l" defTabSz="7308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36" kern="1200">
                <a:solidFill>
                  <a:schemeClr val="bg2"/>
                </a:solidFill>
                <a:latin typeface="+mj-lt"/>
                <a:ea typeface="Arial" charset="0"/>
                <a:cs typeface="Arial" charset="0"/>
              </a:defRPr>
            </a:lvl1pPr>
          </a:lstStyle>
          <a:p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27432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0"/>
            <a:ext cx="3657600" cy="4114800"/>
          </a:xfrm>
          <a:prstGeom prst="rect">
            <a:avLst/>
          </a:prstGeom>
          <a:noFill/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109728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sp>
        <p:nvSpPr>
          <p:cNvPr id="19" name="Content Placeholder 9"/>
          <p:cNvSpPr>
            <a:spLocks noGrp="1"/>
          </p:cNvSpPr>
          <p:nvPr>
            <p:ph sz="quarter" idx="19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noFill/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7"/>
          <p:cNvSpPr>
            <a:spLocks noGrp="1"/>
          </p:cNvSpPr>
          <p:nvPr>
            <p:ph sz="quarter" idx="20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67FDFA15-57B0-7C48-8E19-F699BF4505B1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Source: Edit source here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8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3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4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798"/>
            <a:ext cx="6583680" cy="66294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0"/>
            <a:ext cx="3657600" cy="41148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7315200" y="4114800"/>
            <a:ext cx="7315200" cy="4114800"/>
          </a:xfrm>
          <a:prstGeom prst="rect">
            <a:avLst/>
          </a:prstGeom>
          <a:solidFill>
            <a:schemeClr val="accent3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sp>
        <p:nvSpPr>
          <p:cNvPr id="1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small type_da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3" cy="230561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3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972"/>
            <a:ext cx="6583680" cy="66294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4087906"/>
            <a:ext cx="3657600" cy="41605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4087906"/>
            <a:ext cx="3657600" cy="4160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7315200" y="-16880"/>
            <a:ext cx="73152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7772400"/>
            <a:ext cx="1148181" cy="4572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  <p:sp>
        <p:nvSpPr>
          <p:cNvPr id="26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tx1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14800"/>
            <a:ext cx="3657600" cy="4114800"/>
          </a:xfrm>
          <a:prstGeom prst="rect">
            <a:avLst/>
          </a:prstGeom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cxnSp>
        <p:nvCxnSpPr>
          <p:cNvPr id="24" name="Straight Connector 23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 userDrawn="1"/>
        </p:nvCxnSpPr>
        <p:spPr>
          <a:xfrm>
            <a:off x="36576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1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  <a:solidFill>
            <a:schemeClr val="accent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14800"/>
            <a:ext cx="3657600" cy="4114800"/>
          </a:xfrm>
          <a:prstGeom prst="rect">
            <a:avLst/>
          </a:prstGeom>
          <a:solidFill>
            <a:schemeClr val="bg1"/>
          </a:solidFill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solidFill>
            <a:schemeClr val="accent3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ADBD9EFC-D117-B243-8A9E-F145B380E895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grpSp>
        <p:nvGrpSpPr>
          <p:cNvPr id="31" name="Group 30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32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33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34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2057400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2057398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398"/>
            <a:ext cx="3657600" cy="5486400"/>
          </a:xfrm>
          <a:prstGeom prst="rect">
            <a:avLst/>
          </a:prstGeom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057400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4630400" cy="2057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3152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728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6576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lang="en-US" sz="800" dirty="0" smtClean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Source: Edit source here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5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2057400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2057398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398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057400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4630400" cy="2057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3152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728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6576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7315200" y="2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10973773" y="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73152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109728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6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7315200" y="2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10973773" y="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73152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109728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8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lang="en-US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2" name="Content Placeholder 1"/>
          <p:cNvSpPr>
            <a:spLocks noGrp="1"/>
          </p:cNvSpPr>
          <p:nvPr>
            <p:ph idx="15" hasCustomPrompt="1"/>
          </p:nvPr>
        </p:nvSpPr>
        <p:spPr>
          <a:xfrm>
            <a:off x="7308848" y="2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10967421" y="0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idx="17" hasCustomPrompt="1"/>
          </p:nvPr>
        </p:nvSpPr>
        <p:spPr>
          <a:xfrm>
            <a:off x="3651248" y="2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5" name="Title 7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/>
          <a:lstStyle/>
          <a:p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73152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109728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3657600" y="411480"/>
            <a:ext cx="0" cy="736092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-8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1"/>
          <p:cNvSpPr>
            <a:spLocks noGrp="1"/>
          </p:cNvSpPr>
          <p:nvPr>
            <p:ph idx="15" hasCustomPrompt="1"/>
          </p:nvPr>
        </p:nvSpPr>
        <p:spPr>
          <a:xfrm>
            <a:off x="7315200" y="2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10973773" y="0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idx="17" hasCustomPrompt="1"/>
          </p:nvPr>
        </p:nvSpPr>
        <p:spPr>
          <a:xfrm>
            <a:off x="3657600" y="2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73152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109728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3657600" y="411480"/>
            <a:ext cx="0" cy="736092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3"/>
          <p:cNvSpPr>
            <a:spLocks noGrp="1"/>
          </p:cNvSpPr>
          <p:nvPr>
            <p:ph idx="18"/>
          </p:nvPr>
        </p:nvSpPr>
        <p:spPr>
          <a:xfrm>
            <a:off x="-973" y="0"/>
            <a:ext cx="3657600" cy="8229600"/>
          </a:xfrm>
          <a:prstGeom prst="rect">
            <a:avLst/>
          </a:prstGeom>
          <a:noFill/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endParaRPr lang="en-US" sz="7200" b="1" dirty="0"/>
          </a:p>
          <a:p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panose="020B0503050000000000" pitchFamily="34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mall type_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2"/>
          </a:xfrm>
          <a:prstGeom prst="rect">
            <a:avLst/>
          </a:prstGeom>
          <a:ln>
            <a:noFill/>
          </a:ln>
        </p:spPr>
      </p:pic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2" cy="230561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2494" y="7625253"/>
            <a:ext cx="570973" cy="23147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38560" y="1831411"/>
            <a:ext cx="2926080" cy="559685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941" y="53122"/>
            <a:ext cx="2131024" cy="84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1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41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slideLayout" Target="../slideLayouts/slideLayout4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slideLayout" Target="../slideLayouts/slideLayout61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46.xml"/><Relationship Id="rId21" Type="http://schemas.openxmlformats.org/officeDocument/2006/relationships/slideLayout" Target="../slideLayouts/slideLayout64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slideLayout" Target="../slideLayouts/slideLayout60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24" Type="http://schemas.openxmlformats.org/officeDocument/2006/relationships/slideLayout" Target="../slideLayouts/slideLayout67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23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53.xml"/><Relationship Id="rId19" Type="http://schemas.openxmlformats.org/officeDocument/2006/relationships/slideLayout" Target="../slideLayouts/slideLayout62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Relationship Id="rId22" Type="http://schemas.openxmlformats.org/officeDocument/2006/relationships/slideLayout" Target="../slideLayouts/slideLayout6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4864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75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766" r:id="rId3"/>
    <p:sldLayoutId id="2147483754" r:id="rId4"/>
    <p:sldLayoutId id="2147483681" r:id="rId5"/>
    <p:sldLayoutId id="2147483684" r:id="rId6"/>
    <p:sldLayoutId id="2147483767" r:id="rId7"/>
    <p:sldLayoutId id="2147483731" r:id="rId8"/>
    <p:sldLayoutId id="2147483757" r:id="rId9"/>
    <p:sldLayoutId id="2147483768" r:id="rId10"/>
    <p:sldLayoutId id="2147483758" r:id="rId11"/>
    <p:sldLayoutId id="2147483669" r:id="rId12"/>
    <p:sldLayoutId id="2147483769" r:id="rId13"/>
    <p:sldLayoutId id="2147483773" r:id="rId14"/>
    <p:sldLayoutId id="2147483771" r:id="rId15"/>
    <p:sldLayoutId id="2147483772" r:id="rId16"/>
    <p:sldLayoutId id="2147483774" r:id="rId17"/>
    <p:sldLayoutId id="2147483730" r:id="rId18"/>
    <p:sldLayoutId id="2147483770" r:id="rId19"/>
    <p:sldLayoutId id="2147483752" r:id="rId20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panose="020B0503050000000000" pitchFamily="34" charset="0"/>
          <a:ea typeface="IBM Plex Sans" panose="020B0503050000000000" pitchFamily="34" charset="0"/>
          <a:cs typeface="Arial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LucidaGrande" charset="0"/>
        <a:buChar char="-"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.AppleSystemUIFont" charset="-120"/>
        <a:buChar char="–"/>
        <a:defRPr lang="en-US" sz="2000" b="0" i="0" kern="1200" dirty="0" smtClean="0">
          <a:solidFill>
            <a:schemeClr val="bg2"/>
          </a:solidFill>
          <a:latin typeface="IBM Plex Sans" charset="0"/>
          <a:ea typeface="+mn-ea"/>
          <a:cs typeface="+mn-cs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>
          <a:solidFill>
            <a:schemeClr val="bg2"/>
          </a:solidFill>
          <a:latin typeface="IBM Plex Sans" charset="0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2578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914400" y="7899655"/>
            <a:ext cx="2621910" cy="220571"/>
            <a:chOff x="914400" y="7899655"/>
            <a:chExt cx="2621910" cy="220571"/>
          </a:xfrm>
        </p:grpSpPr>
        <p:sp>
          <p:nvSpPr>
            <p:cNvPr id="9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0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28016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745" r:id="rId2"/>
    <p:sldLayoutId id="2147483733" r:id="rId3"/>
    <p:sldLayoutId id="2147483746" r:id="rId4"/>
    <p:sldLayoutId id="2147483776" r:id="rId5"/>
    <p:sldLayoutId id="2147483777" r:id="rId6"/>
    <p:sldLayoutId id="2147483781" r:id="rId7"/>
    <p:sldLayoutId id="2147483701" r:id="rId8"/>
    <p:sldLayoutId id="2147483751" r:id="rId9"/>
    <p:sldLayoutId id="2147483779" r:id="rId10"/>
    <p:sldLayoutId id="2147483702" r:id="rId11"/>
    <p:sldLayoutId id="2147483744" r:id="rId12"/>
    <p:sldLayoutId id="2147483759" r:id="rId13"/>
    <p:sldLayoutId id="2147483760" r:id="rId14"/>
    <p:sldLayoutId id="2147483687" r:id="rId15"/>
    <p:sldLayoutId id="2147483685" r:id="rId16"/>
    <p:sldLayoutId id="2147483783" r:id="rId17"/>
    <p:sldLayoutId id="2147483784" r:id="rId18"/>
    <p:sldLayoutId id="2147483785" r:id="rId19"/>
    <p:sldLayoutId id="2147483792" r:id="rId20"/>
    <p:sldLayoutId id="2147483798" r:id="rId21"/>
    <p:sldLayoutId id="2147483793" r:id="rId22"/>
    <p:sldLayoutId id="2147483794" r:id="rId23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Wingdings" panose="05000000000000000000" pitchFamily="2" charset="2"/>
        <a:buChar char="§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2578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0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63" r:id="rId3"/>
    <p:sldLayoutId id="2147483764" r:id="rId4"/>
    <p:sldLayoutId id="2147483737" r:id="rId5"/>
    <p:sldLayoutId id="2147483761" r:id="rId6"/>
    <p:sldLayoutId id="2147483762" r:id="rId7"/>
    <p:sldLayoutId id="2147483791" r:id="rId8"/>
    <p:sldLayoutId id="2147483796" r:id="rId9"/>
    <p:sldLayoutId id="2147483795" r:id="rId10"/>
    <p:sldLayoutId id="2147483749" r:id="rId11"/>
    <p:sldLayoutId id="2147483747" r:id="rId12"/>
    <p:sldLayoutId id="2147483748" r:id="rId13"/>
    <p:sldLayoutId id="2147483797" r:id="rId14"/>
    <p:sldLayoutId id="2147483782" r:id="rId15"/>
    <p:sldLayoutId id="2147483739" r:id="rId16"/>
    <p:sldLayoutId id="2147483765" r:id="rId17"/>
    <p:sldLayoutId id="2147483775" r:id="rId18"/>
    <p:sldLayoutId id="2147483780" r:id="rId19"/>
    <p:sldLayoutId id="2147483743" r:id="rId20"/>
    <p:sldLayoutId id="2147483750" r:id="rId21"/>
    <p:sldLayoutId id="2147483753" r:id="rId22"/>
    <p:sldLayoutId id="2147483713" r:id="rId23"/>
    <p:sldLayoutId id="2147483714" r:id="rId24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sz="2000" b="0" i="0" kern="120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Wingdings" panose="05000000000000000000" pitchFamily="2" charset="2"/>
        <a:buChar char="§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lang="en-US" sz="2000" b="0" i="0" kern="1200" dirty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1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12 February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97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24" r:id="rId2"/>
    <p:sldLayoutId id="2147483725" r:id="rId3"/>
    <p:sldLayoutId id="2147483729" r:id="rId4"/>
    <p:sldLayoutId id="2147483790" r:id="rId5"/>
    <p:sldLayoutId id="2147483728" r:id="rId6"/>
    <p:sldLayoutId id="2147483786" r:id="rId7"/>
    <p:sldLayoutId id="2147483721" r:id="rId8"/>
    <p:sldLayoutId id="2147483787" r:id="rId9"/>
    <p:sldLayoutId id="2147483788" r:id="rId10"/>
    <p:sldLayoutId id="2147483789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45720" indent="0" algn="l" defTabSz="1097280" rtl="0" eaLnBrk="1" latinLnBrk="0" hangingPunct="1">
        <a:lnSpc>
          <a:spcPct val="105000"/>
        </a:lnSpc>
        <a:spcBef>
          <a:spcPts val="1200"/>
        </a:spcBef>
        <a:buFontTx/>
        <a:buNone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1000"/>
        </a:spcBef>
        <a:buFont typeface="LucidaGrande" charset="0"/>
        <a:buChar char="-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0"/>
        </a:spcBef>
        <a:buSzPct val="80000"/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0"/>
        </a:spcBef>
        <a:buFont typeface=".AppleSystemUIFont" charset="-120"/>
        <a:buChar char="–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0"/>
        </a:spcBef>
        <a:buSzPct val="80000"/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case-studies/bhsf-it-infrastructure-pow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Relationship Id="rId6" Type="http://schemas.openxmlformats.org/officeDocument/2006/relationships/hyperlink" Target="https://www.ibm.com/uk-en/it-infrastructure/power/os/ibm-i" TargetMode="External"/><Relationship Id="rId5" Type="http://schemas.openxmlformats.org/officeDocument/2006/relationships/hyperlink" Target="https://www.ibm.com/uk-en/it-infrastructure/power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645AE14-BDE7-4871-9D4A-0F7DA24FD9F4}"/>
              </a:ext>
            </a:extLst>
          </p:cNvPr>
          <p:cNvSpPr/>
          <p:nvPr/>
        </p:nvSpPr>
        <p:spPr>
          <a:xfrm>
            <a:off x="3657600" y="2057400"/>
            <a:ext cx="6675438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10A963B-182F-4D52-A7E3-01ABAF84A8BB}"/>
              </a:ext>
            </a:extLst>
          </p:cNvPr>
          <p:cNvSpPr/>
          <p:nvPr/>
        </p:nvSpPr>
        <p:spPr>
          <a:xfrm>
            <a:off x="10333038" y="2057400"/>
            <a:ext cx="4297362" cy="13631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D06B2AA-2460-4F55-B5EE-761D8D0BB60C}"/>
              </a:ext>
            </a:extLst>
          </p:cNvPr>
          <p:cNvSpPr/>
          <p:nvPr/>
        </p:nvSpPr>
        <p:spPr>
          <a:xfrm>
            <a:off x="10333038" y="3420585"/>
            <a:ext cx="4297362" cy="13758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D41F533-5130-4506-A0A8-D3A88F932C9D}"/>
              </a:ext>
            </a:extLst>
          </p:cNvPr>
          <p:cNvSpPr/>
          <p:nvPr/>
        </p:nvSpPr>
        <p:spPr>
          <a:xfrm>
            <a:off x="10333038" y="4783771"/>
            <a:ext cx="4297362" cy="13884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50" name="Title 49">
            <a:extLst>
              <a:ext uri="{FF2B5EF4-FFF2-40B4-BE49-F238E27FC236}">
                <a16:creationId xmlns:a16="http://schemas.microsoft.com/office/drawing/2014/main" id="{C9C9B3F2-BB0E-4812-947D-878E9BF9E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490" y="2182738"/>
            <a:ext cx="2971800" cy="3657600"/>
          </a:xfrm>
        </p:spPr>
        <p:txBody>
          <a:bodyPr/>
          <a:lstStyle/>
          <a:p>
            <a:r>
              <a:rPr lang="en-US" dirty="0"/>
              <a:t>How can </a:t>
            </a:r>
            <a:br>
              <a:rPr lang="en-US" dirty="0"/>
            </a:br>
            <a:r>
              <a:rPr lang="en-US" dirty="0"/>
              <a:t>insurers enable 24/7 access to services?</a:t>
            </a:r>
            <a:br>
              <a:rPr lang="en-US" dirty="0"/>
            </a:br>
            <a:endParaRPr lang="en-US" dirty="0"/>
          </a:p>
        </p:txBody>
      </p:sp>
      <p:sp>
        <p:nvSpPr>
          <p:cNvPr id="60" name="Content Placeholder 59">
            <a:extLst>
              <a:ext uri="{FF2B5EF4-FFF2-40B4-BE49-F238E27FC236}">
                <a16:creationId xmlns:a16="http://schemas.microsoft.com/office/drawing/2014/main" id="{AB7438D5-91F5-46D4-8298-5AF7DF20F85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07040" y="2011101"/>
            <a:ext cx="3749040" cy="123444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bg2"/>
                </a:solidFill>
              </a:rPr>
              <a:t>The new environment offers higher availability, alongside new capabilities such as data encryption and data masking.</a:t>
            </a:r>
          </a:p>
        </p:txBody>
      </p:sp>
      <p:sp>
        <p:nvSpPr>
          <p:cNvPr id="66" name="Content Placeholder 59">
            <a:extLst>
              <a:ext uri="{FF2B5EF4-FFF2-40B4-BE49-F238E27FC236}">
                <a16:creationId xmlns:a16="http://schemas.microsoft.com/office/drawing/2014/main" id="{6F1043F0-070D-4923-AE2C-4129D258536A}"/>
              </a:ext>
            </a:extLst>
          </p:cNvPr>
          <p:cNvSpPr txBox="1">
            <a:spLocks/>
          </p:cNvSpPr>
          <p:nvPr/>
        </p:nvSpPr>
        <p:spPr>
          <a:xfrm>
            <a:off x="10607040" y="3314919"/>
            <a:ext cx="3840480" cy="123444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i="1" dirty="0">
                <a:solidFill>
                  <a:schemeClr val="bg2"/>
                </a:solidFill>
              </a:rPr>
              <a:t>Our digital transformation continues apace, with high-performance IBM technology playing a key role</a:t>
            </a:r>
            <a:r>
              <a:rPr lang="en-US" sz="1600" i="1" dirty="0">
                <a:solidFill>
                  <a:schemeClr val="bg2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i="1" dirty="0">
              <a:solidFill>
                <a:schemeClr val="bg2"/>
              </a:solidFill>
            </a:endParaRPr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B3F06B0E-4506-4446-BFC5-EBCB0580E759}"/>
              </a:ext>
            </a:extLst>
          </p:cNvPr>
          <p:cNvSpPr txBox="1">
            <a:spLocks/>
          </p:cNvSpPr>
          <p:nvPr/>
        </p:nvSpPr>
        <p:spPr>
          <a:xfrm>
            <a:off x="11887200" y="4270190"/>
            <a:ext cx="2298790" cy="383341"/>
          </a:xfrm>
          <a:prstGeom prst="rect">
            <a:avLst/>
          </a:prstGeom>
        </p:spPr>
        <p:txBody>
          <a:bodyPr/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/>
              <a:t>Richard </a:t>
            </a:r>
            <a:r>
              <a:rPr lang="en-GB" sz="1000" dirty="0" err="1"/>
              <a:t>Evanson</a:t>
            </a:r>
            <a:br>
              <a:rPr lang="en-GB" sz="1000" dirty="0"/>
            </a:br>
            <a:r>
              <a:rPr lang="en-GB" sz="1000" dirty="0"/>
              <a:t>Head of Group IT and Projects, BHSF </a:t>
            </a:r>
            <a:endParaRPr lang="en-US" sz="1000" dirty="0"/>
          </a:p>
        </p:txBody>
      </p:sp>
      <p:sp>
        <p:nvSpPr>
          <p:cNvPr id="68" name="Content Placeholder 59">
            <a:extLst>
              <a:ext uri="{FF2B5EF4-FFF2-40B4-BE49-F238E27FC236}">
                <a16:creationId xmlns:a16="http://schemas.microsoft.com/office/drawing/2014/main" id="{452269F2-8354-4495-84BD-62EEBE436268}"/>
              </a:ext>
            </a:extLst>
          </p:cNvPr>
          <p:cNvSpPr txBox="1">
            <a:spLocks/>
          </p:cNvSpPr>
          <p:nvPr/>
        </p:nvSpPr>
        <p:spPr>
          <a:xfrm>
            <a:off x="10619830" y="4724403"/>
            <a:ext cx="3553370" cy="53339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solidFill>
                  <a:schemeClr val="bg2"/>
                </a:solidFill>
              </a:rPr>
              <a:t>Solution Components:</a:t>
            </a:r>
          </a:p>
        </p:txBody>
      </p:sp>
      <p:sp>
        <p:nvSpPr>
          <p:cNvPr id="70" name="Content Placeholder 59">
            <a:extLst>
              <a:ext uri="{FF2B5EF4-FFF2-40B4-BE49-F238E27FC236}">
                <a16:creationId xmlns:a16="http://schemas.microsoft.com/office/drawing/2014/main" id="{B8ADFF90-4F1C-4A0C-9DF6-E14F4666B627}"/>
              </a:ext>
            </a:extLst>
          </p:cNvPr>
          <p:cNvSpPr txBox="1">
            <a:spLocks/>
          </p:cNvSpPr>
          <p:nvPr/>
        </p:nvSpPr>
        <p:spPr>
          <a:xfrm>
            <a:off x="10607040" y="5097780"/>
            <a:ext cx="356616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bg2"/>
                </a:solidFill>
              </a:rPr>
              <a:t>IBM® Power Systems™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bg2"/>
                </a:solidFill>
              </a:rPr>
              <a:t>IBM i</a:t>
            </a:r>
          </a:p>
        </p:txBody>
      </p:sp>
      <p:sp>
        <p:nvSpPr>
          <p:cNvPr id="53" name="Content Placeholder 52">
            <a:extLst>
              <a:ext uri="{FF2B5EF4-FFF2-40B4-BE49-F238E27FC236}">
                <a16:creationId xmlns:a16="http://schemas.microsoft.com/office/drawing/2014/main" id="{AB549EA7-2D58-4F7D-A801-602CD7A50E0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4413" y="2011680"/>
            <a:ext cx="6036692" cy="297180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</a:rPr>
              <a:t>To ensure working people can access its health and wellbeing services when they need them, BHSF took out an insurance policy against downtime.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The organization engaged IBM Business Partner Meridian IT to host essential applications in a high-availability cloud environment running on IBM Power Systems servers.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Supported by high-performance IBM technology, BHSF now processes 567 percent more claims per day. The insurer can now restore data from within minutes of a disaster rather than 48 hours.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Content Placeholder 59">
            <a:hlinkClick r:id="rId3"/>
            <a:extLst>
              <a:ext uri="{FF2B5EF4-FFF2-40B4-BE49-F238E27FC236}">
                <a16:creationId xmlns:a16="http://schemas.microsoft.com/office/drawing/2014/main" id="{C91220A5-3BB1-234B-B7CE-E24DF0E05CC4}"/>
              </a:ext>
            </a:extLst>
          </p:cNvPr>
          <p:cNvSpPr txBox="1">
            <a:spLocks/>
          </p:cNvSpPr>
          <p:nvPr/>
        </p:nvSpPr>
        <p:spPr>
          <a:xfrm>
            <a:off x="449490" y="5281930"/>
            <a:ext cx="356616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u="sng" dirty="0">
                <a:solidFill>
                  <a:schemeClr val="bg2"/>
                </a:solidFill>
              </a:rPr>
              <a:t>Read the full story</a:t>
            </a:r>
          </a:p>
        </p:txBody>
      </p:sp>
      <p:sp>
        <p:nvSpPr>
          <p:cNvPr id="16" name="Content Placeholder 59">
            <a:extLst>
              <a:ext uri="{FF2B5EF4-FFF2-40B4-BE49-F238E27FC236}">
                <a16:creationId xmlns:a16="http://schemas.microsoft.com/office/drawing/2014/main" id="{24ABD6DD-8D4B-264A-AE0A-86DDC9E687CB}"/>
              </a:ext>
            </a:extLst>
          </p:cNvPr>
          <p:cNvSpPr txBox="1">
            <a:spLocks/>
          </p:cNvSpPr>
          <p:nvPr/>
        </p:nvSpPr>
        <p:spPr>
          <a:xfrm>
            <a:off x="12961872" y="527188"/>
            <a:ext cx="1062593" cy="565746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bg2"/>
                </a:solidFill>
              </a:rPr>
              <a:t>Insurance</a:t>
            </a:r>
          </a:p>
        </p:txBody>
      </p:sp>
      <p:sp>
        <p:nvSpPr>
          <p:cNvPr id="18" name="Content Placeholder 59">
            <a:extLst>
              <a:ext uri="{FF2B5EF4-FFF2-40B4-BE49-F238E27FC236}">
                <a16:creationId xmlns:a16="http://schemas.microsoft.com/office/drawing/2014/main" id="{AED78D62-7852-4470-AE9E-245C24BF87D8}"/>
              </a:ext>
            </a:extLst>
          </p:cNvPr>
          <p:cNvSpPr txBox="1">
            <a:spLocks/>
          </p:cNvSpPr>
          <p:nvPr/>
        </p:nvSpPr>
        <p:spPr>
          <a:xfrm>
            <a:off x="11071219" y="124193"/>
            <a:ext cx="2953246" cy="511099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bg2"/>
                </a:solidFill>
              </a:rPr>
              <a:t>IBM IT Infrastructure</a:t>
            </a:r>
          </a:p>
        </p:txBody>
      </p:sp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54FE7468-F794-497F-A09A-393CC88179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60120" y="-132647"/>
            <a:ext cx="4047533" cy="2023766"/>
          </a:xfrm>
          <a:prstGeom prst="rect">
            <a:avLst/>
          </a:prstGeom>
        </p:spPr>
      </p:pic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3EA426E6-4C76-42EB-A55D-15DD677C4ACE}"/>
              </a:ext>
            </a:extLst>
          </p:cNvPr>
          <p:cNvSpPr/>
          <p:nvPr/>
        </p:nvSpPr>
        <p:spPr>
          <a:xfrm>
            <a:off x="10607040" y="5281930"/>
            <a:ext cx="2103120" cy="2772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5" name="Rectangle 4">
            <a:hlinkClick r:id="rId6"/>
            <a:extLst>
              <a:ext uri="{FF2B5EF4-FFF2-40B4-BE49-F238E27FC236}">
                <a16:creationId xmlns:a16="http://schemas.microsoft.com/office/drawing/2014/main" id="{7CF1D245-5E9B-4F13-9D60-BC4A7B10DBAC}"/>
              </a:ext>
            </a:extLst>
          </p:cNvPr>
          <p:cNvSpPr/>
          <p:nvPr/>
        </p:nvSpPr>
        <p:spPr>
          <a:xfrm>
            <a:off x="10607040" y="5559188"/>
            <a:ext cx="640080" cy="2709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05651"/>
      </p:ext>
    </p:extLst>
  </p:cSld>
  <p:clrMapOvr>
    <a:masterClrMapping/>
  </p:clrMapOvr>
</p:sld>
</file>

<file path=ppt/theme/theme1.xml><?xml version="1.0" encoding="utf-8"?>
<a:theme xmlns:a="http://schemas.openxmlformats.org/drawingml/2006/main" name="1_COVERS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t"/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ark Background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Light Background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Color Block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12542</TotalTime>
  <Words>350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.AppleSystemUIFont</vt:lpstr>
      <vt:lpstr>Arial</vt:lpstr>
      <vt:lpstr>Arial Regular</vt:lpstr>
      <vt:lpstr>Calibri</vt:lpstr>
      <vt:lpstr>IBM Plex Mono</vt:lpstr>
      <vt:lpstr>IBM Plex Sans</vt:lpstr>
      <vt:lpstr>IBM Plex Sans Regular</vt:lpstr>
      <vt:lpstr>LucidaGrande</vt:lpstr>
      <vt:lpstr>Wingdings</vt:lpstr>
      <vt:lpstr>1_COVERS</vt:lpstr>
      <vt:lpstr>2_Dark Background</vt:lpstr>
      <vt:lpstr>3_Light Background</vt:lpstr>
      <vt:lpstr>4_Color Block</vt:lpstr>
      <vt:lpstr>How can  insurers enable 24/7 access to services?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Weber</dc:creator>
  <cp:lastModifiedBy>Haya Green</cp:lastModifiedBy>
  <cp:revision>390</cp:revision>
  <cp:lastPrinted>2017-10-24T19:02:10Z</cp:lastPrinted>
  <dcterms:created xsi:type="dcterms:W3CDTF">2017-10-15T17:28:19Z</dcterms:created>
  <dcterms:modified xsi:type="dcterms:W3CDTF">2021-02-12T11:04:00Z</dcterms:modified>
</cp:coreProperties>
</file>