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0" r:id="rId2"/>
    <p:sldMasterId id="2147483696" r:id="rId3"/>
    <p:sldMasterId id="2147483710" r:id="rId4"/>
    <p:sldMasterId id="2147483725" r:id="rId5"/>
  </p:sldMasterIdLst>
  <p:notesMasterIdLst>
    <p:notesMasterId r:id="rId48"/>
  </p:notesMasterIdLst>
  <p:sldIdLst>
    <p:sldId id="650" r:id="rId6"/>
    <p:sldId id="971" r:id="rId7"/>
    <p:sldId id="1000" r:id="rId8"/>
    <p:sldId id="299" r:id="rId9"/>
    <p:sldId id="260" r:id="rId10"/>
    <p:sldId id="536" r:id="rId11"/>
    <p:sldId id="996" r:id="rId12"/>
    <p:sldId id="569" r:id="rId13"/>
    <p:sldId id="999" r:id="rId14"/>
    <p:sldId id="663" r:id="rId15"/>
    <p:sldId id="997" r:id="rId16"/>
    <p:sldId id="661" r:id="rId17"/>
    <p:sldId id="272" r:id="rId18"/>
    <p:sldId id="995" r:id="rId19"/>
    <p:sldId id="651" r:id="rId20"/>
    <p:sldId id="277" r:id="rId21"/>
    <p:sldId id="281" r:id="rId22"/>
    <p:sldId id="998" r:id="rId23"/>
    <p:sldId id="1005" r:id="rId24"/>
    <p:sldId id="1001" r:id="rId25"/>
    <p:sldId id="1006" r:id="rId26"/>
    <p:sldId id="1009" r:id="rId27"/>
    <p:sldId id="1010" r:id="rId28"/>
    <p:sldId id="1011" r:id="rId29"/>
    <p:sldId id="1012" r:id="rId30"/>
    <p:sldId id="1013" r:id="rId31"/>
    <p:sldId id="1014" r:id="rId32"/>
    <p:sldId id="1015" r:id="rId33"/>
    <p:sldId id="1002" r:id="rId34"/>
    <p:sldId id="271" r:id="rId35"/>
    <p:sldId id="280" r:id="rId36"/>
    <p:sldId id="1007" r:id="rId37"/>
    <p:sldId id="1008" r:id="rId38"/>
    <p:sldId id="279" r:id="rId39"/>
    <p:sldId id="1003" r:id="rId40"/>
    <p:sldId id="278" r:id="rId41"/>
    <p:sldId id="1018" r:id="rId42"/>
    <p:sldId id="1004" r:id="rId43"/>
    <p:sldId id="1016" r:id="rId44"/>
    <p:sldId id="1017" r:id="rId45"/>
    <p:sldId id="305" r:id="rId46"/>
    <p:sldId id="845" r:id="rId47"/>
  </p:sldIdLst>
  <p:sldSz cx="9144000" cy="6858000" type="screen4x3"/>
  <p:notesSz cx="7010400" cy="9296400"/>
  <p:defaultTextStyle>
    <a:defPPr>
      <a:defRPr lang="en-GB"/>
    </a:defPPr>
    <a:lvl1pPr algn="l" defTabSz="457200" rtl="0" eaLnBrk="0" fontAlgn="base" hangingPunct="0">
      <a:spcBef>
        <a:spcPct val="0"/>
      </a:spcBef>
      <a:spcAft>
        <a:spcPct val="0"/>
      </a:spcAft>
      <a:defRPr sz="1600" kern="1200">
        <a:solidFill>
          <a:schemeClr val="bg1"/>
        </a:solidFill>
        <a:latin typeface="Calibri" panose="020F0502020204030204" pitchFamily="34" charset="0"/>
        <a:ea typeface="文泉驛等寬正黑" charset="0"/>
        <a:cs typeface="文泉驛等寬正黑" charset="0"/>
      </a:defRPr>
    </a:lvl1pPr>
    <a:lvl2pPr marL="742950" indent="-285750" algn="l" defTabSz="457200" rtl="0" eaLnBrk="0" fontAlgn="base" hangingPunct="0">
      <a:spcBef>
        <a:spcPct val="0"/>
      </a:spcBef>
      <a:spcAft>
        <a:spcPct val="0"/>
      </a:spcAft>
      <a:defRPr sz="1600" kern="1200">
        <a:solidFill>
          <a:schemeClr val="bg1"/>
        </a:solidFill>
        <a:latin typeface="Calibri" panose="020F0502020204030204" pitchFamily="34" charset="0"/>
        <a:ea typeface="文泉驛等寬正黑" charset="0"/>
        <a:cs typeface="文泉驛等寬正黑" charset="0"/>
      </a:defRPr>
    </a:lvl2pPr>
    <a:lvl3pPr marL="1143000" indent="-228600" algn="l" defTabSz="457200" rtl="0" eaLnBrk="0" fontAlgn="base" hangingPunct="0">
      <a:spcBef>
        <a:spcPct val="0"/>
      </a:spcBef>
      <a:spcAft>
        <a:spcPct val="0"/>
      </a:spcAft>
      <a:defRPr sz="1600" kern="1200">
        <a:solidFill>
          <a:schemeClr val="bg1"/>
        </a:solidFill>
        <a:latin typeface="Calibri" panose="020F0502020204030204" pitchFamily="34" charset="0"/>
        <a:ea typeface="文泉驛等寬正黑" charset="0"/>
        <a:cs typeface="文泉驛等寬正黑" charset="0"/>
      </a:defRPr>
    </a:lvl3pPr>
    <a:lvl4pPr marL="1600200" indent="-228600" algn="l" defTabSz="457200" rtl="0" eaLnBrk="0" fontAlgn="base" hangingPunct="0">
      <a:spcBef>
        <a:spcPct val="0"/>
      </a:spcBef>
      <a:spcAft>
        <a:spcPct val="0"/>
      </a:spcAft>
      <a:defRPr sz="1600" kern="1200">
        <a:solidFill>
          <a:schemeClr val="bg1"/>
        </a:solidFill>
        <a:latin typeface="Calibri" panose="020F0502020204030204" pitchFamily="34" charset="0"/>
        <a:ea typeface="文泉驛等寬正黑" charset="0"/>
        <a:cs typeface="文泉驛等寬正黑" charset="0"/>
      </a:defRPr>
    </a:lvl4pPr>
    <a:lvl5pPr marL="2057400" indent="-228600" algn="l" defTabSz="457200" rtl="0" eaLnBrk="0" fontAlgn="base" hangingPunct="0">
      <a:spcBef>
        <a:spcPct val="0"/>
      </a:spcBef>
      <a:spcAft>
        <a:spcPct val="0"/>
      </a:spcAft>
      <a:defRPr sz="1600" kern="1200">
        <a:solidFill>
          <a:schemeClr val="bg1"/>
        </a:solidFill>
        <a:latin typeface="Calibri" panose="020F0502020204030204" pitchFamily="34" charset="0"/>
        <a:ea typeface="文泉驛等寬正黑" charset="0"/>
        <a:cs typeface="文泉驛等寬正黑" charset="0"/>
      </a:defRPr>
    </a:lvl5pPr>
    <a:lvl6pPr marL="2286000" algn="l" defTabSz="914400" rtl="0" eaLnBrk="1" latinLnBrk="0" hangingPunct="1">
      <a:defRPr sz="1600" kern="1200">
        <a:solidFill>
          <a:schemeClr val="bg1"/>
        </a:solidFill>
        <a:latin typeface="Calibri" panose="020F0502020204030204" pitchFamily="34" charset="0"/>
        <a:ea typeface="文泉驛等寬正黑" charset="0"/>
        <a:cs typeface="文泉驛等寬正黑" charset="0"/>
      </a:defRPr>
    </a:lvl6pPr>
    <a:lvl7pPr marL="2743200" algn="l" defTabSz="914400" rtl="0" eaLnBrk="1" latinLnBrk="0" hangingPunct="1">
      <a:defRPr sz="1600" kern="1200">
        <a:solidFill>
          <a:schemeClr val="bg1"/>
        </a:solidFill>
        <a:latin typeface="Calibri" panose="020F0502020204030204" pitchFamily="34" charset="0"/>
        <a:ea typeface="文泉驛等寬正黑" charset="0"/>
        <a:cs typeface="文泉驛等寬正黑" charset="0"/>
      </a:defRPr>
    </a:lvl7pPr>
    <a:lvl8pPr marL="3200400" algn="l" defTabSz="914400" rtl="0" eaLnBrk="1" latinLnBrk="0" hangingPunct="1">
      <a:defRPr sz="1600" kern="1200">
        <a:solidFill>
          <a:schemeClr val="bg1"/>
        </a:solidFill>
        <a:latin typeface="Calibri" panose="020F0502020204030204" pitchFamily="34" charset="0"/>
        <a:ea typeface="文泉驛等寬正黑" charset="0"/>
        <a:cs typeface="文泉驛等寬正黑" charset="0"/>
      </a:defRPr>
    </a:lvl8pPr>
    <a:lvl9pPr marL="3657600" algn="l" defTabSz="914400" rtl="0" eaLnBrk="1" latinLnBrk="0" hangingPunct="1">
      <a:defRPr sz="1600" kern="1200">
        <a:solidFill>
          <a:schemeClr val="bg1"/>
        </a:solidFill>
        <a:latin typeface="Calibri" panose="020F0502020204030204" pitchFamily="34" charset="0"/>
        <a:ea typeface="文泉驛等寬正黑" charset="0"/>
        <a:cs typeface="文泉驛等寬正黑"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0000"/>
    <p:restoredTop sz="92897"/>
  </p:normalViewPr>
  <p:slideViewPr>
    <p:cSldViewPr>
      <p:cViewPr varScale="1">
        <p:scale>
          <a:sx n="102" d="100"/>
          <a:sy n="102" d="100"/>
        </p:scale>
        <p:origin x="2448"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94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43" tIns="46772" rIns="93543" bIns="46772" anchor="ctr"/>
          <a:lstStyle/>
          <a:p>
            <a:pPr>
              <a:buClr>
                <a:srgbClr val="000000"/>
              </a:buClr>
              <a:buSzPct val="100000"/>
              <a:buFont typeface="Times New Roman" panose="02020603050405020304" pitchFamily="18" charset="0"/>
              <a:buNone/>
            </a:pPr>
            <a:endParaRPr lang="en-US" altLang="en-US"/>
          </a:p>
        </p:txBody>
      </p:sp>
      <p:sp>
        <p:nvSpPr>
          <p:cNvPr id="5123" name="AutoShape 2"/>
          <p:cNvSpPr>
            <a:spLocks noChangeArrowheads="1"/>
          </p:cNvSpPr>
          <p:nvPr/>
        </p:nvSpPr>
        <p:spPr bwMode="auto">
          <a:xfrm>
            <a:off x="0" y="0"/>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43" tIns="46772" rIns="93543" bIns="46772" anchor="ctr"/>
          <a:lstStyle/>
          <a:p>
            <a:pPr>
              <a:buClr>
                <a:srgbClr val="000000"/>
              </a:buClr>
              <a:buSzPct val="100000"/>
              <a:buFont typeface="Times New Roman" panose="02020603050405020304" pitchFamily="18" charset="0"/>
              <a:buNone/>
            </a:pPr>
            <a:endParaRPr lang="en-US" altLang="en-US"/>
          </a:p>
        </p:txBody>
      </p:sp>
      <p:sp>
        <p:nvSpPr>
          <p:cNvPr id="5124" name="AutoShape 3"/>
          <p:cNvSpPr>
            <a:spLocks noChangeArrowheads="1"/>
          </p:cNvSpPr>
          <p:nvPr/>
        </p:nvSpPr>
        <p:spPr bwMode="auto">
          <a:xfrm>
            <a:off x="0" y="0"/>
            <a:ext cx="7010400" cy="92964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43" tIns="46772" rIns="93543" bIns="46772" anchor="ctr"/>
          <a:lstStyle/>
          <a:p>
            <a:pPr>
              <a:buClr>
                <a:srgbClr val="000000"/>
              </a:buClr>
              <a:buSzPct val="100000"/>
              <a:buFont typeface="Times New Roman" panose="02020603050405020304" pitchFamily="18" charset="0"/>
              <a:buNone/>
            </a:pPr>
            <a:endParaRPr lang="en-US" altLang="en-US"/>
          </a:p>
        </p:txBody>
      </p:sp>
      <p:sp>
        <p:nvSpPr>
          <p:cNvPr id="5125" name="Text Box 4"/>
          <p:cNvSpPr txBox="1">
            <a:spLocks noChangeArrowheads="1"/>
          </p:cNvSpPr>
          <p:nvPr/>
        </p:nvSpPr>
        <p:spPr bwMode="auto">
          <a:xfrm>
            <a:off x="0" y="0"/>
            <a:ext cx="3037840" cy="464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43" tIns="46772" rIns="93543" bIns="46772" anchor="ctr"/>
          <a:lstStyle/>
          <a:p>
            <a:pPr>
              <a:buClr>
                <a:srgbClr val="000000"/>
              </a:buClr>
              <a:buSzPct val="100000"/>
              <a:buFont typeface="Times New Roman" panose="02020603050405020304" pitchFamily="18" charset="0"/>
              <a:buNone/>
            </a:pPr>
            <a:endParaRPr lang="en-US" altLang="en-US"/>
          </a:p>
        </p:txBody>
      </p:sp>
      <p:sp>
        <p:nvSpPr>
          <p:cNvPr id="5126" name="Text Box 5"/>
          <p:cNvSpPr txBox="1">
            <a:spLocks noChangeArrowheads="1"/>
          </p:cNvSpPr>
          <p:nvPr/>
        </p:nvSpPr>
        <p:spPr bwMode="auto">
          <a:xfrm>
            <a:off x="3969314" y="0"/>
            <a:ext cx="3037840" cy="464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43" tIns="46772" rIns="93543" bIns="46772" anchor="ctr"/>
          <a:lstStyle/>
          <a:p>
            <a:pPr>
              <a:buClr>
                <a:srgbClr val="000000"/>
              </a:buClr>
              <a:buSzPct val="100000"/>
              <a:buFont typeface="Times New Roman" panose="02020603050405020304" pitchFamily="18" charset="0"/>
              <a:buNone/>
            </a:pPr>
            <a:endParaRPr lang="en-US" altLang="en-US"/>
          </a:p>
        </p:txBody>
      </p:sp>
      <p:sp>
        <p:nvSpPr>
          <p:cNvPr id="5127" name="Rectangle 6"/>
          <p:cNvSpPr>
            <a:spLocks noGrp="1" noRot="1" noChangeAspect="1" noChangeArrowheads="1"/>
          </p:cNvSpPr>
          <p:nvPr>
            <p:ph type="sldImg"/>
          </p:nvPr>
        </p:nvSpPr>
        <p:spPr bwMode="auto">
          <a:xfrm>
            <a:off x="1181100" y="696913"/>
            <a:ext cx="4641850" cy="3482975"/>
          </a:xfrm>
          <a:prstGeom prst="rect">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7"/>
          <p:cNvSpPr>
            <a:spLocks noGrp="1" noChangeArrowheads="1"/>
          </p:cNvSpPr>
          <p:nvPr>
            <p:ph type="body"/>
          </p:nvPr>
        </p:nvSpPr>
        <p:spPr bwMode="auto">
          <a:xfrm>
            <a:off x="701040" y="4416643"/>
            <a:ext cx="5601829" cy="4179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7876" rIns="93175" bIns="47876" numCol="1" anchor="t" anchorCtr="0" compatLnSpc="1">
            <a:prstTxWarp prst="textNoShape">
              <a:avLst/>
            </a:prstTxWarp>
          </a:bodyPr>
          <a:lstStyle/>
          <a:p>
            <a:pPr lvl="0"/>
            <a:endParaRPr lang="en-US" altLang="en-US" noProof="0"/>
          </a:p>
        </p:txBody>
      </p:sp>
      <p:sp>
        <p:nvSpPr>
          <p:cNvPr id="5129" name="Text Box 8"/>
          <p:cNvSpPr txBox="1">
            <a:spLocks noChangeArrowheads="1"/>
          </p:cNvSpPr>
          <p:nvPr/>
        </p:nvSpPr>
        <p:spPr bwMode="auto">
          <a:xfrm>
            <a:off x="0" y="8831662"/>
            <a:ext cx="3037840" cy="464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3543" tIns="46772" rIns="93543" bIns="46772" anchor="ctr"/>
          <a:lstStyle/>
          <a:p>
            <a:pPr>
              <a:buClr>
                <a:srgbClr val="000000"/>
              </a:buClr>
              <a:buSzPct val="100000"/>
              <a:buFont typeface="Times New Roman" panose="02020603050405020304" pitchFamily="18" charset="0"/>
              <a:buNone/>
            </a:pPr>
            <a:endParaRPr lang="en-US" altLang="en-US"/>
          </a:p>
        </p:txBody>
      </p:sp>
      <p:sp>
        <p:nvSpPr>
          <p:cNvPr id="3" name="Rectangle 9"/>
          <p:cNvSpPr>
            <a:spLocks noGrp="1" noChangeArrowheads="1"/>
          </p:cNvSpPr>
          <p:nvPr>
            <p:ph type="sldNum"/>
          </p:nvPr>
        </p:nvSpPr>
        <p:spPr bwMode="auto">
          <a:xfrm>
            <a:off x="3969315" y="8831661"/>
            <a:ext cx="3032972" cy="459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5" tIns="47876" rIns="93175" bIns="47876" numCol="1" anchor="b" anchorCtr="0" compatLnSpc="1">
            <a:prstTxWarp prst="textNoShape">
              <a:avLst/>
            </a:prstTxWarp>
          </a:bodyPr>
          <a:lstStyle>
            <a:lvl1pPr algn="r" eaLnBrk="1" hangingPunct="1">
              <a:buClrTx/>
              <a:buSzPct val="100000"/>
              <a:buFontTx/>
              <a:buNone/>
              <a:tabLst>
                <a:tab pos="740550" algn="l"/>
                <a:tab pos="1481099" algn="l"/>
                <a:tab pos="2221649" algn="l"/>
                <a:tab pos="2962199" algn="l"/>
              </a:tabLst>
              <a:defRPr sz="1200" smtClean="0">
                <a:solidFill>
                  <a:srgbClr val="000000"/>
                </a:solidFill>
                <a:latin typeface="Arial" panose="020B0604020202020204" pitchFamily="34" charset="0"/>
                <a:ea typeface="DejaVu Sans" charset="0"/>
                <a:cs typeface="DejaVu Sans" charset="0"/>
              </a:defRPr>
            </a:lvl1pPr>
          </a:lstStyle>
          <a:p>
            <a:pPr>
              <a:defRPr/>
            </a:pPr>
            <a:fld id="{1D7243F8-1286-4D51-B6A7-ECC2E7504D9A}" type="slidenum">
              <a:rPr lang="en-US" altLang="en-US"/>
              <a:pPr>
                <a:defRPr/>
              </a:pPr>
              <a:t>‹#›</a:t>
            </a:fld>
            <a:endParaRPr lang="en-US" altLang="en-US"/>
          </a:p>
        </p:txBody>
      </p:sp>
    </p:spTree>
    <p:extLst>
      <p:ext uri="{BB962C8B-B14F-4D97-AF65-F5344CB8AC3E}">
        <p14:creationId xmlns:p14="http://schemas.microsoft.com/office/powerpoint/2010/main" val="36794173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75F885DD-904E-49E3-9CA7-95FECD69BD8A}" type="slidenum">
              <a:rPr lang="en-US" altLang="en-US" sz="1200">
                <a:solidFill>
                  <a:srgbClr val="000000"/>
                </a:solidFill>
                <a:latin typeface="Arial" panose="020B0604020202020204" pitchFamily="34" charset="0"/>
                <a:ea typeface="DejaVu Sans" charset="0"/>
                <a:cs typeface="DejaVu Sans" charset="0"/>
              </a:rPr>
              <a:pPr>
                <a:buClrTx/>
                <a:buFontTx/>
                <a:buNone/>
              </a:pPr>
              <a:t>5</a:t>
            </a:fld>
            <a:endParaRPr lang="en-US" altLang="en-US" sz="1200">
              <a:solidFill>
                <a:srgbClr val="000000"/>
              </a:solidFill>
              <a:latin typeface="Arial" panose="020B0604020202020204" pitchFamily="34" charset="0"/>
              <a:ea typeface="DejaVu Sans" charset="0"/>
              <a:cs typeface="DejaVu Sans" charset="0"/>
            </a:endParaRPr>
          </a:p>
        </p:txBody>
      </p:sp>
      <p:sp>
        <p:nvSpPr>
          <p:cNvPr id="15363" name="Rectangle 1"/>
          <p:cNvSpPr txBox="1">
            <a:spLocks noGrp="1" noRot="1" noChangeAspect="1" noChangeArrowheads="1" noTextEdit="1"/>
          </p:cNvSpPr>
          <p:nvPr>
            <p:ph type="sldImg"/>
          </p:nvPr>
        </p:nvSpPr>
        <p:spPr>
          <a:xfrm>
            <a:off x="1157288" y="681038"/>
            <a:ext cx="4540250" cy="34051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txBox="1">
            <a:spLocks noGrp="1" noChangeArrowheads="1"/>
          </p:cNvSpPr>
          <p:nvPr>
            <p:ph type="body" idx="1"/>
          </p:nvPr>
        </p:nvSpPr>
        <p:spPr>
          <a:xfrm>
            <a:off x="685800" y="4314825"/>
            <a:ext cx="5483225" cy="4086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90633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7EE03B-BB77-4448-8777-A2DE4A7A809A}" type="slidenum">
              <a:rPr lang="en-US" smtClean="0"/>
              <a:t>6</a:t>
            </a:fld>
            <a:endParaRPr lang="en-US" dirty="0"/>
          </a:p>
        </p:txBody>
      </p:sp>
    </p:spTree>
    <p:extLst>
      <p:ext uri="{BB962C8B-B14F-4D97-AF65-F5344CB8AC3E}">
        <p14:creationId xmlns:p14="http://schemas.microsoft.com/office/powerpoint/2010/main" val="150614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5pPr>
            <a:lvl6pPr marL="2572436" indent="-233858" defTabSz="467716" eaLnBrk="0" fontAlgn="base" hangingPunct="0">
              <a:spcBef>
                <a:spcPct val="0"/>
              </a:spcBef>
              <a:spcAft>
                <a:spcPct val="0"/>
              </a:spcAft>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6pPr>
            <a:lvl7pPr marL="3040151" indent="-233858" defTabSz="467716" eaLnBrk="0" fontAlgn="base" hangingPunct="0">
              <a:spcBef>
                <a:spcPct val="0"/>
              </a:spcBef>
              <a:spcAft>
                <a:spcPct val="0"/>
              </a:spcAft>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7pPr>
            <a:lvl8pPr marL="3507867" indent="-233858" defTabSz="467716" eaLnBrk="0" fontAlgn="base" hangingPunct="0">
              <a:spcBef>
                <a:spcPct val="0"/>
              </a:spcBef>
              <a:spcAft>
                <a:spcPct val="0"/>
              </a:spcAft>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8pPr>
            <a:lvl9pPr marL="3975583" indent="-233858" defTabSz="467716" eaLnBrk="0" fontAlgn="base" hangingPunct="0">
              <a:spcBef>
                <a:spcPct val="0"/>
              </a:spcBef>
              <a:spcAft>
                <a:spcPct val="0"/>
              </a:spcAft>
              <a:buClr>
                <a:srgbClr val="000000"/>
              </a:buClr>
              <a:buSzPct val="100000"/>
              <a:buFont typeface="Times New Roman" panose="02020603050405020304" pitchFamily="18" charset="0"/>
              <a:tabLst>
                <a:tab pos="740550" algn="l"/>
                <a:tab pos="1481099" algn="l"/>
                <a:tab pos="2221649" algn="l"/>
                <a:tab pos="2962199"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6E6035D4-934A-433D-AF6A-E36C72F6B02B}" type="slidenum">
              <a:rPr lang="en-US" altLang="en-US" sz="1200">
                <a:solidFill>
                  <a:srgbClr val="000000"/>
                </a:solidFill>
                <a:latin typeface="Arial" panose="020B0604020202020204" pitchFamily="34" charset="0"/>
                <a:ea typeface="DejaVu Sans" charset="0"/>
                <a:cs typeface="DejaVu Sans" charset="0"/>
              </a:rPr>
              <a:pPr>
                <a:buClrTx/>
                <a:buFontTx/>
                <a:buNone/>
              </a:pPr>
              <a:t>13</a:t>
            </a:fld>
            <a:endParaRPr lang="en-US" altLang="en-US" sz="1200">
              <a:solidFill>
                <a:srgbClr val="000000"/>
              </a:solidFill>
              <a:latin typeface="Arial" panose="020B0604020202020204" pitchFamily="34" charset="0"/>
              <a:ea typeface="DejaVu Sans" charset="0"/>
              <a:cs typeface="DejaVu Sans" charset="0"/>
            </a:endParaRPr>
          </a:p>
        </p:txBody>
      </p:sp>
      <p:sp>
        <p:nvSpPr>
          <p:cNvPr id="9219" name="Text Box 1"/>
          <p:cNvSpPr txBox="1">
            <a:spLocks noChangeArrowheads="1"/>
          </p:cNvSpPr>
          <p:nvPr/>
        </p:nvSpPr>
        <p:spPr bwMode="auto">
          <a:xfrm>
            <a:off x="3969315" y="8831662"/>
            <a:ext cx="3036218" cy="463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75" tIns="47876" rIns="93175" bIns="47876"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r" eaLnBrk="1" hangingPunct="1">
              <a:buClrTx/>
              <a:buFontTx/>
              <a:buNone/>
            </a:pPr>
            <a:fld id="{BC169882-EB3B-41AF-A85E-698381391115}" type="slidenum">
              <a:rPr lang="en-US" altLang="en-US" sz="1200">
                <a:solidFill>
                  <a:srgbClr val="000000"/>
                </a:solidFill>
                <a:latin typeface="Arial" panose="020B0604020202020204" pitchFamily="34" charset="0"/>
                <a:ea typeface="DejaVu Sans" charset="0"/>
                <a:cs typeface="DejaVu Sans" charset="0"/>
              </a:rPr>
              <a:pPr algn="r" eaLnBrk="1" hangingPunct="1">
                <a:buClrTx/>
                <a:buFontTx/>
                <a:buNone/>
              </a:pPr>
              <a:t>13</a:t>
            </a:fld>
            <a:endParaRPr lang="en-US" altLang="en-US" sz="1200">
              <a:solidFill>
                <a:srgbClr val="000000"/>
              </a:solidFill>
              <a:latin typeface="Arial" panose="020B0604020202020204" pitchFamily="34" charset="0"/>
              <a:ea typeface="DejaVu Sans" charset="0"/>
              <a:cs typeface="DejaVu Sans" charset="0"/>
            </a:endParaRPr>
          </a:p>
        </p:txBody>
      </p:sp>
      <p:sp>
        <p:nvSpPr>
          <p:cNvPr id="9220" name="Text Box 2"/>
          <p:cNvSpPr txBox="1">
            <a:spLocks noChangeArrowheads="1"/>
          </p:cNvSpPr>
          <p:nvPr/>
        </p:nvSpPr>
        <p:spPr bwMode="auto">
          <a:xfrm>
            <a:off x="3969314" y="8831662"/>
            <a:ext cx="3037840" cy="4647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75" tIns="47876" rIns="93175" bIns="47876"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r" eaLnBrk="1" hangingPunct="1">
              <a:buClrTx/>
              <a:buFontTx/>
              <a:buNone/>
            </a:pPr>
            <a:fld id="{023BDCE6-F0F4-4D42-84FA-184F5772618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buClrTx/>
                <a:buFontTx/>
                <a:buNone/>
              </a:pPr>
              <a:t>13</a:t>
            </a:fld>
            <a:endParaRPr lang="en-US" altLang="en-US" sz="1200">
              <a:solidFill>
                <a:srgbClr val="000000"/>
              </a:solidFill>
              <a:latin typeface="Arial" panose="020B0604020202020204" pitchFamily="34" charset="0"/>
              <a:ea typeface="ＭＳ Ｐゴシック" panose="020B0600070205080204" pitchFamily="34" charset="-128"/>
            </a:endParaRPr>
          </a:p>
        </p:txBody>
      </p:sp>
      <p:sp>
        <p:nvSpPr>
          <p:cNvPr id="9221" name="Rectangle 3"/>
          <p:cNvSpPr txBox="1">
            <a:spLocks noGrp="1" noRot="1" noChangeAspect="1" noChangeArrowheads="1" noTextEdit="1"/>
          </p:cNvSpPr>
          <p:nvPr>
            <p:ph type="sldImg"/>
          </p:nvPr>
        </p:nvSpPr>
        <p:spPr>
          <a:xfrm>
            <a:off x="1179513" y="696913"/>
            <a:ext cx="4649787" cy="348773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2" name="Rectangle 4"/>
          <p:cNvSpPr txBox="1">
            <a:spLocks noGrp="1" noChangeArrowheads="1"/>
          </p:cNvSpPr>
          <p:nvPr>
            <p:ph type="body" idx="1"/>
          </p:nvPr>
        </p:nvSpPr>
        <p:spPr>
          <a:xfrm>
            <a:off x="701040" y="4416643"/>
            <a:ext cx="5606698" cy="4184274"/>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7170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9855DBF4-87CC-491B-AF2B-CD5AFDB261C8}" type="slidenum">
              <a:rPr lang="en-US" altLang="en-US" sz="1200">
                <a:solidFill>
                  <a:srgbClr val="000000"/>
                </a:solidFill>
                <a:latin typeface="Arial" panose="020B0604020202020204" pitchFamily="34" charset="0"/>
                <a:ea typeface="DejaVu Sans" charset="0"/>
                <a:cs typeface="DejaVu Sans" charset="0"/>
              </a:rPr>
              <a:pPr>
                <a:buClrTx/>
                <a:buFontTx/>
                <a:buNone/>
              </a:pPr>
              <a:t>16</a:t>
            </a:fld>
            <a:endParaRPr lang="en-US" altLang="en-US" sz="1200">
              <a:solidFill>
                <a:srgbClr val="000000"/>
              </a:solidFill>
              <a:latin typeface="Arial" panose="020B0604020202020204" pitchFamily="34" charset="0"/>
              <a:ea typeface="DejaVu Sans" charset="0"/>
              <a:cs typeface="DejaVu Sans" charset="0"/>
            </a:endParaRPr>
          </a:p>
        </p:txBody>
      </p:sp>
      <p:sp>
        <p:nvSpPr>
          <p:cNvPr id="11267" name="Rectangle 1"/>
          <p:cNvSpPr txBox="1">
            <a:spLocks noGrp="1" noRot="1" noChangeAspect="1" noChangeArrowheads="1" noTextEdit="1"/>
          </p:cNvSpPr>
          <p:nvPr>
            <p:ph type="sldImg"/>
          </p:nvPr>
        </p:nvSpPr>
        <p:spPr>
          <a:xfrm>
            <a:off x="1157288" y="681038"/>
            <a:ext cx="4540250" cy="34051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685800" y="4314825"/>
            <a:ext cx="5483225" cy="4086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6192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6E6035D4-934A-433D-AF6A-E36C72F6B02B}" type="slidenum">
              <a:rPr lang="en-US" altLang="en-US" sz="1200">
                <a:solidFill>
                  <a:srgbClr val="000000"/>
                </a:solidFill>
                <a:latin typeface="Arial" panose="020B0604020202020204" pitchFamily="34" charset="0"/>
                <a:ea typeface="DejaVu Sans" charset="0"/>
                <a:cs typeface="DejaVu Sans" charset="0"/>
              </a:rPr>
              <a:pPr>
                <a:buClrTx/>
                <a:buFontTx/>
                <a:buNone/>
              </a:pPr>
              <a:t>30</a:t>
            </a:fld>
            <a:endParaRPr lang="en-US" altLang="en-US" sz="1200">
              <a:solidFill>
                <a:srgbClr val="000000"/>
              </a:solidFill>
              <a:latin typeface="Arial" panose="020B0604020202020204" pitchFamily="34" charset="0"/>
              <a:ea typeface="DejaVu Sans" charset="0"/>
              <a:cs typeface="DejaVu Sans" charset="0"/>
            </a:endParaRPr>
          </a:p>
        </p:txBody>
      </p:sp>
      <p:sp>
        <p:nvSpPr>
          <p:cNvPr id="9219" name="Text Box 1"/>
          <p:cNvSpPr txBox="1">
            <a:spLocks noChangeArrowheads="1"/>
          </p:cNvSpPr>
          <p:nvPr/>
        </p:nvSpPr>
        <p:spPr bwMode="auto">
          <a:xfrm>
            <a:off x="3883025" y="8628063"/>
            <a:ext cx="2970213"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0" tIns="46800" rIns="9108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r" eaLnBrk="1" hangingPunct="1">
              <a:buClrTx/>
              <a:buFontTx/>
              <a:buNone/>
            </a:pPr>
            <a:fld id="{BC169882-EB3B-41AF-A85E-698381391115}" type="slidenum">
              <a:rPr lang="en-US" altLang="en-US" sz="1200">
                <a:solidFill>
                  <a:srgbClr val="000000"/>
                </a:solidFill>
                <a:latin typeface="Arial" panose="020B0604020202020204" pitchFamily="34" charset="0"/>
                <a:ea typeface="DejaVu Sans" charset="0"/>
                <a:cs typeface="DejaVu Sans" charset="0"/>
              </a:rPr>
              <a:pPr algn="r" eaLnBrk="1" hangingPunct="1">
                <a:buClrTx/>
                <a:buFontTx/>
                <a:buNone/>
              </a:pPr>
              <a:t>30</a:t>
            </a:fld>
            <a:endParaRPr lang="en-US" altLang="en-US" sz="1200">
              <a:solidFill>
                <a:srgbClr val="000000"/>
              </a:solidFill>
              <a:latin typeface="Arial" panose="020B0604020202020204" pitchFamily="34" charset="0"/>
              <a:ea typeface="DejaVu Sans" charset="0"/>
              <a:cs typeface="DejaVu Sans" charset="0"/>
            </a:endParaRPr>
          </a:p>
        </p:txBody>
      </p:sp>
      <p:sp>
        <p:nvSpPr>
          <p:cNvPr id="9220" name="Text Box 2"/>
          <p:cNvSpPr txBox="1">
            <a:spLocks noChangeArrowheads="1"/>
          </p:cNvSpPr>
          <p:nvPr/>
        </p:nvSpPr>
        <p:spPr bwMode="auto">
          <a:xfrm>
            <a:off x="3883025" y="8628063"/>
            <a:ext cx="2971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0" tIns="46800" rIns="9108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r" eaLnBrk="1" hangingPunct="1">
              <a:buClrTx/>
              <a:buFontTx/>
              <a:buNone/>
            </a:pPr>
            <a:fld id="{023BDCE6-F0F4-4D42-84FA-184F5772618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buClrTx/>
                <a:buFontTx/>
                <a:buNone/>
              </a:pPr>
              <a:t>30</a:t>
            </a:fld>
            <a:endParaRPr lang="en-US" altLang="en-US" sz="1200">
              <a:solidFill>
                <a:srgbClr val="000000"/>
              </a:solidFill>
              <a:latin typeface="Arial" panose="020B0604020202020204" pitchFamily="34" charset="0"/>
              <a:ea typeface="ＭＳ Ｐゴシック" panose="020B0600070205080204" pitchFamily="34" charset="-128"/>
            </a:endParaRPr>
          </a:p>
        </p:txBody>
      </p:sp>
      <p:sp>
        <p:nvSpPr>
          <p:cNvPr id="9221" name="Rectangle 3"/>
          <p:cNvSpPr txBox="1">
            <a:spLocks noGrp="1" noRot="1" noChangeAspect="1" noChangeArrowheads="1" noTextEdit="1"/>
          </p:cNvSpPr>
          <p:nvPr>
            <p:ph type="sldImg"/>
          </p:nvPr>
        </p:nvSpPr>
        <p:spPr>
          <a:xfrm>
            <a:off x="1157288" y="681038"/>
            <a:ext cx="4541837" cy="34067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2" name="Rectangle 4"/>
          <p:cNvSpPr txBox="1">
            <a:spLocks noGrp="1" noChangeArrowheads="1"/>
          </p:cNvSpPr>
          <p:nvPr>
            <p:ph type="body" idx="1"/>
          </p:nvPr>
        </p:nvSpPr>
        <p:spPr>
          <a:xfrm>
            <a:off x="685800" y="4314825"/>
            <a:ext cx="5484813" cy="4087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632510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6E6035D4-934A-433D-AF6A-E36C72F6B02B}" type="slidenum">
              <a:rPr lang="en-US" altLang="en-US" sz="1200">
                <a:solidFill>
                  <a:srgbClr val="000000"/>
                </a:solidFill>
                <a:latin typeface="Arial" panose="020B0604020202020204" pitchFamily="34" charset="0"/>
                <a:ea typeface="DejaVu Sans" charset="0"/>
                <a:cs typeface="DejaVu Sans" charset="0"/>
              </a:rPr>
              <a:pPr>
                <a:buClrTx/>
                <a:buFontTx/>
                <a:buNone/>
              </a:pPr>
              <a:t>32</a:t>
            </a:fld>
            <a:endParaRPr lang="en-US" altLang="en-US" sz="1200">
              <a:solidFill>
                <a:srgbClr val="000000"/>
              </a:solidFill>
              <a:latin typeface="Arial" panose="020B0604020202020204" pitchFamily="34" charset="0"/>
              <a:ea typeface="DejaVu Sans" charset="0"/>
              <a:cs typeface="DejaVu Sans" charset="0"/>
            </a:endParaRPr>
          </a:p>
        </p:txBody>
      </p:sp>
      <p:sp>
        <p:nvSpPr>
          <p:cNvPr id="9219" name="Text Box 1"/>
          <p:cNvSpPr txBox="1">
            <a:spLocks noChangeArrowheads="1"/>
          </p:cNvSpPr>
          <p:nvPr/>
        </p:nvSpPr>
        <p:spPr bwMode="auto">
          <a:xfrm>
            <a:off x="3883025" y="8628063"/>
            <a:ext cx="2970213"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0" tIns="46800" rIns="9108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r" eaLnBrk="1" hangingPunct="1">
              <a:buClrTx/>
              <a:buFontTx/>
              <a:buNone/>
            </a:pPr>
            <a:fld id="{BC169882-EB3B-41AF-A85E-698381391115}" type="slidenum">
              <a:rPr lang="en-US" altLang="en-US" sz="1200">
                <a:solidFill>
                  <a:srgbClr val="000000"/>
                </a:solidFill>
                <a:latin typeface="Arial" panose="020B0604020202020204" pitchFamily="34" charset="0"/>
                <a:ea typeface="DejaVu Sans" charset="0"/>
                <a:cs typeface="DejaVu Sans" charset="0"/>
              </a:rPr>
              <a:pPr algn="r" eaLnBrk="1" hangingPunct="1">
                <a:buClrTx/>
                <a:buFontTx/>
                <a:buNone/>
              </a:pPr>
              <a:t>32</a:t>
            </a:fld>
            <a:endParaRPr lang="en-US" altLang="en-US" sz="1200">
              <a:solidFill>
                <a:srgbClr val="000000"/>
              </a:solidFill>
              <a:latin typeface="Arial" panose="020B0604020202020204" pitchFamily="34" charset="0"/>
              <a:ea typeface="DejaVu Sans" charset="0"/>
              <a:cs typeface="DejaVu Sans" charset="0"/>
            </a:endParaRPr>
          </a:p>
        </p:txBody>
      </p:sp>
      <p:sp>
        <p:nvSpPr>
          <p:cNvPr id="9220" name="Text Box 2"/>
          <p:cNvSpPr txBox="1">
            <a:spLocks noChangeArrowheads="1"/>
          </p:cNvSpPr>
          <p:nvPr/>
        </p:nvSpPr>
        <p:spPr bwMode="auto">
          <a:xfrm>
            <a:off x="3883025" y="8628063"/>
            <a:ext cx="2971800"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80" tIns="46800" rIns="91080" bIns="46800" anchor="b"/>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r" eaLnBrk="1" hangingPunct="1">
              <a:buClrTx/>
              <a:buFontTx/>
              <a:buNone/>
            </a:pPr>
            <a:fld id="{023BDCE6-F0F4-4D42-84FA-184F57726186}" type="slidenum">
              <a:rPr lang="en-US" altLang="en-US" sz="1200">
                <a:solidFill>
                  <a:srgbClr val="000000"/>
                </a:solidFill>
                <a:latin typeface="Arial" panose="020B0604020202020204" pitchFamily="34" charset="0"/>
                <a:ea typeface="ＭＳ Ｐゴシック" panose="020B0600070205080204" pitchFamily="34" charset="-128"/>
              </a:rPr>
              <a:pPr algn="r" eaLnBrk="1" hangingPunct="1">
                <a:buClrTx/>
                <a:buFontTx/>
                <a:buNone/>
              </a:pPr>
              <a:t>32</a:t>
            </a:fld>
            <a:endParaRPr lang="en-US" altLang="en-US" sz="1200">
              <a:solidFill>
                <a:srgbClr val="000000"/>
              </a:solidFill>
              <a:latin typeface="Arial" panose="020B0604020202020204" pitchFamily="34" charset="0"/>
              <a:ea typeface="ＭＳ Ｐゴシック" panose="020B0600070205080204" pitchFamily="34" charset="-128"/>
            </a:endParaRPr>
          </a:p>
        </p:txBody>
      </p:sp>
      <p:sp>
        <p:nvSpPr>
          <p:cNvPr id="9221" name="Rectangle 3"/>
          <p:cNvSpPr txBox="1">
            <a:spLocks noGrp="1" noRot="1" noChangeAspect="1" noChangeArrowheads="1" noTextEdit="1"/>
          </p:cNvSpPr>
          <p:nvPr>
            <p:ph type="sldImg"/>
          </p:nvPr>
        </p:nvSpPr>
        <p:spPr>
          <a:xfrm>
            <a:off x="1157288" y="681038"/>
            <a:ext cx="4541837" cy="3406775"/>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2" name="Rectangle 4"/>
          <p:cNvSpPr txBox="1">
            <a:spLocks noGrp="1" noChangeArrowheads="1"/>
          </p:cNvSpPr>
          <p:nvPr>
            <p:ph type="body" idx="1"/>
          </p:nvPr>
        </p:nvSpPr>
        <p:spPr>
          <a:xfrm>
            <a:off x="685800" y="4314825"/>
            <a:ext cx="5484813" cy="4087813"/>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717044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9855DBF4-87CC-491B-AF2B-CD5AFDB261C8}" type="slidenum">
              <a:rPr lang="en-US" altLang="en-US" sz="1200">
                <a:solidFill>
                  <a:srgbClr val="000000"/>
                </a:solidFill>
                <a:latin typeface="Arial" panose="020B0604020202020204" pitchFamily="34" charset="0"/>
                <a:ea typeface="DejaVu Sans" charset="0"/>
                <a:cs typeface="DejaVu Sans" charset="0"/>
              </a:rPr>
              <a:pPr>
                <a:buClrTx/>
                <a:buFontTx/>
                <a:buNone/>
              </a:pPr>
              <a:t>33</a:t>
            </a:fld>
            <a:endParaRPr lang="en-US" altLang="en-US" sz="1200">
              <a:solidFill>
                <a:srgbClr val="000000"/>
              </a:solidFill>
              <a:latin typeface="Arial" panose="020B0604020202020204" pitchFamily="34" charset="0"/>
              <a:ea typeface="DejaVu Sans" charset="0"/>
              <a:cs typeface="DejaVu Sans" charset="0"/>
            </a:endParaRPr>
          </a:p>
        </p:txBody>
      </p:sp>
      <p:sp>
        <p:nvSpPr>
          <p:cNvPr id="11267" name="Rectangle 1"/>
          <p:cNvSpPr txBox="1">
            <a:spLocks noGrp="1" noRot="1" noChangeAspect="1" noChangeArrowheads="1" noTextEdit="1"/>
          </p:cNvSpPr>
          <p:nvPr>
            <p:ph type="sldImg"/>
          </p:nvPr>
        </p:nvSpPr>
        <p:spPr>
          <a:xfrm>
            <a:off x="1157288" y="681038"/>
            <a:ext cx="4540250" cy="34051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685800" y="4314825"/>
            <a:ext cx="5483225" cy="4086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61926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9"/>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fld id="{9855DBF4-87CC-491B-AF2B-CD5AFDB261C8}" type="slidenum">
              <a:rPr lang="en-US" altLang="en-US" sz="1200">
                <a:solidFill>
                  <a:srgbClr val="000000"/>
                </a:solidFill>
                <a:latin typeface="Arial" panose="020B0604020202020204" pitchFamily="34" charset="0"/>
                <a:ea typeface="DejaVu Sans" charset="0"/>
                <a:cs typeface="DejaVu Sans" charset="0"/>
              </a:rPr>
              <a:pPr>
                <a:buClrTx/>
                <a:buFontTx/>
                <a:buNone/>
              </a:pPr>
              <a:t>36</a:t>
            </a:fld>
            <a:endParaRPr lang="en-US" altLang="en-US" sz="1200">
              <a:solidFill>
                <a:srgbClr val="000000"/>
              </a:solidFill>
              <a:latin typeface="Arial" panose="020B0604020202020204" pitchFamily="34" charset="0"/>
              <a:ea typeface="DejaVu Sans" charset="0"/>
              <a:cs typeface="DejaVu Sans" charset="0"/>
            </a:endParaRPr>
          </a:p>
        </p:txBody>
      </p:sp>
      <p:sp>
        <p:nvSpPr>
          <p:cNvPr id="11267" name="Rectangle 1"/>
          <p:cNvSpPr txBox="1">
            <a:spLocks noGrp="1" noRot="1" noChangeAspect="1" noChangeArrowheads="1" noTextEdit="1"/>
          </p:cNvSpPr>
          <p:nvPr>
            <p:ph type="sldImg"/>
          </p:nvPr>
        </p:nvSpPr>
        <p:spPr>
          <a:xfrm>
            <a:off x="1157288" y="681038"/>
            <a:ext cx="4540250" cy="3405187"/>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txBox="1">
            <a:spLocks noGrp="1" noChangeArrowheads="1"/>
          </p:cNvSpPr>
          <p:nvPr>
            <p:ph type="body" idx="1"/>
          </p:nvPr>
        </p:nvSpPr>
        <p:spPr>
          <a:xfrm>
            <a:off x="685800" y="4314825"/>
            <a:ext cx="5483225" cy="4086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092211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30166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810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0050" y="990600"/>
            <a:ext cx="2198688" cy="53975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990600"/>
            <a:ext cx="6445250" cy="53975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52662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179445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Big Boxed">
    <p:bg>
      <p:bgRef idx="1001">
        <a:schemeClr val="bg1"/>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86243" y="1392701"/>
            <a:ext cx="3528559" cy="1306475"/>
          </a:xfrm>
          <a:prstGeom prst="rect">
            <a:avLst/>
          </a:prstGeom>
          <a:noFill/>
        </p:spPr>
        <p:txBody>
          <a:bodyPr wrap="square" lIns="0" tIns="180000" rIns="288000" bIns="108000">
            <a:spAutoFit/>
          </a:bodyPr>
          <a:lstStyle>
            <a:lvl1pPr algn="l">
              <a:defRPr sz="3300" b="1" i="0" kern="0" spc="-90" baseline="0">
                <a:solidFill>
                  <a:schemeClr val="tx1"/>
                </a:solidFill>
                <a:latin typeface="Raleway" charset="0"/>
                <a:ea typeface="Raleway" charset="0"/>
                <a:cs typeface="Raleway" charset="0"/>
              </a:defRPr>
            </a:lvl1pPr>
          </a:lstStyle>
          <a:p>
            <a:r>
              <a:rPr lang="en-US" dirty="0"/>
              <a:t>TITLE PRESENTATION</a:t>
            </a:r>
          </a:p>
        </p:txBody>
      </p:sp>
      <p:sp>
        <p:nvSpPr>
          <p:cNvPr id="8" name="Text Placeholder 9"/>
          <p:cNvSpPr>
            <a:spLocks noGrp="1"/>
          </p:cNvSpPr>
          <p:nvPr>
            <p:ph type="body" sz="quarter" idx="13" hasCustomPrompt="1"/>
          </p:nvPr>
        </p:nvSpPr>
        <p:spPr>
          <a:xfrm>
            <a:off x="586243" y="2939287"/>
            <a:ext cx="3528559" cy="338139"/>
          </a:xfrm>
          <a:prstGeom prst="rect">
            <a:avLst/>
          </a:prstGeom>
        </p:spPr>
        <p:txBody>
          <a:bodyPr lIns="0"/>
          <a:lstStyle>
            <a:lvl1pPr marL="0" indent="0" algn="l">
              <a:buNone/>
              <a:defRPr sz="1500" b="0" i="0">
                <a:solidFill>
                  <a:schemeClr val="tx1"/>
                </a:solidFill>
                <a:latin typeface="Calibri Light" charset="0"/>
                <a:ea typeface="Calibri Light" charset="0"/>
                <a:cs typeface="Calibri Light" charset="0"/>
              </a:defRPr>
            </a:lvl1pPr>
          </a:lstStyle>
          <a:p>
            <a:pPr lvl="0"/>
            <a:r>
              <a:rPr lang="de-DE" dirty="0"/>
              <a:t>SUBTITLE GOES HERE</a:t>
            </a:r>
            <a:endParaRPr lang="en-US" dirty="0"/>
          </a:p>
        </p:txBody>
      </p:sp>
      <p:sp>
        <p:nvSpPr>
          <p:cNvPr id="10" name="Slide Number Placeholder 5"/>
          <p:cNvSpPr>
            <a:spLocks noGrp="1"/>
          </p:cNvSpPr>
          <p:nvPr>
            <p:ph type="sldNum" sz="quarter" idx="4"/>
          </p:nvPr>
        </p:nvSpPr>
        <p:spPr>
          <a:xfrm>
            <a:off x="8466605" y="6225719"/>
            <a:ext cx="416028" cy="365125"/>
          </a:xfrm>
          <a:prstGeom prst="rect">
            <a:avLst/>
          </a:prstGeom>
        </p:spPr>
        <p:txBody>
          <a:bodyPr anchor="ctr"/>
          <a:lstStyle>
            <a:lvl1pPr algn="r">
              <a:defRPr sz="900" b="0" i="0">
                <a:latin typeface="Source Sans Pro" charset="0"/>
                <a:ea typeface="Source Sans Pro" charset="0"/>
                <a:cs typeface="Source Sans Pro" charset="0"/>
              </a:defRPr>
            </a:lvl1pPr>
          </a:lstStyle>
          <a:p>
            <a:fld id="{936C95AE-7298-45E1-9514-94AFF5BED89B}" type="slidenum">
              <a:rPr lang="en-US" smtClean="0"/>
              <a:pPr/>
              <a:t>‹#›</a:t>
            </a:fld>
            <a:endParaRPr lang="en-US" dirty="0"/>
          </a:p>
        </p:txBody>
      </p:sp>
    </p:spTree>
    <p:extLst>
      <p:ext uri="{BB962C8B-B14F-4D97-AF65-F5344CB8AC3E}">
        <p14:creationId xmlns:p14="http://schemas.microsoft.com/office/powerpoint/2010/main" val="400421705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71080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133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2058829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 y="1828800"/>
            <a:ext cx="4302125" cy="449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6925" y="1828800"/>
            <a:ext cx="4303713" cy="44910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65070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1664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6989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775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1472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21058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2434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1445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611188"/>
            <a:ext cx="2189163" cy="5708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611188"/>
            <a:ext cx="6419850" cy="5708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9834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and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D60D1EDE-7116-2443-9BDD-368CE5B37660}" type="slidenum">
              <a:rPr lang="en-US" smtClean="0"/>
              <a:t>‹#›</a:t>
            </a:fld>
            <a:endParaRPr lang="en-US" dirty="0"/>
          </a:p>
        </p:txBody>
      </p:sp>
    </p:spTree>
    <p:extLst>
      <p:ext uri="{BB962C8B-B14F-4D97-AF65-F5344CB8AC3E}">
        <p14:creationId xmlns:p14="http://schemas.microsoft.com/office/powerpoint/2010/main" val="2973741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778D357-95B8-4302-866B-3027D9DE740E}"/>
              </a:ext>
            </a:extLst>
          </p:cNvPr>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dirty="0"/>
          </a:p>
        </p:txBody>
      </p:sp>
    </p:spTree>
    <p:extLst>
      <p:ext uri="{BB962C8B-B14F-4D97-AF65-F5344CB8AC3E}">
        <p14:creationId xmlns:p14="http://schemas.microsoft.com/office/powerpoint/2010/main" val="10529293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981700" y="12560"/>
            <a:ext cx="3162300" cy="3627120"/>
          </a:xfrm>
          <a:prstGeom prst="rect">
            <a:avLst/>
          </a:prstGeom>
        </p:spPr>
      </p:pic>
      <p:pic>
        <p:nvPicPr>
          <p:cNvPr id="5" name="Picture 9"/>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17575" y="1826120"/>
            <a:ext cx="1189038" cy="41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847905" y="4703333"/>
            <a:ext cx="5943600" cy="448587"/>
          </a:xfrm>
          <a:noFill/>
          <a:ln>
            <a:noFill/>
          </a:ln>
        </p:spPr>
        <p:txBody>
          <a:bodyPr anchor="ctr">
            <a:noAutofit/>
          </a:bodyPr>
          <a:lstStyle>
            <a:lvl1pPr marL="0" indent="0">
              <a:buNone/>
              <a:defRPr lang="en-US" sz="2300" b="1" i="0" dirty="0">
                <a:solidFill>
                  <a:srgbClr val="6D6F71"/>
                </a:solidFill>
                <a:latin typeface="HelvNeue for IBM"/>
                <a:cs typeface="HelvNeue for IBM"/>
              </a:defRPr>
            </a:lvl1pPr>
          </a:lstStyle>
          <a:p>
            <a:pPr lvl="0"/>
            <a:r>
              <a:rPr lang="en-US" dirty="0"/>
              <a:t>Click to edit Master subtitle style</a:t>
            </a:r>
          </a:p>
        </p:txBody>
      </p:sp>
      <p:sp>
        <p:nvSpPr>
          <p:cNvPr id="9" name="Title 8"/>
          <p:cNvSpPr>
            <a:spLocks noGrp="1"/>
          </p:cNvSpPr>
          <p:nvPr>
            <p:ph type="title"/>
          </p:nvPr>
        </p:nvSpPr>
        <p:spPr>
          <a:xfrm>
            <a:off x="847905" y="2623281"/>
            <a:ext cx="5943600" cy="1603795"/>
          </a:xfrm>
        </p:spPr>
        <p:txBody>
          <a:bodyPr/>
          <a:lstStyle>
            <a:lvl1pPr>
              <a:lnSpc>
                <a:spcPct val="100000"/>
              </a:lnSpc>
              <a:defRPr sz="5000">
                <a:solidFill>
                  <a:srgbClr val="339C96"/>
                </a:solidFill>
              </a:defRPr>
            </a:lvl1pPr>
          </a:lstStyle>
          <a:p>
            <a:r>
              <a:rPr lang="en-US" dirty="0"/>
              <a:t>Click to edit Master title style</a:t>
            </a:r>
          </a:p>
        </p:txBody>
      </p:sp>
      <p:sp>
        <p:nvSpPr>
          <p:cNvPr id="6" name="Date Placeholder 3"/>
          <p:cNvSpPr>
            <a:spLocks noGrp="1"/>
          </p:cNvSpPr>
          <p:nvPr>
            <p:ph type="dt" sz="half" idx="10"/>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4D02E87C-FEA2-394A-A8CC-F064244E3104}"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7" name="Slide Number Placeholder 5"/>
          <p:cNvSpPr>
            <a:spLocks noGrp="1"/>
          </p:cNvSpPr>
          <p:nvPr>
            <p:ph type="sldNum" sz="quarter" idx="11"/>
          </p:nvPr>
        </p:nvSpPr>
        <p:spPr>
          <a:xfrm>
            <a:off x="8226442" y="6168183"/>
            <a:ext cx="455613"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ADC57D55-D524-8747-A2AD-5E291EDF4B4B}"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14014157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ing &amp; Text">
    <p:spTree>
      <p:nvGrpSpPr>
        <p:cNvPr id="1" name=""/>
        <p:cNvGrpSpPr/>
        <p:nvPr/>
      </p:nvGrpSpPr>
      <p:grpSpPr>
        <a:xfrm>
          <a:off x="0" y="0"/>
          <a:ext cx="0" cy="0"/>
          <a:chOff x="0" y="0"/>
          <a:chExt cx="0" cy="0"/>
        </a:xfrm>
      </p:grpSpPr>
      <p:sp>
        <p:nvSpPr>
          <p:cNvPr id="8" name="Title 7"/>
          <p:cNvSpPr>
            <a:spLocks noGrp="1"/>
          </p:cNvSpPr>
          <p:nvPr>
            <p:ph type="title"/>
          </p:nvPr>
        </p:nvSpPr>
        <p:spPr>
          <a:xfrm>
            <a:off x="762000" y="1353965"/>
            <a:ext cx="6172200" cy="1172907"/>
          </a:xfrm>
        </p:spPr>
        <p:txBody>
          <a:bodyPr/>
          <a:lstStyle>
            <a:lvl1pPr>
              <a:defRPr>
                <a:solidFill>
                  <a:srgbClr val="339C96"/>
                </a:solidFill>
              </a:defRPr>
            </a:lvl1pPr>
          </a:lstStyle>
          <a:p>
            <a:r>
              <a:rPr lang="en-US" dirty="0"/>
              <a:t>Click to edit Master title style</a:t>
            </a:r>
          </a:p>
        </p:txBody>
      </p:sp>
      <p:sp>
        <p:nvSpPr>
          <p:cNvPr id="10" name="Text Placeholder 9"/>
          <p:cNvSpPr>
            <a:spLocks noGrp="1"/>
          </p:cNvSpPr>
          <p:nvPr>
            <p:ph type="body" sz="quarter" idx="13"/>
          </p:nvPr>
        </p:nvSpPr>
        <p:spPr>
          <a:xfrm>
            <a:off x="762000" y="3022600"/>
            <a:ext cx="7461504" cy="3145059"/>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762000" y="889003"/>
            <a:ext cx="4645816"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5" name="Date Placeholder 3"/>
          <p:cNvSpPr>
            <a:spLocks noGrp="1"/>
          </p:cNvSpPr>
          <p:nvPr>
            <p:ph type="dt" sz="half" idx="15"/>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039387DA-9B70-D84E-A3EA-385FEEDFB387}"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7" name="Slide Number Placeholder 5"/>
          <p:cNvSpPr>
            <a:spLocks noGrp="1"/>
          </p:cNvSpPr>
          <p:nvPr>
            <p:ph type="sldNum" sz="quarter" idx="11"/>
          </p:nvPr>
        </p:nvSpPr>
        <p:spPr>
          <a:xfrm>
            <a:off x="8329613" y="6161838"/>
            <a:ext cx="455612" cy="361839"/>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FF388EBC-9AD7-A446-8E81-4B6DA44FD286}"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1871690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ing Text &amp; Picture">
    <p:spTree>
      <p:nvGrpSpPr>
        <p:cNvPr id="1" name=""/>
        <p:cNvGrpSpPr/>
        <p:nvPr/>
      </p:nvGrpSpPr>
      <p:grpSpPr>
        <a:xfrm>
          <a:off x="0" y="0"/>
          <a:ext cx="0" cy="0"/>
          <a:chOff x="0" y="0"/>
          <a:chExt cx="0" cy="0"/>
        </a:xfrm>
      </p:grpSpPr>
      <p:sp>
        <p:nvSpPr>
          <p:cNvPr id="8" name="Title 7"/>
          <p:cNvSpPr>
            <a:spLocks noGrp="1"/>
          </p:cNvSpPr>
          <p:nvPr>
            <p:ph type="title"/>
          </p:nvPr>
        </p:nvSpPr>
        <p:spPr>
          <a:xfrm>
            <a:off x="761999" y="1353965"/>
            <a:ext cx="4434840" cy="1172907"/>
          </a:xfrm>
        </p:spPr>
        <p:txBody>
          <a:bodyPr/>
          <a:lstStyle>
            <a:lvl1pPr>
              <a:defRPr>
                <a:solidFill>
                  <a:srgbClr val="339C96"/>
                </a:solidFill>
              </a:defRPr>
            </a:lvl1pPr>
          </a:lstStyle>
          <a:p>
            <a:r>
              <a:rPr lang="en-US" dirty="0"/>
              <a:t>Click to edit Master title style</a:t>
            </a:r>
          </a:p>
        </p:txBody>
      </p:sp>
      <p:sp>
        <p:nvSpPr>
          <p:cNvPr id="10" name="Text Placeholder 9"/>
          <p:cNvSpPr>
            <a:spLocks noGrp="1"/>
          </p:cNvSpPr>
          <p:nvPr>
            <p:ph type="body" sz="quarter" idx="13"/>
          </p:nvPr>
        </p:nvSpPr>
        <p:spPr>
          <a:xfrm>
            <a:off x="761999" y="3022600"/>
            <a:ext cx="4434840" cy="3145059"/>
          </a:xfrm>
        </p:spPr>
        <p:txBody>
          <a:bodyPr/>
          <a:lstStyle>
            <a:lvl1pPr>
              <a:lnSpc>
                <a:spcPct val="150000"/>
              </a:lnSpc>
              <a:spcBef>
                <a:spcPts val="0"/>
              </a:spcBef>
              <a:defRPr/>
            </a:lvl1pPr>
            <a:lvl2pPr>
              <a:lnSpc>
                <a:spcPct val="140000"/>
              </a:lnSpc>
              <a:spcBef>
                <a:spcPts val="0"/>
              </a:spcBef>
              <a:defRPr/>
            </a:lvl2pPr>
            <a:lvl3pPr>
              <a:lnSpc>
                <a:spcPct val="140000"/>
              </a:lnSpc>
              <a:spcBef>
                <a:spcPts val="0"/>
              </a:spcBef>
              <a:defRPr/>
            </a:lvl3pPr>
            <a:lvl4pPr>
              <a:lnSpc>
                <a:spcPct val="140000"/>
              </a:lnSpc>
              <a:spcBef>
                <a:spcPts val="0"/>
              </a:spcBef>
              <a:defRPr/>
            </a:lvl4pPr>
            <a:lvl5pPr>
              <a:lnSpc>
                <a:spcPct val="14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762000" y="889003"/>
            <a:ext cx="4434840"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5" name="Date Placeholder 3"/>
          <p:cNvSpPr>
            <a:spLocks noGrp="1"/>
          </p:cNvSpPr>
          <p:nvPr>
            <p:ph type="dt" sz="half" idx="15"/>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AC1800EA-983D-384F-BFD7-077F5947DA3F}"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6" name="Slide Number Placeholder 5"/>
          <p:cNvSpPr>
            <a:spLocks noGrp="1"/>
          </p:cNvSpPr>
          <p:nvPr>
            <p:ph type="sldNum" sz="quarter" idx="16"/>
          </p:nvPr>
        </p:nvSpPr>
        <p:spPr>
          <a:xfrm>
            <a:off x="8226442" y="6168183"/>
            <a:ext cx="455613"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513A3EE2-9205-484B-AD9C-3D61982A5F87}"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01257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3900762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ing &amp; Picture">
    <p:spTree>
      <p:nvGrpSpPr>
        <p:cNvPr id="1" name=""/>
        <p:cNvGrpSpPr/>
        <p:nvPr/>
      </p:nvGrpSpPr>
      <p:grpSpPr>
        <a:xfrm>
          <a:off x="0" y="0"/>
          <a:ext cx="0" cy="0"/>
          <a:chOff x="0" y="0"/>
          <a:chExt cx="0" cy="0"/>
        </a:xfrm>
      </p:grpSpPr>
      <p:sp>
        <p:nvSpPr>
          <p:cNvPr id="8" name="Title 7"/>
          <p:cNvSpPr>
            <a:spLocks noGrp="1"/>
          </p:cNvSpPr>
          <p:nvPr>
            <p:ph type="title"/>
          </p:nvPr>
        </p:nvSpPr>
        <p:spPr>
          <a:xfrm>
            <a:off x="762000" y="1353965"/>
            <a:ext cx="6172200" cy="1172907"/>
          </a:xfrm>
        </p:spPr>
        <p:txBody>
          <a:bodyPr/>
          <a:lstStyle>
            <a:lvl1pPr>
              <a:defRPr>
                <a:solidFill>
                  <a:srgbClr val="339C96"/>
                </a:solidFill>
              </a:defRPr>
            </a:lvl1pPr>
          </a:lstStyle>
          <a:p>
            <a:r>
              <a:rPr lang="en-US" dirty="0"/>
              <a:t>Click to edit Master title style</a:t>
            </a:r>
          </a:p>
        </p:txBody>
      </p:sp>
      <p:sp>
        <p:nvSpPr>
          <p:cNvPr id="10" name="Text Placeholder 9"/>
          <p:cNvSpPr>
            <a:spLocks noGrp="1"/>
          </p:cNvSpPr>
          <p:nvPr>
            <p:ph type="body" sz="quarter" idx="13"/>
          </p:nvPr>
        </p:nvSpPr>
        <p:spPr>
          <a:xfrm>
            <a:off x="762000" y="5844062"/>
            <a:ext cx="7461504" cy="323599"/>
          </a:xfrm>
        </p:spPr>
        <p:txBody>
          <a:bodyPr/>
          <a:lstStyle>
            <a:lvl1pPr>
              <a:lnSpc>
                <a:spcPct val="100000"/>
              </a:lnSpc>
              <a:spcBef>
                <a:spcPts val="200"/>
              </a:spcBef>
              <a:defRPr sz="700" b="1" i="1">
                <a:latin typeface="HelvNeue for IBM"/>
                <a:cs typeface="HelvNeue for IBM"/>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p:txBody>
      </p:sp>
      <p:sp>
        <p:nvSpPr>
          <p:cNvPr id="12" name="Text Placeholder 11"/>
          <p:cNvSpPr>
            <a:spLocks noGrp="1"/>
          </p:cNvSpPr>
          <p:nvPr>
            <p:ph type="body" sz="quarter" idx="14"/>
          </p:nvPr>
        </p:nvSpPr>
        <p:spPr>
          <a:xfrm>
            <a:off x="762000" y="889003"/>
            <a:ext cx="4434840"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16" name="Picture Placeholder 15"/>
          <p:cNvSpPr>
            <a:spLocks noGrp="1"/>
          </p:cNvSpPr>
          <p:nvPr>
            <p:ph type="pic" sz="quarter" idx="15"/>
          </p:nvPr>
        </p:nvSpPr>
        <p:spPr>
          <a:xfrm>
            <a:off x="762000" y="3022603"/>
            <a:ext cx="7461504" cy="2743200"/>
          </a:xfrm>
        </p:spPr>
        <p:txBody>
          <a:bodyPr/>
          <a:lstStyle/>
          <a:p>
            <a:pPr lvl="0"/>
            <a:endParaRPr lang="en-US" noProof="0" dirty="0"/>
          </a:p>
        </p:txBody>
      </p:sp>
      <p:sp>
        <p:nvSpPr>
          <p:cNvPr id="6" name="Date Placeholder 3"/>
          <p:cNvSpPr>
            <a:spLocks noGrp="1"/>
          </p:cNvSpPr>
          <p:nvPr>
            <p:ph type="dt" sz="half" idx="16"/>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9E6269CA-E1ED-D347-9DCE-AA827A9FBDC2}"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7" name="Slide Number Placeholder 5"/>
          <p:cNvSpPr>
            <a:spLocks noGrp="1"/>
          </p:cNvSpPr>
          <p:nvPr>
            <p:ph type="sldNum" sz="quarter" idx="17"/>
          </p:nvPr>
        </p:nvSpPr>
        <p:spPr>
          <a:xfrm>
            <a:off x="8226442" y="6168183"/>
            <a:ext cx="455613"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C12D9151-885A-3247-9AF0-969438E367B8}"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463981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ing no 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C96"/>
                </a:solidFill>
              </a:defRPr>
            </a:lvl1pPr>
          </a:lstStyle>
          <a:p>
            <a:r>
              <a:rPr lang="en-US" dirty="0"/>
              <a:t>Click to edit Master title style</a:t>
            </a:r>
          </a:p>
        </p:txBody>
      </p:sp>
      <p:sp>
        <p:nvSpPr>
          <p:cNvPr id="12" name="Text Placeholder 11"/>
          <p:cNvSpPr>
            <a:spLocks noGrp="1"/>
          </p:cNvSpPr>
          <p:nvPr>
            <p:ph type="body" sz="quarter" idx="14"/>
          </p:nvPr>
        </p:nvSpPr>
        <p:spPr>
          <a:xfrm>
            <a:off x="762000" y="889003"/>
            <a:ext cx="4434840"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4" name="Date Placeholder 3"/>
          <p:cNvSpPr>
            <a:spLocks noGrp="1"/>
          </p:cNvSpPr>
          <p:nvPr>
            <p:ph type="dt" sz="half" idx="15"/>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189A899B-9967-E349-9379-5B87EBE5833A}"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5" name="Slide Number Placeholder 5"/>
          <p:cNvSpPr>
            <a:spLocks noGrp="1"/>
          </p:cNvSpPr>
          <p:nvPr>
            <p:ph type="sldNum" sz="quarter" idx="16"/>
          </p:nvPr>
        </p:nvSpPr>
        <p:spPr>
          <a:xfrm>
            <a:off x="8329613" y="6161838"/>
            <a:ext cx="455612" cy="361839"/>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42B8380A-F8A2-EE49-9833-CD52D3618622}"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27263774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ing no Text condensed">
    <p:spTree>
      <p:nvGrpSpPr>
        <p:cNvPr id="1" name=""/>
        <p:cNvGrpSpPr/>
        <p:nvPr/>
      </p:nvGrpSpPr>
      <p:grpSpPr>
        <a:xfrm>
          <a:off x="0" y="0"/>
          <a:ext cx="0" cy="0"/>
          <a:chOff x="0" y="0"/>
          <a:chExt cx="0" cy="0"/>
        </a:xfrm>
      </p:grpSpPr>
      <p:sp>
        <p:nvSpPr>
          <p:cNvPr id="8" name="Title 7"/>
          <p:cNvSpPr>
            <a:spLocks noGrp="1"/>
          </p:cNvSpPr>
          <p:nvPr>
            <p:ph type="title"/>
          </p:nvPr>
        </p:nvSpPr>
        <p:spPr>
          <a:xfrm>
            <a:off x="228600" y="178806"/>
            <a:ext cx="7543800" cy="452710"/>
          </a:xfrm>
        </p:spPr>
        <p:txBody>
          <a:bodyPr/>
          <a:lstStyle>
            <a:lvl1pPr>
              <a:defRPr sz="2800">
                <a:solidFill>
                  <a:srgbClr val="339C96"/>
                </a:solidFill>
              </a:defRPr>
            </a:lvl1pPr>
          </a:lstStyle>
          <a:p>
            <a:r>
              <a:rPr lang="en-US" dirty="0"/>
              <a:t>Click to edit Master title style</a:t>
            </a:r>
          </a:p>
        </p:txBody>
      </p:sp>
      <p:sp>
        <p:nvSpPr>
          <p:cNvPr id="3" name="Date Placeholder 3"/>
          <p:cNvSpPr>
            <a:spLocks noGrp="1"/>
          </p:cNvSpPr>
          <p:nvPr>
            <p:ph type="dt" sz="half" idx="10"/>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DA66A749-C808-A049-B8C7-82E36F4463D4}"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4" name="Slide Number Placeholder 5"/>
          <p:cNvSpPr>
            <a:spLocks noGrp="1"/>
          </p:cNvSpPr>
          <p:nvPr>
            <p:ph type="sldNum" sz="quarter" idx="11"/>
          </p:nvPr>
        </p:nvSpPr>
        <p:spPr>
          <a:xfrm>
            <a:off x="8329613" y="6161838"/>
            <a:ext cx="455612" cy="361839"/>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EC7930A3-C655-9643-8F56-97E44D8CA291}"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869012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57217" y="6157599"/>
            <a:ext cx="7967663" cy="37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 y="457069"/>
            <a:ext cx="8229600" cy="5573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856366" y="2186129"/>
            <a:ext cx="5943600" cy="448587"/>
          </a:xfrm>
          <a:noFill/>
          <a:ln>
            <a:noFill/>
          </a:ln>
        </p:spPr>
        <p:txBody>
          <a:bodyPr anchor="ctr">
            <a:noAutofit/>
          </a:bodyPr>
          <a:lstStyle>
            <a:lvl1pPr marL="0" indent="0">
              <a:buNone/>
              <a:defRPr lang="en-US" sz="2300" b="1" i="0" dirty="0">
                <a:solidFill>
                  <a:srgbClr val="FFD91B"/>
                </a:solidFill>
                <a:latin typeface="HelvNeue for IBM"/>
                <a:cs typeface="HelvNeue for IBM"/>
              </a:defRPr>
            </a:lvl1pPr>
          </a:lstStyle>
          <a:p>
            <a:pPr lvl="0"/>
            <a:r>
              <a:rPr lang="en-US" dirty="0"/>
              <a:t>Click to edit Master subtitle style</a:t>
            </a:r>
          </a:p>
        </p:txBody>
      </p:sp>
      <p:sp>
        <p:nvSpPr>
          <p:cNvPr id="9" name="Title 8"/>
          <p:cNvSpPr>
            <a:spLocks noGrp="1"/>
          </p:cNvSpPr>
          <p:nvPr>
            <p:ph type="title"/>
          </p:nvPr>
        </p:nvSpPr>
        <p:spPr>
          <a:xfrm>
            <a:off x="847905" y="2738015"/>
            <a:ext cx="5943600" cy="1603795"/>
          </a:xfrm>
        </p:spPr>
        <p:txBody>
          <a:bodyPr/>
          <a:lstStyle>
            <a:lvl1pPr>
              <a:lnSpc>
                <a:spcPct val="100000"/>
              </a:lnSpc>
              <a:defRPr sz="5000">
                <a:solidFill>
                  <a:schemeClr val="bg1"/>
                </a:solidFill>
              </a:defRPr>
            </a:lvl1pPr>
          </a:lstStyle>
          <a:p>
            <a:r>
              <a:rPr lang="en-US" dirty="0"/>
              <a:t>Click to edit Master title style</a:t>
            </a:r>
          </a:p>
        </p:txBody>
      </p:sp>
      <p:sp>
        <p:nvSpPr>
          <p:cNvPr id="8" name="Slide Number Placeholder 5"/>
          <p:cNvSpPr>
            <a:spLocks noGrp="1"/>
          </p:cNvSpPr>
          <p:nvPr>
            <p:ph type="sldNum" sz="quarter" idx="11"/>
          </p:nvPr>
        </p:nvSpPr>
        <p:spPr>
          <a:xfrm>
            <a:off x="8208963" y="6168183"/>
            <a:ext cx="455612"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CA153072-123E-9141-B4DD-9B60C2170F32}"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292327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5" name="Straight Connector 4"/>
          <p:cNvCxnSpPr/>
          <p:nvPr userDrawn="1"/>
        </p:nvCxnSpPr>
        <p:spPr>
          <a:xfrm>
            <a:off x="1928813" y="647502"/>
            <a:ext cx="0" cy="5700540"/>
          </a:xfrm>
          <a:prstGeom prst="line">
            <a:avLst/>
          </a:prstGeom>
          <a:ln w="3175" cmpd="sng">
            <a:solidFill>
              <a:srgbClr val="B8B8B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76826" y="614489"/>
            <a:ext cx="6851136" cy="887303"/>
          </a:xfrm>
        </p:spPr>
        <p:txBody>
          <a:bodyPr>
            <a:normAutofit/>
          </a:bodyPr>
          <a:lstStyle>
            <a:lvl1pPr>
              <a:defRPr sz="1600" b="1" i="0" spc="-90" normalizeH="0" baseline="0">
                <a:solidFill>
                  <a:schemeClr val="tx1"/>
                </a:solidFill>
                <a:latin typeface="Helvetica Neue"/>
                <a:cs typeface="Helvetica Neue"/>
              </a:defRPr>
            </a:lvl1pPr>
          </a:lstStyle>
          <a:p>
            <a:r>
              <a:rPr lang="en-US" dirty="0"/>
              <a:t>Click to edit Master title style</a:t>
            </a:r>
          </a:p>
        </p:txBody>
      </p:sp>
      <p:sp>
        <p:nvSpPr>
          <p:cNvPr id="4" name="Text Placeholder 3"/>
          <p:cNvSpPr>
            <a:spLocks noGrp="1"/>
          </p:cNvSpPr>
          <p:nvPr>
            <p:ph type="body" sz="quarter" idx="10"/>
          </p:nvPr>
        </p:nvSpPr>
        <p:spPr>
          <a:xfrm>
            <a:off x="211162" y="659602"/>
            <a:ext cx="1584325" cy="5566411"/>
          </a:xfrm>
        </p:spPr>
        <p:txBody>
          <a:bodyPr/>
          <a:lstStyle>
            <a:lvl1pPr marL="171450" indent="-171450">
              <a:buFont typeface="Arial"/>
              <a:buChar char="•"/>
              <a:defRPr sz="1200" b="1">
                <a:latin typeface="Helvetica Neue"/>
                <a:cs typeface="Helvetica Neue"/>
              </a:defRPr>
            </a:lvl1pPr>
            <a:lvl2pPr marL="171450" indent="-171450">
              <a:buFont typeface="Arial"/>
              <a:buChar char="•"/>
              <a:defRPr sz="1100" i="1"/>
            </a:lvl2pPr>
            <a:lvl3pPr marL="168275" indent="-168275">
              <a:buFont typeface="Lucida Grande"/>
              <a:buChar char="+"/>
              <a:defRPr sz="1100" i="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8993764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ondensed title &amp; text">
    <p:spTree>
      <p:nvGrpSpPr>
        <p:cNvPr id="1" name=""/>
        <p:cNvGrpSpPr/>
        <p:nvPr/>
      </p:nvGrpSpPr>
      <p:grpSpPr>
        <a:xfrm>
          <a:off x="0" y="0"/>
          <a:ext cx="0" cy="0"/>
          <a:chOff x="0" y="0"/>
          <a:chExt cx="0" cy="0"/>
        </a:xfrm>
      </p:grpSpPr>
      <p:sp>
        <p:nvSpPr>
          <p:cNvPr id="11" name="Title 1"/>
          <p:cNvSpPr>
            <a:spLocks noGrp="1"/>
          </p:cNvSpPr>
          <p:nvPr>
            <p:ph type="title"/>
          </p:nvPr>
        </p:nvSpPr>
        <p:spPr>
          <a:xfrm>
            <a:off x="457200" y="1020"/>
            <a:ext cx="6477000" cy="452710"/>
          </a:xfrm>
        </p:spPr>
        <p:txBody>
          <a:bodyPr/>
          <a:lstStyle>
            <a:lvl1pPr>
              <a:defRPr sz="2800"/>
            </a:lvl1pPr>
          </a:lstStyle>
          <a:p>
            <a:r>
              <a:rPr lang="en-US"/>
              <a:t>Click to edit Master title style</a:t>
            </a:r>
            <a:endParaRPr lang="en-US" dirty="0"/>
          </a:p>
        </p:txBody>
      </p:sp>
      <p:sp>
        <p:nvSpPr>
          <p:cNvPr id="3" name="Content Placeholder 2"/>
          <p:cNvSpPr>
            <a:spLocks noGrp="1"/>
          </p:cNvSpPr>
          <p:nvPr>
            <p:ph sz="quarter" idx="16"/>
          </p:nvPr>
        </p:nvSpPr>
        <p:spPr>
          <a:xfrm>
            <a:off x="457201" y="1117632"/>
            <a:ext cx="8224838" cy="50440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7"/>
          </p:nvPr>
        </p:nvSpPr>
        <p:spPr>
          <a:xfrm>
            <a:off x="457200" y="6356353"/>
            <a:ext cx="2133600" cy="366183"/>
          </a:xfrm>
          <a:prstGeom prst="rect">
            <a:avLst/>
          </a:prstGeom>
        </p:spPr>
        <p:txBody>
          <a:bodyPr vert="horz" wrap="square" lIns="91440" tIns="45720" rIns="91440" bIns="45720" numCol="1" anchor="t" anchorCtr="0" compatLnSpc="1">
            <a:prstTxWarp prst="textNoShape">
              <a:avLst/>
            </a:prstTxWarp>
          </a:bodyPr>
          <a:lstStyle>
            <a:lvl1pPr>
              <a:defRPr>
                <a:latin typeface="Arial" panose="020B0604020202020204" pitchFamily="34" charset="0"/>
                <a:ea typeface="MS PGothic" panose="020B0600070205080204" pitchFamily="34" charset="-128"/>
              </a:defRPr>
            </a:lvl1pPr>
          </a:lstStyle>
          <a:p>
            <a:pPr eaLnBrk="1" fontAlgn="auto" hangingPunct="1">
              <a:spcBef>
                <a:spcPts val="0"/>
              </a:spcBef>
              <a:spcAft>
                <a:spcPts val="0"/>
              </a:spcAft>
              <a:defRPr/>
            </a:pPr>
            <a:fld id="{B7E39351-DA0B-4847-9216-C1205ADBE550}" type="datetime1">
              <a:rPr lang="en-US" sz="1800" smtClean="0">
                <a:solidFill>
                  <a:prstClr val="black"/>
                </a:solidFill>
                <a:cs typeface="+mn-cs"/>
              </a:rPr>
              <a:pPr eaLnBrk="1" fontAlgn="auto" hangingPunct="1">
                <a:spcBef>
                  <a:spcPts val="0"/>
                </a:spcBef>
                <a:spcAft>
                  <a:spcPts val="0"/>
                </a:spcAft>
                <a:defRPr/>
              </a:pPr>
              <a:t>7/14/2020</a:t>
            </a:fld>
            <a:endParaRPr lang="en-US" sz="1800" dirty="0">
              <a:solidFill>
                <a:prstClr val="black"/>
              </a:solidFill>
              <a:cs typeface="+mn-cs"/>
            </a:endParaRPr>
          </a:p>
        </p:txBody>
      </p:sp>
      <p:sp>
        <p:nvSpPr>
          <p:cNvPr id="5" name="Slide Number Placeholder 5"/>
          <p:cNvSpPr>
            <a:spLocks noGrp="1"/>
          </p:cNvSpPr>
          <p:nvPr>
            <p:ph type="sldNum" sz="quarter" idx="18"/>
          </p:nvPr>
        </p:nvSpPr>
        <p:spPr>
          <a:xfrm>
            <a:off x="6457950" y="6356362"/>
            <a:ext cx="2057400" cy="365125"/>
          </a:xfrm>
          <a:prstGeom prst="rect">
            <a:avLst/>
          </a:prstGeom>
        </p:spPr>
        <p:txBody>
          <a:bodyPr/>
          <a:lstStyle>
            <a:lvl1pPr>
              <a:defRPr/>
            </a:lvl1pPr>
          </a:lstStyle>
          <a:p>
            <a:pPr eaLnBrk="1" fontAlgn="auto" hangingPunct="1">
              <a:spcBef>
                <a:spcPts val="0"/>
              </a:spcBef>
              <a:spcAft>
                <a:spcPts val="0"/>
              </a:spcAft>
              <a:defRPr/>
            </a:pPr>
            <a:fld id="{4D3E48B0-D0FF-0343-8491-21F870653963}" type="slidenum">
              <a:rPr lang="en-US" sz="1800" smtClean="0">
                <a:solidFill>
                  <a:prstClr val="black"/>
                </a:solidFill>
                <a:latin typeface="Calibri"/>
                <a:ea typeface="+mn-ea"/>
                <a:cs typeface="+mn-cs"/>
              </a:rPr>
              <a:pPr eaLnBrk="1" fontAlgn="auto" hangingPunct="1">
                <a:spcBef>
                  <a:spcPts val="0"/>
                </a:spcBef>
                <a:spcAft>
                  <a:spcPts val="0"/>
                </a:spcAft>
                <a:defRPr/>
              </a:pPr>
              <a:t>‹#›</a:t>
            </a:fld>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3649762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33350" y="6467476"/>
            <a:ext cx="552450" cy="247651"/>
          </a:xfrm>
          <a:prstGeom prst="rect">
            <a:avLst/>
          </a:prstGeom>
          <a:noFill/>
          <a:ln w="9525">
            <a:noFill/>
            <a:miter lim="800000"/>
            <a:headEnd/>
            <a:tailEnd/>
          </a:ln>
          <a:effectLst/>
        </p:spPr>
        <p:txBody>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fontAlgn="auto" hangingPunct="1">
              <a:spcBef>
                <a:spcPts val="0"/>
              </a:spcBef>
              <a:spcAft>
                <a:spcPts val="0"/>
              </a:spcAft>
              <a:defRPr/>
            </a:pPr>
            <a:fld id="{2421D47F-16AD-44C0-866A-C5AF54534A6E}" type="slidenum">
              <a:rPr lang="en-US" sz="750" smtClean="0">
                <a:solidFill>
                  <a:prstClr val="black"/>
                </a:solidFill>
                <a:cs typeface="+mn-cs"/>
              </a:rPr>
              <a:pPr eaLnBrk="1" fontAlgn="auto" hangingPunct="1">
                <a:spcBef>
                  <a:spcPts val="0"/>
                </a:spcBef>
                <a:spcAft>
                  <a:spcPts val="0"/>
                </a:spcAft>
                <a:defRPr/>
              </a:pPr>
              <a:t>‹#›</a:t>
            </a:fld>
            <a:endParaRPr lang="en-US" sz="750" dirty="0">
              <a:solidFill>
                <a:prstClr val="black"/>
              </a:solidFill>
              <a:cs typeface="+mn-cs"/>
            </a:endParaRPr>
          </a:p>
        </p:txBody>
      </p:sp>
      <p:sp>
        <p:nvSpPr>
          <p:cNvPr id="2" name="Title 1"/>
          <p:cNvSpPr>
            <a:spLocks noGrp="1"/>
          </p:cNvSpPr>
          <p:nvPr>
            <p:ph type="title"/>
          </p:nvPr>
        </p:nvSpPr>
        <p:spPr>
          <a:xfrm>
            <a:off x="762000" y="1354259"/>
            <a:ext cx="6172200" cy="1172907"/>
          </a:xfrm>
        </p:spPr>
        <p:txBody>
          <a:bodyPr/>
          <a:lstStyle/>
          <a:p>
            <a:r>
              <a:rPr lang="en-US"/>
              <a:t>Click to edit Master title style</a:t>
            </a:r>
          </a:p>
        </p:txBody>
      </p:sp>
      <p:sp>
        <p:nvSpPr>
          <p:cNvPr id="3" name="Content Placeholder 2"/>
          <p:cNvSpPr>
            <a:spLocks noGrp="1"/>
          </p:cNvSpPr>
          <p:nvPr>
            <p:ph sz="half" idx="1"/>
          </p:nvPr>
        </p:nvSpPr>
        <p:spPr>
          <a:xfrm>
            <a:off x="152400" y="1828800"/>
            <a:ext cx="43053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43053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533400" y="6534149"/>
            <a:ext cx="552450" cy="247651"/>
          </a:xfrm>
          <a:prstGeom prst="rect">
            <a:avLst/>
          </a:prstGeom>
        </p:spPr>
        <p:txBody>
          <a:bodyPr vert="horz" wrap="square" lIns="91440" tIns="45720" rIns="91440" bIns="45720" numCol="1" anchor="t" anchorCtr="0" compatLnSpc="1">
            <a:prstTxWarp prst="textNoShape">
              <a:avLst/>
            </a:prstTxWarp>
          </a:bodyPr>
          <a:lstStyle>
            <a:lvl1pPr>
              <a:defRPr sz="675" b="0">
                <a:latin typeface="Arial" charset="0"/>
                <a:ea typeface="MS PGothic" pitchFamily="34" charset="-128"/>
                <a:cs typeface="+mn-cs"/>
              </a:defRPr>
            </a:lvl1pPr>
          </a:lstStyle>
          <a:p>
            <a:pPr eaLnBrk="1" fontAlgn="auto" hangingPunct="1">
              <a:spcBef>
                <a:spcPts val="0"/>
              </a:spcBef>
              <a:spcAft>
                <a:spcPts val="0"/>
              </a:spcAft>
              <a:defRPr/>
            </a:pPr>
            <a:fld id="{BFA6D332-4D9F-482A-9E4A-1279DEE79DC2}" type="slidenum">
              <a:rPr lang="en-US" smtClean="0">
                <a:solidFill>
                  <a:prstClr val="black"/>
                </a:solidFill>
              </a:rPr>
              <a:pPr eaLnBrk="1" fontAlgn="auto" hangingPunct="1">
                <a:spcBef>
                  <a:spcPts val="0"/>
                </a:spcBef>
                <a:spcAft>
                  <a:spcPts val="0"/>
                </a:spcAft>
                <a:defRPr/>
              </a:pPr>
              <a:t>‹#›</a:t>
            </a:fld>
            <a:endParaRPr lang="en-US" dirty="0">
              <a:solidFill>
                <a:prstClr val="black"/>
              </a:solidFill>
            </a:endParaRPr>
          </a:p>
        </p:txBody>
      </p:sp>
    </p:spTree>
    <p:extLst>
      <p:ext uri="{BB962C8B-B14F-4D97-AF65-F5344CB8AC3E}">
        <p14:creationId xmlns:p14="http://schemas.microsoft.com/office/powerpoint/2010/main" val="2446012392"/>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5981700" y="12560"/>
            <a:ext cx="3162300" cy="3627120"/>
          </a:xfrm>
          <a:prstGeom prst="rect">
            <a:avLst/>
          </a:prstGeom>
        </p:spPr>
      </p:pic>
      <p:pic>
        <p:nvPicPr>
          <p:cNvPr id="5" name="Picture 9"/>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917575" y="1826120"/>
            <a:ext cx="1189038" cy="418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847905" y="4703333"/>
            <a:ext cx="5943600" cy="448587"/>
          </a:xfrm>
          <a:noFill/>
          <a:ln>
            <a:noFill/>
          </a:ln>
        </p:spPr>
        <p:txBody>
          <a:bodyPr anchor="ctr">
            <a:noAutofit/>
          </a:bodyPr>
          <a:lstStyle>
            <a:lvl1pPr marL="0" indent="0">
              <a:buNone/>
              <a:defRPr lang="en-US" sz="2300" b="1" i="0" dirty="0">
                <a:solidFill>
                  <a:srgbClr val="6D6F71"/>
                </a:solidFill>
                <a:latin typeface="HelvNeue for IBM"/>
                <a:cs typeface="HelvNeue for IBM"/>
              </a:defRPr>
            </a:lvl1pPr>
          </a:lstStyle>
          <a:p>
            <a:pPr lvl="0"/>
            <a:r>
              <a:rPr lang="en-US" dirty="0"/>
              <a:t>Click to edit Master subtitle style</a:t>
            </a:r>
          </a:p>
        </p:txBody>
      </p:sp>
      <p:sp>
        <p:nvSpPr>
          <p:cNvPr id="9" name="Title 8"/>
          <p:cNvSpPr>
            <a:spLocks noGrp="1"/>
          </p:cNvSpPr>
          <p:nvPr>
            <p:ph type="title"/>
          </p:nvPr>
        </p:nvSpPr>
        <p:spPr>
          <a:xfrm>
            <a:off x="847905" y="2623281"/>
            <a:ext cx="5943600" cy="1603795"/>
          </a:xfrm>
        </p:spPr>
        <p:txBody>
          <a:bodyPr/>
          <a:lstStyle>
            <a:lvl1pPr>
              <a:lnSpc>
                <a:spcPct val="100000"/>
              </a:lnSpc>
              <a:defRPr sz="5000">
                <a:solidFill>
                  <a:srgbClr val="339C96"/>
                </a:solidFill>
              </a:defRPr>
            </a:lvl1pPr>
          </a:lstStyle>
          <a:p>
            <a:r>
              <a:rPr lang="en-US" dirty="0"/>
              <a:t>Click to edit Master title style</a:t>
            </a:r>
          </a:p>
        </p:txBody>
      </p:sp>
      <p:sp>
        <p:nvSpPr>
          <p:cNvPr id="6" name="Date Placeholder 3"/>
          <p:cNvSpPr>
            <a:spLocks noGrp="1"/>
          </p:cNvSpPr>
          <p:nvPr>
            <p:ph type="dt" sz="half" idx="10"/>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4D02E87C-FEA2-394A-A8CC-F064244E3104}"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7" name="Slide Number Placeholder 5"/>
          <p:cNvSpPr>
            <a:spLocks noGrp="1"/>
          </p:cNvSpPr>
          <p:nvPr>
            <p:ph type="sldNum" sz="quarter" idx="11"/>
          </p:nvPr>
        </p:nvSpPr>
        <p:spPr>
          <a:xfrm>
            <a:off x="8226442" y="6168183"/>
            <a:ext cx="455613"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ADC57D55-D524-8747-A2AD-5E291EDF4B4B}"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1996920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ing &amp; Text">
    <p:spTree>
      <p:nvGrpSpPr>
        <p:cNvPr id="1" name=""/>
        <p:cNvGrpSpPr/>
        <p:nvPr/>
      </p:nvGrpSpPr>
      <p:grpSpPr>
        <a:xfrm>
          <a:off x="0" y="0"/>
          <a:ext cx="0" cy="0"/>
          <a:chOff x="0" y="0"/>
          <a:chExt cx="0" cy="0"/>
        </a:xfrm>
      </p:grpSpPr>
      <p:sp>
        <p:nvSpPr>
          <p:cNvPr id="8" name="Title 7"/>
          <p:cNvSpPr>
            <a:spLocks noGrp="1"/>
          </p:cNvSpPr>
          <p:nvPr>
            <p:ph type="title"/>
          </p:nvPr>
        </p:nvSpPr>
        <p:spPr>
          <a:xfrm>
            <a:off x="762000" y="1353965"/>
            <a:ext cx="6172200" cy="1172907"/>
          </a:xfrm>
        </p:spPr>
        <p:txBody>
          <a:bodyPr/>
          <a:lstStyle>
            <a:lvl1pPr>
              <a:defRPr>
                <a:solidFill>
                  <a:srgbClr val="339C96"/>
                </a:solidFill>
              </a:defRPr>
            </a:lvl1pPr>
          </a:lstStyle>
          <a:p>
            <a:r>
              <a:rPr lang="en-US" dirty="0"/>
              <a:t>Click to edit Master title style</a:t>
            </a:r>
          </a:p>
        </p:txBody>
      </p:sp>
      <p:sp>
        <p:nvSpPr>
          <p:cNvPr id="10" name="Text Placeholder 9"/>
          <p:cNvSpPr>
            <a:spLocks noGrp="1"/>
          </p:cNvSpPr>
          <p:nvPr>
            <p:ph type="body" sz="quarter" idx="13"/>
          </p:nvPr>
        </p:nvSpPr>
        <p:spPr>
          <a:xfrm>
            <a:off x="762000" y="3022600"/>
            <a:ext cx="7461504" cy="3145059"/>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762000" y="889003"/>
            <a:ext cx="4645816"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5" name="Date Placeholder 3"/>
          <p:cNvSpPr>
            <a:spLocks noGrp="1"/>
          </p:cNvSpPr>
          <p:nvPr>
            <p:ph type="dt" sz="half" idx="15"/>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039387DA-9B70-D84E-A3EA-385FEEDFB387}"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7" name="Slide Number Placeholder 5"/>
          <p:cNvSpPr>
            <a:spLocks noGrp="1"/>
          </p:cNvSpPr>
          <p:nvPr>
            <p:ph type="sldNum" sz="quarter" idx="11"/>
          </p:nvPr>
        </p:nvSpPr>
        <p:spPr>
          <a:xfrm>
            <a:off x="8329613" y="6161838"/>
            <a:ext cx="455612" cy="361839"/>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FF388EBC-9AD7-A446-8E81-4B6DA44FD286}"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11076583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ing Text &amp; Picture">
    <p:spTree>
      <p:nvGrpSpPr>
        <p:cNvPr id="1" name=""/>
        <p:cNvGrpSpPr/>
        <p:nvPr/>
      </p:nvGrpSpPr>
      <p:grpSpPr>
        <a:xfrm>
          <a:off x="0" y="0"/>
          <a:ext cx="0" cy="0"/>
          <a:chOff x="0" y="0"/>
          <a:chExt cx="0" cy="0"/>
        </a:xfrm>
      </p:grpSpPr>
      <p:sp>
        <p:nvSpPr>
          <p:cNvPr id="8" name="Title 7"/>
          <p:cNvSpPr>
            <a:spLocks noGrp="1"/>
          </p:cNvSpPr>
          <p:nvPr>
            <p:ph type="title"/>
          </p:nvPr>
        </p:nvSpPr>
        <p:spPr>
          <a:xfrm>
            <a:off x="761999" y="1353965"/>
            <a:ext cx="4434840" cy="1172907"/>
          </a:xfrm>
        </p:spPr>
        <p:txBody>
          <a:bodyPr/>
          <a:lstStyle>
            <a:lvl1pPr>
              <a:defRPr>
                <a:solidFill>
                  <a:srgbClr val="339C96"/>
                </a:solidFill>
              </a:defRPr>
            </a:lvl1pPr>
          </a:lstStyle>
          <a:p>
            <a:r>
              <a:rPr lang="en-US" dirty="0"/>
              <a:t>Click to edit Master title style</a:t>
            </a:r>
          </a:p>
        </p:txBody>
      </p:sp>
      <p:sp>
        <p:nvSpPr>
          <p:cNvPr id="10" name="Text Placeholder 9"/>
          <p:cNvSpPr>
            <a:spLocks noGrp="1"/>
          </p:cNvSpPr>
          <p:nvPr>
            <p:ph type="body" sz="quarter" idx="13"/>
          </p:nvPr>
        </p:nvSpPr>
        <p:spPr>
          <a:xfrm>
            <a:off x="761999" y="3022600"/>
            <a:ext cx="4434840" cy="3145059"/>
          </a:xfrm>
        </p:spPr>
        <p:txBody>
          <a:bodyPr/>
          <a:lstStyle>
            <a:lvl1pPr>
              <a:lnSpc>
                <a:spcPct val="150000"/>
              </a:lnSpc>
              <a:spcBef>
                <a:spcPts val="0"/>
              </a:spcBef>
              <a:defRPr/>
            </a:lvl1pPr>
            <a:lvl2pPr>
              <a:lnSpc>
                <a:spcPct val="140000"/>
              </a:lnSpc>
              <a:spcBef>
                <a:spcPts val="0"/>
              </a:spcBef>
              <a:defRPr/>
            </a:lvl2pPr>
            <a:lvl3pPr>
              <a:lnSpc>
                <a:spcPct val="140000"/>
              </a:lnSpc>
              <a:spcBef>
                <a:spcPts val="0"/>
              </a:spcBef>
              <a:defRPr/>
            </a:lvl3pPr>
            <a:lvl4pPr>
              <a:lnSpc>
                <a:spcPct val="140000"/>
              </a:lnSpc>
              <a:spcBef>
                <a:spcPts val="0"/>
              </a:spcBef>
              <a:defRPr/>
            </a:lvl4pPr>
            <a:lvl5pPr>
              <a:lnSpc>
                <a:spcPct val="140000"/>
              </a:lnSpc>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4"/>
          </p:nvPr>
        </p:nvSpPr>
        <p:spPr>
          <a:xfrm>
            <a:off x="762000" y="889003"/>
            <a:ext cx="4434840"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5" name="Date Placeholder 3"/>
          <p:cNvSpPr>
            <a:spLocks noGrp="1"/>
          </p:cNvSpPr>
          <p:nvPr>
            <p:ph type="dt" sz="half" idx="15"/>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AC1800EA-983D-384F-BFD7-077F5947DA3F}"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6" name="Slide Number Placeholder 5"/>
          <p:cNvSpPr>
            <a:spLocks noGrp="1"/>
          </p:cNvSpPr>
          <p:nvPr>
            <p:ph type="sldNum" sz="quarter" idx="16"/>
          </p:nvPr>
        </p:nvSpPr>
        <p:spPr>
          <a:xfrm>
            <a:off x="8226442" y="6168183"/>
            <a:ext cx="455613"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513A3EE2-9205-484B-AD9C-3D61982A5F87}"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155161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0500" y="1897063"/>
            <a:ext cx="4302125"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5025" y="1897063"/>
            <a:ext cx="4303713" cy="44910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72625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ing &amp; Picture">
    <p:spTree>
      <p:nvGrpSpPr>
        <p:cNvPr id="1" name=""/>
        <p:cNvGrpSpPr/>
        <p:nvPr/>
      </p:nvGrpSpPr>
      <p:grpSpPr>
        <a:xfrm>
          <a:off x="0" y="0"/>
          <a:ext cx="0" cy="0"/>
          <a:chOff x="0" y="0"/>
          <a:chExt cx="0" cy="0"/>
        </a:xfrm>
      </p:grpSpPr>
      <p:sp>
        <p:nvSpPr>
          <p:cNvPr id="8" name="Title 7"/>
          <p:cNvSpPr>
            <a:spLocks noGrp="1"/>
          </p:cNvSpPr>
          <p:nvPr>
            <p:ph type="title"/>
          </p:nvPr>
        </p:nvSpPr>
        <p:spPr>
          <a:xfrm>
            <a:off x="762000" y="1353965"/>
            <a:ext cx="6172200" cy="1172907"/>
          </a:xfrm>
        </p:spPr>
        <p:txBody>
          <a:bodyPr/>
          <a:lstStyle>
            <a:lvl1pPr>
              <a:defRPr>
                <a:solidFill>
                  <a:srgbClr val="339C96"/>
                </a:solidFill>
              </a:defRPr>
            </a:lvl1pPr>
          </a:lstStyle>
          <a:p>
            <a:r>
              <a:rPr lang="en-US" dirty="0"/>
              <a:t>Click to edit Master title style</a:t>
            </a:r>
          </a:p>
        </p:txBody>
      </p:sp>
      <p:sp>
        <p:nvSpPr>
          <p:cNvPr id="10" name="Text Placeholder 9"/>
          <p:cNvSpPr>
            <a:spLocks noGrp="1"/>
          </p:cNvSpPr>
          <p:nvPr>
            <p:ph type="body" sz="quarter" idx="13"/>
          </p:nvPr>
        </p:nvSpPr>
        <p:spPr>
          <a:xfrm>
            <a:off x="762000" y="5844062"/>
            <a:ext cx="7461504" cy="323599"/>
          </a:xfrm>
        </p:spPr>
        <p:txBody>
          <a:bodyPr/>
          <a:lstStyle>
            <a:lvl1pPr>
              <a:lnSpc>
                <a:spcPct val="100000"/>
              </a:lnSpc>
              <a:spcBef>
                <a:spcPts val="200"/>
              </a:spcBef>
              <a:defRPr sz="700" b="1" i="1">
                <a:latin typeface="HelvNeue for IBM"/>
                <a:cs typeface="HelvNeue for IBM"/>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edit Master text styles</a:t>
            </a:r>
          </a:p>
        </p:txBody>
      </p:sp>
      <p:sp>
        <p:nvSpPr>
          <p:cNvPr id="12" name="Text Placeholder 11"/>
          <p:cNvSpPr>
            <a:spLocks noGrp="1"/>
          </p:cNvSpPr>
          <p:nvPr>
            <p:ph type="body" sz="quarter" idx="14"/>
          </p:nvPr>
        </p:nvSpPr>
        <p:spPr>
          <a:xfrm>
            <a:off x="762000" y="889003"/>
            <a:ext cx="4434840"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16" name="Picture Placeholder 15"/>
          <p:cNvSpPr>
            <a:spLocks noGrp="1"/>
          </p:cNvSpPr>
          <p:nvPr>
            <p:ph type="pic" sz="quarter" idx="15"/>
          </p:nvPr>
        </p:nvSpPr>
        <p:spPr>
          <a:xfrm>
            <a:off x="762000" y="3022603"/>
            <a:ext cx="7461504" cy="2743200"/>
          </a:xfrm>
        </p:spPr>
        <p:txBody>
          <a:bodyPr/>
          <a:lstStyle/>
          <a:p>
            <a:pPr lvl="0"/>
            <a:endParaRPr lang="en-US" noProof="0" dirty="0"/>
          </a:p>
        </p:txBody>
      </p:sp>
      <p:sp>
        <p:nvSpPr>
          <p:cNvPr id="6" name="Date Placeholder 3"/>
          <p:cNvSpPr>
            <a:spLocks noGrp="1"/>
          </p:cNvSpPr>
          <p:nvPr>
            <p:ph type="dt" sz="half" idx="16"/>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9E6269CA-E1ED-D347-9DCE-AA827A9FBDC2}"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7" name="Slide Number Placeholder 5"/>
          <p:cNvSpPr>
            <a:spLocks noGrp="1"/>
          </p:cNvSpPr>
          <p:nvPr>
            <p:ph type="sldNum" sz="quarter" idx="17"/>
          </p:nvPr>
        </p:nvSpPr>
        <p:spPr>
          <a:xfrm>
            <a:off x="8226442" y="6168183"/>
            <a:ext cx="455613"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C12D9151-885A-3247-9AF0-969438E367B8}"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32964958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ing no Tex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C96"/>
                </a:solidFill>
              </a:defRPr>
            </a:lvl1pPr>
          </a:lstStyle>
          <a:p>
            <a:r>
              <a:rPr lang="en-US" dirty="0"/>
              <a:t>Click to edit Master title style</a:t>
            </a:r>
          </a:p>
        </p:txBody>
      </p:sp>
      <p:sp>
        <p:nvSpPr>
          <p:cNvPr id="12" name="Text Placeholder 11"/>
          <p:cNvSpPr>
            <a:spLocks noGrp="1"/>
          </p:cNvSpPr>
          <p:nvPr>
            <p:ph type="body" sz="quarter" idx="14"/>
          </p:nvPr>
        </p:nvSpPr>
        <p:spPr>
          <a:xfrm>
            <a:off x="762000" y="889003"/>
            <a:ext cx="4434840" cy="388077"/>
          </a:xfrm>
        </p:spPr>
        <p:txBody>
          <a:bodyPr>
            <a:spAutoFit/>
          </a:bodyPr>
          <a:lstStyle>
            <a:lvl1pPr>
              <a:defRPr sz="1400" b="1" i="0" spc="-20">
                <a:latin typeface="HelvNeue for IBM"/>
                <a:cs typeface="HelvNeue for IBM"/>
              </a:defRPr>
            </a:lvl1pPr>
            <a:lvl2pPr>
              <a:defRPr b="1" i="0">
                <a:latin typeface="HelvNeue for IBM"/>
                <a:cs typeface="HelvNeue for IBM"/>
              </a:defRPr>
            </a:lvl2pPr>
            <a:lvl3pPr>
              <a:defRPr b="1" i="0">
                <a:latin typeface="HelvNeue for IBM"/>
                <a:cs typeface="HelvNeue for IBM"/>
              </a:defRPr>
            </a:lvl3pPr>
            <a:lvl4pPr>
              <a:defRPr b="1" i="0">
                <a:latin typeface="HelvNeue for IBM"/>
                <a:cs typeface="HelvNeue for IBM"/>
              </a:defRPr>
            </a:lvl4pPr>
            <a:lvl5pPr>
              <a:defRPr b="0" i="0">
                <a:latin typeface="HelvNeue for IBM Medium"/>
                <a:cs typeface="HelvNeue for IBM Medium"/>
              </a:defRPr>
            </a:lvl5pPr>
          </a:lstStyle>
          <a:p>
            <a:pPr lvl="0"/>
            <a:r>
              <a:rPr lang="en-US" dirty="0"/>
              <a:t>Click to edit Master text styles</a:t>
            </a:r>
          </a:p>
        </p:txBody>
      </p:sp>
      <p:sp>
        <p:nvSpPr>
          <p:cNvPr id="4" name="Date Placeholder 3"/>
          <p:cNvSpPr>
            <a:spLocks noGrp="1"/>
          </p:cNvSpPr>
          <p:nvPr>
            <p:ph type="dt" sz="half" idx="15"/>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189A899B-9967-E349-9379-5B87EBE5833A}"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5" name="Slide Number Placeholder 5"/>
          <p:cNvSpPr>
            <a:spLocks noGrp="1"/>
          </p:cNvSpPr>
          <p:nvPr>
            <p:ph type="sldNum" sz="quarter" idx="16"/>
          </p:nvPr>
        </p:nvSpPr>
        <p:spPr>
          <a:xfrm>
            <a:off x="8329613" y="6161838"/>
            <a:ext cx="455612" cy="361839"/>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42B8380A-F8A2-EE49-9833-CD52D3618622}"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16109419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Heading no Text condensed">
    <p:spTree>
      <p:nvGrpSpPr>
        <p:cNvPr id="1" name=""/>
        <p:cNvGrpSpPr/>
        <p:nvPr/>
      </p:nvGrpSpPr>
      <p:grpSpPr>
        <a:xfrm>
          <a:off x="0" y="0"/>
          <a:ext cx="0" cy="0"/>
          <a:chOff x="0" y="0"/>
          <a:chExt cx="0" cy="0"/>
        </a:xfrm>
      </p:grpSpPr>
      <p:sp>
        <p:nvSpPr>
          <p:cNvPr id="8" name="Title 7"/>
          <p:cNvSpPr>
            <a:spLocks noGrp="1"/>
          </p:cNvSpPr>
          <p:nvPr>
            <p:ph type="title"/>
          </p:nvPr>
        </p:nvSpPr>
        <p:spPr>
          <a:xfrm>
            <a:off x="228600" y="178806"/>
            <a:ext cx="7543800" cy="452710"/>
          </a:xfrm>
        </p:spPr>
        <p:txBody>
          <a:bodyPr/>
          <a:lstStyle>
            <a:lvl1pPr>
              <a:defRPr sz="2800">
                <a:solidFill>
                  <a:srgbClr val="339C96"/>
                </a:solidFill>
              </a:defRPr>
            </a:lvl1pPr>
          </a:lstStyle>
          <a:p>
            <a:r>
              <a:rPr lang="en-US" dirty="0"/>
              <a:t>Click to edit Master title style</a:t>
            </a:r>
          </a:p>
        </p:txBody>
      </p:sp>
      <p:sp>
        <p:nvSpPr>
          <p:cNvPr id="3" name="Date Placeholder 3"/>
          <p:cNvSpPr>
            <a:spLocks noGrp="1"/>
          </p:cNvSpPr>
          <p:nvPr>
            <p:ph type="dt" sz="half" idx="10"/>
          </p:nvPr>
        </p:nvSpPr>
        <p:spPr>
          <a:xfrm>
            <a:off x="457200" y="6356514"/>
            <a:ext cx="2133600" cy="366071"/>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DA66A749-C808-A049-B8C7-82E36F4463D4}" type="datetime1">
              <a:rPr lang="en-US" sz="1800" smtClean="0">
                <a:solidFill>
                  <a:prstClr val="black"/>
                </a:solidFill>
                <a:latin typeface="Calibri"/>
              </a:rPr>
              <a:pPr eaLnBrk="1" fontAlgn="auto" hangingPunct="1">
                <a:spcBef>
                  <a:spcPts val="0"/>
                </a:spcBef>
                <a:spcAft>
                  <a:spcPts val="0"/>
                </a:spcAft>
                <a:defRPr/>
              </a:pPr>
              <a:t>7/14/2020</a:t>
            </a:fld>
            <a:endParaRPr lang="en-US" sz="1800" dirty="0">
              <a:solidFill>
                <a:prstClr val="black"/>
              </a:solidFill>
              <a:latin typeface="Calibri"/>
            </a:endParaRPr>
          </a:p>
        </p:txBody>
      </p:sp>
      <p:sp>
        <p:nvSpPr>
          <p:cNvPr id="4" name="Slide Number Placeholder 5"/>
          <p:cNvSpPr>
            <a:spLocks noGrp="1"/>
          </p:cNvSpPr>
          <p:nvPr>
            <p:ph type="sldNum" sz="quarter" idx="11"/>
          </p:nvPr>
        </p:nvSpPr>
        <p:spPr>
          <a:xfrm>
            <a:off x="8329613" y="6161838"/>
            <a:ext cx="455612" cy="361839"/>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EC7930A3-C655-9643-8F56-97E44D8CA291}"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2219778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57217" y="6157599"/>
            <a:ext cx="7967663" cy="374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457200" y="457069"/>
            <a:ext cx="8229600" cy="5573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Subtitle 2"/>
          <p:cNvSpPr>
            <a:spLocks noGrp="1"/>
          </p:cNvSpPr>
          <p:nvPr>
            <p:ph type="subTitle" idx="1"/>
          </p:nvPr>
        </p:nvSpPr>
        <p:spPr>
          <a:xfrm>
            <a:off x="856366" y="2186129"/>
            <a:ext cx="5943600" cy="448587"/>
          </a:xfrm>
          <a:noFill/>
          <a:ln>
            <a:noFill/>
          </a:ln>
        </p:spPr>
        <p:txBody>
          <a:bodyPr anchor="ctr">
            <a:noAutofit/>
          </a:bodyPr>
          <a:lstStyle>
            <a:lvl1pPr marL="0" indent="0">
              <a:buNone/>
              <a:defRPr lang="en-US" sz="2300" b="1" i="0" dirty="0">
                <a:solidFill>
                  <a:srgbClr val="FFD91B"/>
                </a:solidFill>
                <a:latin typeface="HelvNeue for IBM"/>
                <a:cs typeface="HelvNeue for IBM"/>
              </a:defRPr>
            </a:lvl1pPr>
          </a:lstStyle>
          <a:p>
            <a:pPr lvl="0"/>
            <a:r>
              <a:rPr lang="en-US" dirty="0"/>
              <a:t>Click to edit Master subtitle style</a:t>
            </a:r>
          </a:p>
        </p:txBody>
      </p:sp>
      <p:sp>
        <p:nvSpPr>
          <p:cNvPr id="9" name="Title 8"/>
          <p:cNvSpPr>
            <a:spLocks noGrp="1"/>
          </p:cNvSpPr>
          <p:nvPr>
            <p:ph type="title"/>
          </p:nvPr>
        </p:nvSpPr>
        <p:spPr>
          <a:xfrm>
            <a:off x="847905" y="2738015"/>
            <a:ext cx="5943600" cy="1603795"/>
          </a:xfrm>
        </p:spPr>
        <p:txBody>
          <a:bodyPr/>
          <a:lstStyle>
            <a:lvl1pPr>
              <a:lnSpc>
                <a:spcPct val="100000"/>
              </a:lnSpc>
              <a:defRPr sz="5000">
                <a:solidFill>
                  <a:schemeClr val="bg1"/>
                </a:solidFill>
              </a:defRPr>
            </a:lvl1pPr>
          </a:lstStyle>
          <a:p>
            <a:r>
              <a:rPr lang="en-US" dirty="0"/>
              <a:t>Click to edit Master title style</a:t>
            </a:r>
          </a:p>
        </p:txBody>
      </p:sp>
      <p:sp>
        <p:nvSpPr>
          <p:cNvPr id="8" name="Slide Number Placeholder 5"/>
          <p:cNvSpPr>
            <a:spLocks noGrp="1"/>
          </p:cNvSpPr>
          <p:nvPr>
            <p:ph type="sldNum" sz="quarter" idx="11"/>
          </p:nvPr>
        </p:nvSpPr>
        <p:spPr>
          <a:xfrm>
            <a:off x="8208963" y="6168183"/>
            <a:ext cx="455612" cy="363955"/>
          </a:xfrm>
          <a:prstGeom prst="rect">
            <a:avLst/>
          </a:prstGeom>
        </p:spPr>
        <p:txBody>
          <a:bodyPr/>
          <a:lstStyle>
            <a:lvl1pPr defTabSz="457200">
              <a:defRPr smtClean="0">
                <a:ea typeface="MS PGothic" charset="0"/>
                <a:cs typeface="MS PGothic" charset="0"/>
              </a:defRPr>
            </a:lvl1pPr>
          </a:lstStyle>
          <a:p>
            <a:pPr eaLnBrk="1" fontAlgn="auto" hangingPunct="1">
              <a:spcBef>
                <a:spcPts val="0"/>
              </a:spcBef>
              <a:spcAft>
                <a:spcPts val="0"/>
              </a:spcAft>
              <a:defRPr/>
            </a:pPr>
            <a:fld id="{CA153072-123E-9141-B4DD-9B60C2170F32}" type="slidenum">
              <a:rPr lang="en-US" sz="1800" smtClean="0">
                <a:solidFill>
                  <a:prstClr val="black"/>
                </a:solidFill>
                <a:latin typeface="Calibri"/>
              </a:rPr>
              <a:pPr eaLnBrk="1" fontAlgn="auto" hangingPunct="1">
                <a:spcBef>
                  <a:spcPts val="0"/>
                </a:spcBef>
                <a:spcAft>
                  <a:spcPts val="0"/>
                </a:spcAft>
                <a:defRPr/>
              </a:pPr>
              <a:t>‹#›</a:t>
            </a:fld>
            <a:endParaRPr lang="en-US" sz="1800" dirty="0">
              <a:solidFill>
                <a:prstClr val="black"/>
              </a:solidFill>
              <a:latin typeface="Calibri"/>
            </a:endParaRPr>
          </a:p>
        </p:txBody>
      </p:sp>
    </p:spTree>
    <p:extLst>
      <p:ext uri="{BB962C8B-B14F-4D97-AF65-F5344CB8AC3E}">
        <p14:creationId xmlns:p14="http://schemas.microsoft.com/office/powerpoint/2010/main" val="4199344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cxnSp>
        <p:nvCxnSpPr>
          <p:cNvPr id="5" name="Straight Connector 4"/>
          <p:cNvCxnSpPr/>
          <p:nvPr userDrawn="1"/>
        </p:nvCxnSpPr>
        <p:spPr>
          <a:xfrm>
            <a:off x="1928813" y="647502"/>
            <a:ext cx="0" cy="5700540"/>
          </a:xfrm>
          <a:prstGeom prst="line">
            <a:avLst/>
          </a:prstGeom>
          <a:ln w="3175" cmpd="sng">
            <a:solidFill>
              <a:srgbClr val="B8B8B7"/>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76826" y="614489"/>
            <a:ext cx="6851136" cy="887303"/>
          </a:xfrm>
        </p:spPr>
        <p:txBody>
          <a:bodyPr>
            <a:normAutofit/>
          </a:bodyPr>
          <a:lstStyle>
            <a:lvl1pPr>
              <a:defRPr sz="1600" b="1" i="0" spc="-90" normalizeH="0" baseline="0">
                <a:solidFill>
                  <a:schemeClr val="tx1"/>
                </a:solidFill>
                <a:latin typeface="Helvetica Neue"/>
                <a:cs typeface="Helvetica Neue"/>
              </a:defRPr>
            </a:lvl1pPr>
          </a:lstStyle>
          <a:p>
            <a:r>
              <a:rPr lang="en-US" dirty="0"/>
              <a:t>Click to edit Master title style</a:t>
            </a:r>
          </a:p>
        </p:txBody>
      </p:sp>
      <p:sp>
        <p:nvSpPr>
          <p:cNvPr id="4" name="Text Placeholder 3"/>
          <p:cNvSpPr>
            <a:spLocks noGrp="1"/>
          </p:cNvSpPr>
          <p:nvPr>
            <p:ph type="body" sz="quarter" idx="10"/>
          </p:nvPr>
        </p:nvSpPr>
        <p:spPr>
          <a:xfrm>
            <a:off x="211162" y="659602"/>
            <a:ext cx="1584325" cy="5566411"/>
          </a:xfrm>
        </p:spPr>
        <p:txBody>
          <a:bodyPr/>
          <a:lstStyle>
            <a:lvl1pPr marL="171450" indent="-171450">
              <a:buFont typeface="Arial"/>
              <a:buChar char="•"/>
              <a:defRPr sz="1200" b="1">
                <a:latin typeface="Helvetica Neue"/>
                <a:cs typeface="Helvetica Neue"/>
              </a:defRPr>
            </a:lvl1pPr>
            <a:lvl2pPr marL="171450" indent="-171450">
              <a:buFont typeface="Arial"/>
              <a:buChar char="•"/>
              <a:defRPr sz="1100" i="1"/>
            </a:lvl2pPr>
            <a:lvl3pPr marL="168275" indent="-168275">
              <a:buFont typeface="Lucida Grande"/>
              <a:buChar char="+"/>
              <a:defRPr sz="1100" i="1"/>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037545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226442" y="6168183"/>
            <a:ext cx="455613" cy="363955"/>
          </a:xfrm>
          <a:prstGeom prst="rect">
            <a:avLst/>
          </a:prstGeom>
        </p:spPr>
        <p:txBody>
          <a:bodyPr/>
          <a:lstStyle>
            <a:lvl1pPr>
              <a:defRPr smtClean="0">
                <a:solidFill>
                  <a:srgbClr val="000000"/>
                </a:solidFill>
              </a:defRPr>
            </a:lvl1pPr>
          </a:lstStyle>
          <a:p>
            <a:pPr eaLnBrk="1" fontAlgn="auto" hangingPunct="1">
              <a:spcBef>
                <a:spcPts val="0"/>
              </a:spcBef>
              <a:spcAft>
                <a:spcPts val="0"/>
              </a:spcAft>
              <a:defRPr/>
            </a:pPr>
            <a:fld id="{7432907E-AB16-2E44-893B-23A4E12BF18B}" type="slidenum">
              <a:rPr lang="en-US" sz="1800" smtClean="0">
                <a:latin typeface="Calibri"/>
                <a:ea typeface="+mn-ea"/>
                <a:cs typeface="+mn-cs"/>
              </a:rPr>
              <a:pPr eaLnBrk="1" fontAlgn="auto" hangingPunct="1">
                <a:spcBef>
                  <a:spcPts val="0"/>
                </a:spcBef>
                <a:spcAft>
                  <a:spcPts val="0"/>
                </a:spcAft>
                <a:defRPr/>
              </a:pPr>
              <a:t>‹#›</a:t>
            </a:fld>
            <a:endParaRPr lang="en-US" sz="1800" dirty="0">
              <a:latin typeface="Calibri"/>
              <a:ea typeface="+mn-ea"/>
              <a:cs typeface="+mn-cs"/>
            </a:endParaRPr>
          </a:p>
        </p:txBody>
      </p:sp>
    </p:spTree>
    <p:extLst>
      <p:ext uri="{BB962C8B-B14F-4D97-AF65-F5344CB8AC3E}">
        <p14:creationId xmlns:p14="http://schemas.microsoft.com/office/powerpoint/2010/main" val="28721443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62000" y="1354259"/>
            <a:ext cx="6172200" cy="1172907"/>
          </a:xfrm>
        </p:spPr>
        <p:txBody>
          <a:bodyPr/>
          <a:lstStyle/>
          <a:p>
            <a:r>
              <a:rPr lang="en-US"/>
              <a:t>Click to edit Master title style</a:t>
            </a:r>
          </a:p>
        </p:txBody>
      </p:sp>
      <p:sp>
        <p:nvSpPr>
          <p:cNvPr id="3" name="Date Placeholder 2"/>
          <p:cNvSpPr>
            <a:spLocks noGrp="1"/>
          </p:cNvSpPr>
          <p:nvPr>
            <p:ph type="dt" sz="half" idx="10"/>
          </p:nvPr>
        </p:nvSpPr>
        <p:spPr>
          <a:xfrm>
            <a:off x="628650" y="6356362"/>
            <a:ext cx="2057400" cy="365125"/>
          </a:xfrm>
          <a:prstGeom prst="rect">
            <a:avLst/>
          </a:prstGeom>
        </p:spPr>
        <p:txBody>
          <a:bodyPr/>
          <a:lstStyle/>
          <a:p>
            <a:pPr eaLnBrk="1" fontAlgn="auto" hangingPunct="1">
              <a:spcBef>
                <a:spcPts val="0"/>
              </a:spcBef>
              <a:spcAft>
                <a:spcPts val="0"/>
              </a:spcAft>
            </a:pPr>
            <a:fld id="{14E8007F-B91D-7B46-9C57-42C69A27EC76}" type="datetimeFigureOut">
              <a:rPr lang="en-US" sz="1800" smtClean="0">
                <a:solidFill>
                  <a:prstClr val="black"/>
                </a:solidFill>
                <a:latin typeface="Calibri"/>
                <a:ea typeface="+mn-ea"/>
                <a:cs typeface="+mn-cs"/>
              </a:rPr>
              <a:pPr eaLnBrk="1" fontAlgn="auto" hangingPunct="1">
                <a:spcBef>
                  <a:spcPts val="0"/>
                </a:spcBef>
                <a:spcAft>
                  <a:spcPts val="0"/>
                </a:spcAft>
              </a:pPr>
              <a:t>7/14/2020</a:t>
            </a:fld>
            <a:endParaRPr lang="en-US" sz="1800" dirty="0">
              <a:solidFill>
                <a:prstClr val="black"/>
              </a:solidFill>
              <a:latin typeface="Calibri"/>
              <a:ea typeface="+mn-ea"/>
              <a:cs typeface="+mn-cs"/>
            </a:endParaRPr>
          </a:p>
        </p:txBody>
      </p:sp>
      <p:sp>
        <p:nvSpPr>
          <p:cNvPr id="4" name="Footer Placeholder 3"/>
          <p:cNvSpPr>
            <a:spLocks noGrp="1"/>
          </p:cNvSpPr>
          <p:nvPr>
            <p:ph type="ftr" sz="quarter" idx="11"/>
          </p:nvPr>
        </p:nvSpPr>
        <p:spPr>
          <a:xfrm>
            <a:off x="3028950" y="6356362"/>
            <a:ext cx="3086100" cy="365125"/>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5" name="Slide Number Placeholder 4"/>
          <p:cNvSpPr>
            <a:spLocks noGrp="1"/>
          </p:cNvSpPr>
          <p:nvPr>
            <p:ph type="sldNum" sz="quarter" idx="12"/>
          </p:nvPr>
        </p:nvSpPr>
        <p:spPr>
          <a:xfrm>
            <a:off x="6457950" y="6356362"/>
            <a:ext cx="2057400" cy="365125"/>
          </a:xfrm>
          <a:prstGeom prst="rect">
            <a:avLst/>
          </a:prstGeom>
        </p:spPr>
        <p:txBody>
          <a:bodyPr/>
          <a:lstStyle/>
          <a:p>
            <a:pPr eaLnBrk="1" fontAlgn="auto" hangingPunct="1">
              <a:spcBef>
                <a:spcPts val="0"/>
              </a:spcBef>
              <a:spcAft>
                <a:spcPts val="0"/>
              </a:spcAft>
            </a:pPr>
            <a:fld id="{19EFBCEF-6C91-D14F-9F6B-6CE64DBB4D1F}" type="slidenum">
              <a:rPr lang="en-US" sz="1800" smtClean="0">
                <a:solidFill>
                  <a:prstClr val="black"/>
                </a:solidFill>
                <a:latin typeface="Calibri"/>
                <a:ea typeface="+mn-ea"/>
                <a:cs typeface="+mn-cs"/>
              </a:rPr>
              <a:pPr eaLnBrk="1" fontAlgn="auto" hangingPunct="1">
                <a:spcBef>
                  <a:spcPts val="0"/>
                </a:spcBef>
                <a:spcAft>
                  <a:spcPts val="0"/>
                </a:spcAft>
              </a:pPr>
              <a:t>‹#›</a:t>
            </a:fld>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6223813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36588" y="12"/>
            <a:ext cx="7886700" cy="618910"/>
          </a:xfrm>
        </p:spPr>
        <p:txBody>
          <a:bodyPr/>
          <a:lstStyle/>
          <a:p>
            <a:r>
              <a:rPr lang="en-US"/>
              <a:t>Click to edit Master title style</a:t>
            </a:r>
          </a:p>
        </p:txBody>
      </p:sp>
      <p:sp>
        <p:nvSpPr>
          <p:cNvPr id="3" name="Table Placeholder 2"/>
          <p:cNvSpPr>
            <a:spLocks noGrp="1"/>
          </p:cNvSpPr>
          <p:nvPr>
            <p:ph type="tbl" idx="1"/>
          </p:nvPr>
        </p:nvSpPr>
        <p:spPr>
          <a:xfrm>
            <a:off x="587375" y="1587501"/>
            <a:ext cx="7886700" cy="4351339"/>
          </a:xfrm>
        </p:spPr>
        <p:txBody>
          <a:bodyPr/>
          <a:lstStyle/>
          <a:p>
            <a:pPr lvl="0"/>
            <a:endParaRPr lang="en-US" noProof="0" dirty="0"/>
          </a:p>
        </p:txBody>
      </p:sp>
    </p:spTree>
    <p:extLst>
      <p:ext uri="{BB962C8B-B14F-4D97-AF65-F5344CB8AC3E}">
        <p14:creationId xmlns:p14="http://schemas.microsoft.com/office/powerpoint/2010/main" val="186693156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1354259"/>
            <a:ext cx="6172200" cy="1172907"/>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62"/>
            <a:ext cx="2057400" cy="365125"/>
          </a:xfrm>
          <a:prstGeom prst="rect">
            <a:avLst/>
          </a:prstGeom>
        </p:spPr>
        <p:txBody>
          <a:bodyPr/>
          <a:lstStyle/>
          <a:p>
            <a:pPr eaLnBrk="1" fontAlgn="auto" hangingPunct="1">
              <a:spcBef>
                <a:spcPts val="0"/>
              </a:spcBef>
              <a:spcAft>
                <a:spcPts val="0"/>
              </a:spcAft>
            </a:pPr>
            <a:fld id="{14E8007F-B91D-7B46-9C57-42C69A27EC76}" type="datetimeFigureOut">
              <a:rPr lang="en-US" sz="1800" smtClean="0">
                <a:solidFill>
                  <a:prstClr val="black"/>
                </a:solidFill>
                <a:latin typeface="Calibri"/>
                <a:ea typeface="+mn-ea"/>
                <a:cs typeface="+mn-cs"/>
              </a:rPr>
              <a:pPr eaLnBrk="1" fontAlgn="auto" hangingPunct="1">
                <a:spcBef>
                  <a:spcPts val="0"/>
                </a:spcBef>
                <a:spcAft>
                  <a:spcPts val="0"/>
                </a:spcAft>
              </a:pPr>
              <a:t>7/14/2020</a:t>
            </a:fld>
            <a:endParaRPr lang="en-US" sz="1800" dirty="0">
              <a:solidFill>
                <a:prstClr val="black"/>
              </a:solidFill>
              <a:latin typeface="Calibri"/>
              <a:ea typeface="+mn-ea"/>
              <a:cs typeface="+mn-cs"/>
            </a:endParaRPr>
          </a:p>
        </p:txBody>
      </p:sp>
      <p:sp>
        <p:nvSpPr>
          <p:cNvPr id="5" name="Footer Placeholder 4"/>
          <p:cNvSpPr>
            <a:spLocks noGrp="1"/>
          </p:cNvSpPr>
          <p:nvPr>
            <p:ph type="ftr" sz="quarter" idx="11"/>
          </p:nvPr>
        </p:nvSpPr>
        <p:spPr>
          <a:xfrm>
            <a:off x="3028950" y="6356362"/>
            <a:ext cx="3086100" cy="365125"/>
          </a:xfrm>
          <a:prstGeom prst="rect">
            <a:avLst/>
          </a:prstGeom>
        </p:spPr>
        <p:txBody>
          <a:bodyPr/>
          <a:lstStyle/>
          <a:p>
            <a:pPr eaLnBrk="1" fontAlgn="auto" hangingPunct="1">
              <a:spcBef>
                <a:spcPts val="0"/>
              </a:spcBef>
              <a:spcAft>
                <a:spcPts val="0"/>
              </a:spcAft>
            </a:pPr>
            <a:endParaRPr lang="en-US" sz="1800" dirty="0">
              <a:solidFill>
                <a:prstClr val="black"/>
              </a:solidFill>
              <a:latin typeface="Calibri"/>
              <a:ea typeface="+mn-ea"/>
              <a:cs typeface="+mn-cs"/>
            </a:endParaRPr>
          </a:p>
        </p:txBody>
      </p:sp>
      <p:sp>
        <p:nvSpPr>
          <p:cNvPr id="6" name="Slide Number Placeholder 5"/>
          <p:cNvSpPr>
            <a:spLocks noGrp="1"/>
          </p:cNvSpPr>
          <p:nvPr>
            <p:ph type="sldNum" sz="quarter" idx="12"/>
          </p:nvPr>
        </p:nvSpPr>
        <p:spPr>
          <a:xfrm>
            <a:off x="6457950" y="6356362"/>
            <a:ext cx="2057400" cy="365125"/>
          </a:xfrm>
          <a:prstGeom prst="rect">
            <a:avLst/>
          </a:prstGeom>
        </p:spPr>
        <p:txBody>
          <a:bodyPr/>
          <a:lstStyle/>
          <a:p>
            <a:pPr eaLnBrk="1" fontAlgn="auto" hangingPunct="1">
              <a:spcBef>
                <a:spcPts val="0"/>
              </a:spcBef>
              <a:spcAft>
                <a:spcPts val="0"/>
              </a:spcAft>
            </a:pPr>
            <a:fld id="{19EFBCEF-6C91-D14F-9F6B-6CE64DBB4D1F}" type="slidenum">
              <a:rPr lang="en-US" sz="1800" smtClean="0">
                <a:solidFill>
                  <a:prstClr val="black"/>
                </a:solidFill>
                <a:latin typeface="Calibri"/>
                <a:ea typeface="+mn-ea"/>
                <a:cs typeface="+mn-cs"/>
              </a:rPr>
              <a:pPr eaLnBrk="1" fontAlgn="auto" hangingPunct="1">
                <a:spcBef>
                  <a:spcPts val="0"/>
                </a:spcBef>
                <a:spcAft>
                  <a:spcPts val="0"/>
                </a:spcAft>
              </a:pPr>
              <a:t>‹#›</a:t>
            </a:fld>
            <a:endParaRPr lang="en-US" sz="1800" dirty="0">
              <a:solidFill>
                <a:prstClr val="black"/>
              </a:solidFill>
              <a:latin typeface="Calibri"/>
              <a:ea typeface="+mn-ea"/>
              <a:cs typeface="+mn-cs"/>
            </a:endParaRPr>
          </a:p>
        </p:txBody>
      </p:sp>
    </p:spTree>
    <p:extLst>
      <p:ext uri="{BB962C8B-B14F-4D97-AF65-F5344CB8AC3E}">
        <p14:creationId xmlns:p14="http://schemas.microsoft.com/office/powerpoint/2010/main" val="3035705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5" name="Rectangle 6"/>
          <p:cNvSpPr txBox="1">
            <a:spLocks noChangeArrowheads="1"/>
          </p:cNvSpPr>
          <p:nvPr userDrawn="1"/>
        </p:nvSpPr>
        <p:spPr bwMode="auto">
          <a:xfrm>
            <a:off x="133350" y="6467476"/>
            <a:ext cx="552450" cy="247651"/>
          </a:xfrm>
          <a:prstGeom prst="rect">
            <a:avLst/>
          </a:prstGeom>
          <a:noFill/>
          <a:ln w="9525">
            <a:noFill/>
            <a:miter lim="800000"/>
            <a:headEnd/>
            <a:tailEnd/>
          </a:ln>
          <a:effectLst/>
        </p:spPr>
        <p:txBody>
          <a:bodyP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eaLnBrk="1" fontAlgn="auto" hangingPunct="1">
              <a:spcBef>
                <a:spcPts val="0"/>
              </a:spcBef>
              <a:spcAft>
                <a:spcPts val="0"/>
              </a:spcAft>
              <a:defRPr/>
            </a:pPr>
            <a:fld id="{2421D47F-16AD-44C0-866A-C5AF54534A6E}" type="slidenum">
              <a:rPr lang="en-US" sz="750" smtClean="0">
                <a:solidFill>
                  <a:prstClr val="black"/>
                </a:solidFill>
                <a:cs typeface="+mn-cs"/>
              </a:rPr>
              <a:pPr eaLnBrk="1" fontAlgn="auto" hangingPunct="1">
                <a:spcBef>
                  <a:spcPts val="0"/>
                </a:spcBef>
                <a:spcAft>
                  <a:spcPts val="0"/>
                </a:spcAft>
                <a:defRPr/>
              </a:pPr>
              <a:t>‹#›</a:t>
            </a:fld>
            <a:endParaRPr lang="en-US" sz="750" dirty="0">
              <a:solidFill>
                <a:prstClr val="black"/>
              </a:solidFill>
              <a:cs typeface="+mn-cs"/>
            </a:endParaRPr>
          </a:p>
        </p:txBody>
      </p:sp>
      <p:sp>
        <p:nvSpPr>
          <p:cNvPr id="2" name="Title 1"/>
          <p:cNvSpPr>
            <a:spLocks noGrp="1"/>
          </p:cNvSpPr>
          <p:nvPr>
            <p:ph type="title"/>
          </p:nvPr>
        </p:nvSpPr>
        <p:spPr>
          <a:xfrm>
            <a:off x="762000" y="1354259"/>
            <a:ext cx="6172200" cy="1172907"/>
          </a:xfrm>
        </p:spPr>
        <p:txBody>
          <a:bodyPr/>
          <a:lstStyle/>
          <a:p>
            <a:r>
              <a:rPr lang="en-US"/>
              <a:t>Click to edit Master title style</a:t>
            </a:r>
          </a:p>
        </p:txBody>
      </p:sp>
      <p:sp>
        <p:nvSpPr>
          <p:cNvPr id="3" name="Content Placeholder 2"/>
          <p:cNvSpPr>
            <a:spLocks noGrp="1"/>
          </p:cNvSpPr>
          <p:nvPr>
            <p:ph sz="half" idx="1"/>
          </p:nvPr>
        </p:nvSpPr>
        <p:spPr>
          <a:xfrm>
            <a:off x="152400" y="1828800"/>
            <a:ext cx="43053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828800"/>
            <a:ext cx="4305300" cy="4495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0"/>
          </p:nvPr>
        </p:nvSpPr>
        <p:spPr>
          <a:xfrm>
            <a:off x="533400" y="6534149"/>
            <a:ext cx="552450" cy="247651"/>
          </a:xfrm>
          <a:prstGeom prst="rect">
            <a:avLst/>
          </a:prstGeom>
        </p:spPr>
        <p:txBody>
          <a:bodyPr vert="horz" wrap="square" lIns="91440" tIns="45720" rIns="91440" bIns="45720" numCol="1" anchor="t" anchorCtr="0" compatLnSpc="1">
            <a:prstTxWarp prst="textNoShape">
              <a:avLst/>
            </a:prstTxWarp>
          </a:bodyPr>
          <a:lstStyle>
            <a:lvl1pPr>
              <a:defRPr sz="675" b="0">
                <a:latin typeface="Arial" charset="0"/>
                <a:ea typeface="MS PGothic" pitchFamily="34" charset="-128"/>
                <a:cs typeface="+mn-cs"/>
              </a:defRPr>
            </a:lvl1pPr>
          </a:lstStyle>
          <a:p>
            <a:pPr eaLnBrk="1" fontAlgn="auto" hangingPunct="1">
              <a:spcBef>
                <a:spcPts val="0"/>
              </a:spcBef>
              <a:spcAft>
                <a:spcPts val="0"/>
              </a:spcAft>
              <a:defRPr/>
            </a:pPr>
            <a:fld id="{BFA6D332-4D9F-482A-9E4A-1279DEE79DC2}" type="slidenum">
              <a:rPr lang="en-US" smtClean="0">
                <a:solidFill>
                  <a:prstClr val="black"/>
                </a:solidFill>
              </a:rPr>
              <a:pPr eaLnBrk="1" fontAlgn="auto" hangingPunct="1">
                <a:spcBef>
                  <a:spcPts val="0"/>
                </a:spcBef>
                <a:spcAft>
                  <a:spcPts val="0"/>
                </a:spcAft>
                <a:defRPr/>
              </a:pPr>
              <a:t>‹#›</a:t>
            </a:fld>
            <a:endParaRPr lang="en-US" dirty="0">
              <a:solidFill>
                <a:prstClr val="black"/>
              </a:solidFill>
            </a:endParaRPr>
          </a:p>
        </p:txBody>
      </p:sp>
    </p:spTree>
    <p:extLst>
      <p:ext uri="{BB962C8B-B14F-4D97-AF65-F5344CB8AC3E}">
        <p14:creationId xmlns:p14="http://schemas.microsoft.com/office/powerpoint/2010/main" val="103465221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39375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228600" y="6437376"/>
            <a:ext cx="6400800" cy="182880"/>
          </a:xfrm>
        </p:spPr>
        <p:txBody>
          <a:bodyPr/>
          <a:lstStyle>
            <a:lvl1pPr>
              <a:defRPr>
                <a:solidFill>
                  <a:schemeClr val="tx1"/>
                </a:solidFill>
              </a:defRPr>
            </a:lvl1pPr>
          </a:lstStyle>
          <a:p>
            <a:r>
              <a:rPr lang="de-DE"/>
              <a:t>IBM Cloud / DOC ID / Month XX, 2018 / © 2018 IBM Corporation</a:t>
            </a:r>
            <a:endParaRPr lang="en-US"/>
          </a:p>
        </p:txBody>
      </p:sp>
      <p:sp>
        <p:nvSpPr>
          <p:cNvPr id="4" name="Title 3"/>
          <p:cNvSpPr>
            <a:spLocks noGrp="1"/>
          </p:cNvSpPr>
          <p:nvPr>
            <p:ph type="title"/>
          </p:nvPr>
        </p:nvSpPr>
        <p:spPr>
          <a:xfrm>
            <a:off x="228600" y="271709"/>
            <a:ext cx="4114801" cy="5972459"/>
          </a:xfrm>
        </p:spPr>
        <p:txBody>
          <a:bodyPr/>
          <a:lstStyle>
            <a:lvl1pPr>
              <a:lnSpc>
                <a:spcPct val="90000"/>
              </a:lnSpc>
              <a:defRPr sz="2400" b="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8001" t="20400" r="17675" b="20719"/>
          <a:stretch/>
        </p:blipFill>
        <p:spPr>
          <a:xfrm>
            <a:off x="4467225" y="540364"/>
            <a:ext cx="4297421" cy="4916867"/>
          </a:xfrm>
          <a:prstGeom prst="rect">
            <a:avLst/>
          </a:prstGeom>
        </p:spPr>
      </p:pic>
      <p:pic>
        <p:nvPicPr>
          <p:cNvPr id="9" name="Picture 8" descr="ibm_gry.png"/>
          <p:cNvPicPr>
            <a:picLocks noChangeAspect="1"/>
          </p:cNvPicPr>
          <p:nvPr userDrawn="1"/>
        </p:nvPicPr>
        <p:blipFill>
          <a:blip r:embed="rId3">
            <a:biLevel thresh="75000"/>
            <a:extLst>
              <a:ext uri="{28A0092B-C50C-407E-A947-70E740481C1C}">
                <a14:useLocalDpi xmlns:a14="http://schemas.microsoft.com/office/drawing/2010/main"/>
              </a:ext>
            </a:extLst>
          </a:blip>
          <a:stretch>
            <a:fillRect/>
          </a:stretch>
        </p:blipFill>
        <p:spPr>
          <a:xfrm>
            <a:off x="8393812" y="320062"/>
            <a:ext cx="521589" cy="281961"/>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l="15172" t="28443" r="13568" b="27421"/>
          <a:stretch/>
        </p:blipFill>
        <p:spPr>
          <a:xfrm>
            <a:off x="7410685" y="6112935"/>
            <a:ext cx="1620427" cy="627264"/>
          </a:xfrm>
          <a:prstGeom prst="rect">
            <a:avLst/>
          </a:prstGeom>
        </p:spPr>
      </p:pic>
    </p:spTree>
    <p:extLst>
      <p:ext uri="{BB962C8B-B14F-4D97-AF65-F5344CB8AC3E}">
        <p14:creationId xmlns:p14="http://schemas.microsoft.com/office/powerpoint/2010/main" val="19977646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Divid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solidFill>
                  <a:schemeClr val="tx1"/>
                </a:solidFill>
              </a:defRPr>
            </a:lvl1pPr>
          </a:lstStyle>
          <a:p>
            <a:r>
              <a:rPr lang="de-DE"/>
              <a:t>IBM Cloud / DOC ID / Month XX, 2018 / © 2018 IBM Corporation</a:t>
            </a:r>
            <a:endParaRPr lang="en-US"/>
          </a:p>
        </p:txBody>
      </p:sp>
      <p:sp>
        <p:nvSpPr>
          <p:cNvPr id="4" name="Slide Number Placeholder 3"/>
          <p:cNvSpPr>
            <a:spLocks noGrp="1"/>
          </p:cNvSpPr>
          <p:nvPr>
            <p:ph type="sldNum" sz="quarter" idx="11"/>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5" name="Title 4"/>
          <p:cNvSpPr>
            <a:spLocks noGrp="1"/>
          </p:cNvSpPr>
          <p:nvPr>
            <p:ph type="title"/>
          </p:nvPr>
        </p:nvSpPr>
        <p:spPr>
          <a:xfrm>
            <a:off x="228600" y="268225"/>
            <a:ext cx="4114800" cy="5991669"/>
          </a:xfrm>
        </p:spPr>
        <p:txBody>
          <a:bodyPr/>
          <a:lstStyle>
            <a:lvl1pPr>
              <a:lnSpc>
                <a:spcPct val="90000"/>
              </a:lnSpc>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177631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4"/>
            <a:ext cx="4114800" cy="1140968"/>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228600" y="1498600"/>
            <a:ext cx="4114800" cy="4779264"/>
          </a:xfrm>
        </p:spPr>
        <p:txBody>
          <a:bodyPr/>
          <a:lstStyle>
            <a:lvl1pPr marL="0" indent="0">
              <a:spcBef>
                <a:spcPts val="0"/>
              </a:spcBef>
              <a:tabLst>
                <a:tab pos="3940076" algn="dec"/>
              </a:tabLst>
              <a:defRPr/>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6"/>
          <p:cNvSpPr>
            <a:spLocks noGrp="1"/>
          </p:cNvSpPr>
          <p:nvPr>
            <p:ph type="body" sz="quarter" idx="13"/>
          </p:nvPr>
        </p:nvSpPr>
        <p:spPr>
          <a:xfrm>
            <a:off x="4800600" y="1498600"/>
            <a:ext cx="4114800" cy="4779264"/>
          </a:xfrm>
        </p:spPr>
        <p:txBody>
          <a:bodyPr/>
          <a:lstStyle>
            <a:lvl1pPr marL="0" indent="0">
              <a:spcBef>
                <a:spcPts val="0"/>
              </a:spcBef>
              <a:tabLst>
                <a:tab pos="3940076" algn="dec"/>
              </a:tabLst>
              <a:defRPr/>
            </a:lvl1pPr>
            <a:lvl2pPr>
              <a:spcBef>
                <a:spcPts val="0"/>
              </a:spcBef>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1100"/>
              </a:spcBef>
              <a:spcAft>
                <a:spcPts val="0"/>
              </a:spcAft>
              <a:buClrTx/>
              <a:buSzTx/>
              <a:buFont typeface="Arial"/>
              <a:buNone/>
              <a:tabLst>
                <a:tab pos="4023260" algn="r"/>
              </a:tabLst>
              <a:defRP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515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fact, number">
    <p:spTree>
      <p:nvGrpSpPr>
        <p:cNvPr id="1" name=""/>
        <p:cNvGrpSpPr/>
        <p:nvPr/>
      </p:nvGrpSpPr>
      <p:grpSpPr>
        <a:xfrm>
          <a:off x="0" y="0"/>
          <a:ext cx="0" cy="0"/>
          <a:chOff x="0" y="0"/>
          <a:chExt cx="0" cy="0"/>
        </a:xfrm>
      </p:grpSpPr>
      <p:sp>
        <p:nvSpPr>
          <p:cNvPr id="2" name="Title 1"/>
          <p:cNvSpPr>
            <a:spLocks noGrp="1"/>
          </p:cNvSpPr>
          <p:nvPr>
            <p:ph type="title"/>
          </p:nvPr>
        </p:nvSpPr>
        <p:spPr>
          <a:xfrm>
            <a:off x="228600" y="280418"/>
            <a:ext cx="4114800" cy="1338409"/>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IBM Cloud / DOC ID / Month XX, 2018 / © 2018 IBM Corporation</a:t>
            </a:r>
            <a:endParaRPr lang="en-US"/>
          </a:p>
        </p:txBody>
      </p:sp>
      <p:sp>
        <p:nvSpPr>
          <p:cNvPr id="8" name="Text Placeholder 7"/>
          <p:cNvSpPr>
            <a:spLocks noGrp="1"/>
          </p:cNvSpPr>
          <p:nvPr>
            <p:ph type="body" sz="quarter" idx="12"/>
          </p:nvPr>
        </p:nvSpPr>
        <p:spPr>
          <a:xfrm>
            <a:off x="228600" y="2015407"/>
            <a:ext cx="4114800" cy="414528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647627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fact, number, half-image (bleeds)">
    <p:spTree>
      <p:nvGrpSpPr>
        <p:cNvPr id="1" name=""/>
        <p:cNvGrpSpPr/>
        <p:nvPr/>
      </p:nvGrpSpPr>
      <p:grpSpPr>
        <a:xfrm>
          <a:off x="0" y="0"/>
          <a:ext cx="0" cy="0"/>
          <a:chOff x="0" y="0"/>
          <a:chExt cx="0" cy="0"/>
        </a:xfrm>
      </p:grpSpPr>
      <p:sp>
        <p:nvSpPr>
          <p:cNvPr id="2" name="Title 1"/>
          <p:cNvSpPr>
            <a:spLocks noGrp="1"/>
          </p:cNvSpPr>
          <p:nvPr>
            <p:ph type="title"/>
          </p:nvPr>
        </p:nvSpPr>
        <p:spPr>
          <a:xfrm>
            <a:off x="228600" y="280418"/>
            <a:ext cx="4114800" cy="1338409"/>
          </a:xfrm>
        </p:spPr>
        <p:txBody>
          <a:bodyPr/>
          <a:lstStyle>
            <a:lvl1pPr>
              <a:defRPr sz="1600">
                <a:solidFill>
                  <a:schemeClr val="tx1"/>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IBM Cloud / DOC ID / Month XX, 2018 / © 2018 IBM Corporation</a:t>
            </a:r>
            <a:endParaRPr lang="en-US"/>
          </a:p>
        </p:txBody>
      </p:sp>
      <p:sp>
        <p:nvSpPr>
          <p:cNvPr id="8" name="Text Placeholder 7"/>
          <p:cNvSpPr>
            <a:spLocks noGrp="1"/>
          </p:cNvSpPr>
          <p:nvPr>
            <p:ph type="body" sz="quarter" idx="12"/>
          </p:nvPr>
        </p:nvSpPr>
        <p:spPr>
          <a:xfrm>
            <a:off x="228600" y="2015407"/>
            <a:ext cx="4114800" cy="4145280"/>
          </a:xfrm>
        </p:spPr>
        <p:txBody>
          <a:bodyPr/>
          <a:lstStyle>
            <a:lvl1pPr>
              <a:lnSpc>
                <a:spcPct val="90000"/>
              </a:lnSpc>
              <a:spcBef>
                <a:spcPts val="0"/>
              </a:spcBef>
              <a:defRPr sz="9600" b="1" baseline="0">
                <a:solidFill>
                  <a:schemeClr val="tx1"/>
                </a:solidFill>
              </a:defRPr>
            </a:lvl1pPr>
          </a:lstStyle>
          <a:p>
            <a:pPr lvl="0"/>
            <a:r>
              <a:rPr lang="en-US"/>
              <a:t>Click to edit Master text styles</a:t>
            </a:r>
          </a:p>
        </p:txBody>
      </p:sp>
      <p:sp>
        <p:nvSpPr>
          <p:cNvPr id="6" name="Picture Placeholder 5"/>
          <p:cNvSpPr>
            <a:spLocks noGrp="1"/>
          </p:cNvSpPr>
          <p:nvPr>
            <p:ph type="pic" sz="quarter" idx="13"/>
          </p:nvPr>
        </p:nvSpPr>
        <p:spPr>
          <a:xfrm>
            <a:off x="4572000" y="0"/>
            <a:ext cx="4572000" cy="6858000"/>
          </a:xfrm>
        </p:spPr>
        <p:txBody>
          <a:bodyPr/>
          <a:lstStyle>
            <a:lvl1pPr>
              <a:defRPr>
                <a:solidFill>
                  <a:schemeClr val="tx1"/>
                </a:solidFill>
              </a:defRPr>
            </a:lvl1pPr>
          </a:lstStyle>
          <a:p>
            <a:r>
              <a:rPr lang="en-US"/>
              <a:t>Drag picture to placeholder or click icon to add</a:t>
            </a:r>
          </a:p>
        </p:txBody>
      </p:sp>
    </p:spTree>
    <p:extLst>
      <p:ext uri="{BB962C8B-B14F-4D97-AF65-F5344CB8AC3E}">
        <p14:creationId xmlns:p14="http://schemas.microsoft.com/office/powerpoint/2010/main" val="17614013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ig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353570"/>
            <a:ext cx="8686800" cy="5964767"/>
          </a:xfrm>
        </p:spPr>
        <p:txBody>
          <a:bodyPr/>
          <a:lstStyle>
            <a:lvl1pPr>
              <a:lnSpc>
                <a:spcPct val="90000"/>
              </a:lnSpc>
              <a:defRPr sz="9600" b="1"/>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Tree>
    <p:extLst>
      <p:ext uri="{BB962C8B-B14F-4D97-AF65-F5344CB8AC3E}">
        <p14:creationId xmlns:p14="http://schemas.microsoft.com/office/powerpoint/2010/main" val="3203418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5187462" cy="6027740"/>
          </a:xfrm>
        </p:spPr>
        <p:txBody>
          <a:bodyPr/>
          <a:lstStyle>
            <a:lvl1pPr marL="117472" indent="-117472">
              <a:tabLst/>
              <a:defRPr>
                <a:solidFill>
                  <a:schemeClr val="tx1"/>
                </a:solidFil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tx1"/>
                </a:solidFill>
              </a:defRPr>
            </a:lvl1pPr>
          </a:lstStyle>
          <a:p>
            <a:r>
              <a:rPr lang="de-DE"/>
              <a:t>IBM Cloud / DOC ID / Month XX, 2018 / © 2018 IBM Corporation</a:t>
            </a:r>
            <a:endParaRPr lang="en-US"/>
          </a:p>
        </p:txBody>
      </p:sp>
    </p:spTree>
    <p:extLst>
      <p:ext uri="{BB962C8B-B14F-4D97-AF65-F5344CB8AC3E}">
        <p14:creationId xmlns:p14="http://schemas.microsoft.com/office/powerpoint/2010/main" val="14021382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section, title,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1"/>
            <a:ext cx="4114800" cy="5770733"/>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4800600" y="658368"/>
            <a:ext cx="4114800" cy="5599640"/>
          </a:xfrm>
        </p:spPr>
        <p:txBody>
          <a:bodyPr/>
          <a:lstStyle>
            <a:lvl1pPr>
              <a:spcBef>
                <a:spcPts val="1100"/>
              </a:spcBef>
              <a:spcAft>
                <a:spcPts val="0"/>
              </a:spcAft>
              <a:defRPr/>
            </a:lvl1pPr>
            <a:lvl2pPr>
              <a:spcBef>
                <a:spcPts val="1100"/>
              </a:spcBef>
              <a:defRPr/>
            </a:lvl2pPr>
            <a:lvl3pPr>
              <a:spcBef>
                <a:spcPts val="1100"/>
              </a:spcBef>
              <a:defRPr/>
            </a:lvl3pPr>
            <a:lvl4pPr>
              <a:spcBef>
                <a:spcPts val="1100"/>
              </a:spcBef>
              <a:defRPr/>
            </a:lvl4pPr>
            <a:lvl5pPr>
              <a:spcBef>
                <a:spcPts val="11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67419"/>
            <a:ext cx="4114800" cy="400049"/>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16646799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4"/>
            <a:ext cx="4114800" cy="127914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8" name="Text Placeholder 7"/>
          <p:cNvSpPr>
            <a:spLocks noGrp="1"/>
          </p:cNvSpPr>
          <p:nvPr>
            <p:ph type="body" sz="quarter" idx="12"/>
          </p:nvPr>
        </p:nvSpPr>
        <p:spPr>
          <a:xfrm>
            <a:off x="228600" y="1499618"/>
            <a:ext cx="4114800" cy="4781127"/>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3"/>
          </p:nvPr>
        </p:nvSpPr>
        <p:spPr>
          <a:xfrm>
            <a:off x="4800600" y="1499618"/>
            <a:ext cx="4114800" cy="4781127"/>
          </a:xfrm>
        </p:spPr>
        <p:txBody>
          <a:bodyPr/>
          <a:lstStyle>
            <a:lvl1pPr>
              <a:spcBef>
                <a:spcPts val="0"/>
              </a:spcBef>
              <a:defRPr sz="14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84548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section, title, text (two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
            <a:ext cx="6400800" cy="85344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4800600" y="1457960"/>
            <a:ext cx="4114800" cy="4786208"/>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68225"/>
            <a:ext cx="4114800" cy="400049"/>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457962"/>
            <a:ext cx="4114800" cy="4786207"/>
          </a:xfrm>
        </p:spPr>
        <p:txBody>
          <a:bodyPr/>
          <a:lstStyle>
            <a:lvl1pPr>
              <a:defRPr sz="1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9455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38623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text (two columns, different text sizes)">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4"/>
            <a:ext cx="4114800" cy="669544"/>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Content Placeholder 5"/>
          <p:cNvSpPr>
            <a:spLocks noGrp="1"/>
          </p:cNvSpPr>
          <p:nvPr>
            <p:ph sz="quarter" idx="12"/>
          </p:nvPr>
        </p:nvSpPr>
        <p:spPr>
          <a:xfrm>
            <a:off x="228600" y="1327359"/>
            <a:ext cx="4114800" cy="4916809"/>
          </a:xfrm>
        </p:spPr>
        <p:txBody>
          <a:bodyPr/>
          <a:lstStyle>
            <a:lvl1pPr>
              <a:defRPr sz="2400"/>
            </a:lvl1pPr>
          </a:lstStyle>
          <a:p>
            <a:pPr lvl="0"/>
            <a:r>
              <a:rPr lang="en-US"/>
              <a:t>Click to edit Master text styles</a:t>
            </a:r>
          </a:p>
        </p:txBody>
      </p:sp>
      <p:sp>
        <p:nvSpPr>
          <p:cNvPr id="8" name="Content Placeholder 7"/>
          <p:cNvSpPr>
            <a:spLocks noGrp="1"/>
          </p:cNvSpPr>
          <p:nvPr>
            <p:ph sz="quarter" idx="13"/>
          </p:nvPr>
        </p:nvSpPr>
        <p:spPr>
          <a:xfrm>
            <a:off x="4800600" y="1488866"/>
            <a:ext cx="4114800" cy="4755303"/>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439678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section, title, text (four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548640"/>
            <a:ext cx="6400800" cy="85344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4800600" y="1457960"/>
            <a:ext cx="1828800" cy="4786207"/>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3"/>
          </p:nvPr>
        </p:nvSpPr>
        <p:spPr>
          <a:xfrm>
            <a:off x="228600" y="268225"/>
            <a:ext cx="4114800" cy="400049"/>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457960"/>
            <a:ext cx="1828800" cy="4786207"/>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457960"/>
            <a:ext cx="1828800" cy="4786207"/>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9"/>
          <p:cNvSpPr>
            <a:spLocks noGrp="1"/>
          </p:cNvSpPr>
          <p:nvPr>
            <p:ph type="body" sz="quarter" idx="16"/>
          </p:nvPr>
        </p:nvSpPr>
        <p:spPr>
          <a:xfrm>
            <a:off x="7086600" y="1457960"/>
            <a:ext cx="1828800" cy="4786207"/>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366407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ection, title, text, half-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6858000"/>
          </a:xfrm>
        </p:spPr>
        <p:txBody>
          <a:bodyPr/>
          <a:lstStyle/>
          <a:p>
            <a:r>
              <a:rPr lang="en-US"/>
              <a:t>Drag picture to placeholder or click icon to add</a:t>
            </a:r>
          </a:p>
        </p:txBody>
      </p:sp>
      <p:sp>
        <p:nvSpPr>
          <p:cNvPr id="2" name="Title 1"/>
          <p:cNvSpPr>
            <a:spLocks noGrp="1"/>
          </p:cNvSpPr>
          <p:nvPr>
            <p:ph type="title"/>
          </p:nvPr>
        </p:nvSpPr>
        <p:spPr>
          <a:xfrm>
            <a:off x="228600" y="548640"/>
            <a:ext cx="4114800" cy="85344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12" name="Text Placeholder 11"/>
          <p:cNvSpPr>
            <a:spLocks noGrp="1"/>
          </p:cNvSpPr>
          <p:nvPr>
            <p:ph type="body" sz="quarter" idx="13"/>
          </p:nvPr>
        </p:nvSpPr>
        <p:spPr>
          <a:xfrm>
            <a:off x="228600" y="268225"/>
            <a:ext cx="4114800" cy="400049"/>
          </a:xfrm>
        </p:spPr>
        <p:txBody>
          <a:bodyPr/>
          <a:lstStyle>
            <a:lvl1pPr>
              <a:defRPr sz="1100"/>
            </a:lvl1pPr>
          </a:lstStyle>
          <a:p>
            <a:pPr lvl="0"/>
            <a:r>
              <a:rPr lang="en-US"/>
              <a:t>Click to edit Master text styles</a:t>
            </a:r>
          </a:p>
        </p:txBody>
      </p:sp>
      <p:sp>
        <p:nvSpPr>
          <p:cNvPr id="7" name="Text Placeholder 6"/>
          <p:cNvSpPr>
            <a:spLocks noGrp="1"/>
          </p:cNvSpPr>
          <p:nvPr>
            <p:ph type="body" sz="quarter" idx="14"/>
          </p:nvPr>
        </p:nvSpPr>
        <p:spPr>
          <a:xfrm>
            <a:off x="228600" y="1463040"/>
            <a:ext cx="4114800" cy="4781127"/>
          </a:xfrm>
        </p:spPr>
        <p:txBody>
          <a:bodyPr/>
          <a:lstStyle>
            <a:lvl1pPr>
              <a:defRPr sz="16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6944211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ection, title, text (two columns), half-image">
    <p:spTree>
      <p:nvGrpSpPr>
        <p:cNvPr id="1" name=""/>
        <p:cNvGrpSpPr/>
        <p:nvPr/>
      </p:nvGrpSpPr>
      <p:grpSpPr>
        <a:xfrm>
          <a:off x="0" y="0"/>
          <a:ext cx="0" cy="0"/>
          <a:chOff x="0" y="0"/>
          <a:chExt cx="0" cy="0"/>
        </a:xfrm>
      </p:grpSpPr>
      <p:sp>
        <p:nvSpPr>
          <p:cNvPr id="9" name="Picture Placeholder 8"/>
          <p:cNvSpPr>
            <a:spLocks noGrp="1"/>
          </p:cNvSpPr>
          <p:nvPr>
            <p:ph type="pic" sz="quarter" idx="16"/>
          </p:nvPr>
        </p:nvSpPr>
        <p:spPr>
          <a:xfrm>
            <a:off x="4572000" y="0"/>
            <a:ext cx="4572000" cy="6858000"/>
          </a:xfrm>
        </p:spPr>
        <p:txBody>
          <a:bodyPr/>
          <a:lstStyle/>
          <a:p>
            <a:r>
              <a:rPr lang="en-US"/>
              <a:t>Drag picture to placeholder or click icon to add</a:t>
            </a:r>
          </a:p>
        </p:txBody>
      </p:sp>
      <p:sp>
        <p:nvSpPr>
          <p:cNvPr id="2" name="Title 1"/>
          <p:cNvSpPr>
            <a:spLocks noGrp="1"/>
          </p:cNvSpPr>
          <p:nvPr>
            <p:ph type="title"/>
          </p:nvPr>
        </p:nvSpPr>
        <p:spPr>
          <a:xfrm>
            <a:off x="228600" y="268224"/>
            <a:ext cx="4114800" cy="85344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7" name="Text Placeholder 6"/>
          <p:cNvSpPr>
            <a:spLocks noGrp="1"/>
          </p:cNvSpPr>
          <p:nvPr>
            <p:ph type="body" sz="quarter" idx="14"/>
          </p:nvPr>
        </p:nvSpPr>
        <p:spPr>
          <a:xfrm>
            <a:off x="228600" y="1463040"/>
            <a:ext cx="1828800" cy="4781127"/>
          </a:xfrm>
        </p:spPr>
        <p:txBody>
          <a:bodyPr/>
          <a:lstStyle>
            <a:lvl1pPr>
              <a:spcBef>
                <a:spcPts val="1100"/>
              </a:spcBef>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5"/>
          </p:nvPr>
        </p:nvSpPr>
        <p:spPr>
          <a:xfrm>
            <a:off x="2514600" y="1463040"/>
            <a:ext cx="1828800" cy="4781127"/>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45792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ection, title, text (two narrow 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377696"/>
            <a:ext cx="4114800" cy="47548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4800600" y="1463042"/>
            <a:ext cx="1828800" cy="4668593"/>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68225"/>
            <a:ext cx="4114800" cy="400049"/>
          </a:xfrm>
        </p:spPr>
        <p:txBody>
          <a:bodyPr/>
          <a:lstStyle>
            <a:lvl1pPr>
              <a:defRPr sz="1100"/>
            </a:lvl1pPr>
          </a:lstStyle>
          <a:p>
            <a:pPr lvl="0"/>
            <a:r>
              <a:rPr lang="en-US"/>
              <a:t>Click to edit Master text styles</a:t>
            </a:r>
          </a:p>
        </p:txBody>
      </p:sp>
      <p:sp>
        <p:nvSpPr>
          <p:cNvPr id="10" name="Text Placeholder 9"/>
          <p:cNvSpPr>
            <a:spLocks noGrp="1"/>
          </p:cNvSpPr>
          <p:nvPr>
            <p:ph type="body" sz="quarter" idx="16"/>
          </p:nvPr>
        </p:nvSpPr>
        <p:spPr>
          <a:xfrm>
            <a:off x="7086600" y="1463042"/>
            <a:ext cx="1828800" cy="4668593"/>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608509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ection, title, text (dark background)">
    <p:spTree>
      <p:nvGrpSpPr>
        <p:cNvPr id="1" name=""/>
        <p:cNvGrpSpPr/>
        <p:nvPr/>
      </p:nvGrpSpPr>
      <p:grpSpPr>
        <a:xfrm>
          <a:off x="0" y="0"/>
          <a:ext cx="0" cy="0"/>
          <a:chOff x="0" y="0"/>
          <a:chExt cx="0" cy="0"/>
        </a:xfrm>
      </p:grpSpPr>
      <p:sp>
        <p:nvSpPr>
          <p:cNvPr id="5" name="Rectangle 4"/>
          <p:cNvSpPr/>
          <p:nvPr/>
        </p:nvSpPr>
        <p:spPr>
          <a:xfrm>
            <a:off x="4572000" y="0"/>
            <a:ext cx="4572000" cy="6858000"/>
          </a:xfrm>
          <a:prstGeom prst="rect">
            <a:avLst/>
          </a:prstGeom>
          <a:solidFill>
            <a:schemeClr val="tx1"/>
          </a:solidFill>
        </p:spPr>
        <p:txBody>
          <a:bodyPr wrap="square" lIns="0" tIns="0" rIns="0" bIns="0" rtlCol="0" anchor="ctr">
            <a:noAutofit/>
          </a:bodyPr>
          <a:lstStyle/>
          <a:p>
            <a:pPr algn="ctr"/>
            <a:endParaRPr lang="en-US" sz="1200" err="1">
              <a:solidFill>
                <a:srgbClr val="FFFFFF"/>
              </a:solidFill>
              <a:latin typeface="Arial"/>
              <a:cs typeface="Arial"/>
            </a:endParaRPr>
          </a:p>
        </p:txBody>
      </p:sp>
      <p:sp>
        <p:nvSpPr>
          <p:cNvPr id="2" name="Title 1"/>
          <p:cNvSpPr>
            <a:spLocks noGrp="1"/>
          </p:cNvSpPr>
          <p:nvPr>
            <p:ph type="title"/>
          </p:nvPr>
        </p:nvSpPr>
        <p:spPr>
          <a:xfrm>
            <a:off x="228600" y="1377696"/>
            <a:ext cx="4114800" cy="4754880"/>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4800600" y="1481717"/>
            <a:ext cx="4114800" cy="4668593"/>
          </a:xfrm>
        </p:spPr>
        <p:txBody>
          <a:bodyPr/>
          <a:lstStyle>
            <a:lvl1pPr>
              <a:defRPr>
                <a:solidFill>
                  <a:schemeClr val="bg2"/>
                </a:solidFill>
              </a:defRPr>
            </a:lvl1pPr>
            <a:lvl2pPr marL="0" indent="0">
              <a:spcBef>
                <a:spcPts val="1100"/>
              </a:spcBef>
              <a:buFontTx/>
              <a:buNone/>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p:cNvSpPr>
            <a:spLocks noGrp="1"/>
          </p:cNvSpPr>
          <p:nvPr>
            <p:ph type="body" sz="quarter" idx="13"/>
          </p:nvPr>
        </p:nvSpPr>
        <p:spPr>
          <a:xfrm>
            <a:off x="228600" y="268225"/>
            <a:ext cx="4114800" cy="400049"/>
          </a:xfrm>
        </p:spPr>
        <p:txBody>
          <a:bodyPr/>
          <a:lstStyle>
            <a:lvl1pPr>
              <a:defRPr sz="1100"/>
            </a:lvl1pPr>
          </a:lstStyle>
          <a:p>
            <a:pPr lvl="0"/>
            <a:r>
              <a:rPr lang="en-US"/>
              <a:t>Click to edit Master text styles</a:t>
            </a:r>
          </a:p>
        </p:txBody>
      </p:sp>
    </p:spTree>
    <p:extLst>
      <p:ext uri="{BB962C8B-B14F-4D97-AF65-F5344CB8AC3E}">
        <p14:creationId xmlns:p14="http://schemas.microsoft.com/office/powerpoint/2010/main" val="42133388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image">
    <p:spTree>
      <p:nvGrpSpPr>
        <p:cNvPr id="1" name=""/>
        <p:cNvGrpSpPr/>
        <p:nvPr/>
      </p:nvGrpSpPr>
      <p:grpSpPr>
        <a:xfrm>
          <a:off x="0" y="0"/>
          <a:ext cx="0" cy="0"/>
          <a:chOff x="0" y="0"/>
          <a:chExt cx="0" cy="0"/>
        </a:xfrm>
      </p:grpSpPr>
      <p:sp>
        <p:nvSpPr>
          <p:cNvPr id="8" name="Picture Placeholder 7"/>
          <p:cNvSpPr>
            <a:spLocks noGrp="1"/>
          </p:cNvSpPr>
          <p:nvPr>
            <p:ph type="pic" sz="quarter" idx="15"/>
          </p:nvPr>
        </p:nvSpPr>
        <p:spPr>
          <a:xfrm>
            <a:off x="4572000" y="0"/>
            <a:ext cx="4572000" cy="6858000"/>
          </a:xfrm>
        </p:spPr>
        <p:txBody>
          <a:bodyPr/>
          <a:lstStyle/>
          <a:p>
            <a:r>
              <a:rPr lang="en-US"/>
              <a:t>Drag picture to placeholder or click icon to add</a:t>
            </a:r>
          </a:p>
        </p:txBody>
      </p:sp>
      <p:sp>
        <p:nvSpPr>
          <p:cNvPr id="2" name="Title 1"/>
          <p:cNvSpPr>
            <a:spLocks noGrp="1"/>
          </p:cNvSpPr>
          <p:nvPr>
            <p:ph type="title"/>
          </p:nvPr>
        </p:nvSpPr>
        <p:spPr>
          <a:xfrm>
            <a:off x="228600" y="268225"/>
            <a:ext cx="4114800" cy="5870532"/>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Tree>
    <p:extLst>
      <p:ext uri="{BB962C8B-B14F-4D97-AF65-F5344CB8AC3E}">
        <p14:creationId xmlns:p14="http://schemas.microsoft.com/office/powerpoint/2010/main" val="258284746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half-blank area">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4114800" cy="5870532"/>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Tree>
    <p:extLst>
      <p:ext uri="{BB962C8B-B14F-4D97-AF65-F5344CB8AC3E}">
        <p14:creationId xmlns:p14="http://schemas.microsoft.com/office/powerpoint/2010/main" val="11583151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4"/>
            <a:ext cx="4114800" cy="508000"/>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Tree>
    <p:extLst>
      <p:ext uri="{BB962C8B-B14F-4D97-AF65-F5344CB8AC3E}">
        <p14:creationId xmlns:p14="http://schemas.microsoft.com/office/powerpoint/2010/main" val="261897027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insight, text, boxes">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3429000"/>
            <a:ext cx="4572000" cy="342900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3" name="Slide Number Placeholder 2"/>
          <p:cNvSpPr>
            <a:spLocks noGrp="1"/>
          </p:cNvSpPr>
          <p:nvPr>
            <p:ph type="sldNum" sz="quarter" idx="10"/>
          </p:nvPr>
        </p:nvSpPr>
        <p:spPr>
          <a:xfrm>
            <a:off x="6858000" y="6443224"/>
            <a:ext cx="2057400" cy="182880"/>
          </a:xfrm>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12" name="Text Placeholder 11"/>
          <p:cNvSpPr>
            <a:spLocks noGrp="1"/>
          </p:cNvSpPr>
          <p:nvPr>
            <p:ph type="body" sz="quarter" idx="13"/>
          </p:nvPr>
        </p:nvSpPr>
        <p:spPr>
          <a:xfrm>
            <a:off x="228600" y="243842"/>
            <a:ext cx="4114800" cy="400049"/>
          </a:xfrm>
        </p:spPr>
        <p:txBody>
          <a:bodyPr/>
          <a:lstStyle>
            <a:lvl1pPr>
              <a:defRPr sz="1600"/>
            </a:lvl1pPr>
          </a:lstStyle>
          <a:p>
            <a:pPr lvl="0"/>
            <a:r>
              <a:rPr lang="en-US" dirty="0"/>
              <a:t>Click to edit Master text styles</a:t>
            </a:r>
          </a:p>
        </p:txBody>
      </p:sp>
      <p:sp>
        <p:nvSpPr>
          <p:cNvPr id="7" name="Text Placeholder 6"/>
          <p:cNvSpPr>
            <a:spLocks noGrp="1"/>
          </p:cNvSpPr>
          <p:nvPr>
            <p:ph type="body" sz="quarter" idx="14"/>
          </p:nvPr>
        </p:nvSpPr>
        <p:spPr>
          <a:xfrm>
            <a:off x="228600" y="1463041"/>
            <a:ext cx="4114800" cy="4651641"/>
          </a:xfrm>
        </p:spPr>
        <p:txBody>
          <a:bodyPr/>
          <a:lstStyle>
            <a:lvl1pPr>
              <a:defRPr sz="16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5"/>
          </p:nvPr>
        </p:nvSpPr>
        <p:spPr>
          <a:xfrm>
            <a:off x="6858000" y="0"/>
            <a:ext cx="2286000" cy="3429000"/>
          </a:xfrm>
          <a:solidFill>
            <a:schemeClr val="bg1"/>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3429000"/>
          </a:xfrm>
          <a:solidFill>
            <a:schemeClr val="accent2"/>
          </a:solidFill>
        </p:spPr>
        <p:txBody>
          <a:bodyPr lIns="228600" tIns="192024" rIns="228600" bIns="228600"/>
          <a:lstStyle>
            <a:lvl1pPr>
              <a:defRPr sz="1400">
                <a:solidFill>
                  <a:schemeClr val="bg2"/>
                </a:solidFill>
              </a:defRPr>
            </a:lvl1pPr>
          </a:lstStyle>
          <a:p>
            <a:pPr lvl="0"/>
            <a:r>
              <a:rPr lang="en-US" dirty="0"/>
              <a:t>Click to edit Master text styles</a:t>
            </a:r>
          </a:p>
        </p:txBody>
      </p:sp>
    </p:spTree>
    <p:extLst>
      <p:ext uri="{BB962C8B-B14F-4D97-AF65-F5344CB8AC3E}">
        <p14:creationId xmlns:p14="http://schemas.microsoft.com/office/powerpoint/2010/main" val="2305575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42385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oxes (3 med, 2 small)">
    <p:spTree>
      <p:nvGrpSpPr>
        <p:cNvPr id="1" name=""/>
        <p:cNvGrpSpPr/>
        <p:nvPr/>
      </p:nvGrpSpPr>
      <p:grpSpPr>
        <a:xfrm>
          <a:off x="0" y="0"/>
          <a:ext cx="0" cy="0"/>
          <a:chOff x="0" y="0"/>
          <a:chExt cx="0" cy="0"/>
        </a:xfrm>
      </p:grpSpPr>
      <p:sp>
        <p:nvSpPr>
          <p:cNvPr id="14" name="Content Placeholder 13"/>
          <p:cNvSpPr>
            <a:spLocks noGrp="1"/>
          </p:cNvSpPr>
          <p:nvPr>
            <p:ph sz="quarter" idx="17"/>
          </p:nvPr>
        </p:nvSpPr>
        <p:spPr>
          <a:xfrm>
            <a:off x="4572001" y="3429000"/>
            <a:ext cx="4572000" cy="342900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3429000"/>
            <a:ext cx="4572000" cy="3429000"/>
          </a:xfrm>
          <a:solidFill>
            <a:schemeClr val="tx1"/>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2018 / © 2018 IBM Corporation</a:t>
            </a:r>
            <a:endParaRPr lang="en-US"/>
          </a:p>
        </p:txBody>
      </p:sp>
      <p:sp>
        <p:nvSpPr>
          <p:cNvPr id="8" name="Content Placeholder 7"/>
          <p:cNvSpPr>
            <a:spLocks noGrp="1"/>
          </p:cNvSpPr>
          <p:nvPr>
            <p:ph sz="quarter" idx="15"/>
          </p:nvPr>
        </p:nvSpPr>
        <p:spPr>
          <a:xfrm>
            <a:off x="6858000" y="0"/>
            <a:ext cx="2286000" cy="3429000"/>
          </a:xfrm>
          <a:solidFill>
            <a:schemeClr val="accent2"/>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0" name="Content Placeholder 9"/>
          <p:cNvSpPr>
            <a:spLocks noGrp="1"/>
          </p:cNvSpPr>
          <p:nvPr>
            <p:ph sz="quarter" idx="16"/>
          </p:nvPr>
        </p:nvSpPr>
        <p:spPr>
          <a:xfrm>
            <a:off x="4572000" y="0"/>
            <a:ext cx="2286000" cy="3429000"/>
          </a:xfrm>
          <a:solidFill>
            <a:schemeClr val="tx1"/>
          </a:solidFill>
        </p:spPr>
        <p:txBody>
          <a:bodyPr lIns="228600" tIns="192024" rIns="228600" bIns="228600"/>
          <a:lstStyle>
            <a:lvl1pPr>
              <a:defRPr sz="1400">
                <a:solidFill>
                  <a:schemeClr val="bg2"/>
                </a:solidFill>
              </a:defRPr>
            </a:lvl1pPr>
          </a:lstStyle>
          <a:p>
            <a:pPr lvl="0"/>
            <a:r>
              <a:rPr lang="en-US" dirty="0"/>
              <a:t>Click to edit Master text styles</a:t>
            </a:r>
          </a:p>
        </p:txBody>
      </p:sp>
      <p:sp>
        <p:nvSpPr>
          <p:cNvPr id="6" name="Title 5"/>
          <p:cNvSpPr>
            <a:spLocks noGrp="1"/>
          </p:cNvSpPr>
          <p:nvPr>
            <p:ph type="title"/>
          </p:nvPr>
        </p:nvSpPr>
        <p:spPr>
          <a:xfrm>
            <a:off x="0" y="-1"/>
            <a:ext cx="4571999" cy="3429001"/>
          </a:xfrm>
          <a:solidFill>
            <a:schemeClr val="accent2"/>
          </a:solidFill>
        </p:spPr>
        <p:txBody>
          <a:bodyPr lIns="228600" tIns="201168" rIns="228600" bIns="228600"/>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3101326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oxes (1 large, 4 small)">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6857998" y="3429000"/>
            <a:ext cx="2286000" cy="3429000"/>
          </a:xfrm>
          <a:solidFill>
            <a:schemeClr val="accent4">
              <a:lumMod val="60000"/>
              <a:lumOff val="40000"/>
            </a:schemeClr>
          </a:solidFill>
        </p:spPr>
        <p:txBody>
          <a:bodyPr lIns="228600" tIns="192024" rIns="228600" bIns="228600"/>
          <a:lstStyle>
            <a:lvl1pPr>
              <a:defRPr sz="1400">
                <a:solidFill>
                  <a:schemeClr val="bg1"/>
                </a:solidFill>
              </a:defRPr>
            </a:lvl1pPr>
          </a:lstStyle>
          <a:p>
            <a:pPr lvl="0"/>
            <a:r>
              <a:rPr lang="en-US" dirty="0"/>
              <a:t>Click to edit Master text styles</a:t>
            </a:r>
          </a:p>
        </p:txBody>
      </p:sp>
      <p:sp>
        <p:nvSpPr>
          <p:cNvPr id="10" name="Content Placeholder 9"/>
          <p:cNvSpPr>
            <a:spLocks noGrp="1"/>
          </p:cNvSpPr>
          <p:nvPr>
            <p:ph sz="quarter" idx="16"/>
          </p:nvPr>
        </p:nvSpPr>
        <p:spPr>
          <a:xfrm>
            <a:off x="2286000" y="3429000"/>
            <a:ext cx="2286000" cy="3429000"/>
          </a:xfrm>
          <a:solidFill>
            <a:schemeClr val="accent3"/>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14" name="Content Placeholder 13"/>
          <p:cNvSpPr>
            <a:spLocks noGrp="1"/>
          </p:cNvSpPr>
          <p:nvPr>
            <p:ph sz="quarter" idx="17"/>
          </p:nvPr>
        </p:nvSpPr>
        <p:spPr>
          <a:xfrm>
            <a:off x="4572002" y="3429000"/>
            <a:ext cx="2285997" cy="3429000"/>
          </a:xfrm>
          <a:solidFill>
            <a:schemeClr val="accent4"/>
          </a:solidFill>
        </p:spPr>
        <p:txBody>
          <a:bodyPr lIns="228600" tIns="192024" rIns="228600" bIns="228600"/>
          <a:lstStyle>
            <a:lvl1pPr>
              <a:defRPr sz="1400">
                <a:solidFill>
                  <a:schemeClr val="bg2"/>
                </a:solidFill>
              </a:defRPr>
            </a:lvl1pPr>
          </a:lstStyle>
          <a:p>
            <a:pPr lvl="0"/>
            <a:r>
              <a:rPr lang="en-US"/>
              <a:t>Click to edit Master text styles</a:t>
            </a:r>
          </a:p>
        </p:txBody>
      </p:sp>
      <p:sp>
        <p:nvSpPr>
          <p:cNvPr id="5" name="Content Placeholder 4"/>
          <p:cNvSpPr>
            <a:spLocks noGrp="1"/>
          </p:cNvSpPr>
          <p:nvPr>
            <p:ph sz="quarter" idx="18"/>
          </p:nvPr>
        </p:nvSpPr>
        <p:spPr>
          <a:xfrm>
            <a:off x="0" y="3429000"/>
            <a:ext cx="2286000" cy="3429000"/>
          </a:xfrm>
          <a:solidFill>
            <a:schemeClr val="accent2"/>
          </a:solidFill>
        </p:spPr>
        <p:txBody>
          <a:bodyPr lIns="228600" tIns="192024" rIns="228600" bIns="228600"/>
          <a:lstStyle>
            <a:lvl1pPr>
              <a:defRPr sz="1400">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2018 / © 2018 IBM Corporation</a:t>
            </a:r>
            <a:endParaRPr lang="en-US"/>
          </a:p>
        </p:txBody>
      </p:sp>
      <p:sp>
        <p:nvSpPr>
          <p:cNvPr id="6" name="Title 5"/>
          <p:cNvSpPr>
            <a:spLocks noGrp="1"/>
          </p:cNvSpPr>
          <p:nvPr>
            <p:ph type="title"/>
          </p:nvPr>
        </p:nvSpPr>
        <p:spPr>
          <a:xfrm>
            <a:off x="0" y="-1"/>
            <a:ext cx="9143999" cy="3429001"/>
          </a:xfrm>
          <a:solidFill>
            <a:schemeClr val="tx1"/>
          </a:solidFill>
        </p:spPr>
        <p:txBody>
          <a:bodyPr lIns="228600" tIns="155448" rIns="228600" bIns="228600"/>
          <a:lstStyle>
            <a:lvl1pPr>
              <a:defRPr sz="48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989871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black box) over imag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itle 5"/>
          <p:cNvSpPr>
            <a:spLocks noGrp="1"/>
          </p:cNvSpPr>
          <p:nvPr>
            <p:ph type="title"/>
          </p:nvPr>
        </p:nvSpPr>
        <p:spPr>
          <a:xfrm>
            <a:off x="0" y="-1"/>
            <a:ext cx="9143999" cy="1720852"/>
          </a:xfrm>
          <a:solidFill>
            <a:schemeClr val="tx1"/>
          </a:solidFill>
        </p:spPr>
        <p:txBody>
          <a:bodyPr lIns="228600" tIns="201168" rIns="228600" bIns="228600"/>
          <a:lstStyle>
            <a:lvl1pPr>
              <a:defRPr sz="2400">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9623191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ext (black box) over image(s)">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3810000"/>
            <a:ext cx="2286000" cy="3048000"/>
          </a:xfrm>
          <a:solidFill>
            <a:schemeClr val="tx1"/>
          </a:solidFill>
        </p:spPr>
        <p:txBody>
          <a:bodyPr lIns="228600" tIns="155448" rIns="228600" bIns="228600"/>
          <a:lstStyle>
            <a:lvl1pPr>
              <a:defRPr>
                <a:solidFill>
                  <a:schemeClr val="bg2"/>
                </a:solidFill>
              </a:defRPr>
            </a:lvl1pPr>
            <a:lvl2pPr>
              <a:defRPr sz="1000">
                <a:solidFill>
                  <a:schemeClr val="bg2"/>
                </a:solidFill>
              </a:defRPr>
            </a:lvl2pPr>
            <a:lvl3pPr>
              <a:defRPr sz="1000">
                <a:solidFill>
                  <a:schemeClr val="bg2"/>
                </a:solidFill>
              </a:defRPr>
            </a:lvl3pPr>
            <a:lvl4pPr>
              <a:defRPr sz="1000">
                <a:solidFill>
                  <a:schemeClr val="bg2"/>
                </a:solidFill>
              </a:defRPr>
            </a:lvl4pPr>
            <a:lvl5pPr>
              <a:defRPr sz="10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2018 / © 2018 IBM Corporation</a:t>
            </a:r>
            <a:endParaRPr lang="en-US"/>
          </a:p>
        </p:txBody>
      </p:sp>
    </p:spTree>
    <p:extLst>
      <p:ext uri="{BB962C8B-B14F-4D97-AF65-F5344CB8AC3E}">
        <p14:creationId xmlns:p14="http://schemas.microsoft.com/office/powerpoint/2010/main" val="16496228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boxes (4 tall)">
    <p:spTree>
      <p:nvGrpSpPr>
        <p:cNvPr id="1" name=""/>
        <p:cNvGrpSpPr/>
        <p:nvPr/>
      </p:nvGrpSpPr>
      <p:grpSpPr>
        <a:xfrm>
          <a:off x="0" y="0"/>
          <a:ext cx="0" cy="0"/>
          <a:chOff x="0" y="0"/>
          <a:chExt cx="0" cy="0"/>
        </a:xfrm>
      </p:grpSpPr>
      <p:sp>
        <p:nvSpPr>
          <p:cNvPr id="7" name="Content Placeholder 6"/>
          <p:cNvSpPr>
            <a:spLocks noGrp="1"/>
          </p:cNvSpPr>
          <p:nvPr>
            <p:ph sz="quarter" idx="19"/>
          </p:nvPr>
        </p:nvSpPr>
        <p:spPr>
          <a:xfrm>
            <a:off x="0" y="-1"/>
            <a:ext cx="2286000" cy="6858000"/>
          </a:xfrm>
          <a:solidFill>
            <a:schemeClr val="tx1"/>
          </a:solidFill>
        </p:spPr>
        <p:txBody>
          <a:bodyPr lIns="228600" tIns="182880" rIns="228600" bIns="228600"/>
          <a:lstStyle>
            <a:lvl1pPr>
              <a:defRPr sz="16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20"/>
          </p:nvPr>
        </p:nvSpPr>
        <p:spPr>
          <a:xfrm>
            <a:off x="2286000" y="0"/>
            <a:ext cx="2286000" cy="6858000"/>
          </a:xfrm>
          <a:solidFill>
            <a:schemeClr val="accent2"/>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dirty="0"/>
              <a:t>Click to edit Master text styles</a:t>
            </a:r>
          </a:p>
        </p:txBody>
      </p:sp>
      <p:sp>
        <p:nvSpPr>
          <p:cNvPr id="15" name="Content Placeholder 14"/>
          <p:cNvSpPr>
            <a:spLocks noGrp="1"/>
          </p:cNvSpPr>
          <p:nvPr>
            <p:ph sz="quarter" idx="21"/>
          </p:nvPr>
        </p:nvSpPr>
        <p:spPr>
          <a:xfrm>
            <a:off x="4572000" y="0"/>
            <a:ext cx="2286000" cy="6858000"/>
          </a:xfrm>
          <a:solidFill>
            <a:schemeClr val="accent3"/>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17" name="Content Placeholder 16"/>
          <p:cNvSpPr>
            <a:spLocks noGrp="1"/>
          </p:cNvSpPr>
          <p:nvPr>
            <p:ph sz="quarter" idx="22"/>
          </p:nvPr>
        </p:nvSpPr>
        <p:spPr>
          <a:xfrm>
            <a:off x="6858000" y="0"/>
            <a:ext cx="2286000" cy="6858000"/>
          </a:xfrm>
          <a:solidFill>
            <a:schemeClr val="accent4"/>
          </a:solidFill>
        </p:spPr>
        <p:txBody>
          <a:bodyPr lIns="228600" tIns="192024" rIns="228600" bIns="228600"/>
          <a:lstStyle>
            <a:lvl1pPr>
              <a:defRPr sz="1400">
                <a:solidFill>
                  <a:schemeClr val="bg2"/>
                </a:solidFill>
              </a:defRPr>
            </a:lvl1pPr>
            <a:lvl2pPr>
              <a:defRPr sz="1100">
                <a:solidFill>
                  <a:schemeClr val="bg2"/>
                </a:solidFill>
              </a:defRPr>
            </a:lvl2pPr>
            <a:lvl3pPr>
              <a:defRPr sz="1100">
                <a:solidFill>
                  <a:schemeClr val="bg2"/>
                </a:solidFill>
              </a:defRPr>
            </a:lvl3pPr>
            <a:lvl4pPr>
              <a:defRPr sz="1100">
                <a:solidFill>
                  <a:schemeClr val="bg2"/>
                </a:solidFill>
              </a:defRPr>
            </a:lvl4pPr>
            <a:lvl5pPr>
              <a:defRPr sz="1100">
                <a:solidFill>
                  <a:schemeClr val="bg2"/>
                </a:solidFill>
              </a:defRPr>
            </a:lvl5pPr>
          </a:lstStyle>
          <a:p>
            <a:pPr lvl="0"/>
            <a:r>
              <a:rPr lang="en-US"/>
              <a:t>Click to edit Master text styles</a:t>
            </a:r>
          </a:p>
        </p:txBody>
      </p:sp>
      <p:sp>
        <p:nvSpPr>
          <p:cNvPr id="3" name="Slide Number Placeholder 2"/>
          <p:cNvSpPr>
            <a:spLocks noGrp="1"/>
          </p:cNvSpPr>
          <p:nvPr>
            <p:ph type="sldNum" sz="quarter" idx="10"/>
          </p:nvPr>
        </p:nvSpPr>
        <p:spPr/>
        <p:txBody>
          <a:bodyPr/>
          <a:lstStyle>
            <a:lvl1pPr>
              <a:defRPr>
                <a:solidFill>
                  <a:schemeClr val="bg2"/>
                </a:solidFill>
              </a:defRPr>
            </a:lvl1p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lvl1pPr>
              <a:defRPr>
                <a:solidFill>
                  <a:schemeClr val="bg2"/>
                </a:solidFill>
              </a:defRPr>
            </a:lvl1pPr>
          </a:lstStyle>
          <a:p>
            <a:r>
              <a:rPr lang="de-DE"/>
              <a:t>IBM Cloud / DOC ID / Month XX, 2018 / © 2018 IBM Corporation</a:t>
            </a:r>
            <a:endParaRPr lang="en-US"/>
          </a:p>
        </p:txBody>
      </p:sp>
    </p:spTree>
    <p:extLst>
      <p:ext uri="{BB962C8B-B14F-4D97-AF65-F5344CB8AC3E}">
        <p14:creationId xmlns:p14="http://schemas.microsoft.com/office/powerpoint/2010/main" val="8489252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graph">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41148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228600" y="1463042"/>
            <a:ext cx="1828800" cy="4668593"/>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19332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text (1/4), content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41148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7" name="Text Placeholder 6"/>
          <p:cNvSpPr>
            <a:spLocks noGrp="1"/>
          </p:cNvSpPr>
          <p:nvPr>
            <p:ph type="body" sz="quarter" idx="12"/>
          </p:nvPr>
        </p:nvSpPr>
        <p:spPr>
          <a:xfrm>
            <a:off x="228600" y="1488652"/>
            <a:ext cx="1828800" cy="4605867"/>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2514600" y="889001"/>
            <a:ext cx="6400800" cy="509905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386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text (1/4), blank (3/4)">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41148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7" name="Text Placeholder 6"/>
          <p:cNvSpPr>
            <a:spLocks noGrp="1"/>
          </p:cNvSpPr>
          <p:nvPr>
            <p:ph type="body" sz="quarter" idx="12"/>
          </p:nvPr>
        </p:nvSpPr>
        <p:spPr>
          <a:xfrm>
            <a:off x="228600" y="1488652"/>
            <a:ext cx="1828800" cy="4605867"/>
          </a:xfrm>
        </p:spPr>
        <p:txBody>
          <a:bodyPr/>
          <a:lstStyle>
            <a:lvl1pPr>
              <a:defRPr sz="1400"/>
            </a:lvl1pPr>
            <a:lvl2pPr>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893942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ase study: title, text (2/4), content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41148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7" name="Text Placeholder 6"/>
          <p:cNvSpPr>
            <a:spLocks noGrp="1"/>
          </p:cNvSpPr>
          <p:nvPr>
            <p:ph type="body" sz="quarter" idx="12"/>
          </p:nvPr>
        </p:nvSpPr>
        <p:spPr>
          <a:xfrm>
            <a:off x="228600" y="1463040"/>
            <a:ext cx="1828800" cy="4669536"/>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499616"/>
            <a:ext cx="1828800" cy="4608576"/>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11"/>
          <p:cNvSpPr>
            <a:spLocks noGrp="1"/>
          </p:cNvSpPr>
          <p:nvPr>
            <p:ph type="pic" sz="quarter" idx="14"/>
          </p:nvPr>
        </p:nvSpPr>
        <p:spPr>
          <a:xfrm>
            <a:off x="4572000" y="0"/>
            <a:ext cx="4572000" cy="6858000"/>
          </a:xfrm>
        </p:spPr>
        <p:txBody>
          <a:bodyPr/>
          <a:lstStyle/>
          <a:p>
            <a:r>
              <a:rPr lang="en-US"/>
              <a:t>Drag picture to placeholder or click icon to add</a:t>
            </a:r>
          </a:p>
        </p:txBody>
      </p:sp>
    </p:spTree>
    <p:extLst>
      <p:ext uri="{BB962C8B-B14F-4D97-AF65-F5344CB8AC3E}">
        <p14:creationId xmlns:p14="http://schemas.microsoft.com/office/powerpoint/2010/main" val="1684531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case study 2: title, text (2/4), quote (2/4)">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5"/>
            <a:ext cx="4114800" cy="1193365"/>
          </a:xfrm>
        </p:spPr>
        <p:txBody>
          <a:body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7" name="Text Placeholder 6"/>
          <p:cNvSpPr>
            <a:spLocks noGrp="1"/>
          </p:cNvSpPr>
          <p:nvPr>
            <p:ph type="body" sz="quarter" idx="12"/>
          </p:nvPr>
        </p:nvSpPr>
        <p:spPr>
          <a:xfrm>
            <a:off x="228600" y="1463040"/>
            <a:ext cx="1828800" cy="4669536"/>
          </a:xfrm>
        </p:spPr>
        <p:txBody>
          <a:bodyPr/>
          <a:lstStyle>
            <a:lvl1pPr>
              <a:defRPr sz="1600"/>
            </a:lvl1pPr>
            <a:lvl2pPr>
              <a:defRPr sz="1100"/>
            </a:lvl2pPr>
            <a:lvl3pPr>
              <a:defRPr sz="1100"/>
            </a:lvl3pPr>
            <a:lvl4pPr>
              <a:defRPr sz="1100"/>
            </a:lvl4pPr>
            <a:lvl5pPr>
              <a:defRPr sz="11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p:cNvSpPr>
            <a:spLocks noGrp="1"/>
          </p:cNvSpPr>
          <p:nvPr>
            <p:ph type="body" sz="quarter" idx="13"/>
          </p:nvPr>
        </p:nvSpPr>
        <p:spPr>
          <a:xfrm>
            <a:off x="2514600" y="1499616"/>
            <a:ext cx="1828800" cy="4608576"/>
          </a:xfrm>
        </p:spPr>
        <p:txBody>
          <a:bodyPr/>
          <a:lstStyle>
            <a:lvl1pPr>
              <a:defRPr sz="1400"/>
            </a:lvl1pPr>
            <a:lvl2pPr marL="0" indent="0">
              <a:buNone/>
              <a:defRPr sz="1000"/>
            </a:lvl2pPr>
            <a:lvl3pPr>
              <a:defRPr sz="1000"/>
            </a:lvl3pPr>
            <a:lvl4pPr>
              <a:defRPr sz="1000"/>
            </a:lvl4pPr>
            <a:lvl5pPr>
              <a:defRPr sz="1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4"/>
          </p:nvPr>
        </p:nvSpPr>
        <p:spPr>
          <a:xfrm>
            <a:off x="4700392" y="1454615"/>
            <a:ext cx="4215008" cy="4608576"/>
          </a:xfrm>
        </p:spPr>
        <p:txBody>
          <a:bodyPr/>
          <a:lstStyle>
            <a:lvl1pPr marL="117472" indent="-117472">
              <a:tabLst/>
              <a:defRPr sz="2400"/>
            </a:lvl1pPr>
            <a:lvl2pPr marL="0" indent="0">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5008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55192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228600" y="256033"/>
            <a:ext cx="1828800" cy="5878660"/>
          </a:xfrm>
        </p:spPr>
        <p:txBody>
          <a:bodyPr/>
          <a:lstStyle>
            <a:lvl1pPr>
              <a:defRPr sz="1600"/>
            </a:lvl1pPr>
            <a:lvl2pPr marL="0" indent="0">
              <a:spcBef>
                <a:spcPts val="1100"/>
              </a:spcBef>
              <a:buFontTx/>
              <a:buNone/>
              <a:defRPr sz="1100"/>
            </a:lvl2pPr>
            <a:lvl3pPr>
              <a:defRPr sz="11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able Placeholder 6"/>
          <p:cNvSpPr>
            <a:spLocks noGrp="1"/>
          </p:cNvSpPr>
          <p:nvPr>
            <p:ph type="tbl" sz="quarter" idx="13"/>
          </p:nvPr>
        </p:nvSpPr>
        <p:spPr>
          <a:xfrm>
            <a:off x="2514600" y="300568"/>
            <a:ext cx="6400800" cy="6129867"/>
          </a:xfrm>
        </p:spPr>
        <p:txBody>
          <a:bodyPr/>
          <a:lstStyle/>
          <a:p>
            <a:r>
              <a:rPr lang="en-US"/>
              <a:t>Click icon to add table</a:t>
            </a:r>
          </a:p>
        </p:txBody>
      </p:sp>
    </p:spTree>
    <p:extLst>
      <p:ext uri="{BB962C8B-B14F-4D97-AF65-F5344CB8AC3E}">
        <p14:creationId xmlns:p14="http://schemas.microsoft.com/office/powerpoint/2010/main" val="3059157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nk (with foot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Tree>
    <p:extLst>
      <p:ext uri="{BB962C8B-B14F-4D97-AF65-F5344CB8AC3E}">
        <p14:creationId xmlns:p14="http://schemas.microsoft.com/office/powerpoint/2010/main" val="1053643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015795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228600" y="268224"/>
            <a:ext cx="4114800" cy="1140968"/>
          </a:xfrm>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sp>
        <p:nvSpPr>
          <p:cNvPr id="6" name="Text Placeholder 5"/>
          <p:cNvSpPr>
            <a:spLocks noGrp="1"/>
          </p:cNvSpPr>
          <p:nvPr>
            <p:ph type="body" sz="quarter" idx="12"/>
          </p:nvPr>
        </p:nvSpPr>
        <p:spPr>
          <a:xfrm>
            <a:off x="228600" y="1524000"/>
            <a:ext cx="4114800" cy="4779264"/>
          </a:xfrm>
        </p:spPr>
        <p:txBody>
          <a:bodyPr/>
          <a:lstStyle>
            <a:lvl1pPr marL="0" indent="0">
              <a:spcBef>
                <a:spcPts val="0"/>
              </a:spcBef>
              <a:tabLst>
                <a:tab pos="3940076" algn="dec"/>
              </a:tabLst>
              <a:defRPr sz="1100"/>
            </a:lvl1pPr>
            <a:lvl2pPr marL="173034" indent="-173034">
              <a:spcBef>
                <a:spcPts val="0"/>
              </a:spcBef>
              <a:tabLst/>
              <a:defRPr/>
            </a:lvl2pPr>
            <a:lvl3pPr>
              <a:spcBef>
                <a:spcPts val="0"/>
              </a:spcBef>
              <a:defRPr/>
            </a:lvl3pPr>
            <a:lvl4pPr>
              <a:spcBef>
                <a:spcPts val="0"/>
              </a:spcBef>
              <a:defRPr/>
            </a:lvl4pPr>
            <a:lvl5pPr>
              <a:spcBef>
                <a:spcPts val="0"/>
              </a:spcBef>
              <a:defRPr/>
            </a:lvl5pPr>
          </a:lstStyle>
          <a:p>
            <a:pPr marL="0" marR="0" lvl="0" indent="0" algn="l" defTabSz="457189" rtl="0" eaLnBrk="1" fontAlgn="auto" latinLnBrk="0" hangingPunct="1">
              <a:lnSpc>
                <a:spcPct val="100000"/>
              </a:lnSpc>
              <a:spcBef>
                <a:spcPts val="0"/>
              </a:spcBef>
              <a:spcAft>
                <a:spcPts val="0"/>
              </a:spcAft>
              <a:buClrTx/>
              <a:buSzTx/>
              <a:buFont typeface="Arial"/>
              <a:buNone/>
              <a:tabLst>
                <a:tab pos="4023260" algn="r"/>
              </a:tabLst>
              <a:defRPr/>
            </a:pPr>
            <a:r>
              <a:rPr lang="en-US" dirty="0"/>
              <a:t>Click to edit Master text styles</a:t>
            </a:r>
          </a:p>
        </p:txBody>
      </p:sp>
    </p:spTree>
    <p:extLst>
      <p:ext uri="{BB962C8B-B14F-4D97-AF65-F5344CB8AC3E}">
        <p14:creationId xmlns:p14="http://schemas.microsoft.com/office/powerpoint/2010/main" val="31501843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ibm sign-off">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0BE6F14-FF48-0F4F-A8AA-2E3F25371E4A}" type="slidenum">
              <a:rPr lang="en-US" smtClean="0"/>
              <a:pPr/>
              <a:t>‹#›</a:t>
            </a:fld>
            <a:endParaRPr lang="en-US"/>
          </a:p>
        </p:txBody>
      </p:sp>
      <p:sp>
        <p:nvSpPr>
          <p:cNvPr id="4" name="Footer Placeholder 3"/>
          <p:cNvSpPr>
            <a:spLocks noGrp="1"/>
          </p:cNvSpPr>
          <p:nvPr>
            <p:ph type="ftr" sz="quarter" idx="11"/>
          </p:nvPr>
        </p:nvSpPr>
        <p:spPr/>
        <p:txBody>
          <a:bodyPr/>
          <a:lstStyle/>
          <a:p>
            <a:r>
              <a:rPr lang="de-DE"/>
              <a:t>IBM Cloud / DOC ID / Month XX, 2018 / © 2018 IBM Corporation</a:t>
            </a:r>
            <a:endParaRPr lang="en-US"/>
          </a:p>
        </p:txBody>
      </p:sp>
      <p:pic>
        <p:nvPicPr>
          <p:cNvPr id="5" name="Picture 4" descr="ibm_gry.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925953" y="2914868"/>
            <a:ext cx="1297608" cy="701463"/>
          </a:xfrm>
          <a:prstGeom prst="rect">
            <a:avLst/>
          </a:prstGeom>
        </p:spPr>
      </p:pic>
    </p:spTree>
    <p:extLst>
      <p:ext uri="{BB962C8B-B14F-4D97-AF65-F5344CB8AC3E}">
        <p14:creationId xmlns:p14="http://schemas.microsoft.com/office/powerpoint/2010/main" val="17090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74725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theme" Target="../theme/theme3.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050" name="Picture 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4163" y="3584575"/>
            <a:ext cx="8577262" cy="2292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1" name="Line 2"/>
          <p:cNvSpPr>
            <a:spLocks noChangeShapeType="1"/>
          </p:cNvSpPr>
          <p:nvPr/>
        </p:nvSpPr>
        <p:spPr bwMode="auto">
          <a:xfrm flipH="1">
            <a:off x="255588" y="906463"/>
            <a:ext cx="8631237" cy="1587"/>
          </a:xfrm>
          <a:prstGeom prst="line">
            <a:avLst/>
          </a:prstGeom>
          <a:noFill/>
          <a:ln w="648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pic>
        <p:nvPicPr>
          <p:cNvPr id="2052"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889875" y="492125"/>
            <a:ext cx="1060450" cy="403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53" name="Rectangle 4"/>
          <p:cNvSpPr>
            <a:spLocks noChangeArrowheads="1"/>
          </p:cNvSpPr>
          <p:nvPr/>
        </p:nvSpPr>
        <p:spPr bwMode="auto">
          <a:xfrm>
            <a:off x="0" y="6343650"/>
            <a:ext cx="9144000" cy="514350"/>
          </a:xfrm>
          <a:prstGeom prst="rect">
            <a:avLst/>
          </a:prstGeom>
          <a:gradFill rotWithShape="0">
            <a:gsLst>
              <a:gs pos="0">
                <a:srgbClr val="FFFFFF">
                  <a:alpha val="0"/>
                </a:srgbClr>
              </a:gs>
              <a:gs pos="100000">
                <a:srgbClr val="00B0F0"/>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2054" name="Rectangle 5"/>
          <p:cNvSpPr>
            <a:spLocks noGrp="1" noChangeArrowheads="1"/>
          </p:cNvSpPr>
          <p:nvPr>
            <p:ph type="title"/>
          </p:nvPr>
        </p:nvSpPr>
        <p:spPr bwMode="auto">
          <a:xfrm>
            <a:off x="152400" y="990600"/>
            <a:ext cx="8761413"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2055" name="Rectangle 6"/>
          <p:cNvSpPr>
            <a:spLocks noGrp="1" noChangeArrowheads="1"/>
          </p:cNvSpPr>
          <p:nvPr>
            <p:ph type="body" idx="1"/>
          </p:nvPr>
        </p:nvSpPr>
        <p:spPr bwMode="auto">
          <a:xfrm>
            <a:off x="190500" y="1897063"/>
            <a:ext cx="8758238" cy="4491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61" r:id="rId12"/>
    <p:sldLayoutId id="2147483762" r:id="rId13"/>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200" kern="1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Line 1"/>
          <p:cNvSpPr>
            <a:spLocks noChangeShapeType="1"/>
          </p:cNvSpPr>
          <p:nvPr/>
        </p:nvSpPr>
        <p:spPr bwMode="auto">
          <a:xfrm>
            <a:off x="260350" y="549275"/>
            <a:ext cx="862012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 name="Rectangle 2"/>
          <p:cNvSpPr>
            <a:spLocks noChangeArrowheads="1"/>
          </p:cNvSpPr>
          <p:nvPr/>
        </p:nvSpPr>
        <p:spPr bwMode="auto">
          <a:xfrm>
            <a:off x="171450" y="6456363"/>
            <a:ext cx="552450" cy="247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rgbClr val="FFFFFF"/>
                </a:solidFill>
                <a:latin typeface="Calibri" panose="020F0502020204030204" pitchFamily="34" charset="0"/>
                <a:ea typeface="文泉驛等寬正黑" charset="0"/>
                <a:cs typeface="文泉驛等寬正黑" charset="0"/>
              </a:defRPr>
            </a:lvl9pPr>
          </a:lstStyle>
          <a:p>
            <a:pPr eaLnBrk="1" hangingPunct="1">
              <a:buSzPct val="100000"/>
              <a:defRPr/>
            </a:pPr>
            <a:fld id="{F172B363-6A5F-456B-9B7A-09DC210293C8}" type="slidenum">
              <a:rPr lang="en-US" altLang="en-US" sz="1000" smtClean="0">
                <a:solidFill>
                  <a:srgbClr val="000000"/>
                </a:solidFill>
                <a:latin typeface="Arial" panose="020B0604020202020204" pitchFamily="34" charset="0"/>
              </a:rPr>
              <a:pPr eaLnBrk="1" hangingPunct="1">
                <a:buSzPct val="100000"/>
                <a:defRPr/>
              </a:pPr>
              <a:t>‹#›</a:t>
            </a:fld>
            <a:endParaRPr lang="en-US" altLang="en-US" sz="1000">
              <a:solidFill>
                <a:srgbClr val="000000"/>
              </a:solidFill>
              <a:latin typeface="Arial" panose="020B0604020202020204" pitchFamily="34" charset="0"/>
            </a:endParaRPr>
          </a:p>
        </p:txBody>
      </p:sp>
      <p:pic>
        <p:nvPicPr>
          <p:cNvPr id="307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889875" y="139700"/>
            <a:ext cx="1060450" cy="403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7" name="Rectangle 4"/>
          <p:cNvSpPr>
            <a:spLocks noChangeArrowheads="1"/>
          </p:cNvSpPr>
          <p:nvPr/>
        </p:nvSpPr>
        <p:spPr bwMode="auto">
          <a:xfrm>
            <a:off x="-1588" y="6343650"/>
            <a:ext cx="9144001" cy="514350"/>
          </a:xfrm>
          <a:prstGeom prst="rect">
            <a:avLst/>
          </a:prstGeom>
          <a:gradFill rotWithShape="0">
            <a:gsLst>
              <a:gs pos="0">
                <a:srgbClr val="FFFFFF">
                  <a:alpha val="0"/>
                </a:srgbClr>
              </a:gs>
              <a:gs pos="100000">
                <a:srgbClr val="00B0F0"/>
              </a:gs>
            </a:gsLst>
            <a:lin ang="5400000" scaled="1"/>
          </a:gra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3078" name="Rectangle 5"/>
          <p:cNvSpPr>
            <a:spLocks noGrp="1" noChangeArrowheads="1"/>
          </p:cNvSpPr>
          <p:nvPr>
            <p:ph type="title"/>
          </p:nvPr>
        </p:nvSpPr>
        <p:spPr bwMode="auto">
          <a:xfrm>
            <a:off x="152400" y="611188"/>
            <a:ext cx="8761413" cy="1138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title text format</a:t>
            </a:r>
          </a:p>
        </p:txBody>
      </p:sp>
      <p:sp>
        <p:nvSpPr>
          <p:cNvPr id="3079" name="Rectangle 6"/>
          <p:cNvSpPr>
            <a:spLocks noGrp="1" noChangeArrowheads="1"/>
          </p:cNvSpPr>
          <p:nvPr>
            <p:ph type="body" idx="1"/>
          </p:nvPr>
        </p:nvSpPr>
        <p:spPr bwMode="auto">
          <a:xfrm>
            <a:off x="152400" y="1828800"/>
            <a:ext cx="8758238" cy="4491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a:t>Click to edit the outline text format</a:t>
            </a:r>
          </a:p>
          <a:p>
            <a:pPr lvl="1"/>
            <a:r>
              <a:rPr lang="en-GB" altLang="en-US"/>
              <a:t>Second Outline Level</a:t>
            </a:r>
          </a:p>
          <a:p>
            <a:pPr lvl="2"/>
            <a:r>
              <a:rPr lang="en-GB" altLang="en-US"/>
              <a:t>Third Outline Level</a:t>
            </a:r>
          </a:p>
          <a:p>
            <a:pPr lvl="3"/>
            <a:r>
              <a:rPr lang="en-GB" altLang="en-US"/>
              <a:t>Fourth Outline Level</a:t>
            </a:r>
          </a:p>
          <a:p>
            <a:pPr lvl="4"/>
            <a:r>
              <a:rPr lang="en-GB" altLang="en-US"/>
              <a:t>Fifth Outline Level</a:t>
            </a:r>
          </a:p>
          <a:p>
            <a:pPr lvl="4"/>
            <a:r>
              <a:rPr lang="en-GB" altLang="en-US"/>
              <a:t>Sixth Outline Level</a:t>
            </a:r>
          </a:p>
          <a:p>
            <a:pPr lvl="4"/>
            <a:r>
              <a:rPr lang="en-GB" altLang="en-US"/>
              <a:t>Seventh Outline Level</a:t>
            </a:r>
          </a:p>
          <a:p>
            <a:pPr lvl="4"/>
            <a:r>
              <a:rPr lang="en-GB" altLang="en-US"/>
              <a:t>Eighth Outline Level</a:t>
            </a:r>
          </a:p>
          <a:p>
            <a:pPr lvl="4"/>
            <a:r>
              <a:rPr lang="en-GB" altLang="en-US"/>
              <a:t>Ninth Outline Level</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763" r:id="rId12"/>
    <p:sldLayoutId id="2147483764" r:id="rId13"/>
  </p:sldLayoutIdLst>
  <p:txStyles>
    <p:titleStyle>
      <a:lvl1pPr algn="l" defTabSz="457200" rtl="0" eaLnBrk="0" fontAlgn="base" hangingPunct="0">
        <a:spcBef>
          <a:spcPct val="0"/>
        </a:spcBef>
        <a:spcAft>
          <a:spcPct val="0"/>
        </a:spcAft>
        <a:buClr>
          <a:srgbClr val="000000"/>
        </a:buClr>
        <a:buSzPct val="100000"/>
        <a:buFont typeface="Times New Roman" panose="02020603050405020304" pitchFamily="18" charset="0"/>
        <a:defRPr sz="2200" kern="1200">
          <a:solidFill>
            <a:srgbClr val="000000"/>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2pPr>
      <a:lvl3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3pPr>
      <a:lvl4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4pPr>
      <a:lvl5pPr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5pPr>
      <a:lvl6pPr marL="25146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6pPr>
      <a:lvl7pPr marL="29718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7pPr>
      <a:lvl8pPr marL="34290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8pPr>
      <a:lvl9pPr marL="3886200" indent="-228600" algn="l" defTabSz="457200" rtl="0" eaLnBrk="0" fontAlgn="base" hangingPunct="0">
        <a:spcBef>
          <a:spcPct val="0"/>
        </a:spcBef>
        <a:spcAft>
          <a:spcPct val="0"/>
        </a:spcAft>
        <a:buClr>
          <a:srgbClr val="000000"/>
        </a:buClr>
        <a:buSzPct val="100000"/>
        <a:buFont typeface="Times New Roman" panose="02020603050405020304" pitchFamily="18" charset="0"/>
        <a:defRPr sz="2200">
          <a:solidFill>
            <a:srgbClr val="000000"/>
          </a:solidFill>
          <a:latin typeface="Arial" panose="020B0604020202020204" pitchFamily="34" charset="0"/>
          <a:ea typeface="文泉驛等寬正黑" charset="0"/>
          <a:cs typeface="文泉驛等寬正黑" charset="0"/>
        </a:defRPr>
      </a:lvl9pPr>
    </p:titleStyle>
    <p:bodyStyle>
      <a:lvl1pPr marL="342900" indent="-34290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1pPr>
      <a:lvl2pPr marL="742950" indent="-285750" algn="l" defTabSz="457200" rtl="0" eaLnBrk="0" fontAlgn="base" hangingPunct="0">
        <a:spcBef>
          <a:spcPts val="400"/>
        </a:spcBef>
        <a:spcAft>
          <a:spcPct val="0"/>
        </a:spcAft>
        <a:buClr>
          <a:srgbClr val="000000"/>
        </a:buClr>
        <a:buSzPct val="100000"/>
        <a:buFont typeface="Times New Roman" panose="02020603050405020304" pitchFamily="18" charset="0"/>
        <a:defRPr sz="1600" kern="1200">
          <a:solidFill>
            <a:srgbClr val="000000"/>
          </a:solidFill>
          <a:latin typeface="+mn-lt"/>
          <a:ea typeface="+mn-ea"/>
          <a:cs typeface="+mn-cs"/>
        </a:defRPr>
      </a:lvl2pPr>
      <a:lvl3pPr marL="11430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3pPr>
      <a:lvl4pPr marL="1600200" indent="-228600" algn="l" defTabSz="457200" rtl="0" eaLnBrk="0" fontAlgn="base" hangingPunct="0">
        <a:spcBef>
          <a:spcPts val="350"/>
        </a:spcBef>
        <a:spcAft>
          <a:spcPct val="0"/>
        </a:spcAft>
        <a:buClr>
          <a:srgbClr val="000000"/>
        </a:buClr>
        <a:buSzPct val="100000"/>
        <a:buFont typeface="Times New Roman" panose="02020603050405020304" pitchFamily="18" charset="0"/>
        <a:defRPr sz="1400" kern="1200">
          <a:solidFill>
            <a:srgbClr val="000000"/>
          </a:solidFill>
          <a:latin typeface="+mn-lt"/>
          <a:ea typeface="+mn-ea"/>
          <a:cs typeface="+mn-cs"/>
        </a:defRPr>
      </a:lvl4pPr>
      <a:lvl5pPr marL="2057400" indent="-228600" algn="l" defTabSz="457200" rtl="0" eaLnBrk="0" fontAlgn="base" hangingPunct="0">
        <a:spcBef>
          <a:spcPts val="300"/>
        </a:spcBef>
        <a:spcAft>
          <a:spcPct val="0"/>
        </a:spcAft>
        <a:buClr>
          <a:srgbClr val="000000"/>
        </a:buClr>
        <a:buSzPct val="100000"/>
        <a:buFont typeface="Times New Roman" panose="02020603050405020304" pitchFamily="18" charset="0"/>
        <a:defRPr sz="12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62000" y="1354259"/>
            <a:ext cx="6172200" cy="1172907"/>
          </a:xfrm>
          <a:prstGeom prst="rect">
            <a:avLst/>
          </a:prstGeom>
          <a:noFill/>
          <a:ln>
            <a:noFill/>
          </a:ln>
        </p:spPr>
        <p:txBody>
          <a:bodyPr vert="horz" wrap="square" lIns="64283" tIns="32142" rIns="64283" bIns="32142" numCol="1" anchor="t" anchorCtr="0" compatLnSpc="1">
            <a:prstTxWarp prst="textNoShape">
              <a:avLst/>
            </a:prstTxWarp>
            <a:spAutoFit/>
          </a:bodyPr>
          <a:lstStyle/>
          <a:p>
            <a:pPr lvl="0"/>
            <a:r>
              <a:rPr lang="en-US" dirty="0"/>
              <a:t>Click to edit Master title style</a:t>
            </a:r>
          </a:p>
        </p:txBody>
      </p:sp>
      <p:sp>
        <p:nvSpPr>
          <p:cNvPr id="58373" name="Text Placeholder 2"/>
          <p:cNvSpPr>
            <a:spLocks noGrp="1"/>
          </p:cNvSpPr>
          <p:nvPr>
            <p:ph type="body" idx="1"/>
          </p:nvPr>
        </p:nvSpPr>
        <p:spPr bwMode="auto">
          <a:xfrm>
            <a:off x="762017" y="3021678"/>
            <a:ext cx="7464425" cy="313593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4283" tIns="32142" rIns="64283" bIns="321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Untitled-1.png"/>
          <p:cNvPicPr>
            <a:picLocks noChangeAspect="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705726" y="6320368"/>
            <a:ext cx="822325" cy="116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0"/>
          <p:cNvSpPr txBox="1">
            <a:spLocks noChangeArrowheads="1"/>
          </p:cNvSpPr>
          <p:nvPr userDrawn="1"/>
        </p:nvSpPr>
        <p:spPr bwMode="auto">
          <a:xfrm>
            <a:off x="8355014" y="6345995"/>
            <a:ext cx="339725" cy="107722"/>
          </a:xfrm>
          <a:prstGeom prst="rect">
            <a:avLst/>
          </a:prstGeom>
          <a:noFill/>
          <a:ln w="9525">
            <a:noFill/>
            <a:miter lim="800000"/>
            <a:headEnd/>
            <a:tailEnd/>
          </a:ln>
        </p:spPr>
        <p:txBody>
          <a:bodyPr lIns="0" tIns="0" rIns="0" bIns="0" anchor="b">
            <a:spAutoFit/>
          </a:bodyPr>
          <a:lstStyle>
            <a:lvl1pPr defTabSz="1306513" eaLnBrk="0" hangingPunct="0">
              <a:defRPr sz="2600">
                <a:solidFill>
                  <a:schemeClr val="tx1"/>
                </a:solidFill>
                <a:latin typeface="Arial" charset="0"/>
                <a:ea typeface="ＭＳ Ｐゴシック" charset="0"/>
                <a:cs typeface="Arial" charset="0"/>
              </a:defRPr>
            </a:lvl1pPr>
            <a:lvl2pPr marL="744538" indent="-285750" defTabSz="1306513" eaLnBrk="0" hangingPunct="0">
              <a:defRPr sz="2600">
                <a:solidFill>
                  <a:schemeClr val="tx1"/>
                </a:solidFill>
                <a:latin typeface="Arial" charset="0"/>
                <a:ea typeface="Arial" charset="0"/>
                <a:cs typeface="Arial" charset="0"/>
              </a:defRPr>
            </a:lvl2pPr>
            <a:lvl3pPr marL="1143000" indent="-228600" defTabSz="1306513" eaLnBrk="0" hangingPunct="0">
              <a:defRPr sz="2600">
                <a:solidFill>
                  <a:schemeClr val="tx1"/>
                </a:solidFill>
                <a:latin typeface="Arial" charset="0"/>
                <a:ea typeface="Arial" charset="0"/>
                <a:cs typeface="Arial" charset="0"/>
              </a:defRPr>
            </a:lvl3pPr>
            <a:lvl4pPr marL="1601788" indent="-230188" defTabSz="1306513" eaLnBrk="0" hangingPunct="0">
              <a:defRPr sz="2600">
                <a:solidFill>
                  <a:schemeClr val="tx1"/>
                </a:solidFill>
                <a:latin typeface="Arial" charset="0"/>
                <a:ea typeface="Arial" charset="0"/>
                <a:cs typeface="Arial" charset="0"/>
              </a:defRPr>
            </a:lvl4pPr>
            <a:lvl5pPr marL="2057400" indent="-230188" defTabSz="1306513" eaLnBrk="0" hangingPunct="0">
              <a:defRPr sz="2600">
                <a:solidFill>
                  <a:schemeClr val="tx1"/>
                </a:solidFill>
                <a:latin typeface="Arial" charset="0"/>
                <a:ea typeface="Arial" charset="0"/>
                <a:cs typeface="Arial" charset="0"/>
              </a:defRPr>
            </a:lvl5pPr>
            <a:lvl6pPr marL="2514600" indent="-230188" defTabSz="1306513" eaLnBrk="0" fontAlgn="base" hangingPunct="0">
              <a:spcBef>
                <a:spcPct val="0"/>
              </a:spcBef>
              <a:spcAft>
                <a:spcPct val="0"/>
              </a:spcAft>
              <a:defRPr sz="2600">
                <a:solidFill>
                  <a:schemeClr val="tx1"/>
                </a:solidFill>
                <a:latin typeface="Arial" charset="0"/>
                <a:ea typeface="Arial" charset="0"/>
                <a:cs typeface="Arial" charset="0"/>
              </a:defRPr>
            </a:lvl6pPr>
            <a:lvl7pPr marL="2971800" indent="-230188" defTabSz="1306513" eaLnBrk="0" fontAlgn="base" hangingPunct="0">
              <a:spcBef>
                <a:spcPct val="0"/>
              </a:spcBef>
              <a:spcAft>
                <a:spcPct val="0"/>
              </a:spcAft>
              <a:defRPr sz="2600">
                <a:solidFill>
                  <a:schemeClr val="tx1"/>
                </a:solidFill>
                <a:latin typeface="Arial" charset="0"/>
                <a:ea typeface="Arial" charset="0"/>
                <a:cs typeface="Arial" charset="0"/>
              </a:defRPr>
            </a:lvl7pPr>
            <a:lvl8pPr marL="3429000" indent="-230188" defTabSz="1306513" eaLnBrk="0" fontAlgn="base" hangingPunct="0">
              <a:spcBef>
                <a:spcPct val="0"/>
              </a:spcBef>
              <a:spcAft>
                <a:spcPct val="0"/>
              </a:spcAft>
              <a:defRPr sz="2600">
                <a:solidFill>
                  <a:schemeClr val="tx1"/>
                </a:solidFill>
                <a:latin typeface="Arial" charset="0"/>
                <a:ea typeface="Arial" charset="0"/>
                <a:cs typeface="Arial" charset="0"/>
              </a:defRPr>
            </a:lvl8pPr>
            <a:lvl9pPr marL="3886200" indent="-230188" defTabSz="1306513" eaLnBrk="0" fontAlgn="base" hangingPunct="0">
              <a:spcBef>
                <a:spcPct val="0"/>
              </a:spcBef>
              <a:spcAft>
                <a:spcPct val="0"/>
              </a:spcAft>
              <a:defRPr sz="2600">
                <a:solidFill>
                  <a:schemeClr val="tx1"/>
                </a:solidFill>
                <a:latin typeface="Arial" charset="0"/>
                <a:ea typeface="Arial" charset="0"/>
                <a:cs typeface="Arial" charset="0"/>
              </a:defRPr>
            </a:lvl9pPr>
          </a:lstStyle>
          <a:p>
            <a:pPr algn="r" eaLnBrk="1" fontAlgn="auto" hangingPunct="1">
              <a:spcBef>
                <a:spcPct val="50000"/>
              </a:spcBef>
              <a:spcAft>
                <a:spcPts val="0"/>
              </a:spcAft>
              <a:defRPr/>
            </a:pPr>
            <a:fld id="{925906A9-B419-BC4C-A57D-7D64BC38085E}" type="slidenum">
              <a:rPr lang="en-US" sz="700" smtClean="0">
                <a:solidFill>
                  <a:srgbClr val="000000"/>
                </a:solidFill>
              </a:rPr>
              <a:pPr algn="r" eaLnBrk="1" fontAlgn="auto" hangingPunct="1">
                <a:spcBef>
                  <a:spcPct val="50000"/>
                </a:spcBef>
                <a:spcAft>
                  <a:spcPts val="0"/>
                </a:spcAft>
                <a:defRPr/>
              </a:pPr>
              <a:t>‹#›</a:t>
            </a:fld>
            <a:endParaRPr lang="en-US" sz="700" dirty="0">
              <a:solidFill>
                <a:srgbClr val="000000"/>
              </a:solidFill>
            </a:endParaRPr>
          </a:p>
        </p:txBody>
      </p:sp>
      <p:pic>
        <p:nvPicPr>
          <p:cNvPr id="10" name="Picture 9"/>
          <p:cNvPicPr preferRelativeResize="0">
            <a:picLocks/>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447676" y="6235701"/>
            <a:ext cx="360363" cy="192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138496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6" r:id="rId9"/>
    <p:sldLayoutId id="2147483709" r:id="rId10"/>
  </p:sldLayoutIdLst>
  <p:hf hdr="0" ftr="0" dt="0"/>
  <p:txStyles>
    <p:titleStyle>
      <a:lvl1pPr algn="l" defTabSz="319088" rtl="0" eaLnBrk="0" fontAlgn="base" hangingPunct="0">
        <a:lnSpc>
          <a:spcPct val="90000"/>
        </a:lnSpc>
        <a:spcBef>
          <a:spcPct val="0"/>
        </a:spcBef>
        <a:spcAft>
          <a:spcPct val="0"/>
        </a:spcAft>
        <a:defRPr sz="4000" kern="1200" spc="-50">
          <a:solidFill>
            <a:srgbClr val="339C96"/>
          </a:solidFill>
          <a:latin typeface="HelvNeue for IBM Light"/>
          <a:ea typeface="MS PGothic" pitchFamily="34" charset="-128"/>
          <a:cs typeface="HelvNeue for IBM Light"/>
        </a:defRPr>
      </a:lvl1pPr>
      <a:lvl2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2pPr>
      <a:lvl3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3pPr>
      <a:lvl4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4pPr>
      <a:lvl5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5pPr>
      <a:lvl6pPr marL="32141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6pPr>
      <a:lvl7pPr marL="642840"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7pPr>
      <a:lvl8pPr marL="96425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8pPr>
      <a:lvl9pPr marL="128567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9pPr>
    </p:titleStyle>
    <p:bodyStyle>
      <a:lvl1pPr marL="342900" indent="-342900" algn="l" defTabSz="319088" rtl="0" eaLnBrk="0" fontAlgn="base" hangingPunct="0">
        <a:lnSpc>
          <a:spcPct val="150000"/>
        </a:lnSpc>
        <a:spcBef>
          <a:spcPts val="538"/>
        </a:spcBef>
        <a:spcAft>
          <a:spcPct val="0"/>
        </a:spcAft>
        <a:buFont typeface="Arial" charset="0"/>
        <a:defRPr sz="1200" kern="1200">
          <a:solidFill>
            <a:srgbClr val="6D6F71"/>
          </a:solidFill>
          <a:latin typeface="HelvNeue for IBM Light"/>
          <a:ea typeface="MS PGothic" pitchFamily="34" charset="-128"/>
          <a:cs typeface="HelvNeue for IBM Light"/>
        </a:defRPr>
      </a:lvl1pPr>
      <a:lvl2pPr marL="285750" indent="-285750" algn="l" defTabSz="319088" rtl="0" eaLnBrk="0" fontAlgn="base" hangingPunct="0">
        <a:lnSpc>
          <a:spcPct val="150000"/>
        </a:lnSpc>
        <a:spcBef>
          <a:spcPts val="1075"/>
        </a:spcBef>
        <a:spcAft>
          <a:spcPct val="0"/>
        </a:spcAft>
        <a:buClr>
          <a:srgbClr val="4FFAFF"/>
        </a:buClr>
        <a:buFont typeface="Arial" charset="0"/>
        <a:buChar char="•"/>
        <a:defRPr sz="1200" kern="1200">
          <a:solidFill>
            <a:srgbClr val="6D6F71"/>
          </a:solidFill>
          <a:latin typeface="HelvNeue for IBM Light"/>
          <a:ea typeface="MS PGothic" pitchFamily="34" charset="-128"/>
          <a:cs typeface="HelvNeue for IBM Light"/>
        </a:defRPr>
      </a:lvl2pPr>
      <a:lvl3pPr marL="1143000" indent="-228600" algn="l" defTabSz="319088" rtl="0" eaLnBrk="0" fontAlgn="base" hangingPunct="0">
        <a:lnSpc>
          <a:spcPct val="150000"/>
        </a:lnSpc>
        <a:spcBef>
          <a:spcPts val="900"/>
        </a:spcBef>
        <a:spcAft>
          <a:spcPct val="0"/>
        </a:spcAft>
        <a:buClr>
          <a:srgbClr val="4FFAFF"/>
        </a:buClr>
        <a:defRPr lang="en-US" sz="1200" kern="1200" dirty="0">
          <a:solidFill>
            <a:srgbClr val="6D6F71"/>
          </a:solidFill>
          <a:latin typeface="HelvNeue for IBM Light"/>
          <a:ea typeface="MS PGothic" pitchFamily="34" charset="-128"/>
          <a:cs typeface="HelvNeue for IBM Light"/>
        </a:defRPr>
      </a:lvl3pPr>
      <a:lvl4pPr marL="74613" indent="-74613" algn="l" defTabSz="319088" rtl="0" eaLnBrk="0" fontAlgn="base" hangingPunct="0">
        <a:lnSpc>
          <a:spcPct val="150000"/>
        </a:lnSpc>
        <a:spcBef>
          <a:spcPct val="20000"/>
        </a:spcBef>
        <a:spcAft>
          <a:spcPct val="0"/>
        </a:spcAft>
        <a:buClr>
          <a:srgbClr val="39B2E7"/>
        </a:buClr>
        <a:buSzPct val="125000"/>
        <a:buFont typeface="Arial" charset="0"/>
        <a:buChar char="•"/>
        <a:defRPr sz="1200" kern="1200">
          <a:solidFill>
            <a:srgbClr val="6D6F71"/>
          </a:solidFill>
          <a:latin typeface="HelvNeue for IBM Light"/>
          <a:ea typeface="HelvNeue for IBM" charset="0"/>
          <a:cs typeface="HelvNeue for IBM Light"/>
        </a:defRPr>
      </a:lvl4pPr>
      <a:lvl5pPr marL="307975" indent="-144463" algn="l" defTabSz="319088" rtl="0" eaLnBrk="0" fontAlgn="base" hangingPunct="0">
        <a:lnSpc>
          <a:spcPct val="150000"/>
        </a:lnSpc>
        <a:spcBef>
          <a:spcPct val="20000"/>
        </a:spcBef>
        <a:spcAft>
          <a:spcPct val="0"/>
        </a:spcAft>
        <a:buClr>
          <a:srgbClr val="39B2E7"/>
        </a:buClr>
        <a:buFont typeface="Arial" charset="0"/>
        <a:buChar char="–"/>
        <a:defRPr sz="1200" kern="1200">
          <a:solidFill>
            <a:srgbClr val="6D6F71"/>
          </a:solidFill>
          <a:latin typeface="HelvNeue for IBM Light"/>
          <a:ea typeface="MS PGothic" pitchFamily="34" charset="-128"/>
          <a:cs typeface="HelvNeue for IBM Light"/>
        </a:defRPr>
      </a:lvl5pPr>
      <a:lvl6pPr marL="1767808" indent="-160710" algn="l" defTabSz="321419" rtl="0" eaLnBrk="1" latinLnBrk="0" hangingPunct="1">
        <a:spcBef>
          <a:spcPct val="20000"/>
        </a:spcBef>
        <a:buFont typeface="Arial"/>
        <a:buChar char="•"/>
        <a:defRPr sz="1400" kern="1200">
          <a:solidFill>
            <a:schemeClr val="tx1"/>
          </a:solidFill>
          <a:latin typeface="+mn-lt"/>
          <a:ea typeface="+mn-ea"/>
          <a:cs typeface="+mn-cs"/>
        </a:defRPr>
      </a:lvl6pPr>
      <a:lvl7pPr marL="2089229" indent="-160710" algn="l" defTabSz="321419" rtl="0" eaLnBrk="1" latinLnBrk="0" hangingPunct="1">
        <a:spcBef>
          <a:spcPct val="20000"/>
        </a:spcBef>
        <a:buFont typeface="Arial"/>
        <a:buChar char="•"/>
        <a:defRPr sz="1400" kern="1200">
          <a:solidFill>
            <a:schemeClr val="tx1"/>
          </a:solidFill>
          <a:latin typeface="+mn-lt"/>
          <a:ea typeface="+mn-ea"/>
          <a:cs typeface="+mn-cs"/>
        </a:defRPr>
      </a:lvl7pPr>
      <a:lvl8pPr marL="2410648" indent="-160710" algn="l" defTabSz="321419" rtl="0" eaLnBrk="1" latinLnBrk="0" hangingPunct="1">
        <a:spcBef>
          <a:spcPct val="20000"/>
        </a:spcBef>
        <a:buFont typeface="Arial"/>
        <a:buChar char="•"/>
        <a:defRPr sz="1400" kern="1200">
          <a:solidFill>
            <a:schemeClr val="tx1"/>
          </a:solidFill>
          <a:latin typeface="+mn-lt"/>
          <a:ea typeface="+mn-ea"/>
          <a:cs typeface="+mn-cs"/>
        </a:defRPr>
      </a:lvl8pPr>
      <a:lvl9pPr marL="2732068" indent="-160710" algn="l" defTabSz="321419"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21419" rtl="0" eaLnBrk="1" latinLnBrk="0" hangingPunct="1">
        <a:defRPr sz="1300" kern="1200">
          <a:solidFill>
            <a:schemeClr val="tx1"/>
          </a:solidFill>
          <a:latin typeface="+mn-lt"/>
          <a:ea typeface="+mn-ea"/>
          <a:cs typeface="+mn-cs"/>
        </a:defRPr>
      </a:lvl1pPr>
      <a:lvl2pPr marL="321419" algn="l" defTabSz="321419" rtl="0" eaLnBrk="1" latinLnBrk="0" hangingPunct="1">
        <a:defRPr sz="1300" kern="1200">
          <a:solidFill>
            <a:schemeClr val="tx1"/>
          </a:solidFill>
          <a:latin typeface="+mn-lt"/>
          <a:ea typeface="+mn-ea"/>
          <a:cs typeface="+mn-cs"/>
        </a:defRPr>
      </a:lvl2pPr>
      <a:lvl3pPr marL="642840" algn="l" defTabSz="321419" rtl="0" eaLnBrk="1" latinLnBrk="0" hangingPunct="1">
        <a:defRPr sz="1300" kern="1200">
          <a:solidFill>
            <a:schemeClr val="tx1"/>
          </a:solidFill>
          <a:latin typeface="+mn-lt"/>
          <a:ea typeface="+mn-ea"/>
          <a:cs typeface="+mn-cs"/>
        </a:defRPr>
      </a:lvl3pPr>
      <a:lvl4pPr marL="964259" algn="l" defTabSz="321419" rtl="0" eaLnBrk="1" latinLnBrk="0" hangingPunct="1">
        <a:defRPr sz="1300" kern="1200">
          <a:solidFill>
            <a:schemeClr val="tx1"/>
          </a:solidFill>
          <a:latin typeface="+mn-lt"/>
          <a:ea typeface="+mn-ea"/>
          <a:cs typeface="+mn-cs"/>
        </a:defRPr>
      </a:lvl4pPr>
      <a:lvl5pPr marL="1285679" algn="l" defTabSz="321419" rtl="0" eaLnBrk="1" latinLnBrk="0" hangingPunct="1">
        <a:defRPr sz="1300" kern="1200">
          <a:solidFill>
            <a:schemeClr val="tx1"/>
          </a:solidFill>
          <a:latin typeface="+mn-lt"/>
          <a:ea typeface="+mn-ea"/>
          <a:cs typeface="+mn-cs"/>
        </a:defRPr>
      </a:lvl5pPr>
      <a:lvl6pPr marL="1607099" algn="l" defTabSz="321419" rtl="0" eaLnBrk="1" latinLnBrk="0" hangingPunct="1">
        <a:defRPr sz="1300" kern="1200">
          <a:solidFill>
            <a:schemeClr val="tx1"/>
          </a:solidFill>
          <a:latin typeface="+mn-lt"/>
          <a:ea typeface="+mn-ea"/>
          <a:cs typeface="+mn-cs"/>
        </a:defRPr>
      </a:lvl6pPr>
      <a:lvl7pPr marL="1928519" algn="l" defTabSz="321419" rtl="0" eaLnBrk="1" latinLnBrk="0" hangingPunct="1">
        <a:defRPr sz="1300" kern="1200">
          <a:solidFill>
            <a:schemeClr val="tx1"/>
          </a:solidFill>
          <a:latin typeface="+mn-lt"/>
          <a:ea typeface="+mn-ea"/>
          <a:cs typeface="+mn-cs"/>
        </a:defRPr>
      </a:lvl7pPr>
      <a:lvl8pPr marL="2249938" algn="l" defTabSz="321419" rtl="0" eaLnBrk="1" latinLnBrk="0" hangingPunct="1">
        <a:defRPr sz="1300" kern="1200">
          <a:solidFill>
            <a:schemeClr val="tx1"/>
          </a:solidFill>
          <a:latin typeface="+mn-lt"/>
          <a:ea typeface="+mn-ea"/>
          <a:cs typeface="+mn-cs"/>
        </a:defRPr>
      </a:lvl8pPr>
      <a:lvl9pPr marL="2571358" algn="l" defTabSz="321419"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762000" y="1354259"/>
            <a:ext cx="6172200" cy="1172907"/>
          </a:xfrm>
          <a:prstGeom prst="rect">
            <a:avLst/>
          </a:prstGeom>
          <a:noFill/>
          <a:ln>
            <a:noFill/>
          </a:ln>
        </p:spPr>
        <p:txBody>
          <a:bodyPr vert="horz" wrap="square" lIns="64283" tIns="32142" rIns="64283" bIns="32142" numCol="1" anchor="t" anchorCtr="0" compatLnSpc="1">
            <a:prstTxWarp prst="textNoShape">
              <a:avLst/>
            </a:prstTxWarp>
            <a:spAutoFit/>
          </a:bodyPr>
          <a:lstStyle/>
          <a:p>
            <a:pPr lvl="0"/>
            <a:r>
              <a:rPr lang="en-US" dirty="0"/>
              <a:t>Click to edit Master title style</a:t>
            </a:r>
          </a:p>
        </p:txBody>
      </p:sp>
      <p:sp>
        <p:nvSpPr>
          <p:cNvPr id="58373" name="Text Placeholder 2"/>
          <p:cNvSpPr>
            <a:spLocks noGrp="1"/>
          </p:cNvSpPr>
          <p:nvPr>
            <p:ph type="body" idx="1"/>
          </p:nvPr>
        </p:nvSpPr>
        <p:spPr bwMode="auto">
          <a:xfrm>
            <a:off x="762017" y="3021678"/>
            <a:ext cx="7464425" cy="313593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4283" tIns="32142" rIns="64283" bIns="3214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Untitled-1.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7705726" y="6320368"/>
            <a:ext cx="822325" cy="1164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 Box 40"/>
          <p:cNvSpPr txBox="1">
            <a:spLocks noChangeArrowheads="1"/>
          </p:cNvSpPr>
          <p:nvPr userDrawn="1"/>
        </p:nvSpPr>
        <p:spPr bwMode="auto">
          <a:xfrm>
            <a:off x="8355014" y="6345995"/>
            <a:ext cx="339725" cy="107722"/>
          </a:xfrm>
          <a:prstGeom prst="rect">
            <a:avLst/>
          </a:prstGeom>
          <a:noFill/>
          <a:ln w="9525">
            <a:noFill/>
            <a:miter lim="800000"/>
            <a:headEnd/>
            <a:tailEnd/>
          </a:ln>
        </p:spPr>
        <p:txBody>
          <a:bodyPr lIns="0" tIns="0" rIns="0" bIns="0" anchor="b">
            <a:spAutoFit/>
          </a:bodyPr>
          <a:lstStyle>
            <a:lvl1pPr defTabSz="1306513" eaLnBrk="0" hangingPunct="0">
              <a:defRPr sz="2600">
                <a:solidFill>
                  <a:schemeClr val="tx1"/>
                </a:solidFill>
                <a:latin typeface="Arial" charset="0"/>
                <a:ea typeface="ＭＳ Ｐゴシック" charset="0"/>
                <a:cs typeface="Arial" charset="0"/>
              </a:defRPr>
            </a:lvl1pPr>
            <a:lvl2pPr marL="744538" indent="-285750" defTabSz="1306513" eaLnBrk="0" hangingPunct="0">
              <a:defRPr sz="2600">
                <a:solidFill>
                  <a:schemeClr val="tx1"/>
                </a:solidFill>
                <a:latin typeface="Arial" charset="0"/>
                <a:ea typeface="Arial" charset="0"/>
                <a:cs typeface="Arial" charset="0"/>
              </a:defRPr>
            </a:lvl2pPr>
            <a:lvl3pPr marL="1143000" indent="-228600" defTabSz="1306513" eaLnBrk="0" hangingPunct="0">
              <a:defRPr sz="2600">
                <a:solidFill>
                  <a:schemeClr val="tx1"/>
                </a:solidFill>
                <a:latin typeface="Arial" charset="0"/>
                <a:ea typeface="Arial" charset="0"/>
                <a:cs typeface="Arial" charset="0"/>
              </a:defRPr>
            </a:lvl3pPr>
            <a:lvl4pPr marL="1601788" indent="-230188" defTabSz="1306513" eaLnBrk="0" hangingPunct="0">
              <a:defRPr sz="2600">
                <a:solidFill>
                  <a:schemeClr val="tx1"/>
                </a:solidFill>
                <a:latin typeface="Arial" charset="0"/>
                <a:ea typeface="Arial" charset="0"/>
                <a:cs typeface="Arial" charset="0"/>
              </a:defRPr>
            </a:lvl4pPr>
            <a:lvl5pPr marL="2057400" indent="-230188" defTabSz="1306513" eaLnBrk="0" hangingPunct="0">
              <a:defRPr sz="2600">
                <a:solidFill>
                  <a:schemeClr val="tx1"/>
                </a:solidFill>
                <a:latin typeface="Arial" charset="0"/>
                <a:ea typeface="Arial" charset="0"/>
                <a:cs typeface="Arial" charset="0"/>
              </a:defRPr>
            </a:lvl5pPr>
            <a:lvl6pPr marL="2514600" indent="-230188" defTabSz="1306513" eaLnBrk="0" fontAlgn="base" hangingPunct="0">
              <a:spcBef>
                <a:spcPct val="0"/>
              </a:spcBef>
              <a:spcAft>
                <a:spcPct val="0"/>
              </a:spcAft>
              <a:defRPr sz="2600">
                <a:solidFill>
                  <a:schemeClr val="tx1"/>
                </a:solidFill>
                <a:latin typeface="Arial" charset="0"/>
                <a:ea typeface="Arial" charset="0"/>
                <a:cs typeface="Arial" charset="0"/>
              </a:defRPr>
            </a:lvl6pPr>
            <a:lvl7pPr marL="2971800" indent="-230188" defTabSz="1306513" eaLnBrk="0" fontAlgn="base" hangingPunct="0">
              <a:spcBef>
                <a:spcPct val="0"/>
              </a:spcBef>
              <a:spcAft>
                <a:spcPct val="0"/>
              </a:spcAft>
              <a:defRPr sz="2600">
                <a:solidFill>
                  <a:schemeClr val="tx1"/>
                </a:solidFill>
                <a:latin typeface="Arial" charset="0"/>
                <a:ea typeface="Arial" charset="0"/>
                <a:cs typeface="Arial" charset="0"/>
              </a:defRPr>
            </a:lvl7pPr>
            <a:lvl8pPr marL="3429000" indent="-230188" defTabSz="1306513" eaLnBrk="0" fontAlgn="base" hangingPunct="0">
              <a:spcBef>
                <a:spcPct val="0"/>
              </a:spcBef>
              <a:spcAft>
                <a:spcPct val="0"/>
              </a:spcAft>
              <a:defRPr sz="2600">
                <a:solidFill>
                  <a:schemeClr val="tx1"/>
                </a:solidFill>
                <a:latin typeface="Arial" charset="0"/>
                <a:ea typeface="Arial" charset="0"/>
                <a:cs typeface="Arial" charset="0"/>
              </a:defRPr>
            </a:lvl8pPr>
            <a:lvl9pPr marL="3886200" indent="-230188" defTabSz="1306513" eaLnBrk="0" fontAlgn="base" hangingPunct="0">
              <a:spcBef>
                <a:spcPct val="0"/>
              </a:spcBef>
              <a:spcAft>
                <a:spcPct val="0"/>
              </a:spcAft>
              <a:defRPr sz="2600">
                <a:solidFill>
                  <a:schemeClr val="tx1"/>
                </a:solidFill>
                <a:latin typeface="Arial" charset="0"/>
                <a:ea typeface="Arial" charset="0"/>
                <a:cs typeface="Arial" charset="0"/>
              </a:defRPr>
            </a:lvl9pPr>
          </a:lstStyle>
          <a:p>
            <a:pPr algn="r" eaLnBrk="1" fontAlgn="auto" hangingPunct="1">
              <a:spcBef>
                <a:spcPct val="50000"/>
              </a:spcBef>
              <a:spcAft>
                <a:spcPts val="0"/>
              </a:spcAft>
              <a:defRPr/>
            </a:pPr>
            <a:fld id="{925906A9-B419-BC4C-A57D-7D64BC38085E}" type="slidenum">
              <a:rPr lang="en-US" sz="700" smtClean="0">
                <a:solidFill>
                  <a:srgbClr val="000000"/>
                </a:solidFill>
              </a:rPr>
              <a:pPr algn="r" eaLnBrk="1" fontAlgn="auto" hangingPunct="1">
                <a:spcBef>
                  <a:spcPct val="50000"/>
                </a:spcBef>
                <a:spcAft>
                  <a:spcPts val="0"/>
                </a:spcAft>
                <a:defRPr/>
              </a:pPr>
              <a:t>‹#›</a:t>
            </a:fld>
            <a:endParaRPr lang="en-US" sz="700" dirty="0">
              <a:solidFill>
                <a:srgbClr val="000000"/>
              </a:solidFill>
            </a:endParaRPr>
          </a:p>
        </p:txBody>
      </p:sp>
      <p:pic>
        <p:nvPicPr>
          <p:cNvPr id="10" name="Picture 9"/>
          <p:cNvPicPr preferRelativeResize="0">
            <a:picLocks/>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447676" y="6235701"/>
            <a:ext cx="360363" cy="1926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0563013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1" r:id="rId10"/>
    <p:sldLayoutId id="2147483722" r:id="rId11"/>
    <p:sldLayoutId id="2147483723" r:id="rId12"/>
    <p:sldLayoutId id="2147483724" r:id="rId13"/>
  </p:sldLayoutIdLst>
  <p:hf hdr="0" ftr="0" dt="0"/>
  <p:txStyles>
    <p:titleStyle>
      <a:lvl1pPr algn="l" defTabSz="319088" rtl="0" eaLnBrk="0" fontAlgn="base" hangingPunct="0">
        <a:lnSpc>
          <a:spcPct val="90000"/>
        </a:lnSpc>
        <a:spcBef>
          <a:spcPct val="0"/>
        </a:spcBef>
        <a:spcAft>
          <a:spcPct val="0"/>
        </a:spcAft>
        <a:defRPr sz="4000" kern="1200" spc="-50">
          <a:solidFill>
            <a:srgbClr val="339C96"/>
          </a:solidFill>
          <a:latin typeface="HelvNeue for IBM Light"/>
          <a:ea typeface="MS PGothic" pitchFamily="34" charset="-128"/>
          <a:cs typeface="HelvNeue for IBM Light"/>
        </a:defRPr>
      </a:lvl1pPr>
      <a:lvl2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2pPr>
      <a:lvl3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3pPr>
      <a:lvl4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4pPr>
      <a:lvl5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5pPr>
      <a:lvl6pPr marL="32141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6pPr>
      <a:lvl7pPr marL="642840"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7pPr>
      <a:lvl8pPr marL="96425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8pPr>
      <a:lvl9pPr marL="128567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9pPr>
    </p:titleStyle>
    <p:bodyStyle>
      <a:lvl1pPr marL="342900" indent="-342900" algn="l" defTabSz="319088" rtl="0" eaLnBrk="0" fontAlgn="base" hangingPunct="0">
        <a:lnSpc>
          <a:spcPct val="150000"/>
        </a:lnSpc>
        <a:spcBef>
          <a:spcPts val="538"/>
        </a:spcBef>
        <a:spcAft>
          <a:spcPct val="0"/>
        </a:spcAft>
        <a:buFont typeface="Arial" charset="0"/>
        <a:defRPr sz="1200" kern="1200">
          <a:solidFill>
            <a:srgbClr val="6D6F71"/>
          </a:solidFill>
          <a:latin typeface="HelvNeue for IBM Light"/>
          <a:ea typeface="MS PGothic" pitchFamily="34" charset="-128"/>
          <a:cs typeface="HelvNeue for IBM Light"/>
        </a:defRPr>
      </a:lvl1pPr>
      <a:lvl2pPr marL="285750" indent="-285750" algn="l" defTabSz="319088" rtl="0" eaLnBrk="0" fontAlgn="base" hangingPunct="0">
        <a:lnSpc>
          <a:spcPct val="150000"/>
        </a:lnSpc>
        <a:spcBef>
          <a:spcPts val="1075"/>
        </a:spcBef>
        <a:spcAft>
          <a:spcPct val="0"/>
        </a:spcAft>
        <a:buClr>
          <a:srgbClr val="4FFAFF"/>
        </a:buClr>
        <a:buFont typeface="Arial" charset="0"/>
        <a:buChar char="•"/>
        <a:defRPr sz="1200" kern="1200">
          <a:solidFill>
            <a:srgbClr val="6D6F71"/>
          </a:solidFill>
          <a:latin typeface="HelvNeue for IBM Light"/>
          <a:ea typeface="MS PGothic" pitchFamily="34" charset="-128"/>
          <a:cs typeface="HelvNeue for IBM Light"/>
        </a:defRPr>
      </a:lvl2pPr>
      <a:lvl3pPr marL="1143000" indent="-228600" algn="l" defTabSz="319088" rtl="0" eaLnBrk="0" fontAlgn="base" hangingPunct="0">
        <a:lnSpc>
          <a:spcPct val="150000"/>
        </a:lnSpc>
        <a:spcBef>
          <a:spcPts val="900"/>
        </a:spcBef>
        <a:spcAft>
          <a:spcPct val="0"/>
        </a:spcAft>
        <a:buClr>
          <a:srgbClr val="4FFAFF"/>
        </a:buClr>
        <a:defRPr lang="en-US" sz="1200" kern="1200" dirty="0">
          <a:solidFill>
            <a:srgbClr val="6D6F71"/>
          </a:solidFill>
          <a:latin typeface="HelvNeue for IBM Light"/>
          <a:ea typeface="MS PGothic" pitchFamily="34" charset="-128"/>
          <a:cs typeface="HelvNeue for IBM Light"/>
        </a:defRPr>
      </a:lvl3pPr>
      <a:lvl4pPr marL="74613" indent="-74613" algn="l" defTabSz="319088" rtl="0" eaLnBrk="0" fontAlgn="base" hangingPunct="0">
        <a:lnSpc>
          <a:spcPct val="150000"/>
        </a:lnSpc>
        <a:spcBef>
          <a:spcPct val="20000"/>
        </a:spcBef>
        <a:spcAft>
          <a:spcPct val="0"/>
        </a:spcAft>
        <a:buClr>
          <a:srgbClr val="39B2E7"/>
        </a:buClr>
        <a:buSzPct val="125000"/>
        <a:buFont typeface="Arial" charset="0"/>
        <a:buChar char="•"/>
        <a:defRPr sz="1200" kern="1200">
          <a:solidFill>
            <a:srgbClr val="6D6F71"/>
          </a:solidFill>
          <a:latin typeface="HelvNeue for IBM Light"/>
          <a:ea typeface="HelvNeue for IBM" charset="0"/>
          <a:cs typeface="HelvNeue for IBM Light"/>
        </a:defRPr>
      </a:lvl4pPr>
      <a:lvl5pPr marL="307975" indent="-144463" algn="l" defTabSz="319088" rtl="0" eaLnBrk="0" fontAlgn="base" hangingPunct="0">
        <a:lnSpc>
          <a:spcPct val="150000"/>
        </a:lnSpc>
        <a:spcBef>
          <a:spcPct val="20000"/>
        </a:spcBef>
        <a:spcAft>
          <a:spcPct val="0"/>
        </a:spcAft>
        <a:buClr>
          <a:srgbClr val="39B2E7"/>
        </a:buClr>
        <a:buFont typeface="Arial" charset="0"/>
        <a:buChar char="–"/>
        <a:defRPr sz="1200" kern="1200">
          <a:solidFill>
            <a:srgbClr val="6D6F71"/>
          </a:solidFill>
          <a:latin typeface="HelvNeue for IBM Light"/>
          <a:ea typeface="MS PGothic" pitchFamily="34" charset="-128"/>
          <a:cs typeface="HelvNeue for IBM Light"/>
        </a:defRPr>
      </a:lvl5pPr>
      <a:lvl6pPr marL="1767808" indent="-160710" algn="l" defTabSz="321419" rtl="0" eaLnBrk="1" latinLnBrk="0" hangingPunct="1">
        <a:spcBef>
          <a:spcPct val="20000"/>
        </a:spcBef>
        <a:buFont typeface="Arial"/>
        <a:buChar char="•"/>
        <a:defRPr sz="1400" kern="1200">
          <a:solidFill>
            <a:schemeClr val="tx1"/>
          </a:solidFill>
          <a:latin typeface="+mn-lt"/>
          <a:ea typeface="+mn-ea"/>
          <a:cs typeface="+mn-cs"/>
        </a:defRPr>
      </a:lvl6pPr>
      <a:lvl7pPr marL="2089229" indent="-160710" algn="l" defTabSz="321419" rtl="0" eaLnBrk="1" latinLnBrk="0" hangingPunct="1">
        <a:spcBef>
          <a:spcPct val="20000"/>
        </a:spcBef>
        <a:buFont typeface="Arial"/>
        <a:buChar char="•"/>
        <a:defRPr sz="1400" kern="1200">
          <a:solidFill>
            <a:schemeClr val="tx1"/>
          </a:solidFill>
          <a:latin typeface="+mn-lt"/>
          <a:ea typeface="+mn-ea"/>
          <a:cs typeface="+mn-cs"/>
        </a:defRPr>
      </a:lvl7pPr>
      <a:lvl8pPr marL="2410648" indent="-160710" algn="l" defTabSz="321419" rtl="0" eaLnBrk="1" latinLnBrk="0" hangingPunct="1">
        <a:spcBef>
          <a:spcPct val="20000"/>
        </a:spcBef>
        <a:buFont typeface="Arial"/>
        <a:buChar char="•"/>
        <a:defRPr sz="1400" kern="1200">
          <a:solidFill>
            <a:schemeClr val="tx1"/>
          </a:solidFill>
          <a:latin typeface="+mn-lt"/>
          <a:ea typeface="+mn-ea"/>
          <a:cs typeface="+mn-cs"/>
        </a:defRPr>
      </a:lvl8pPr>
      <a:lvl9pPr marL="2732068" indent="-160710" algn="l" defTabSz="321419"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21419" rtl="0" eaLnBrk="1" latinLnBrk="0" hangingPunct="1">
        <a:defRPr sz="1300" kern="1200">
          <a:solidFill>
            <a:schemeClr val="tx1"/>
          </a:solidFill>
          <a:latin typeface="+mn-lt"/>
          <a:ea typeface="+mn-ea"/>
          <a:cs typeface="+mn-cs"/>
        </a:defRPr>
      </a:lvl1pPr>
      <a:lvl2pPr marL="321419" algn="l" defTabSz="321419" rtl="0" eaLnBrk="1" latinLnBrk="0" hangingPunct="1">
        <a:defRPr sz="1300" kern="1200">
          <a:solidFill>
            <a:schemeClr val="tx1"/>
          </a:solidFill>
          <a:latin typeface="+mn-lt"/>
          <a:ea typeface="+mn-ea"/>
          <a:cs typeface="+mn-cs"/>
        </a:defRPr>
      </a:lvl2pPr>
      <a:lvl3pPr marL="642840" algn="l" defTabSz="321419" rtl="0" eaLnBrk="1" latinLnBrk="0" hangingPunct="1">
        <a:defRPr sz="1300" kern="1200">
          <a:solidFill>
            <a:schemeClr val="tx1"/>
          </a:solidFill>
          <a:latin typeface="+mn-lt"/>
          <a:ea typeface="+mn-ea"/>
          <a:cs typeface="+mn-cs"/>
        </a:defRPr>
      </a:lvl3pPr>
      <a:lvl4pPr marL="964259" algn="l" defTabSz="321419" rtl="0" eaLnBrk="1" latinLnBrk="0" hangingPunct="1">
        <a:defRPr sz="1300" kern="1200">
          <a:solidFill>
            <a:schemeClr val="tx1"/>
          </a:solidFill>
          <a:latin typeface="+mn-lt"/>
          <a:ea typeface="+mn-ea"/>
          <a:cs typeface="+mn-cs"/>
        </a:defRPr>
      </a:lvl4pPr>
      <a:lvl5pPr marL="1285679" algn="l" defTabSz="321419" rtl="0" eaLnBrk="1" latinLnBrk="0" hangingPunct="1">
        <a:defRPr sz="1300" kern="1200">
          <a:solidFill>
            <a:schemeClr val="tx1"/>
          </a:solidFill>
          <a:latin typeface="+mn-lt"/>
          <a:ea typeface="+mn-ea"/>
          <a:cs typeface="+mn-cs"/>
        </a:defRPr>
      </a:lvl5pPr>
      <a:lvl6pPr marL="1607099" algn="l" defTabSz="321419" rtl="0" eaLnBrk="1" latinLnBrk="0" hangingPunct="1">
        <a:defRPr sz="1300" kern="1200">
          <a:solidFill>
            <a:schemeClr val="tx1"/>
          </a:solidFill>
          <a:latin typeface="+mn-lt"/>
          <a:ea typeface="+mn-ea"/>
          <a:cs typeface="+mn-cs"/>
        </a:defRPr>
      </a:lvl6pPr>
      <a:lvl7pPr marL="1928519" algn="l" defTabSz="321419" rtl="0" eaLnBrk="1" latinLnBrk="0" hangingPunct="1">
        <a:defRPr sz="1300" kern="1200">
          <a:solidFill>
            <a:schemeClr val="tx1"/>
          </a:solidFill>
          <a:latin typeface="+mn-lt"/>
          <a:ea typeface="+mn-ea"/>
          <a:cs typeface="+mn-cs"/>
        </a:defRPr>
      </a:lvl7pPr>
      <a:lvl8pPr marL="2249938" algn="l" defTabSz="321419" rtl="0" eaLnBrk="1" latinLnBrk="0" hangingPunct="1">
        <a:defRPr sz="1300" kern="1200">
          <a:solidFill>
            <a:schemeClr val="tx1"/>
          </a:solidFill>
          <a:latin typeface="+mn-lt"/>
          <a:ea typeface="+mn-ea"/>
          <a:cs typeface="+mn-cs"/>
        </a:defRPr>
      </a:lvl8pPr>
      <a:lvl9pPr marL="2571358" algn="l" defTabSz="321419" rtl="0" eaLnBrk="1" latinLnBrk="0" hangingPunct="1">
        <a:defRPr sz="13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68226"/>
            <a:ext cx="4114800" cy="5988135"/>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4800600" y="256034"/>
            <a:ext cx="4114800" cy="6000327"/>
          </a:xfrm>
          <a:prstGeom prst="rect">
            <a:avLst/>
          </a:prstGeom>
        </p:spPr>
        <p:txBody>
          <a:bodyPr vert="horz" lIns="0" tIns="0" rIns="0" bIns="0" rtlCol="0">
            <a:noAutofit/>
          </a:body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lide Number Placeholder 6"/>
          <p:cNvSpPr>
            <a:spLocks noGrp="1"/>
          </p:cNvSpPr>
          <p:nvPr>
            <p:ph type="sldNum" sz="quarter" idx="4"/>
          </p:nvPr>
        </p:nvSpPr>
        <p:spPr>
          <a:xfrm>
            <a:off x="6858000" y="6435307"/>
            <a:ext cx="2057400" cy="182880"/>
          </a:xfrm>
          <a:prstGeom prst="rect">
            <a:avLst/>
          </a:prstGeom>
        </p:spPr>
        <p:txBody>
          <a:bodyPr vert="horz" lIns="0" tIns="0" rIns="0" bIns="0" rtlCol="0" anchor="ctr"/>
          <a:lstStyle>
            <a:lvl1pPr algn="r">
              <a:defRPr sz="600" b="0" i="0" baseline="0">
                <a:solidFill>
                  <a:schemeClr val="tx1"/>
                </a:solidFill>
                <a:latin typeface="Arial" charset="0"/>
                <a:ea typeface="Arial" charset="0"/>
                <a:cs typeface="Arial" charset="0"/>
              </a:defRPr>
            </a:lvl1pPr>
          </a:lstStyle>
          <a:p>
            <a:fld id="{D0BE6F14-FF48-0F4F-A8AA-2E3F25371E4A}" type="slidenum">
              <a:rPr lang="en-US" smtClean="0"/>
              <a:pPr/>
              <a:t>‹#›</a:t>
            </a:fld>
            <a:endParaRPr lang="en-US" dirty="0"/>
          </a:p>
        </p:txBody>
      </p:sp>
      <p:sp>
        <p:nvSpPr>
          <p:cNvPr id="9" name="Footer Placeholder 8"/>
          <p:cNvSpPr>
            <a:spLocks noGrp="1"/>
          </p:cNvSpPr>
          <p:nvPr>
            <p:ph type="ftr" sz="quarter" idx="3"/>
          </p:nvPr>
        </p:nvSpPr>
        <p:spPr>
          <a:xfrm>
            <a:off x="228600" y="6435307"/>
            <a:ext cx="6400800" cy="182880"/>
          </a:xfrm>
          <a:prstGeom prst="rect">
            <a:avLst/>
          </a:prstGeom>
        </p:spPr>
        <p:txBody>
          <a:bodyPr vert="horz" lIns="0" tIns="0" rIns="0" bIns="0" rtlCol="0" anchor="ctr"/>
          <a:lstStyle>
            <a:lvl1pPr algn="l">
              <a:defRPr sz="600" b="0" i="0" baseline="0">
                <a:solidFill>
                  <a:schemeClr val="tx1"/>
                </a:solidFill>
                <a:latin typeface="Arial" charset="0"/>
                <a:ea typeface="Arial" charset="0"/>
                <a:cs typeface="Arial" charset="0"/>
              </a:defRPr>
            </a:lvl1pPr>
          </a:lstStyle>
          <a:p>
            <a:r>
              <a:rPr lang="de-DE" dirty="0"/>
              <a:t>IBM Cloud / DOC ID / </a:t>
            </a:r>
            <a:r>
              <a:rPr lang="de-DE" dirty="0" err="1"/>
              <a:t>Month</a:t>
            </a:r>
            <a:r>
              <a:rPr lang="de-DE" dirty="0"/>
              <a:t> XX, 2018 / © 2018 IBM Corporation</a:t>
            </a:r>
            <a:endParaRPr lang="en-US" dirty="0"/>
          </a:p>
        </p:txBody>
      </p:sp>
    </p:spTree>
    <p:extLst>
      <p:ext uri="{BB962C8B-B14F-4D97-AF65-F5344CB8AC3E}">
        <p14:creationId xmlns:p14="http://schemas.microsoft.com/office/powerpoint/2010/main" val="190330004"/>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 id="2147483749" r:id="rId24"/>
    <p:sldLayoutId id="2147483750" r:id="rId25"/>
    <p:sldLayoutId id="2147483751" r:id="rId26"/>
    <p:sldLayoutId id="2147483752" r:id="rId27"/>
    <p:sldLayoutId id="2147483753" r:id="rId28"/>
    <p:sldLayoutId id="2147483754" r:id="rId29"/>
    <p:sldLayoutId id="2147483755" r:id="rId30"/>
    <p:sldLayoutId id="2147483756" r:id="rId31"/>
    <p:sldLayoutId id="2147483757" r:id="rId32"/>
    <p:sldLayoutId id="2147483758" r:id="rId33"/>
    <p:sldLayoutId id="2147483759" r:id="rId34"/>
    <p:sldLayoutId id="2147483760" r:id="rId35"/>
  </p:sldLayoutIdLst>
  <p:hf hdr="0" dt="0"/>
  <p:txStyles>
    <p:titleStyle>
      <a:lvl1pPr algn="l" defTabSz="457189" rtl="0" eaLnBrk="1" latinLnBrk="0" hangingPunct="1">
        <a:lnSpc>
          <a:spcPct val="90000"/>
        </a:lnSpc>
        <a:spcBef>
          <a:spcPct val="0"/>
        </a:spcBef>
        <a:buNone/>
        <a:defRPr sz="2400" b="0" i="0" kern="1200">
          <a:solidFill>
            <a:schemeClr val="tx1"/>
          </a:solidFill>
          <a:latin typeface="Arial" charset="0"/>
          <a:ea typeface="Arial" charset="0"/>
          <a:cs typeface="Arial" charset="0"/>
        </a:defRPr>
      </a:lvl1pPr>
    </p:titleStyle>
    <p:bodyStyle>
      <a:lvl1pPr marL="0" indent="0" algn="l" defTabSz="457189" rtl="0" eaLnBrk="1" latinLnBrk="0" hangingPunct="1">
        <a:lnSpc>
          <a:spcPct val="100000"/>
        </a:lnSpc>
        <a:spcBef>
          <a:spcPts val="1100"/>
        </a:spcBef>
        <a:buFont typeface="Arial"/>
        <a:buNone/>
        <a:defRPr sz="1400" b="0" i="0" kern="1200">
          <a:solidFill>
            <a:schemeClr val="tx1"/>
          </a:solidFill>
          <a:latin typeface="Arial" charset="0"/>
          <a:ea typeface="Arial" charset="0"/>
          <a:cs typeface="Arial" charset="0"/>
        </a:defRPr>
      </a:lvl1pPr>
      <a:lvl2pPr marL="173034" indent="-173034" algn="l" defTabSz="457189" rtl="0" eaLnBrk="1" latinLnBrk="0" hangingPunct="1">
        <a:lnSpc>
          <a:spcPct val="100000"/>
        </a:lnSpc>
        <a:spcBef>
          <a:spcPts val="1100"/>
        </a:spcBef>
        <a:spcAft>
          <a:spcPts val="0"/>
        </a:spcAft>
        <a:buFont typeface="Arial"/>
        <a:buChar char="–"/>
        <a:defRPr sz="1400" b="0" i="0" kern="1200">
          <a:solidFill>
            <a:schemeClr val="tx1"/>
          </a:solidFill>
          <a:latin typeface="Arial" charset="0"/>
          <a:ea typeface="Arial" charset="0"/>
          <a:cs typeface="Arial" charset="0"/>
        </a:defRPr>
      </a:lvl2pPr>
      <a:lvl3pPr marL="396865" indent="-173034" algn="l" defTabSz="457189" rtl="0" eaLnBrk="1" latinLnBrk="0" hangingPunct="1">
        <a:lnSpc>
          <a:spcPct val="100000"/>
        </a:lnSpc>
        <a:spcBef>
          <a:spcPts val="1100"/>
        </a:spcBef>
        <a:spcAft>
          <a:spcPts val="0"/>
        </a:spcAft>
        <a:buFont typeface="Arial"/>
        <a:buChar char="•"/>
        <a:defRPr sz="1400" b="0" i="0" kern="1200">
          <a:solidFill>
            <a:schemeClr val="tx1"/>
          </a:solidFill>
          <a:latin typeface="Arial" charset="0"/>
          <a:ea typeface="Arial" charset="0"/>
          <a:cs typeface="Arial" charset="0"/>
        </a:defRPr>
      </a:lvl3pPr>
      <a:lvl4pPr marL="625460" indent="-168271" algn="l" defTabSz="457189" rtl="0" eaLnBrk="1" latinLnBrk="0" hangingPunct="1">
        <a:lnSpc>
          <a:spcPct val="100000"/>
        </a:lnSpc>
        <a:spcBef>
          <a:spcPts val="1100"/>
        </a:spcBef>
        <a:spcAft>
          <a:spcPts val="0"/>
        </a:spcAft>
        <a:buFont typeface="Arial"/>
        <a:buChar char="–"/>
        <a:defRPr sz="1400" b="0" i="0" kern="1200">
          <a:solidFill>
            <a:schemeClr val="tx1"/>
          </a:solidFill>
          <a:latin typeface="Arial" charset="0"/>
          <a:ea typeface="Arial" charset="0"/>
          <a:cs typeface="Arial" charset="0"/>
        </a:defRPr>
      </a:lvl4pPr>
      <a:lvl5pPr marL="803255" indent="-173034" algn="l" defTabSz="457189" rtl="0" eaLnBrk="1" latinLnBrk="0" hangingPunct="1">
        <a:lnSpc>
          <a:spcPct val="100000"/>
        </a:lnSpc>
        <a:spcBef>
          <a:spcPts val="1100"/>
        </a:spcBef>
        <a:spcAft>
          <a:spcPts val="0"/>
        </a:spcAft>
        <a:buFont typeface="Arial"/>
        <a:buChar char="»"/>
        <a:defRPr sz="1400" b="0" i="0" kern="1200">
          <a:solidFill>
            <a:schemeClr val="tx1"/>
          </a:solidFill>
          <a:latin typeface="Arial" charset="0"/>
          <a:ea typeface="Arial" charset="0"/>
          <a:cs typeface="Arial" charset="0"/>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96">
          <p15:clr>
            <a:srgbClr val="F26B43"/>
          </p15:clr>
        </p15:guide>
        <p15:guide id="2" orient="horz" pos="1619">
          <p15:clr>
            <a:srgbClr val="F26B43"/>
          </p15:clr>
        </p15:guide>
        <p15:guide id="3" orient="horz" pos="1216">
          <p15:clr>
            <a:srgbClr val="F26B43"/>
          </p15:clr>
        </p15:guide>
        <p15:guide id="5" orient="horz" pos="813">
          <p15:clr>
            <a:srgbClr val="F26B43"/>
          </p15:clr>
        </p15:guide>
        <p15:guide id="7" orient="horz" pos="2022">
          <p15:clr>
            <a:srgbClr val="F26B43"/>
          </p15:clr>
        </p15:guide>
        <p15:guide id="8" orient="horz" pos="2426">
          <p15:clr>
            <a:srgbClr val="F26B43"/>
          </p15:clr>
        </p15:guide>
        <p15:guide id="9" orient="horz" pos="2829">
          <p15:clr>
            <a:srgbClr val="F26B43"/>
          </p15:clr>
        </p15:guide>
        <p15:guide id="11" pos="2880">
          <p15:clr>
            <a:srgbClr val="F26B43"/>
          </p15:clr>
        </p15:guide>
        <p15:guide id="13" pos="2736">
          <p15:clr>
            <a:srgbClr val="F26B43"/>
          </p15:clr>
        </p15:guide>
        <p15:guide id="15" pos="1584">
          <p15:clr>
            <a:srgbClr val="F26B43"/>
          </p15:clr>
        </p15:guide>
        <p15:guide id="17" pos="1440">
          <p15:clr>
            <a:srgbClr val="F26B43"/>
          </p15:clr>
        </p15:guide>
        <p15:guide id="20" pos="3024">
          <p15:clr>
            <a:srgbClr val="F26B43"/>
          </p15:clr>
        </p15:guide>
        <p15:guide id="22" pos="4320">
          <p15:clr>
            <a:srgbClr val="F26B43"/>
          </p15:clr>
        </p15:guide>
        <p15:guide id="24" pos="144">
          <p15:clr>
            <a:srgbClr val="F26B43"/>
          </p15:clr>
        </p15:guide>
        <p15:guide id="26" pos="5616">
          <p15:clr>
            <a:srgbClr val="F26B43"/>
          </p15:clr>
        </p15:guide>
        <p15:guide id="27" orient="horz" pos="142">
          <p15:clr>
            <a:srgbClr val="F26B43"/>
          </p15:clr>
        </p15:guide>
        <p15:guide id="31" pos="4176">
          <p15:clr>
            <a:srgbClr val="F26B43"/>
          </p15:clr>
        </p15:guide>
        <p15:guide id="32" pos="4464">
          <p15:clr>
            <a:srgbClr val="F26B43"/>
          </p15:clr>
        </p15:guide>
        <p15:guide id="34" orient="horz" pos="3098">
          <p15:clr>
            <a:srgbClr val="F26B43"/>
          </p15:clr>
        </p15:guide>
        <p15:guide id="35" orient="horz" pos="420">
          <p15:clr>
            <a:srgbClr val="F26B43"/>
          </p15:clr>
        </p15:guide>
        <p15:guide id="36" orient="horz" pos="73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5.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xml"/><Relationship Id="rId1" Type="http://schemas.openxmlformats.org/officeDocument/2006/relationships/slideLayout" Target="../slideLayouts/slideLayout20.xml"/><Relationship Id="rId4" Type="http://schemas.openxmlformats.org/officeDocument/2006/relationships/hyperlink" Target="https://www.ibm.com/developerworks/community/wikis/home?lang=en#!/wiki/Cloud%20Delivery%20Services%20-%20Maximo%20and%20TRIRIGA/page/4.1%20Architectu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sk-zjRfXSk" TargetMode="External"/><Relationship Id="rId2" Type="http://schemas.openxmlformats.org/officeDocument/2006/relationships/hyperlink" Target="https://www.youtube.com/watch?v=U1ROjNxTcqQ" TargetMode="Externa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hyperlink" Target="https://www.ibm.com/common/ssi/cgi-bin/ssialias?htmlfid=KUJ12466USEN&amp;" TargetMode="External"/><Relationship Id="rId2" Type="http://schemas.openxmlformats.org/officeDocument/2006/relationships/hyperlink" Target="https://www.ibm.com/common/ssi/cgi-bin/ssialias?htmlfid=KUJ12445USEN&amp;" TargetMode="External"/><Relationship Id="rId1" Type="http://schemas.openxmlformats.org/officeDocument/2006/relationships/slideLayout" Target="../slideLayouts/slideLayout15.xml"/><Relationship Id="rId4" Type="http://schemas.openxmlformats.org/officeDocument/2006/relationships/hyperlink" Target="https://www.ibm.com/common/ssi/cgi-bin/ssialias?htmlfid=KUJ12467USEN&amp;" TargetMode="External"/></Relationships>
</file>

<file path=ppt/slides/_rels/slide28.xml.rels><?xml version="1.0" encoding="UTF-8" standalone="yes"?>
<Relationships xmlns="http://schemas.openxmlformats.org/package/2006/relationships"><Relationship Id="rId2" Type="http://schemas.openxmlformats.org/officeDocument/2006/relationships/hyperlink" Target="https://www.ibm.com/developerworks/community/wikis/home?lang=en#!/wiki/Cloud%20Delivery%20Services%20-%20Maximo%20and%20TRIRIGA/page/Security" TargetMode="Externa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ibm.com/developerworks/community/wikis/home?lang=en#!/wiki/Cloud%20Delivery%20Services%20-%20Maximo%20and%20TRIRIGA/page/Welcome%20to%20Cloud%20Delivery%20Services%20(CD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 Id="rId4" Type="http://schemas.openxmlformats.org/officeDocument/2006/relationships/image" Target="../media/image51.png"/></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mailto:donw@us.ibm.com" TargetMode="External"/><Relationship Id="rId2" Type="http://schemas.openxmlformats.org/officeDocument/2006/relationships/hyperlink" Target="mailto:Michael.Cookson@ibm.com" TargetMode="External"/><Relationship Id="rId1" Type="http://schemas.openxmlformats.org/officeDocument/2006/relationships/slideLayout" Target="../slideLayouts/slideLayout15.xml"/><Relationship Id="rId4" Type="http://schemas.openxmlformats.org/officeDocument/2006/relationships/hyperlink" Target="https://www.ibm.com/developerworks/community/wikis/home?lang=en#!/wiki/Cloud%20Delivery%20Services%20-%20Maximo%20and%20TRIRIGA/page/Welcome%20to%20Cloud%20Delivery%20Services%20(CDS)"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9.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jpeg"/><Relationship Id="rId2" Type="http://schemas.openxmlformats.org/officeDocument/2006/relationships/image" Target="../media/image14.png"/><Relationship Id="rId16" Type="http://schemas.openxmlformats.org/officeDocument/2006/relationships/image" Target="../media/image28.png"/><Relationship Id="rId1" Type="http://schemas.openxmlformats.org/officeDocument/2006/relationships/slideLayout" Target="../slideLayouts/slideLayout15.xml"/><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pn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857247"/>
            <a:ext cx="9144000" cy="5143500"/>
          </a:xfrm>
          <a:prstGeom prst="rect">
            <a:avLst/>
          </a:prstGeom>
          <a:solidFill>
            <a:schemeClr val="tx2">
              <a:lumMod val="50000"/>
              <a:alpha val="6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Right Triangle 36"/>
          <p:cNvSpPr/>
          <p:nvPr/>
        </p:nvSpPr>
        <p:spPr>
          <a:xfrm rot="5400000">
            <a:off x="3574212" y="-2716962"/>
            <a:ext cx="1995577" cy="9144000"/>
          </a:xfrm>
          <a:prstGeom prst="rtTriangle">
            <a:avLst/>
          </a:prstGeom>
          <a:solidFill>
            <a:schemeClr val="accent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Triangle 3"/>
          <p:cNvSpPr/>
          <p:nvPr/>
        </p:nvSpPr>
        <p:spPr>
          <a:xfrm rot="5400000">
            <a:off x="2638424" y="-1781176"/>
            <a:ext cx="3790952" cy="9067803"/>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Freeform 21"/>
          <p:cNvSpPr/>
          <p:nvPr/>
        </p:nvSpPr>
        <p:spPr>
          <a:xfrm>
            <a:off x="-3" y="4760595"/>
            <a:ext cx="9144003" cy="1240153"/>
          </a:xfrm>
          <a:custGeom>
            <a:avLst/>
            <a:gdLst>
              <a:gd name="connsiteX0" fmla="*/ 9144002 w 9144003"/>
              <a:gd name="connsiteY0" fmla="*/ 0 h 1737360"/>
              <a:gd name="connsiteX1" fmla="*/ 9144002 w 9144003"/>
              <a:gd name="connsiteY1" fmla="*/ 935355 h 1737360"/>
              <a:gd name="connsiteX2" fmla="*/ 9144003 w 9144003"/>
              <a:gd name="connsiteY2" fmla="*/ 935355 h 1737360"/>
              <a:gd name="connsiteX3" fmla="*/ 9144003 w 9144003"/>
              <a:gd name="connsiteY3" fmla="*/ 1737360 h 1737360"/>
              <a:gd name="connsiteX4" fmla="*/ 1 w 9144003"/>
              <a:gd name="connsiteY4" fmla="*/ 1737360 h 1737360"/>
              <a:gd name="connsiteX5" fmla="*/ 1 w 9144003"/>
              <a:gd name="connsiteY5" fmla="*/ 935356 h 1737360"/>
              <a:gd name="connsiteX6" fmla="*/ 0 w 9144003"/>
              <a:gd name="connsiteY6" fmla="*/ 935356 h 1737360"/>
              <a:gd name="connsiteX7" fmla="*/ 1 w 9144003"/>
              <a:gd name="connsiteY7" fmla="*/ 935356 h 1737360"/>
              <a:gd name="connsiteX8" fmla="*/ 1 w 9144003"/>
              <a:gd name="connsiteY8" fmla="*/ 935355 h 1737360"/>
              <a:gd name="connsiteX9" fmla="*/ 5 w 9144003"/>
              <a:gd name="connsiteY9" fmla="*/ 935355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3" h="1737360">
                <a:moveTo>
                  <a:pt x="9144002" y="0"/>
                </a:moveTo>
                <a:lnTo>
                  <a:pt x="9144002" y="935355"/>
                </a:lnTo>
                <a:lnTo>
                  <a:pt x="9144003" y="935355"/>
                </a:lnTo>
                <a:lnTo>
                  <a:pt x="9144003" y="1737360"/>
                </a:lnTo>
                <a:lnTo>
                  <a:pt x="1" y="1737360"/>
                </a:lnTo>
                <a:lnTo>
                  <a:pt x="1" y="935356"/>
                </a:lnTo>
                <a:lnTo>
                  <a:pt x="0" y="935356"/>
                </a:lnTo>
                <a:lnTo>
                  <a:pt x="1" y="935356"/>
                </a:lnTo>
                <a:lnTo>
                  <a:pt x="1" y="935355"/>
                </a:lnTo>
                <a:lnTo>
                  <a:pt x="5" y="935355"/>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4931879" y="5215919"/>
            <a:ext cx="3932088" cy="400110"/>
          </a:xfrm>
          <a:prstGeom prst="rect">
            <a:avLst/>
          </a:prstGeom>
        </p:spPr>
        <p:txBody>
          <a:bodyPr wrap="square">
            <a:spAutoFit/>
          </a:bodyPr>
          <a:lstStyle/>
          <a:p>
            <a:pPr algn="r"/>
            <a:r>
              <a:rPr lang="en-US" sz="2000" dirty="0">
                <a:solidFill>
                  <a:srgbClr val="4B4B4B"/>
                </a:solidFill>
                <a:latin typeface="Calibri Light" panose="020F0302020204030204" pitchFamily="34" charset="0"/>
                <a:cs typeface="Raleway"/>
              </a:rPr>
              <a:t>Offering Overview</a:t>
            </a:r>
          </a:p>
        </p:txBody>
      </p:sp>
      <p:pic>
        <p:nvPicPr>
          <p:cNvPr id="3" name="Picture 2">
            <a:extLst>
              <a:ext uri="{FF2B5EF4-FFF2-40B4-BE49-F238E27FC236}">
                <a16:creationId xmlns:a16="http://schemas.microsoft.com/office/drawing/2014/main" id="{0E13A9D5-FBAF-4026-A582-0EFB289050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128633"/>
            <a:ext cx="2000250" cy="1143000"/>
          </a:xfrm>
          <a:prstGeom prst="rect">
            <a:avLst/>
          </a:prstGeom>
        </p:spPr>
      </p:pic>
      <p:sp>
        <p:nvSpPr>
          <p:cNvPr id="11" name="Rectangle 10">
            <a:extLst>
              <a:ext uri="{FF2B5EF4-FFF2-40B4-BE49-F238E27FC236}">
                <a16:creationId xmlns:a16="http://schemas.microsoft.com/office/drawing/2014/main" id="{6785BB5B-9CC5-4E38-8373-B57110650FDD}"/>
              </a:ext>
            </a:extLst>
          </p:cNvPr>
          <p:cNvSpPr/>
          <p:nvPr/>
        </p:nvSpPr>
        <p:spPr>
          <a:xfrm>
            <a:off x="1513982" y="1430981"/>
            <a:ext cx="5399492" cy="584775"/>
          </a:xfrm>
          <a:prstGeom prst="rect">
            <a:avLst/>
          </a:prstGeom>
        </p:spPr>
        <p:txBody>
          <a:bodyPr wrap="square">
            <a:spAutoFit/>
          </a:bodyPr>
          <a:lstStyle/>
          <a:p>
            <a:r>
              <a:rPr lang="en-US" sz="3200" b="1" dirty="0">
                <a:solidFill>
                  <a:schemeClr val="tx1"/>
                </a:solidFill>
                <a:latin typeface="Raleway"/>
                <a:cs typeface="Raleway"/>
              </a:rPr>
              <a:t>IBM Maximo EAM SaaS Flex</a:t>
            </a:r>
            <a:endParaRPr lang="en-US" sz="3200" b="1" dirty="0">
              <a:latin typeface="Raleway"/>
              <a:cs typeface="Raleway"/>
            </a:endParaRPr>
          </a:p>
        </p:txBody>
      </p:sp>
    </p:spTree>
    <p:extLst>
      <p:ext uri="{BB962C8B-B14F-4D97-AF65-F5344CB8AC3E}">
        <p14:creationId xmlns:p14="http://schemas.microsoft.com/office/powerpoint/2010/main" val="59094013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293" y="134208"/>
            <a:ext cx="8761413" cy="400111"/>
          </a:xfrm>
        </p:spPr>
        <p:txBody>
          <a:bodyPr/>
          <a:lstStyle/>
          <a:p>
            <a:r>
              <a:rPr lang="en-US" dirty="0"/>
              <a:t>Included with every SaaS Flex Order</a:t>
            </a:r>
          </a:p>
        </p:txBody>
      </p:sp>
      <p:sp>
        <p:nvSpPr>
          <p:cNvPr id="4" name="Slide Number Placeholder 3"/>
          <p:cNvSpPr>
            <a:spLocks noGrp="1"/>
          </p:cNvSpPr>
          <p:nvPr>
            <p:ph type="sldNum" sz="quarter" idx="12"/>
          </p:nvPr>
        </p:nvSpPr>
        <p:spPr/>
        <p:txBody>
          <a:bodyPr/>
          <a:lstStyle/>
          <a:p>
            <a:fld id="{D60D1EDE-7116-2443-9BDD-368CE5B37660}" type="slidenum">
              <a:rPr lang="en-US" smtClean="0"/>
              <a:t>10</a:t>
            </a:fld>
            <a:endParaRPr lang="en-US" dirty="0"/>
          </a:p>
        </p:txBody>
      </p:sp>
      <p:sp>
        <p:nvSpPr>
          <p:cNvPr id="32" name="TextBox 31">
            <a:extLst>
              <a:ext uri="{FF2B5EF4-FFF2-40B4-BE49-F238E27FC236}">
                <a16:creationId xmlns:a16="http://schemas.microsoft.com/office/drawing/2014/main" id="{31752D23-71B6-41BC-8F13-8363DBE7A132}"/>
              </a:ext>
            </a:extLst>
          </p:cNvPr>
          <p:cNvSpPr txBox="1"/>
          <p:nvPr/>
        </p:nvSpPr>
        <p:spPr>
          <a:xfrm>
            <a:off x="1120589" y="1291542"/>
            <a:ext cx="1953386" cy="400110"/>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One production and one non-production site included.</a:t>
            </a:r>
          </a:p>
        </p:txBody>
      </p:sp>
      <p:sp>
        <p:nvSpPr>
          <p:cNvPr id="35" name="Rectangle 34">
            <a:extLst>
              <a:ext uri="{FF2B5EF4-FFF2-40B4-BE49-F238E27FC236}">
                <a16:creationId xmlns:a16="http://schemas.microsoft.com/office/drawing/2014/main" id="{3DAA0B61-B1C0-41AA-9053-661F81843050}"/>
              </a:ext>
            </a:extLst>
          </p:cNvPr>
          <p:cNvSpPr/>
          <p:nvPr/>
        </p:nvSpPr>
        <p:spPr>
          <a:xfrm>
            <a:off x="1116300" y="1089140"/>
            <a:ext cx="468398"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Sites</a:t>
            </a:r>
          </a:p>
        </p:txBody>
      </p:sp>
      <p:sp>
        <p:nvSpPr>
          <p:cNvPr id="38" name="TextBox 37">
            <a:extLst>
              <a:ext uri="{FF2B5EF4-FFF2-40B4-BE49-F238E27FC236}">
                <a16:creationId xmlns:a16="http://schemas.microsoft.com/office/drawing/2014/main" id="{E2726113-174E-4DCB-925E-D39A85B37A4C}"/>
              </a:ext>
            </a:extLst>
          </p:cNvPr>
          <p:cNvSpPr txBox="1"/>
          <p:nvPr/>
        </p:nvSpPr>
        <p:spPr>
          <a:xfrm>
            <a:off x="1116299" y="2409424"/>
            <a:ext cx="1953386" cy="707886"/>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Sizing and architecture based on IBM Best Practices supplemented with Heuristics gained from 10 years of hosting.</a:t>
            </a:r>
          </a:p>
        </p:txBody>
      </p:sp>
      <p:sp>
        <p:nvSpPr>
          <p:cNvPr id="41" name="Rectangle 40">
            <a:extLst>
              <a:ext uri="{FF2B5EF4-FFF2-40B4-BE49-F238E27FC236}">
                <a16:creationId xmlns:a16="http://schemas.microsoft.com/office/drawing/2014/main" id="{810A5B8F-DDCF-493D-9D23-0D5E75008205}"/>
              </a:ext>
            </a:extLst>
          </p:cNvPr>
          <p:cNvSpPr/>
          <p:nvPr/>
        </p:nvSpPr>
        <p:spPr>
          <a:xfrm>
            <a:off x="1112010" y="2207022"/>
            <a:ext cx="1590500"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Sizing and Architecture</a:t>
            </a:r>
          </a:p>
        </p:txBody>
      </p:sp>
      <p:sp>
        <p:nvSpPr>
          <p:cNvPr id="44" name="TextBox 43">
            <a:extLst>
              <a:ext uri="{FF2B5EF4-FFF2-40B4-BE49-F238E27FC236}">
                <a16:creationId xmlns:a16="http://schemas.microsoft.com/office/drawing/2014/main" id="{1C9121DC-E05A-4A57-93BF-7459D4822043}"/>
              </a:ext>
            </a:extLst>
          </p:cNvPr>
          <p:cNvSpPr txBox="1"/>
          <p:nvPr/>
        </p:nvSpPr>
        <p:spPr>
          <a:xfrm>
            <a:off x="1116299" y="3527306"/>
            <a:ext cx="1953386" cy="707886"/>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Commissioning, configuration and networking of required infrastructure at the selected IBM Data Centre.</a:t>
            </a:r>
          </a:p>
        </p:txBody>
      </p:sp>
      <p:sp>
        <p:nvSpPr>
          <p:cNvPr id="47" name="Rectangle 46">
            <a:extLst>
              <a:ext uri="{FF2B5EF4-FFF2-40B4-BE49-F238E27FC236}">
                <a16:creationId xmlns:a16="http://schemas.microsoft.com/office/drawing/2014/main" id="{28DA71FA-6996-421F-9E32-E9AA544201D7}"/>
              </a:ext>
            </a:extLst>
          </p:cNvPr>
          <p:cNvSpPr/>
          <p:nvPr/>
        </p:nvSpPr>
        <p:spPr>
          <a:xfrm>
            <a:off x="1112010" y="3324904"/>
            <a:ext cx="1023037"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Infrastructure</a:t>
            </a:r>
          </a:p>
        </p:txBody>
      </p:sp>
      <p:sp>
        <p:nvSpPr>
          <p:cNvPr id="50" name="TextBox 49">
            <a:extLst>
              <a:ext uri="{FF2B5EF4-FFF2-40B4-BE49-F238E27FC236}">
                <a16:creationId xmlns:a16="http://schemas.microsoft.com/office/drawing/2014/main" id="{44AC3FD6-9F36-4042-BB12-41251E1D1ED7}"/>
              </a:ext>
            </a:extLst>
          </p:cNvPr>
          <p:cNvSpPr txBox="1"/>
          <p:nvPr/>
        </p:nvSpPr>
        <p:spPr>
          <a:xfrm>
            <a:off x="3962400" y="1295400"/>
            <a:ext cx="1953386" cy="400110"/>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Installation of O/S, database and other system software required.</a:t>
            </a:r>
          </a:p>
        </p:txBody>
      </p:sp>
      <p:sp>
        <p:nvSpPr>
          <p:cNvPr id="53" name="Rectangle 52">
            <a:extLst>
              <a:ext uri="{FF2B5EF4-FFF2-40B4-BE49-F238E27FC236}">
                <a16:creationId xmlns:a16="http://schemas.microsoft.com/office/drawing/2014/main" id="{0891E003-9063-420C-9B86-67FAF4E4BAEE}"/>
              </a:ext>
            </a:extLst>
          </p:cNvPr>
          <p:cNvSpPr/>
          <p:nvPr/>
        </p:nvSpPr>
        <p:spPr>
          <a:xfrm>
            <a:off x="3958111" y="1092998"/>
            <a:ext cx="1228221"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Database and O/S</a:t>
            </a:r>
          </a:p>
        </p:txBody>
      </p:sp>
      <p:sp>
        <p:nvSpPr>
          <p:cNvPr id="56" name="TextBox 55">
            <a:extLst>
              <a:ext uri="{FF2B5EF4-FFF2-40B4-BE49-F238E27FC236}">
                <a16:creationId xmlns:a16="http://schemas.microsoft.com/office/drawing/2014/main" id="{C2CB8730-DDC2-40B5-A93F-CF7FC489D4A5}"/>
              </a:ext>
            </a:extLst>
          </p:cNvPr>
          <p:cNvSpPr txBox="1"/>
          <p:nvPr/>
        </p:nvSpPr>
        <p:spPr>
          <a:xfrm>
            <a:off x="3958110" y="2413282"/>
            <a:ext cx="1953386" cy="400110"/>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Registration of DNS and all SSL Certificates required.</a:t>
            </a:r>
          </a:p>
        </p:txBody>
      </p:sp>
      <p:sp>
        <p:nvSpPr>
          <p:cNvPr id="67" name="Rectangle 66">
            <a:extLst>
              <a:ext uri="{FF2B5EF4-FFF2-40B4-BE49-F238E27FC236}">
                <a16:creationId xmlns:a16="http://schemas.microsoft.com/office/drawing/2014/main" id="{FE32CFAE-D61A-4D80-9825-0E1FA6077F1C}"/>
              </a:ext>
            </a:extLst>
          </p:cNvPr>
          <p:cNvSpPr/>
          <p:nvPr/>
        </p:nvSpPr>
        <p:spPr>
          <a:xfrm>
            <a:off x="3953821" y="2210880"/>
            <a:ext cx="2024913"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DNS Registration and SSL Certs</a:t>
            </a:r>
          </a:p>
        </p:txBody>
      </p:sp>
      <p:sp>
        <p:nvSpPr>
          <p:cNvPr id="68" name="TextBox 67">
            <a:extLst>
              <a:ext uri="{FF2B5EF4-FFF2-40B4-BE49-F238E27FC236}">
                <a16:creationId xmlns:a16="http://schemas.microsoft.com/office/drawing/2014/main" id="{BAA993B9-F1E6-48F2-A011-C37D68DCA34C}"/>
              </a:ext>
            </a:extLst>
          </p:cNvPr>
          <p:cNvSpPr txBox="1"/>
          <p:nvPr/>
        </p:nvSpPr>
        <p:spPr>
          <a:xfrm>
            <a:off x="3958110" y="3531164"/>
            <a:ext cx="1953386" cy="553998"/>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Installation of the appropriate version of software plus all purchased add-on’s.</a:t>
            </a:r>
          </a:p>
        </p:txBody>
      </p:sp>
      <p:sp>
        <p:nvSpPr>
          <p:cNvPr id="69" name="Rectangle 68">
            <a:extLst>
              <a:ext uri="{FF2B5EF4-FFF2-40B4-BE49-F238E27FC236}">
                <a16:creationId xmlns:a16="http://schemas.microsoft.com/office/drawing/2014/main" id="{6AED2D4C-3717-4989-9D32-62FAAA8298E8}"/>
              </a:ext>
            </a:extLst>
          </p:cNvPr>
          <p:cNvSpPr/>
          <p:nvPr/>
        </p:nvSpPr>
        <p:spPr>
          <a:xfrm>
            <a:off x="3953821" y="3328762"/>
            <a:ext cx="1773242"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Installation of applications</a:t>
            </a:r>
          </a:p>
        </p:txBody>
      </p:sp>
      <p:sp>
        <p:nvSpPr>
          <p:cNvPr id="70" name="TextBox 69">
            <a:extLst>
              <a:ext uri="{FF2B5EF4-FFF2-40B4-BE49-F238E27FC236}">
                <a16:creationId xmlns:a16="http://schemas.microsoft.com/office/drawing/2014/main" id="{72EAEE50-062C-4C06-8950-A4B44134DD1D}"/>
              </a:ext>
            </a:extLst>
          </p:cNvPr>
          <p:cNvSpPr txBox="1"/>
          <p:nvPr/>
        </p:nvSpPr>
        <p:spPr>
          <a:xfrm>
            <a:off x="6799921" y="1291542"/>
            <a:ext cx="1953386" cy="553998"/>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Configuration of monitoring and backups as well as any DR requirements.</a:t>
            </a:r>
          </a:p>
        </p:txBody>
      </p:sp>
      <p:sp>
        <p:nvSpPr>
          <p:cNvPr id="71" name="Rectangle 70">
            <a:extLst>
              <a:ext uri="{FF2B5EF4-FFF2-40B4-BE49-F238E27FC236}">
                <a16:creationId xmlns:a16="http://schemas.microsoft.com/office/drawing/2014/main" id="{0BF657C5-4A6F-4D61-9D8B-82E1B5789D5B}"/>
              </a:ext>
            </a:extLst>
          </p:cNvPr>
          <p:cNvSpPr/>
          <p:nvPr/>
        </p:nvSpPr>
        <p:spPr>
          <a:xfrm>
            <a:off x="6795632" y="1089140"/>
            <a:ext cx="1604927"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Monitoring and Backups</a:t>
            </a:r>
          </a:p>
        </p:txBody>
      </p:sp>
      <p:sp>
        <p:nvSpPr>
          <p:cNvPr id="72" name="TextBox 71">
            <a:extLst>
              <a:ext uri="{FF2B5EF4-FFF2-40B4-BE49-F238E27FC236}">
                <a16:creationId xmlns:a16="http://schemas.microsoft.com/office/drawing/2014/main" id="{27F77335-42CF-479F-B9CD-38073F8DC406}"/>
              </a:ext>
            </a:extLst>
          </p:cNvPr>
          <p:cNvSpPr txBox="1"/>
          <p:nvPr/>
        </p:nvSpPr>
        <p:spPr>
          <a:xfrm>
            <a:off x="6795631" y="2409424"/>
            <a:ext cx="1953386" cy="246221"/>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Setup of VPN and </a:t>
            </a:r>
            <a:r>
              <a:rPr lang="en-US" sz="1000" dirty="0" err="1">
                <a:solidFill>
                  <a:prstClr val="white">
                    <a:lumMod val="65000"/>
                  </a:prstClr>
                </a:solidFill>
                <a:latin typeface="Calibri Light" panose="020F0302020204030204" pitchFamily="34" charset="0"/>
                <a:ea typeface="Roboto Light" panose="02000000000000000000" pitchFamily="2" charset="0"/>
                <a:cs typeface="+mn-cs"/>
              </a:rPr>
              <a:t>sFTP</a:t>
            </a:r>
            <a:r>
              <a:rPr lang="en-US" sz="1000" dirty="0">
                <a:solidFill>
                  <a:prstClr val="white">
                    <a:lumMod val="65000"/>
                  </a:prstClr>
                </a:solidFill>
                <a:latin typeface="Calibri Light" panose="020F0302020204030204" pitchFamily="34" charset="0"/>
                <a:ea typeface="Roboto Light" panose="02000000000000000000" pitchFamily="2" charset="0"/>
                <a:cs typeface="+mn-cs"/>
              </a:rPr>
              <a:t> if needed.</a:t>
            </a:r>
          </a:p>
        </p:txBody>
      </p:sp>
      <p:sp>
        <p:nvSpPr>
          <p:cNvPr id="73" name="Rectangle 72">
            <a:extLst>
              <a:ext uri="{FF2B5EF4-FFF2-40B4-BE49-F238E27FC236}">
                <a16:creationId xmlns:a16="http://schemas.microsoft.com/office/drawing/2014/main" id="{13466782-5258-4792-811A-6D379F66DC8C}"/>
              </a:ext>
            </a:extLst>
          </p:cNvPr>
          <p:cNvSpPr/>
          <p:nvPr/>
        </p:nvSpPr>
        <p:spPr>
          <a:xfrm>
            <a:off x="6791342" y="2207022"/>
            <a:ext cx="1342034"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One VPN, one SFTP</a:t>
            </a:r>
          </a:p>
        </p:txBody>
      </p:sp>
      <p:sp>
        <p:nvSpPr>
          <p:cNvPr id="74" name="TextBox 73">
            <a:extLst>
              <a:ext uri="{FF2B5EF4-FFF2-40B4-BE49-F238E27FC236}">
                <a16:creationId xmlns:a16="http://schemas.microsoft.com/office/drawing/2014/main" id="{37FF790A-0F4B-45A7-999B-6C28AF528FB4}"/>
              </a:ext>
            </a:extLst>
          </p:cNvPr>
          <p:cNvSpPr txBox="1"/>
          <p:nvPr/>
        </p:nvSpPr>
        <p:spPr>
          <a:xfrm>
            <a:off x="6795631" y="3527306"/>
            <a:ext cx="1953386" cy="553998"/>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Assist client with setting up integrations using standard integration tools</a:t>
            </a:r>
          </a:p>
        </p:txBody>
      </p:sp>
      <p:sp>
        <p:nvSpPr>
          <p:cNvPr id="75" name="Rectangle 74">
            <a:extLst>
              <a:ext uri="{FF2B5EF4-FFF2-40B4-BE49-F238E27FC236}">
                <a16:creationId xmlns:a16="http://schemas.microsoft.com/office/drawing/2014/main" id="{1C1D9324-2D21-49D0-ACED-5F6B2692C257}"/>
              </a:ext>
            </a:extLst>
          </p:cNvPr>
          <p:cNvSpPr/>
          <p:nvPr/>
        </p:nvSpPr>
        <p:spPr>
          <a:xfrm>
            <a:off x="6791342" y="3324904"/>
            <a:ext cx="1830950"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Standard Integration Config</a:t>
            </a:r>
          </a:p>
        </p:txBody>
      </p:sp>
      <p:pic>
        <p:nvPicPr>
          <p:cNvPr id="33" name="Picture 4" descr="Integration_icon_bk">
            <a:extLst>
              <a:ext uri="{FF2B5EF4-FFF2-40B4-BE49-F238E27FC236}">
                <a16:creationId xmlns:a16="http://schemas.microsoft.com/office/drawing/2014/main" id="{132BEDD7-D5EC-4CA8-A9DA-FE5EE83968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7089" y="3324904"/>
            <a:ext cx="492832" cy="42695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7" descr="DataSilo_icon_bk">
            <a:extLst>
              <a:ext uri="{FF2B5EF4-FFF2-40B4-BE49-F238E27FC236}">
                <a16:creationId xmlns:a16="http://schemas.microsoft.com/office/drawing/2014/main" id="{C8C4071D-9C8F-4BB0-A0A7-59F17C5215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77385" y="1123168"/>
            <a:ext cx="384476" cy="41471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6" descr="Cloud_icon_bk">
            <a:extLst>
              <a:ext uri="{FF2B5EF4-FFF2-40B4-BE49-F238E27FC236}">
                <a16:creationId xmlns:a16="http://schemas.microsoft.com/office/drawing/2014/main" id="{5F105300-0108-4942-9AA7-E106BCF667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946" y="3214529"/>
            <a:ext cx="563466" cy="64770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11" descr="Instrumented_icon_bk">
            <a:extLst>
              <a:ext uri="{FF2B5EF4-FFF2-40B4-BE49-F238E27FC236}">
                <a16:creationId xmlns:a16="http://schemas.microsoft.com/office/drawing/2014/main" id="{F885EBFD-A78E-4867-B778-8CD3DF8BE41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7088" y="1203709"/>
            <a:ext cx="492833" cy="50566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19" descr="icon_wan.png">
            <a:extLst>
              <a:ext uri="{FF2B5EF4-FFF2-40B4-BE49-F238E27FC236}">
                <a16:creationId xmlns:a16="http://schemas.microsoft.com/office/drawing/2014/main" id="{7D84EB97-8B62-4401-9FA7-44709977C76A}"/>
              </a:ext>
            </a:extLst>
          </p:cNvPr>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242182" y="2211687"/>
            <a:ext cx="549160" cy="5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8" descr="Monitor_icon_bk">
            <a:extLst>
              <a:ext uri="{FF2B5EF4-FFF2-40B4-BE49-F238E27FC236}">
                <a16:creationId xmlns:a16="http://schemas.microsoft.com/office/drawing/2014/main" id="{4594E9CE-4D20-4F22-AF33-D5A60407AD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4705" y="1190844"/>
            <a:ext cx="417694" cy="42932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18" descr="icon_software.png">
            <a:extLst>
              <a:ext uri="{FF2B5EF4-FFF2-40B4-BE49-F238E27FC236}">
                <a16:creationId xmlns:a16="http://schemas.microsoft.com/office/drawing/2014/main" id="{80FCC22A-296F-49A0-AA05-C5571DA606F0}"/>
              </a:ext>
            </a:extLst>
          </p:cNvPr>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494576" y="3427844"/>
            <a:ext cx="400111"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0" descr="security-icon">
            <a:extLst>
              <a:ext uri="{FF2B5EF4-FFF2-40B4-BE49-F238E27FC236}">
                <a16:creationId xmlns:a16="http://schemas.microsoft.com/office/drawing/2014/main" id="{6654D088-684A-44C1-84EE-11088334D5B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35084" y="2140118"/>
            <a:ext cx="563466" cy="538607"/>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77" descr="icon_connection_dc.png">
            <a:extLst>
              <a:ext uri="{FF2B5EF4-FFF2-40B4-BE49-F238E27FC236}">
                <a16:creationId xmlns:a16="http://schemas.microsoft.com/office/drawing/2014/main" id="{0BC66739-F0BF-4BA6-BDE0-9C0156B78FCF}"/>
              </a:ext>
            </a:extLst>
          </p:cNvPr>
          <p:cNvPicPr>
            <a:picLocks noChangeAspect="1"/>
          </p:cNvPicPr>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99916" y="2217001"/>
            <a:ext cx="472483" cy="472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TextBox 45">
            <a:extLst>
              <a:ext uri="{FF2B5EF4-FFF2-40B4-BE49-F238E27FC236}">
                <a16:creationId xmlns:a16="http://schemas.microsoft.com/office/drawing/2014/main" id="{6027EF35-78A7-4FAA-BA50-54C14C400481}"/>
              </a:ext>
            </a:extLst>
          </p:cNvPr>
          <p:cNvSpPr txBox="1"/>
          <p:nvPr/>
        </p:nvSpPr>
        <p:spPr>
          <a:xfrm>
            <a:off x="1112010" y="4641516"/>
            <a:ext cx="1953386" cy="861774"/>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Configuration and set up of SSO using appropriate  SAML, or LDAP authentication with client Identity Provider.</a:t>
            </a:r>
            <a:endParaRPr lang="en-US" altLang="en-US" sz="1000" dirty="0">
              <a:solidFill>
                <a:schemeClr val="tx1"/>
              </a:solidFill>
              <a:latin typeface="Helvetica Neue" charset="0"/>
              <a:ea typeface="Helvetica Neue" charset="0"/>
              <a:cs typeface="Helvetica Neue" charset="0"/>
            </a:endParaRPr>
          </a:p>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 </a:t>
            </a:r>
          </a:p>
        </p:txBody>
      </p:sp>
      <p:sp>
        <p:nvSpPr>
          <p:cNvPr id="48" name="Rectangle 47">
            <a:extLst>
              <a:ext uri="{FF2B5EF4-FFF2-40B4-BE49-F238E27FC236}">
                <a16:creationId xmlns:a16="http://schemas.microsoft.com/office/drawing/2014/main" id="{1FEFCA15-0634-456D-B860-4DED97AF631E}"/>
              </a:ext>
            </a:extLst>
          </p:cNvPr>
          <p:cNvSpPr/>
          <p:nvPr/>
        </p:nvSpPr>
        <p:spPr>
          <a:xfrm>
            <a:off x="1107721" y="4439114"/>
            <a:ext cx="405880"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SSO</a:t>
            </a:r>
          </a:p>
        </p:txBody>
      </p:sp>
      <p:sp>
        <p:nvSpPr>
          <p:cNvPr id="49" name="TextBox 48">
            <a:extLst>
              <a:ext uri="{FF2B5EF4-FFF2-40B4-BE49-F238E27FC236}">
                <a16:creationId xmlns:a16="http://schemas.microsoft.com/office/drawing/2014/main" id="{47242888-0041-40CC-A9E8-ED6AB2DE2609}"/>
              </a:ext>
            </a:extLst>
          </p:cNvPr>
          <p:cNvSpPr txBox="1"/>
          <p:nvPr/>
        </p:nvSpPr>
        <p:spPr>
          <a:xfrm>
            <a:off x="3953821" y="4645374"/>
            <a:ext cx="1953386" cy="400110"/>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Upgrades to application, database and system software as required.</a:t>
            </a:r>
          </a:p>
        </p:txBody>
      </p:sp>
      <p:sp>
        <p:nvSpPr>
          <p:cNvPr id="51" name="Rectangle 50">
            <a:extLst>
              <a:ext uri="{FF2B5EF4-FFF2-40B4-BE49-F238E27FC236}">
                <a16:creationId xmlns:a16="http://schemas.microsoft.com/office/drawing/2014/main" id="{00488CAE-7E7C-438B-92C8-4AFFA2F27571}"/>
              </a:ext>
            </a:extLst>
          </p:cNvPr>
          <p:cNvSpPr/>
          <p:nvPr/>
        </p:nvSpPr>
        <p:spPr>
          <a:xfrm>
            <a:off x="3949532" y="4442972"/>
            <a:ext cx="1242648"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Ongoing upgrades</a:t>
            </a:r>
          </a:p>
        </p:txBody>
      </p:sp>
      <p:sp>
        <p:nvSpPr>
          <p:cNvPr id="52" name="TextBox 51">
            <a:extLst>
              <a:ext uri="{FF2B5EF4-FFF2-40B4-BE49-F238E27FC236}">
                <a16:creationId xmlns:a16="http://schemas.microsoft.com/office/drawing/2014/main" id="{CA82AB60-5526-4991-851E-27ADBC02B995}"/>
              </a:ext>
            </a:extLst>
          </p:cNvPr>
          <p:cNvSpPr txBox="1"/>
          <p:nvPr/>
        </p:nvSpPr>
        <p:spPr>
          <a:xfrm>
            <a:off x="6791342" y="4641516"/>
            <a:ext cx="1953386" cy="553998"/>
          </a:xfrm>
          <a:prstGeom prst="rect">
            <a:avLst/>
          </a:prstGeom>
          <a:noFill/>
        </p:spPr>
        <p:txBody>
          <a:bodyPr wrap="square" rtlCol="0">
            <a:spAutoFit/>
          </a:bodyPr>
          <a:lstStyle/>
          <a:p>
            <a:pPr eaLnBrk="1" fontAlgn="auto" hangingPunct="1">
              <a:spcBef>
                <a:spcPts val="0"/>
              </a:spcBef>
              <a:spcAft>
                <a:spcPts val="0"/>
              </a:spcAft>
            </a:pPr>
            <a:r>
              <a:rPr lang="en-US" sz="1000" dirty="0">
                <a:solidFill>
                  <a:prstClr val="white">
                    <a:lumMod val="65000"/>
                  </a:prstClr>
                </a:solidFill>
                <a:latin typeface="Calibri Light" panose="020F0302020204030204" pitchFamily="34" charset="0"/>
                <a:ea typeface="Roboto Light" panose="02000000000000000000" pitchFamily="2" charset="0"/>
                <a:cs typeface="+mn-cs"/>
              </a:rPr>
              <a:t>System administration and database administration support throughout the engagement.</a:t>
            </a:r>
          </a:p>
        </p:txBody>
      </p:sp>
      <p:sp>
        <p:nvSpPr>
          <p:cNvPr id="54" name="Rectangle 53">
            <a:extLst>
              <a:ext uri="{FF2B5EF4-FFF2-40B4-BE49-F238E27FC236}">
                <a16:creationId xmlns:a16="http://schemas.microsoft.com/office/drawing/2014/main" id="{C2161F33-DB65-4276-B5D6-7A54F4CC8F8E}"/>
              </a:ext>
            </a:extLst>
          </p:cNvPr>
          <p:cNvSpPr/>
          <p:nvPr/>
        </p:nvSpPr>
        <p:spPr>
          <a:xfrm>
            <a:off x="6787053" y="4439114"/>
            <a:ext cx="1563248" cy="246221"/>
          </a:xfrm>
          <a:prstGeom prst="rect">
            <a:avLst/>
          </a:prstGeom>
        </p:spPr>
        <p:txBody>
          <a:bodyPr wrap="none">
            <a:spAutoFit/>
          </a:bodyPr>
          <a:lstStyle/>
          <a:p>
            <a:pPr eaLnBrk="1" fontAlgn="auto" hangingPunct="1">
              <a:spcBef>
                <a:spcPts val="0"/>
              </a:spcBef>
              <a:spcAft>
                <a:spcPts val="0"/>
              </a:spcAft>
            </a:pPr>
            <a:r>
              <a:rPr lang="en-US" sz="1000" b="1" dirty="0">
                <a:solidFill>
                  <a:prstClr val="black"/>
                </a:solidFill>
                <a:latin typeface="Raleway" panose="020B0003030101060003" pitchFamily="34" charset="0"/>
                <a:ea typeface="+mn-ea"/>
                <a:cs typeface="+mn-cs"/>
              </a:rPr>
              <a:t>System Admin and DBA</a:t>
            </a:r>
          </a:p>
        </p:txBody>
      </p:sp>
      <p:pic>
        <p:nvPicPr>
          <p:cNvPr id="55" name="Picture 4" descr="Integration_icon_bk">
            <a:extLst>
              <a:ext uri="{FF2B5EF4-FFF2-40B4-BE49-F238E27FC236}">
                <a16:creationId xmlns:a16="http://schemas.microsoft.com/office/drawing/2014/main" id="{87FDD130-5E44-469A-8F93-5DC2E8727F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2800" y="4439114"/>
            <a:ext cx="492832" cy="42695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8" descr="icon_software.png">
            <a:extLst>
              <a:ext uri="{FF2B5EF4-FFF2-40B4-BE49-F238E27FC236}">
                <a16:creationId xmlns:a16="http://schemas.microsoft.com/office/drawing/2014/main" id="{E17FABA1-EE74-46B0-B749-74BB5E439DC5}"/>
              </a:ext>
            </a:extLst>
          </p:cNvPr>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490287" y="4542054"/>
            <a:ext cx="400111" cy="400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8" name="Group 135">
            <a:extLst>
              <a:ext uri="{FF2B5EF4-FFF2-40B4-BE49-F238E27FC236}">
                <a16:creationId xmlns:a16="http://schemas.microsoft.com/office/drawing/2014/main" id="{B1EE7085-0812-424D-AB76-6FF19DA5C39A}"/>
              </a:ext>
            </a:extLst>
          </p:cNvPr>
          <p:cNvGrpSpPr>
            <a:grpSpLocks/>
          </p:cNvGrpSpPr>
          <p:nvPr/>
        </p:nvGrpSpPr>
        <p:grpSpPr bwMode="auto">
          <a:xfrm>
            <a:off x="457077" y="4570149"/>
            <a:ext cx="563466" cy="578648"/>
            <a:chOff x="2126" y="2575"/>
            <a:chExt cx="472" cy="492"/>
          </a:xfrm>
        </p:grpSpPr>
        <p:sp>
          <p:nvSpPr>
            <p:cNvPr id="59" name="Freeform 136">
              <a:extLst>
                <a:ext uri="{FF2B5EF4-FFF2-40B4-BE49-F238E27FC236}">
                  <a16:creationId xmlns:a16="http://schemas.microsoft.com/office/drawing/2014/main" id="{012DA2AF-F328-44FC-A311-497C68A59CB1}"/>
                </a:ext>
              </a:extLst>
            </p:cNvPr>
            <p:cNvSpPr>
              <a:spLocks/>
            </p:cNvSpPr>
            <p:nvPr/>
          </p:nvSpPr>
          <p:spPr bwMode="auto">
            <a:xfrm>
              <a:off x="2126" y="2575"/>
              <a:ext cx="472" cy="492"/>
            </a:xfrm>
            <a:custGeom>
              <a:avLst/>
              <a:gdLst>
                <a:gd name="T0" fmla="*/ 312 w 472"/>
                <a:gd name="T1" fmla="*/ 79 h 492"/>
                <a:gd name="T2" fmla="*/ 342 w 472"/>
                <a:gd name="T3" fmla="*/ 97 h 492"/>
                <a:gd name="T4" fmla="*/ 403 w 472"/>
                <a:gd name="T5" fmla="*/ 81 h 492"/>
                <a:gd name="T6" fmla="*/ 410 w 472"/>
                <a:gd name="T7" fmla="*/ 79 h 492"/>
                <a:gd name="T8" fmla="*/ 421 w 472"/>
                <a:gd name="T9" fmla="*/ 81 h 492"/>
                <a:gd name="T10" fmla="*/ 429 w 472"/>
                <a:gd name="T11" fmla="*/ 89 h 492"/>
                <a:gd name="T12" fmla="*/ 471 w 472"/>
                <a:gd name="T13" fmla="*/ 161 h 492"/>
                <a:gd name="T14" fmla="*/ 472 w 472"/>
                <a:gd name="T15" fmla="*/ 169 h 492"/>
                <a:gd name="T16" fmla="*/ 469 w 472"/>
                <a:gd name="T17" fmla="*/ 177 h 492"/>
                <a:gd name="T18" fmla="*/ 415 w 472"/>
                <a:gd name="T19" fmla="*/ 211 h 492"/>
                <a:gd name="T20" fmla="*/ 419 w 472"/>
                <a:gd name="T21" fmla="*/ 237 h 492"/>
                <a:gd name="T22" fmla="*/ 417 w 472"/>
                <a:gd name="T23" fmla="*/ 272 h 492"/>
                <a:gd name="T24" fmla="*/ 463 w 472"/>
                <a:gd name="T25" fmla="*/ 309 h 492"/>
                <a:gd name="T26" fmla="*/ 469 w 472"/>
                <a:gd name="T27" fmla="*/ 315 h 492"/>
                <a:gd name="T28" fmla="*/ 472 w 472"/>
                <a:gd name="T29" fmla="*/ 327 h 492"/>
                <a:gd name="T30" fmla="*/ 469 w 472"/>
                <a:gd name="T31" fmla="*/ 335 h 492"/>
                <a:gd name="T32" fmla="*/ 427 w 472"/>
                <a:gd name="T33" fmla="*/ 407 h 492"/>
                <a:gd name="T34" fmla="*/ 417 w 472"/>
                <a:gd name="T35" fmla="*/ 413 h 492"/>
                <a:gd name="T36" fmla="*/ 406 w 472"/>
                <a:gd name="T37" fmla="*/ 412 h 492"/>
                <a:gd name="T38" fmla="*/ 356 w 472"/>
                <a:gd name="T39" fmla="*/ 384 h 492"/>
                <a:gd name="T40" fmla="*/ 340 w 472"/>
                <a:gd name="T41" fmla="*/ 396 h 492"/>
                <a:gd name="T42" fmla="*/ 316 w 472"/>
                <a:gd name="T43" fmla="*/ 411 h 492"/>
                <a:gd name="T44" fmla="*/ 295 w 472"/>
                <a:gd name="T45" fmla="*/ 473 h 492"/>
                <a:gd name="T46" fmla="*/ 295 w 472"/>
                <a:gd name="T47" fmla="*/ 478 h 492"/>
                <a:gd name="T48" fmla="*/ 287 w 472"/>
                <a:gd name="T49" fmla="*/ 489 h 492"/>
                <a:gd name="T50" fmla="*/ 278 w 472"/>
                <a:gd name="T51" fmla="*/ 492 h 492"/>
                <a:gd name="T52" fmla="*/ 194 w 472"/>
                <a:gd name="T53" fmla="*/ 492 h 492"/>
                <a:gd name="T54" fmla="*/ 185 w 472"/>
                <a:gd name="T55" fmla="*/ 489 h 492"/>
                <a:gd name="T56" fmla="*/ 177 w 472"/>
                <a:gd name="T57" fmla="*/ 478 h 492"/>
                <a:gd name="T58" fmla="*/ 177 w 472"/>
                <a:gd name="T59" fmla="*/ 419 h 492"/>
                <a:gd name="T60" fmla="*/ 164 w 472"/>
                <a:gd name="T61" fmla="*/ 414 h 492"/>
                <a:gd name="T62" fmla="*/ 139 w 472"/>
                <a:gd name="T63" fmla="*/ 401 h 492"/>
                <a:gd name="T64" fmla="*/ 116 w 472"/>
                <a:gd name="T65" fmla="*/ 384 h 492"/>
                <a:gd name="T66" fmla="*/ 66 w 472"/>
                <a:gd name="T67" fmla="*/ 412 h 492"/>
                <a:gd name="T68" fmla="*/ 58 w 472"/>
                <a:gd name="T69" fmla="*/ 413 h 492"/>
                <a:gd name="T70" fmla="*/ 50 w 472"/>
                <a:gd name="T71" fmla="*/ 411 h 492"/>
                <a:gd name="T72" fmla="*/ 3 w 472"/>
                <a:gd name="T73" fmla="*/ 335 h 492"/>
                <a:gd name="T74" fmla="*/ 1 w 472"/>
                <a:gd name="T75" fmla="*/ 329 h 492"/>
                <a:gd name="T76" fmla="*/ 1 w 472"/>
                <a:gd name="T77" fmla="*/ 321 h 492"/>
                <a:gd name="T78" fmla="*/ 5 w 472"/>
                <a:gd name="T79" fmla="*/ 312 h 492"/>
                <a:gd name="T80" fmla="*/ 57 w 472"/>
                <a:gd name="T81" fmla="*/ 281 h 492"/>
                <a:gd name="T82" fmla="*/ 53 w 472"/>
                <a:gd name="T83" fmla="*/ 246 h 492"/>
                <a:gd name="T84" fmla="*/ 57 w 472"/>
                <a:gd name="T85" fmla="*/ 211 h 492"/>
                <a:gd name="T86" fmla="*/ 7 w 472"/>
                <a:gd name="T87" fmla="*/ 182 h 492"/>
                <a:gd name="T88" fmla="*/ 2 w 472"/>
                <a:gd name="T89" fmla="*/ 176 h 492"/>
                <a:gd name="T90" fmla="*/ 1 w 472"/>
                <a:gd name="T91" fmla="*/ 163 h 492"/>
                <a:gd name="T92" fmla="*/ 43 w 472"/>
                <a:gd name="T93" fmla="*/ 88 h 492"/>
                <a:gd name="T94" fmla="*/ 47 w 472"/>
                <a:gd name="T95" fmla="*/ 84 h 492"/>
                <a:gd name="T96" fmla="*/ 59 w 472"/>
                <a:gd name="T97" fmla="*/ 79 h 492"/>
                <a:gd name="T98" fmla="*/ 68 w 472"/>
                <a:gd name="T99" fmla="*/ 80 h 492"/>
                <a:gd name="T100" fmla="*/ 123 w 472"/>
                <a:gd name="T101" fmla="*/ 102 h 492"/>
                <a:gd name="T102" fmla="*/ 152 w 472"/>
                <a:gd name="T103" fmla="*/ 83 h 492"/>
                <a:gd name="T104" fmla="*/ 177 w 472"/>
                <a:gd name="T105" fmla="*/ 19 h 492"/>
                <a:gd name="T106" fmla="*/ 177 w 472"/>
                <a:gd name="T107" fmla="*/ 14 h 492"/>
                <a:gd name="T108" fmla="*/ 182 w 472"/>
                <a:gd name="T109" fmla="*/ 6 h 492"/>
                <a:gd name="T110" fmla="*/ 193 w 472"/>
                <a:gd name="T111" fmla="*/ 0 h 492"/>
                <a:gd name="T112" fmla="*/ 276 w 472"/>
                <a:gd name="T113" fmla="*/ 0 h 492"/>
                <a:gd name="T114" fmla="*/ 284 w 472"/>
                <a:gd name="T115" fmla="*/ 1 h 492"/>
                <a:gd name="T116" fmla="*/ 294 w 472"/>
                <a:gd name="T117" fmla="*/ 12 h 492"/>
                <a:gd name="T118" fmla="*/ 295 w 472"/>
                <a:gd name="T119" fmla="*/ 1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 h="492">
                  <a:moveTo>
                    <a:pt x="295" y="73"/>
                  </a:moveTo>
                  <a:lnTo>
                    <a:pt x="295" y="73"/>
                  </a:lnTo>
                  <a:lnTo>
                    <a:pt x="304" y="76"/>
                  </a:lnTo>
                  <a:lnTo>
                    <a:pt x="312" y="79"/>
                  </a:lnTo>
                  <a:lnTo>
                    <a:pt x="320" y="83"/>
                  </a:lnTo>
                  <a:lnTo>
                    <a:pt x="327" y="88"/>
                  </a:lnTo>
                  <a:lnTo>
                    <a:pt x="335" y="92"/>
                  </a:lnTo>
                  <a:lnTo>
                    <a:pt x="342" y="97"/>
                  </a:lnTo>
                  <a:lnTo>
                    <a:pt x="349" y="102"/>
                  </a:lnTo>
                  <a:lnTo>
                    <a:pt x="356" y="108"/>
                  </a:lnTo>
                  <a:lnTo>
                    <a:pt x="403" y="81"/>
                  </a:lnTo>
                  <a:lnTo>
                    <a:pt x="404" y="80"/>
                  </a:lnTo>
                  <a:lnTo>
                    <a:pt x="406" y="79"/>
                  </a:lnTo>
                  <a:lnTo>
                    <a:pt x="408" y="79"/>
                  </a:lnTo>
                  <a:lnTo>
                    <a:pt x="410" y="79"/>
                  </a:lnTo>
                  <a:lnTo>
                    <a:pt x="412" y="79"/>
                  </a:lnTo>
                  <a:lnTo>
                    <a:pt x="414" y="79"/>
                  </a:lnTo>
                  <a:lnTo>
                    <a:pt x="417" y="79"/>
                  </a:lnTo>
                  <a:lnTo>
                    <a:pt x="421" y="81"/>
                  </a:lnTo>
                  <a:lnTo>
                    <a:pt x="424" y="83"/>
                  </a:lnTo>
                  <a:lnTo>
                    <a:pt x="427" y="86"/>
                  </a:lnTo>
                  <a:lnTo>
                    <a:pt x="428" y="87"/>
                  </a:lnTo>
                  <a:lnTo>
                    <a:pt x="429" y="89"/>
                  </a:lnTo>
                  <a:lnTo>
                    <a:pt x="469" y="157"/>
                  </a:lnTo>
                  <a:lnTo>
                    <a:pt x="470" y="160"/>
                  </a:lnTo>
                  <a:lnTo>
                    <a:pt x="471" y="161"/>
                  </a:lnTo>
                  <a:lnTo>
                    <a:pt x="471" y="164"/>
                  </a:lnTo>
                  <a:lnTo>
                    <a:pt x="472" y="166"/>
                  </a:lnTo>
                  <a:lnTo>
                    <a:pt x="472" y="167"/>
                  </a:lnTo>
                  <a:lnTo>
                    <a:pt x="472" y="169"/>
                  </a:lnTo>
                  <a:lnTo>
                    <a:pt x="471" y="171"/>
                  </a:lnTo>
                  <a:lnTo>
                    <a:pt x="471" y="173"/>
                  </a:lnTo>
                  <a:lnTo>
                    <a:pt x="470" y="175"/>
                  </a:lnTo>
                  <a:lnTo>
                    <a:pt x="469" y="177"/>
                  </a:lnTo>
                  <a:lnTo>
                    <a:pt x="467" y="180"/>
                  </a:lnTo>
                  <a:lnTo>
                    <a:pt x="464" y="183"/>
                  </a:lnTo>
                  <a:lnTo>
                    <a:pt x="460" y="185"/>
                  </a:lnTo>
                  <a:lnTo>
                    <a:pt x="415" y="211"/>
                  </a:lnTo>
                  <a:lnTo>
                    <a:pt x="417" y="220"/>
                  </a:lnTo>
                  <a:lnTo>
                    <a:pt x="418" y="229"/>
                  </a:lnTo>
                  <a:lnTo>
                    <a:pt x="419" y="237"/>
                  </a:lnTo>
                  <a:lnTo>
                    <a:pt x="419" y="246"/>
                  </a:lnTo>
                  <a:lnTo>
                    <a:pt x="419" y="255"/>
                  </a:lnTo>
                  <a:lnTo>
                    <a:pt x="418" y="264"/>
                  </a:lnTo>
                  <a:lnTo>
                    <a:pt x="417" y="272"/>
                  </a:lnTo>
                  <a:lnTo>
                    <a:pt x="415" y="281"/>
                  </a:lnTo>
                  <a:lnTo>
                    <a:pt x="462" y="308"/>
                  </a:lnTo>
                  <a:lnTo>
                    <a:pt x="463" y="309"/>
                  </a:lnTo>
                  <a:lnTo>
                    <a:pt x="465" y="310"/>
                  </a:lnTo>
                  <a:lnTo>
                    <a:pt x="467" y="312"/>
                  </a:lnTo>
                  <a:lnTo>
                    <a:pt x="468" y="313"/>
                  </a:lnTo>
                  <a:lnTo>
                    <a:pt x="469" y="315"/>
                  </a:lnTo>
                  <a:lnTo>
                    <a:pt x="470" y="316"/>
                  </a:lnTo>
                  <a:lnTo>
                    <a:pt x="471" y="320"/>
                  </a:lnTo>
                  <a:lnTo>
                    <a:pt x="472" y="324"/>
                  </a:lnTo>
                  <a:lnTo>
                    <a:pt x="472" y="327"/>
                  </a:lnTo>
                  <a:lnTo>
                    <a:pt x="471" y="329"/>
                  </a:lnTo>
                  <a:lnTo>
                    <a:pt x="471" y="331"/>
                  </a:lnTo>
                  <a:lnTo>
                    <a:pt x="470" y="333"/>
                  </a:lnTo>
                  <a:lnTo>
                    <a:pt x="469" y="335"/>
                  </a:lnTo>
                  <a:lnTo>
                    <a:pt x="429" y="404"/>
                  </a:lnTo>
                  <a:lnTo>
                    <a:pt x="428" y="405"/>
                  </a:lnTo>
                  <a:lnTo>
                    <a:pt x="427" y="407"/>
                  </a:lnTo>
                  <a:lnTo>
                    <a:pt x="426" y="408"/>
                  </a:lnTo>
                  <a:lnTo>
                    <a:pt x="424" y="410"/>
                  </a:lnTo>
                  <a:lnTo>
                    <a:pt x="421" y="412"/>
                  </a:lnTo>
                  <a:lnTo>
                    <a:pt x="417" y="413"/>
                  </a:lnTo>
                  <a:lnTo>
                    <a:pt x="413" y="413"/>
                  </a:lnTo>
                  <a:lnTo>
                    <a:pt x="410" y="413"/>
                  </a:lnTo>
                  <a:lnTo>
                    <a:pt x="408" y="413"/>
                  </a:lnTo>
                  <a:lnTo>
                    <a:pt x="406" y="412"/>
                  </a:lnTo>
                  <a:lnTo>
                    <a:pt x="404" y="412"/>
                  </a:lnTo>
                  <a:lnTo>
                    <a:pt x="402" y="411"/>
                  </a:lnTo>
                  <a:lnTo>
                    <a:pt x="356" y="384"/>
                  </a:lnTo>
                  <a:lnTo>
                    <a:pt x="351" y="388"/>
                  </a:lnTo>
                  <a:lnTo>
                    <a:pt x="346" y="392"/>
                  </a:lnTo>
                  <a:lnTo>
                    <a:pt x="340" y="396"/>
                  </a:lnTo>
                  <a:lnTo>
                    <a:pt x="334" y="400"/>
                  </a:lnTo>
                  <a:lnTo>
                    <a:pt x="328" y="404"/>
                  </a:lnTo>
                  <a:lnTo>
                    <a:pt x="322" y="408"/>
                  </a:lnTo>
                  <a:lnTo>
                    <a:pt x="316" y="411"/>
                  </a:lnTo>
                  <a:lnTo>
                    <a:pt x="309" y="414"/>
                  </a:lnTo>
                  <a:lnTo>
                    <a:pt x="302" y="417"/>
                  </a:lnTo>
                  <a:lnTo>
                    <a:pt x="295" y="419"/>
                  </a:lnTo>
                  <a:lnTo>
                    <a:pt x="295" y="473"/>
                  </a:lnTo>
                  <a:lnTo>
                    <a:pt x="295" y="475"/>
                  </a:lnTo>
                  <a:lnTo>
                    <a:pt x="295" y="476"/>
                  </a:lnTo>
                  <a:lnTo>
                    <a:pt x="295" y="478"/>
                  </a:lnTo>
                  <a:lnTo>
                    <a:pt x="294" y="480"/>
                  </a:lnTo>
                  <a:lnTo>
                    <a:pt x="292" y="484"/>
                  </a:lnTo>
                  <a:lnTo>
                    <a:pt x="290" y="486"/>
                  </a:lnTo>
                  <a:lnTo>
                    <a:pt x="287" y="489"/>
                  </a:lnTo>
                  <a:lnTo>
                    <a:pt x="284" y="491"/>
                  </a:lnTo>
                  <a:lnTo>
                    <a:pt x="282" y="491"/>
                  </a:lnTo>
                  <a:lnTo>
                    <a:pt x="280" y="492"/>
                  </a:lnTo>
                  <a:lnTo>
                    <a:pt x="278" y="492"/>
                  </a:lnTo>
                  <a:lnTo>
                    <a:pt x="276" y="492"/>
                  </a:lnTo>
                  <a:lnTo>
                    <a:pt x="196" y="492"/>
                  </a:lnTo>
                  <a:lnTo>
                    <a:pt x="194" y="492"/>
                  </a:lnTo>
                  <a:lnTo>
                    <a:pt x="192" y="492"/>
                  </a:lnTo>
                  <a:lnTo>
                    <a:pt x="190" y="491"/>
                  </a:lnTo>
                  <a:lnTo>
                    <a:pt x="188" y="491"/>
                  </a:lnTo>
                  <a:lnTo>
                    <a:pt x="185" y="489"/>
                  </a:lnTo>
                  <a:lnTo>
                    <a:pt x="182" y="486"/>
                  </a:lnTo>
                  <a:lnTo>
                    <a:pt x="180" y="484"/>
                  </a:lnTo>
                  <a:lnTo>
                    <a:pt x="178" y="480"/>
                  </a:lnTo>
                  <a:lnTo>
                    <a:pt x="177" y="478"/>
                  </a:lnTo>
                  <a:lnTo>
                    <a:pt x="177" y="476"/>
                  </a:lnTo>
                  <a:lnTo>
                    <a:pt x="177" y="475"/>
                  </a:lnTo>
                  <a:lnTo>
                    <a:pt x="177" y="473"/>
                  </a:lnTo>
                  <a:lnTo>
                    <a:pt x="177" y="419"/>
                  </a:lnTo>
                  <a:lnTo>
                    <a:pt x="170" y="417"/>
                  </a:lnTo>
                  <a:lnTo>
                    <a:pt x="164" y="414"/>
                  </a:lnTo>
                  <a:lnTo>
                    <a:pt x="158" y="411"/>
                  </a:lnTo>
                  <a:lnTo>
                    <a:pt x="151" y="408"/>
                  </a:lnTo>
                  <a:lnTo>
                    <a:pt x="145" y="405"/>
                  </a:lnTo>
                  <a:lnTo>
                    <a:pt x="139" y="401"/>
                  </a:lnTo>
                  <a:lnTo>
                    <a:pt x="133" y="397"/>
                  </a:lnTo>
                  <a:lnTo>
                    <a:pt x="127" y="393"/>
                  </a:lnTo>
                  <a:lnTo>
                    <a:pt x="122" y="389"/>
                  </a:lnTo>
                  <a:lnTo>
                    <a:pt x="116" y="384"/>
                  </a:lnTo>
                  <a:lnTo>
                    <a:pt x="69" y="411"/>
                  </a:lnTo>
                  <a:lnTo>
                    <a:pt x="68" y="412"/>
                  </a:lnTo>
                  <a:lnTo>
                    <a:pt x="66" y="412"/>
                  </a:lnTo>
                  <a:lnTo>
                    <a:pt x="64" y="413"/>
                  </a:lnTo>
                  <a:lnTo>
                    <a:pt x="62" y="413"/>
                  </a:lnTo>
                  <a:lnTo>
                    <a:pt x="60" y="413"/>
                  </a:lnTo>
                  <a:lnTo>
                    <a:pt x="58" y="413"/>
                  </a:lnTo>
                  <a:lnTo>
                    <a:pt x="56" y="413"/>
                  </a:lnTo>
                  <a:lnTo>
                    <a:pt x="54" y="412"/>
                  </a:lnTo>
                  <a:lnTo>
                    <a:pt x="52" y="412"/>
                  </a:lnTo>
                  <a:lnTo>
                    <a:pt x="50" y="411"/>
                  </a:lnTo>
                  <a:lnTo>
                    <a:pt x="47" y="409"/>
                  </a:lnTo>
                  <a:lnTo>
                    <a:pt x="45" y="406"/>
                  </a:lnTo>
                  <a:lnTo>
                    <a:pt x="42" y="403"/>
                  </a:lnTo>
                  <a:lnTo>
                    <a:pt x="3" y="335"/>
                  </a:lnTo>
                  <a:lnTo>
                    <a:pt x="2" y="333"/>
                  </a:lnTo>
                  <a:lnTo>
                    <a:pt x="1" y="330"/>
                  </a:lnTo>
                  <a:lnTo>
                    <a:pt x="1" y="329"/>
                  </a:lnTo>
                  <a:lnTo>
                    <a:pt x="0" y="326"/>
                  </a:lnTo>
                  <a:lnTo>
                    <a:pt x="0" y="325"/>
                  </a:lnTo>
                  <a:lnTo>
                    <a:pt x="0" y="323"/>
                  </a:lnTo>
                  <a:lnTo>
                    <a:pt x="1" y="321"/>
                  </a:lnTo>
                  <a:lnTo>
                    <a:pt x="1" y="319"/>
                  </a:lnTo>
                  <a:lnTo>
                    <a:pt x="2" y="317"/>
                  </a:lnTo>
                  <a:lnTo>
                    <a:pt x="3" y="316"/>
                  </a:lnTo>
                  <a:lnTo>
                    <a:pt x="5" y="312"/>
                  </a:lnTo>
                  <a:lnTo>
                    <a:pt x="8" y="309"/>
                  </a:lnTo>
                  <a:lnTo>
                    <a:pt x="12" y="307"/>
                  </a:lnTo>
                  <a:lnTo>
                    <a:pt x="57" y="281"/>
                  </a:lnTo>
                  <a:lnTo>
                    <a:pt x="55" y="272"/>
                  </a:lnTo>
                  <a:lnTo>
                    <a:pt x="54" y="264"/>
                  </a:lnTo>
                  <a:lnTo>
                    <a:pt x="53" y="255"/>
                  </a:lnTo>
                  <a:lnTo>
                    <a:pt x="53" y="246"/>
                  </a:lnTo>
                  <a:lnTo>
                    <a:pt x="53" y="237"/>
                  </a:lnTo>
                  <a:lnTo>
                    <a:pt x="54" y="229"/>
                  </a:lnTo>
                  <a:lnTo>
                    <a:pt x="55" y="220"/>
                  </a:lnTo>
                  <a:lnTo>
                    <a:pt x="57" y="211"/>
                  </a:lnTo>
                  <a:lnTo>
                    <a:pt x="10" y="184"/>
                  </a:lnTo>
                  <a:lnTo>
                    <a:pt x="9" y="183"/>
                  </a:lnTo>
                  <a:lnTo>
                    <a:pt x="7" y="182"/>
                  </a:lnTo>
                  <a:lnTo>
                    <a:pt x="5" y="180"/>
                  </a:lnTo>
                  <a:lnTo>
                    <a:pt x="4" y="179"/>
                  </a:lnTo>
                  <a:lnTo>
                    <a:pt x="3" y="177"/>
                  </a:lnTo>
                  <a:lnTo>
                    <a:pt x="2" y="176"/>
                  </a:lnTo>
                  <a:lnTo>
                    <a:pt x="1" y="172"/>
                  </a:lnTo>
                  <a:lnTo>
                    <a:pt x="0" y="168"/>
                  </a:lnTo>
                  <a:lnTo>
                    <a:pt x="1" y="165"/>
                  </a:lnTo>
                  <a:lnTo>
                    <a:pt x="1" y="163"/>
                  </a:lnTo>
                  <a:lnTo>
                    <a:pt x="2" y="161"/>
                  </a:lnTo>
                  <a:lnTo>
                    <a:pt x="2" y="159"/>
                  </a:lnTo>
                  <a:lnTo>
                    <a:pt x="3" y="157"/>
                  </a:lnTo>
                  <a:lnTo>
                    <a:pt x="43" y="88"/>
                  </a:lnTo>
                  <a:lnTo>
                    <a:pt x="44" y="87"/>
                  </a:lnTo>
                  <a:lnTo>
                    <a:pt x="45" y="85"/>
                  </a:lnTo>
                  <a:lnTo>
                    <a:pt x="47" y="84"/>
                  </a:lnTo>
                  <a:lnTo>
                    <a:pt x="48" y="83"/>
                  </a:lnTo>
                  <a:lnTo>
                    <a:pt x="51" y="81"/>
                  </a:lnTo>
                  <a:lnTo>
                    <a:pt x="55" y="79"/>
                  </a:lnTo>
                  <a:lnTo>
                    <a:pt x="59" y="79"/>
                  </a:lnTo>
                  <a:lnTo>
                    <a:pt x="62" y="79"/>
                  </a:lnTo>
                  <a:lnTo>
                    <a:pt x="64" y="79"/>
                  </a:lnTo>
                  <a:lnTo>
                    <a:pt x="66" y="79"/>
                  </a:lnTo>
                  <a:lnTo>
                    <a:pt x="68" y="80"/>
                  </a:lnTo>
                  <a:lnTo>
                    <a:pt x="70" y="81"/>
                  </a:lnTo>
                  <a:lnTo>
                    <a:pt x="116" y="108"/>
                  </a:lnTo>
                  <a:lnTo>
                    <a:pt x="123" y="102"/>
                  </a:lnTo>
                  <a:lnTo>
                    <a:pt x="130" y="97"/>
                  </a:lnTo>
                  <a:lnTo>
                    <a:pt x="137" y="92"/>
                  </a:lnTo>
                  <a:lnTo>
                    <a:pt x="145" y="88"/>
                  </a:lnTo>
                  <a:lnTo>
                    <a:pt x="152" y="83"/>
                  </a:lnTo>
                  <a:lnTo>
                    <a:pt x="160" y="79"/>
                  </a:lnTo>
                  <a:lnTo>
                    <a:pt x="168" y="76"/>
                  </a:lnTo>
                  <a:lnTo>
                    <a:pt x="177" y="73"/>
                  </a:lnTo>
                  <a:lnTo>
                    <a:pt x="177" y="19"/>
                  </a:lnTo>
                  <a:lnTo>
                    <a:pt x="177" y="17"/>
                  </a:lnTo>
                  <a:lnTo>
                    <a:pt x="177" y="15"/>
                  </a:lnTo>
                  <a:lnTo>
                    <a:pt x="177" y="14"/>
                  </a:lnTo>
                  <a:lnTo>
                    <a:pt x="178" y="12"/>
                  </a:lnTo>
                  <a:lnTo>
                    <a:pt x="179" y="10"/>
                  </a:lnTo>
                  <a:lnTo>
                    <a:pt x="180" y="8"/>
                  </a:lnTo>
                  <a:lnTo>
                    <a:pt x="182" y="6"/>
                  </a:lnTo>
                  <a:lnTo>
                    <a:pt x="186" y="3"/>
                  </a:lnTo>
                  <a:lnTo>
                    <a:pt x="189" y="1"/>
                  </a:lnTo>
                  <a:lnTo>
                    <a:pt x="191" y="1"/>
                  </a:lnTo>
                  <a:lnTo>
                    <a:pt x="193" y="0"/>
                  </a:lnTo>
                  <a:lnTo>
                    <a:pt x="195" y="0"/>
                  </a:lnTo>
                  <a:lnTo>
                    <a:pt x="197" y="0"/>
                  </a:lnTo>
                  <a:lnTo>
                    <a:pt x="276" y="0"/>
                  </a:lnTo>
                  <a:lnTo>
                    <a:pt x="278" y="0"/>
                  </a:lnTo>
                  <a:lnTo>
                    <a:pt x="280" y="0"/>
                  </a:lnTo>
                  <a:lnTo>
                    <a:pt x="282" y="1"/>
                  </a:lnTo>
                  <a:lnTo>
                    <a:pt x="284" y="1"/>
                  </a:lnTo>
                  <a:lnTo>
                    <a:pt x="287" y="3"/>
                  </a:lnTo>
                  <a:lnTo>
                    <a:pt x="290" y="6"/>
                  </a:lnTo>
                  <a:lnTo>
                    <a:pt x="292" y="9"/>
                  </a:lnTo>
                  <a:lnTo>
                    <a:pt x="294" y="12"/>
                  </a:lnTo>
                  <a:lnTo>
                    <a:pt x="295" y="14"/>
                  </a:lnTo>
                  <a:lnTo>
                    <a:pt x="295" y="15"/>
                  </a:lnTo>
                  <a:lnTo>
                    <a:pt x="295" y="17"/>
                  </a:lnTo>
                  <a:lnTo>
                    <a:pt x="295" y="19"/>
                  </a:lnTo>
                  <a:lnTo>
                    <a:pt x="295" y="73"/>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 name="Freeform 137">
              <a:extLst>
                <a:ext uri="{FF2B5EF4-FFF2-40B4-BE49-F238E27FC236}">
                  <a16:creationId xmlns:a16="http://schemas.microsoft.com/office/drawing/2014/main" id="{06CE69EC-7512-453F-BC0F-EBEE83E72BAB}"/>
                </a:ext>
              </a:extLst>
            </p:cNvPr>
            <p:cNvSpPr>
              <a:spLocks/>
            </p:cNvSpPr>
            <p:nvPr/>
          </p:nvSpPr>
          <p:spPr bwMode="auto">
            <a:xfrm>
              <a:off x="2172" y="2614"/>
              <a:ext cx="380" cy="414"/>
            </a:xfrm>
            <a:custGeom>
              <a:avLst/>
              <a:gdLst>
                <a:gd name="T0" fmla="*/ 223 w 380"/>
                <a:gd name="T1" fmla="*/ 67 h 414"/>
                <a:gd name="T2" fmla="*/ 215 w 380"/>
                <a:gd name="T3" fmla="*/ 61 h 414"/>
                <a:gd name="T4" fmla="*/ 211 w 380"/>
                <a:gd name="T5" fmla="*/ 52 h 414"/>
                <a:gd name="T6" fmla="*/ 170 w 380"/>
                <a:gd name="T7" fmla="*/ 0 h 414"/>
                <a:gd name="T8" fmla="*/ 170 w 380"/>
                <a:gd name="T9" fmla="*/ 51 h 414"/>
                <a:gd name="T10" fmla="*/ 166 w 380"/>
                <a:gd name="T11" fmla="*/ 60 h 414"/>
                <a:gd name="T12" fmla="*/ 158 w 380"/>
                <a:gd name="T13" fmla="*/ 66 h 414"/>
                <a:gd name="T14" fmla="*/ 145 w 380"/>
                <a:gd name="T15" fmla="*/ 70 h 414"/>
                <a:gd name="T16" fmla="*/ 119 w 380"/>
                <a:gd name="T17" fmla="*/ 82 h 414"/>
                <a:gd name="T18" fmla="*/ 95 w 380"/>
                <a:gd name="T19" fmla="*/ 99 h 414"/>
                <a:gd name="T20" fmla="*/ 85 w 380"/>
                <a:gd name="T21" fmla="*/ 108 h 414"/>
                <a:gd name="T22" fmla="*/ 76 w 380"/>
                <a:gd name="T23" fmla="*/ 113 h 414"/>
                <a:gd name="T24" fmla="*/ 66 w 380"/>
                <a:gd name="T25" fmla="*/ 112 h 414"/>
                <a:gd name="T26" fmla="*/ 0 w 380"/>
                <a:gd name="T27" fmla="*/ 121 h 414"/>
                <a:gd name="T28" fmla="*/ 45 w 380"/>
                <a:gd name="T29" fmla="*/ 147 h 414"/>
                <a:gd name="T30" fmla="*/ 51 w 380"/>
                <a:gd name="T31" fmla="*/ 154 h 414"/>
                <a:gd name="T32" fmla="*/ 52 w 380"/>
                <a:gd name="T33" fmla="*/ 164 h 414"/>
                <a:gd name="T34" fmla="*/ 49 w 380"/>
                <a:gd name="T35" fmla="*/ 177 h 414"/>
                <a:gd name="T36" fmla="*/ 46 w 380"/>
                <a:gd name="T37" fmla="*/ 207 h 414"/>
                <a:gd name="T38" fmla="*/ 49 w 380"/>
                <a:gd name="T39" fmla="*/ 236 h 414"/>
                <a:gd name="T40" fmla="*/ 52 w 380"/>
                <a:gd name="T41" fmla="*/ 249 h 414"/>
                <a:gd name="T42" fmla="*/ 51 w 380"/>
                <a:gd name="T43" fmla="*/ 259 h 414"/>
                <a:gd name="T44" fmla="*/ 45 w 380"/>
                <a:gd name="T45" fmla="*/ 267 h 414"/>
                <a:gd name="T46" fmla="*/ 21 w 380"/>
                <a:gd name="T47" fmla="*/ 328 h 414"/>
                <a:gd name="T48" fmla="*/ 65 w 380"/>
                <a:gd name="T49" fmla="*/ 303 h 414"/>
                <a:gd name="T50" fmla="*/ 75 w 380"/>
                <a:gd name="T51" fmla="*/ 301 h 414"/>
                <a:gd name="T52" fmla="*/ 84 w 380"/>
                <a:gd name="T53" fmla="*/ 305 h 414"/>
                <a:gd name="T54" fmla="*/ 94 w 380"/>
                <a:gd name="T55" fmla="*/ 314 h 414"/>
                <a:gd name="T56" fmla="*/ 118 w 380"/>
                <a:gd name="T57" fmla="*/ 331 h 414"/>
                <a:gd name="T58" fmla="*/ 144 w 380"/>
                <a:gd name="T59" fmla="*/ 343 h 414"/>
                <a:gd name="T60" fmla="*/ 157 w 380"/>
                <a:gd name="T61" fmla="*/ 347 h 414"/>
                <a:gd name="T62" fmla="*/ 165 w 380"/>
                <a:gd name="T63" fmla="*/ 353 h 414"/>
                <a:gd name="T64" fmla="*/ 169 w 380"/>
                <a:gd name="T65" fmla="*/ 362 h 414"/>
                <a:gd name="T66" fmla="*/ 210 w 380"/>
                <a:gd name="T67" fmla="*/ 414 h 414"/>
                <a:gd name="T68" fmla="*/ 211 w 380"/>
                <a:gd name="T69" fmla="*/ 362 h 414"/>
                <a:gd name="T70" fmla="*/ 214 w 380"/>
                <a:gd name="T71" fmla="*/ 354 h 414"/>
                <a:gd name="T72" fmla="*/ 222 w 380"/>
                <a:gd name="T73" fmla="*/ 348 h 414"/>
                <a:gd name="T74" fmla="*/ 235 w 380"/>
                <a:gd name="T75" fmla="*/ 344 h 414"/>
                <a:gd name="T76" fmla="*/ 262 w 380"/>
                <a:gd name="T77" fmla="*/ 332 h 414"/>
                <a:gd name="T78" fmla="*/ 286 w 380"/>
                <a:gd name="T79" fmla="*/ 314 h 414"/>
                <a:gd name="T80" fmla="*/ 296 w 380"/>
                <a:gd name="T81" fmla="*/ 305 h 414"/>
                <a:gd name="T82" fmla="*/ 304 w 380"/>
                <a:gd name="T83" fmla="*/ 301 h 414"/>
                <a:gd name="T84" fmla="*/ 314 w 380"/>
                <a:gd name="T85" fmla="*/ 303 h 414"/>
                <a:gd name="T86" fmla="*/ 380 w 380"/>
                <a:gd name="T87" fmla="*/ 293 h 414"/>
                <a:gd name="T88" fmla="*/ 336 w 380"/>
                <a:gd name="T89" fmla="*/ 268 h 414"/>
                <a:gd name="T90" fmla="*/ 329 w 380"/>
                <a:gd name="T91" fmla="*/ 260 h 414"/>
                <a:gd name="T92" fmla="*/ 328 w 380"/>
                <a:gd name="T93" fmla="*/ 250 h 414"/>
                <a:gd name="T94" fmla="*/ 331 w 380"/>
                <a:gd name="T95" fmla="*/ 237 h 414"/>
                <a:gd name="T96" fmla="*/ 334 w 380"/>
                <a:gd name="T97" fmla="*/ 207 h 414"/>
                <a:gd name="T98" fmla="*/ 331 w 380"/>
                <a:gd name="T99" fmla="*/ 178 h 414"/>
                <a:gd name="T100" fmla="*/ 328 w 380"/>
                <a:gd name="T101" fmla="*/ 165 h 414"/>
                <a:gd name="T102" fmla="*/ 329 w 380"/>
                <a:gd name="T103" fmla="*/ 155 h 414"/>
                <a:gd name="T104" fmla="*/ 335 w 380"/>
                <a:gd name="T105" fmla="*/ 147 h 414"/>
                <a:gd name="T106" fmla="*/ 359 w 380"/>
                <a:gd name="T107" fmla="*/ 86 h 414"/>
                <a:gd name="T108" fmla="*/ 315 w 380"/>
                <a:gd name="T109" fmla="*/ 111 h 414"/>
                <a:gd name="T110" fmla="*/ 305 w 380"/>
                <a:gd name="T111" fmla="*/ 113 h 414"/>
                <a:gd name="T112" fmla="*/ 296 w 380"/>
                <a:gd name="T113" fmla="*/ 109 h 414"/>
                <a:gd name="T114" fmla="*/ 286 w 380"/>
                <a:gd name="T115" fmla="*/ 100 h 414"/>
                <a:gd name="T116" fmla="*/ 262 w 380"/>
                <a:gd name="T117" fmla="*/ 83 h 414"/>
                <a:gd name="T118" fmla="*/ 235 w 380"/>
                <a:gd name="T119" fmla="*/ 7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0" h="414">
                  <a:moveTo>
                    <a:pt x="226" y="68"/>
                  </a:moveTo>
                  <a:lnTo>
                    <a:pt x="226" y="68"/>
                  </a:lnTo>
                  <a:lnTo>
                    <a:pt x="223" y="67"/>
                  </a:lnTo>
                  <a:lnTo>
                    <a:pt x="220" y="65"/>
                  </a:lnTo>
                  <a:lnTo>
                    <a:pt x="217" y="63"/>
                  </a:lnTo>
                  <a:lnTo>
                    <a:pt x="215" y="61"/>
                  </a:lnTo>
                  <a:lnTo>
                    <a:pt x="213" y="58"/>
                  </a:lnTo>
                  <a:lnTo>
                    <a:pt x="212" y="55"/>
                  </a:lnTo>
                  <a:lnTo>
                    <a:pt x="211" y="52"/>
                  </a:lnTo>
                  <a:lnTo>
                    <a:pt x="210" y="49"/>
                  </a:lnTo>
                  <a:lnTo>
                    <a:pt x="210" y="0"/>
                  </a:lnTo>
                  <a:lnTo>
                    <a:pt x="170" y="0"/>
                  </a:lnTo>
                  <a:lnTo>
                    <a:pt x="170" y="47"/>
                  </a:lnTo>
                  <a:lnTo>
                    <a:pt x="170" y="51"/>
                  </a:lnTo>
                  <a:lnTo>
                    <a:pt x="169" y="54"/>
                  </a:lnTo>
                  <a:lnTo>
                    <a:pt x="168" y="57"/>
                  </a:lnTo>
                  <a:lnTo>
                    <a:pt x="166" y="60"/>
                  </a:lnTo>
                  <a:lnTo>
                    <a:pt x="164" y="63"/>
                  </a:lnTo>
                  <a:lnTo>
                    <a:pt x="161" y="65"/>
                  </a:lnTo>
                  <a:lnTo>
                    <a:pt x="158" y="66"/>
                  </a:lnTo>
                  <a:lnTo>
                    <a:pt x="155" y="67"/>
                  </a:lnTo>
                  <a:lnTo>
                    <a:pt x="145" y="70"/>
                  </a:lnTo>
                  <a:lnTo>
                    <a:pt x="136" y="74"/>
                  </a:lnTo>
                  <a:lnTo>
                    <a:pt x="127" y="78"/>
                  </a:lnTo>
                  <a:lnTo>
                    <a:pt x="119" y="82"/>
                  </a:lnTo>
                  <a:lnTo>
                    <a:pt x="110" y="87"/>
                  </a:lnTo>
                  <a:lnTo>
                    <a:pt x="103" y="93"/>
                  </a:lnTo>
                  <a:lnTo>
                    <a:pt x="95" y="99"/>
                  </a:lnTo>
                  <a:lnTo>
                    <a:pt x="88" y="106"/>
                  </a:lnTo>
                  <a:lnTo>
                    <a:pt x="85" y="108"/>
                  </a:lnTo>
                  <a:lnTo>
                    <a:pt x="83" y="110"/>
                  </a:lnTo>
                  <a:lnTo>
                    <a:pt x="80" y="112"/>
                  </a:lnTo>
                  <a:lnTo>
                    <a:pt x="76" y="113"/>
                  </a:lnTo>
                  <a:lnTo>
                    <a:pt x="73" y="113"/>
                  </a:lnTo>
                  <a:lnTo>
                    <a:pt x="70" y="113"/>
                  </a:lnTo>
                  <a:lnTo>
                    <a:pt x="66" y="112"/>
                  </a:lnTo>
                  <a:lnTo>
                    <a:pt x="63" y="110"/>
                  </a:lnTo>
                  <a:lnTo>
                    <a:pt x="21" y="86"/>
                  </a:lnTo>
                  <a:lnTo>
                    <a:pt x="0" y="121"/>
                  </a:lnTo>
                  <a:lnTo>
                    <a:pt x="41" y="145"/>
                  </a:lnTo>
                  <a:lnTo>
                    <a:pt x="45" y="147"/>
                  </a:lnTo>
                  <a:lnTo>
                    <a:pt x="47" y="149"/>
                  </a:lnTo>
                  <a:lnTo>
                    <a:pt x="49" y="151"/>
                  </a:lnTo>
                  <a:lnTo>
                    <a:pt x="51" y="154"/>
                  </a:lnTo>
                  <a:lnTo>
                    <a:pt x="52" y="158"/>
                  </a:lnTo>
                  <a:lnTo>
                    <a:pt x="52" y="161"/>
                  </a:lnTo>
                  <a:lnTo>
                    <a:pt x="52" y="164"/>
                  </a:lnTo>
                  <a:lnTo>
                    <a:pt x="52" y="168"/>
                  </a:lnTo>
                  <a:lnTo>
                    <a:pt x="49" y="177"/>
                  </a:lnTo>
                  <a:lnTo>
                    <a:pt x="48" y="187"/>
                  </a:lnTo>
                  <a:lnTo>
                    <a:pt x="47" y="197"/>
                  </a:lnTo>
                  <a:lnTo>
                    <a:pt x="46" y="207"/>
                  </a:lnTo>
                  <a:lnTo>
                    <a:pt x="47" y="217"/>
                  </a:lnTo>
                  <a:lnTo>
                    <a:pt x="48" y="227"/>
                  </a:lnTo>
                  <a:lnTo>
                    <a:pt x="49" y="236"/>
                  </a:lnTo>
                  <a:lnTo>
                    <a:pt x="52" y="246"/>
                  </a:lnTo>
                  <a:lnTo>
                    <a:pt x="52" y="249"/>
                  </a:lnTo>
                  <a:lnTo>
                    <a:pt x="52" y="252"/>
                  </a:lnTo>
                  <a:lnTo>
                    <a:pt x="52" y="256"/>
                  </a:lnTo>
                  <a:lnTo>
                    <a:pt x="51" y="259"/>
                  </a:lnTo>
                  <a:lnTo>
                    <a:pt x="49" y="262"/>
                  </a:lnTo>
                  <a:lnTo>
                    <a:pt x="48" y="264"/>
                  </a:lnTo>
                  <a:lnTo>
                    <a:pt x="45" y="267"/>
                  </a:lnTo>
                  <a:lnTo>
                    <a:pt x="43" y="268"/>
                  </a:lnTo>
                  <a:lnTo>
                    <a:pt x="0" y="293"/>
                  </a:lnTo>
                  <a:lnTo>
                    <a:pt x="21" y="328"/>
                  </a:lnTo>
                  <a:lnTo>
                    <a:pt x="62" y="305"/>
                  </a:lnTo>
                  <a:lnTo>
                    <a:pt x="65" y="303"/>
                  </a:lnTo>
                  <a:lnTo>
                    <a:pt x="68" y="302"/>
                  </a:lnTo>
                  <a:lnTo>
                    <a:pt x="72" y="301"/>
                  </a:lnTo>
                  <a:lnTo>
                    <a:pt x="75" y="301"/>
                  </a:lnTo>
                  <a:lnTo>
                    <a:pt x="78" y="302"/>
                  </a:lnTo>
                  <a:lnTo>
                    <a:pt x="81" y="303"/>
                  </a:lnTo>
                  <a:lnTo>
                    <a:pt x="84" y="305"/>
                  </a:lnTo>
                  <a:lnTo>
                    <a:pt x="87" y="307"/>
                  </a:lnTo>
                  <a:lnTo>
                    <a:pt x="94" y="314"/>
                  </a:lnTo>
                  <a:lnTo>
                    <a:pt x="101" y="320"/>
                  </a:lnTo>
                  <a:lnTo>
                    <a:pt x="109" y="326"/>
                  </a:lnTo>
                  <a:lnTo>
                    <a:pt x="118" y="331"/>
                  </a:lnTo>
                  <a:lnTo>
                    <a:pt x="126" y="336"/>
                  </a:lnTo>
                  <a:lnTo>
                    <a:pt x="135" y="340"/>
                  </a:lnTo>
                  <a:lnTo>
                    <a:pt x="144" y="343"/>
                  </a:lnTo>
                  <a:lnTo>
                    <a:pt x="154" y="346"/>
                  </a:lnTo>
                  <a:lnTo>
                    <a:pt x="157" y="347"/>
                  </a:lnTo>
                  <a:lnTo>
                    <a:pt x="160" y="349"/>
                  </a:lnTo>
                  <a:lnTo>
                    <a:pt x="163" y="350"/>
                  </a:lnTo>
                  <a:lnTo>
                    <a:pt x="165" y="353"/>
                  </a:lnTo>
                  <a:lnTo>
                    <a:pt x="167" y="356"/>
                  </a:lnTo>
                  <a:lnTo>
                    <a:pt x="168" y="359"/>
                  </a:lnTo>
                  <a:lnTo>
                    <a:pt x="169" y="362"/>
                  </a:lnTo>
                  <a:lnTo>
                    <a:pt x="170" y="365"/>
                  </a:lnTo>
                  <a:lnTo>
                    <a:pt x="170" y="414"/>
                  </a:lnTo>
                  <a:lnTo>
                    <a:pt x="210" y="414"/>
                  </a:lnTo>
                  <a:lnTo>
                    <a:pt x="210" y="366"/>
                  </a:lnTo>
                  <a:lnTo>
                    <a:pt x="211" y="362"/>
                  </a:lnTo>
                  <a:lnTo>
                    <a:pt x="212" y="359"/>
                  </a:lnTo>
                  <a:lnTo>
                    <a:pt x="213" y="356"/>
                  </a:lnTo>
                  <a:lnTo>
                    <a:pt x="214" y="354"/>
                  </a:lnTo>
                  <a:lnTo>
                    <a:pt x="217" y="351"/>
                  </a:lnTo>
                  <a:lnTo>
                    <a:pt x="219" y="349"/>
                  </a:lnTo>
                  <a:lnTo>
                    <a:pt x="222" y="348"/>
                  </a:lnTo>
                  <a:lnTo>
                    <a:pt x="225" y="346"/>
                  </a:lnTo>
                  <a:lnTo>
                    <a:pt x="235" y="344"/>
                  </a:lnTo>
                  <a:lnTo>
                    <a:pt x="244" y="340"/>
                  </a:lnTo>
                  <a:lnTo>
                    <a:pt x="253" y="336"/>
                  </a:lnTo>
                  <a:lnTo>
                    <a:pt x="262" y="332"/>
                  </a:lnTo>
                  <a:lnTo>
                    <a:pt x="270" y="326"/>
                  </a:lnTo>
                  <a:lnTo>
                    <a:pt x="278" y="320"/>
                  </a:lnTo>
                  <a:lnTo>
                    <a:pt x="286" y="314"/>
                  </a:lnTo>
                  <a:lnTo>
                    <a:pt x="293" y="307"/>
                  </a:lnTo>
                  <a:lnTo>
                    <a:pt x="296" y="305"/>
                  </a:lnTo>
                  <a:lnTo>
                    <a:pt x="299" y="303"/>
                  </a:lnTo>
                  <a:lnTo>
                    <a:pt x="301" y="302"/>
                  </a:lnTo>
                  <a:lnTo>
                    <a:pt x="304" y="301"/>
                  </a:lnTo>
                  <a:lnTo>
                    <a:pt x="308" y="301"/>
                  </a:lnTo>
                  <a:lnTo>
                    <a:pt x="311" y="302"/>
                  </a:lnTo>
                  <a:lnTo>
                    <a:pt x="314" y="303"/>
                  </a:lnTo>
                  <a:lnTo>
                    <a:pt x="317" y="304"/>
                  </a:lnTo>
                  <a:lnTo>
                    <a:pt x="359" y="328"/>
                  </a:lnTo>
                  <a:lnTo>
                    <a:pt x="380" y="293"/>
                  </a:lnTo>
                  <a:lnTo>
                    <a:pt x="339" y="269"/>
                  </a:lnTo>
                  <a:lnTo>
                    <a:pt x="336" y="268"/>
                  </a:lnTo>
                  <a:lnTo>
                    <a:pt x="333" y="265"/>
                  </a:lnTo>
                  <a:lnTo>
                    <a:pt x="331" y="263"/>
                  </a:lnTo>
                  <a:lnTo>
                    <a:pt x="329" y="260"/>
                  </a:lnTo>
                  <a:lnTo>
                    <a:pt x="328" y="257"/>
                  </a:lnTo>
                  <a:lnTo>
                    <a:pt x="328" y="253"/>
                  </a:lnTo>
                  <a:lnTo>
                    <a:pt x="328" y="250"/>
                  </a:lnTo>
                  <a:lnTo>
                    <a:pt x="328" y="246"/>
                  </a:lnTo>
                  <a:lnTo>
                    <a:pt x="331" y="237"/>
                  </a:lnTo>
                  <a:lnTo>
                    <a:pt x="332" y="227"/>
                  </a:lnTo>
                  <a:lnTo>
                    <a:pt x="333" y="217"/>
                  </a:lnTo>
                  <a:lnTo>
                    <a:pt x="334" y="207"/>
                  </a:lnTo>
                  <a:lnTo>
                    <a:pt x="334" y="197"/>
                  </a:lnTo>
                  <a:lnTo>
                    <a:pt x="332" y="187"/>
                  </a:lnTo>
                  <a:lnTo>
                    <a:pt x="331" y="178"/>
                  </a:lnTo>
                  <a:lnTo>
                    <a:pt x="328" y="168"/>
                  </a:lnTo>
                  <a:lnTo>
                    <a:pt x="328" y="165"/>
                  </a:lnTo>
                  <a:lnTo>
                    <a:pt x="328" y="162"/>
                  </a:lnTo>
                  <a:lnTo>
                    <a:pt x="328" y="158"/>
                  </a:lnTo>
                  <a:lnTo>
                    <a:pt x="329" y="155"/>
                  </a:lnTo>
                  <a:lnTo>
                    <a:pt x="330" y="152"/>
                  </a:lnTo>
                  <a:lnTo>
                    <a:pt x="332" y="150"/>
                  </a:lnTo>
                  <a:lnTo>
                    <a:pt x="335" y="147"/>
                  </a:lnTo>
                  <a:lnTo>
                    <a:pt x="337" y="145"/>
                  </a:lnTo>
                  <a:lnTo>
                    <a:pt x="380" y="121"/>
                  </a:lnTo>
                  <a:lnTo>
                    <a:pt x="359" y="86"/>
                  </a:lnTo>
                  <a:lnTo>
                    <a:pt x="318" y="109"/>
                  </a:lnTo>
                  <a:lnTo>
                    <a:pt x="315" y="111"/>
                  </a:lnTo>
                  <a:lnTo>
                    <a:pt x="312" y="112"/>
                  </a:lnTo>
                  <a:lnTo>
                    <a:pt x="308" y="113"/>
                  </a:lnTo>
                  <a:lnTo>
                    <a:pt x="305" y="113"/>
                  </a:lnTo>
                  <a:lnTo>
                    <a:pt x="302" y="112"/>
                  </a:lnTo>
                  <a:lnTo>
                    <a:pt x="299" y="111"/>
                  </a:lnTo>
                  <a:lnTo>
                    <a:pt x="296" y="109"/>
                  </a:lnTo>
                  <a:lnTo>
                    <a:pt x="293" y="107"/>
                  </a:lnTo>
                  <a:lnTo>
                    <a:pt x="286" y="100"/>
                  </a:lnTo>
                  <a:lnTo>
                    <a:pt x="279" y="94"/>
                  </a:lnTo>
                  <a:lnTo>
                    <a:pt x="271" y="88"/>
                  </a:lnTo>
                  <a:lnTo>
                    <a:pt x="262" y="83"/>
                  </a:lnTo>
                  <a:lnTo>
                    <a:pt x="254" y="78"/>
                  </a:lnTo>
                  <a:lnTo>
                    <a:pt x="245" y="74"/>
                  </a:lnTo>
                  <a:lnTo>
                    <a:pt x="235" y="71"/>
                  </a:lnTo>
                  <a:lnTo>
                    <a:pt x="22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 name="Freeform 138">
              <a:extLst>
                <a:ext uri="{FF2B5EF4-FFF2-40B4-BE49-F238E27FC236}">
                  <a16:creationId xmlns:a16="http://schemas.microsoft.com/office/drawing/2014/main" id="{56076F36-0B3C-408E-B068-8E23C8BDECB2}"/>
                </a:ext>
              </a:extLst>
            </p:cNvPr>
            <p:cNvSpPr>
              <a:spLocks/>
            </p:cNvSpPr>
            <p:nvPr/>
          </p:nvSpPr>
          <p:spPr bwMode="auto">
            <a:xfrm>
              <a:off x="2294" y="2753"/>
              <a:ext cx="136" cy="136"/>
            </a:xfrm>
            <a:custGeom>
              <a:avLst/>
              <a:gdLst>
                <a:gd name="T0" fmla="*/ 116 w 136"/>
                <a:gd name="T1" fmla="*/ 20 h 136"/>
                <a:gd name="T2" fmla="*/ 125 w 136"/>
                <a:gd name="T3" fmla="*/ 31 h 136"/>
                <a:gd name="T4" fmla="*/ 131 w 136"/>
                <a:gd name="T5" fmla="*/ 42 h 136"/>
                <a:gd name="T6" fmla="*/ 135 w 136"/>
                <a:gd name="T7" fmla="*/ 55 h 136"/>
                <a:gd name="T8" fmla="*/ 136 w 136"/>
                <a:gd name="T9" fmla="*/ 68 h 136"/>
                <a:gd name="T10" fmla="*/ 135 w 136"/>
                <a:gd name="T11" fmla="*/ 81 h 136"/>
                <a:gd name="T12" fmla="*/ 131 w 136"/>
                <a:gd name="T13" fmla="*/ 94 h 136"/>
                <a:gd name="T14" fmla="*/ 125 w 136"/>
                <a:gd name="T15" fmla="*/ 106 h 136"/>
                <a:gd name="T16" fmla="*/ 116 w 136"/>
                <a:gd name="T17" fmla="*/ 116 h 136"/>
                <a:gd name="T18" fmla="*/ 111 w 136"/>
                <a:gd name="T19" fmla="*/ 121 h 136"/>
                <a:gd name="T20" fmla="*/ 100 w 136"/>
                <a:gd name="T21" fmla="*/ 128 h 136"/>
                <a:gd name="T22" fmla="*/ 87 w 136"/>
                <a:gd name="T23" fmla="*/ 133 h 136"/>
                <a:gd name="T24" fmla="*/ 75 w 136"/>
                <a:gd name="T25" fmla="*/ 136 h 136"/>
                <a:gd name="T26" fmla="*/ 62 w 136"/>
                <a:gd name="T27" fmla="*/ 136 h 136"/>
                <a:gd name="T28" fmla="*/ 49 w 136"/>
                <a:gd name="T29" fmla="*/ 133 h 136"/>
                <a:gd name="T30" fmla="*/ 36 w 136"/>
                <a:gd name="T31" fmla="*/ 128 h 136"/>
                <a:gd name="T32" fmla="*/ 25 w 136"/>
                <a:gd name="T33" fmla="*/ 121 h 136"/>
                <a:gd name="T34" fmla="*/ 20 w 136"/>
                <a:gd name="T35" fmla="*/ 116 h 136"/>
                <a:gd name="T36" fmla="*/ 11 w 136"/>
                <a:gd name="T37" fmla="*/ 106 h 136"/>
                <a:gd name="T38" fmla="*/ 5 w 136"/>
                <a:gd name="T39" fmla="*/ 94 h 136"/>
                <a:gd name="T40" fmla="*/ 1 w 136"/>
                <a:gd name="T41" fmla="*/ 81 h 136"/>
                <a:gd name="T42" fmla="*/ 0 w 136"/>
                <a:gd name="T43" fmla="*/ 68 h 136"/>
                <a:gd name="T44" fmla="*/ 1 w 136"/>
                <a:gd name="T45" fmla="*/ 55 h 136"/>
                <a:gd name="T46" fmla="*/ 5 w 136"/>
                <a:gd name="T47" fmla="*/ 42 h 136"/>
                <a:gd name="T48" fmla="*/ 11 w 136"/>
                <a:gd name="T49" fmla="*/ 31 h 136"/>
                <a:gd name="T50" fmla="*/ 20 w 136"/>
                <a:gd name="T51" fmla="*/ 20 h 136"/>
                <a:gd name="T52" fmla="*/ 25 w 136"/>
                <a:gd name="T53" fmla="*/ 15 h 136"/>
                <a:gd name="T54" fmla="*/ 36 w 136"/>
                <a:gd name="T55" fmla="*/ 8 h 136"/>
                <a:gd name="T56" fmla="*/ 49 w 136"/>
                <a:gd name="T57" fmla="*/ 3 h 136"/>
                <a:gd name="T58" fmla="*/ 62 w 136"/>
                <a:gd name="T59" fmla="*/ 0 h 136"/>
                <a:gd name="T60" fmla="*/ 75 w 136"/>
                <a:gd name="T61" fmla="*/ 0 h 136"/>
                <a:gd name="T62" fmla="*/ 87 w 136"/>
                <a:gd name="T63" fmla="*/ 3 h 136"/>
                <a:gd name="T64" fmla="*/ 100 w 136"/>
                <a:gd name="T65" fmla="*/ 8 h 136"/>
                <a:gd name="T66" fmla="*/ 111 w 136"/>
                <a:gd name="T67" fmla="*/ 15 h 136"/>
                <a:gd name="T68" fmla="*/ 116 w 136"/>
                <a:gd name="T6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36">
                  <a:moveTo>
                    <a:pt x="116" y="20"/>
                  </a:moveTo>
                  <a:lnTo>
                    <a:pt x="116" y="20"/>
                  </a:lnTo>
                  <a:lnTo>
                    <a:pt x="121" y="25"/>
                  </a:lnTo>
                  <a:lnTo>
                    <a:pt x="125" y="31"/>
                  </a:lnTo>
                  <a:lnTo>
                    <a:pt x="128" y="36"/>
                  </a:lnTo>
                  <a:lnTo>
                    <a:pt x="131" y="42"/>
                  </a:lnTo>
                  <a:lnTo>
                    <a:pt x="133" y="49"/>
                  </a:lnTo>
                  <a:lnTo>
                    <a:pt x="135" y="55"/>
                  </a:lnTo>
                  <a:lnTo>
                    <a:pt x="136" y="61"/>
                  </a:lnTo>
                  <a:lnTo>
                    <a:pt x="136" y="68"/>
                  </a:lnTo>
                  <a:lnTo>
                    <a:pt x="136" y="74"/>
                  </a:lnTo>
                  <a:lnTo>
                    <a:pt x="135" y="81"/>
                  </a:lnTo>
                  <a:lnTo>
                    <a:pt x="133" y="88"/>
                  </a:lnTo>
                  <a:lnTo>
                    <a:pt x="131" y="94"/>
                  </a:lnTo>
                  <a:lnTo>
                    <a:pt x="128" y="100"/>
                  </a:lnTo>
                  <a:lnTo>
                    <a:pt x="125" y="106"/>
                  </a:lnTo>
                  <a:lnTo>
                    <a:pt x="121" y="111"/>
                  </a:lnTo>
                  <a:lnTo>
                    <a:pt x="116" y="116"/>
                  </a:lnTo>
                  <a:lnTo>
                    <a:pt x="111" y="121"/>
                  </a:lnTo>
                  <a:lnTo>
                    <a:pt x="105" y="125"/>
                  </a:lnTo>
                  <a:lnTo>
                    <a:pt x="100" y="128"/>
                  </a:lnTo>
                  <a:lnTo>
                    <a:pt x="94" y="131"/>
                  </a:lnTo>
                  <a:lnTo>
                    <a:pt x="87" y="133"/>
                  </a:lnTo>
                  <a:lnTo>
                    <a:pt x="81" y="135"/>
                  </a:lnTo>
                  <a:lnTo>
                    <a:pt x="75" y="136"/>
                  </a:lnTo>
                  <a:lnTo>
                    <a:pt x="68" y="136"/>
                  </a:lnTo>
                  <a:lnTo>
                    <a:pt x="62" y="136"/>
                  </a:lnTo>
                  <a:lnTo>
                    <a:pt x="55" y="135"/>
                  </a:lnTo>
                  <a:lnTo>
                    <a:pt x="49" y="133"/>
                  </a:lnTo>
                  <a:lnTo>
                    <a:pt x="42" y="131"/>
                  </a:lnTo>
                  <a:lnTo>
                    <a:pt x="36" y="128"/>
                  </a:lnTo>
                  <a:lnTo>
                    <a:pt x="31" y="125"/>
                  </a:lnTo>
                  <a:lnTo>
                    <a:pt x="25" y="121"/>
                  </a:lnTo>
                  <a:lnTo>
                    <a:pt x="20" y="116"/>
                  </a:lnTo>
                  <a:lnTo>
                    <a:pt x="15" y="111"/>
                  </a:lnTo>
                  <a:lnTo>
                    <a:pt x="11" y="106"/>
                  </a:lnTo>
                  <a:lnTo>
                    <a:pt x="8" y="100"/>
                  </a:lnTo>
                  <a:lnTo>
                    <a:pt x="5" y="94"/>
                  </a:lnTo>
                  <a:lnTo>
                    <a:pt x="3" y="88"/>
                  </a:lnTo>
                  <a:lnTo>
                    <a:pt x="1" y="81"/>
                  </a:lnTo>
                  <a:lnTo>
                    <a:pt x="0" y="74"/>
                  </a:lnTo>
                  <a:lnTo>
                    <a:pt x="0" y="68"/>
                  </a:lnTo>
                  <a:lnTo>
                    <a:pt x="0" y="61"/>
                  </a:lnTo>
                  <a:lnTo>
                    <a:pt x="1" y="55"/>
                  </a:lnTo>
                  <a:lnTo>
                    <a:pt x="3" y="49"/>
                  </a:lnTo>
                  <a:lnTo>
                    <a:pt x="5" y="42"/>
                  </a:lnTo>
                  <a:lnTo>
                    <a:pt x="8" y="36"/>
                  </a:lnTo>
                  <a:lnTo>
                    <a:pt x="11" y="31"/>
                  </a:lnTo>
                  <a:lnTo>
                    <a:pt x="15" y="25"/>
                  </a:lnTo>
                  <a:lnTo>
                    <a:pt x="20" y="20"/>
                  </a:lnTo>
                  <a:lnTo>
                    <a:pt x="25" y="15"/>
                  </a:lnTo>
                  <a:lnTo>
                    <a:pt x="31" y="11"/>
                  </a:lnTo>
                  <a:lnTo>
                    <a:pt x="36" y="8"/>
                  </a:lnTo>
                  <a:lnTo>
                    <a:pt x="42" y="5"/>
                  </a:lnTo>
                  <a:lnTo>
                    <a:pt x="49" y="3"/>
                  </a:lnTo>
                  <a:lnTo>
                    <a:pt x="55" y="1"/>
                  </a:lnTo>
                  <a:lnTo>
                    <a:pt x="62" y="0"/>
                  </a:lnTo>
                  <a:lnTo>
                    <a:pt x="68" y="0"/>
                  </a:lnTo>
                  <a:lnTo>
                    <a:pt x="75" y="0"/>
                  </a:lnTo>
                  <a:lnTo>
                    <a:pt x="81" y="1"/>
                  </a:lnTo>
                  <a:lnTo>
                    <a:pt x="87" y="3"/>
                  </a:lnTo>
                  <a:lnTo>
                    <a:pt x="94" y="5"/>
                  </a:lnTo>
                  <a:lnTo>
                    <a:pt x="100" y="8"/>
                  </a:lnTo>
                  <a:lnTo>
                    <a:pt x="105" y="11"/>
                  </a:lnTo>
                  <a:lnTo>
                    <a:pt x="111" y="15"/>
                  </a:lnTo>
                  <a:lnTo>
                    <a:pt x="116" y="2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 name="Freeform 139">
              <a:extLst>
                <a:ext uri="{FF2B5EF4-FFF2-40B4-BE49-F238E27FC236}">
                  <a16:creationId xmlns:a16="http://schemas.microsoft.com/office/drawing/2014/main" id="{4944777A-4A52-42C1-AE9B-E7EB20A1E69F}"/>
                </a:ext>
              </a:extLst>
            </p:cNvPr>
            <p:cNvSpPr>
              <a:spLocks/>
            </p:cNvSpPr>
            <p:nvPr/>
          </p:nvSpPr>
          <p:spPr bwMode="auto">
            <a:xfrm>
              <a:off x="2244" y="2704"/>
              <a:ext cx="127" cy="125"/>
            </a:xfrm>
            <a:custGeom>
              <a:avLst/>
              <a:gdLst>
                <a:gd name="T0" fmla="*/ 127 w 127"/>
                <a:gd name="T1" fmla="*/ 8 h 125"/>
                <a:gd name="T2" fmla="*/ 126 w 127"/>
                <a:gd name="T3" fmla="*/ 11 h 125"/>
                <a:gd name="T4" fmla="*/ 124 w 127"/>
                <a:gd name="T5" fmla="*/ 14 h 125"/>
                <a:gd name="T6" fmla="*/ 121 w 127"/>
                <a:gd name="T7" fmla="*/ 16 h 125"/>
                <a:gd name="T8" fmla="*/ 117 w 127"/>
                <a:gd name="T9" fmla="*/ 16 h 125"/>
                <a:gd name="T10" fmla="*/ 112 w 127"/>
                <a:gd name="T11" fmla="*/ 16 h 125"/>
                <a:gd name="T12" fmla="*/ 102 w 127"/>
                <a:gd name="T13" fmla="*/ 18 h 125"/>
                <a:gd name="T14" fmla="*/ 92 w 127"/>
                <a:gd name="T15" fmla="*/ 19 h 125"/>
                <a:gd name="T16" fmla="*/ 83 w 127"/>
                <a:gd name="T17" fmla="*/ 23 h 125"/>
                <a:gd name="T18" fmla="*/ 74 w 127"/>
                <a:gd name="T19" fmla="*/ 26 h 125"/>
                <a:gd name="T20" fmla="*/ 66 w 127"/>
                <a:gd name="T21" fmla="*/ 31 h 125"/>
                <a:gd name="T22" fmla="*/ 58 w 127"/>
                <a:gd name="T23" fmla="*/ 37 h 125"/>
                <a:gd name="T24" fmla="*/ 50 w 127"/>
                <a:gd name="T25" fmla="*/ 43 h 125"/>
                <a:gd name="T26" fmla="*/ 44 w 127"/>
                <a:gd name="T27" fmla="*/ 50 h 125"/>
                <a:gd name="T28" fmla="*/ 37 w 127"/>
                <a:gd name="T29" fmla="*/ 57 h 125"/>
                <a:gd name="T30" fmla="*/ 32 w 127"/>
                <a:gd name="T31" fmla="*/ 65 h 125"/>
                <a:gd name="T32" fmla="*/ 27 w 127"/>
                <a:gd name="T33" fmla="*/ 73 h 125"/>
                <a:gd name="T34" fmla="*/ 23 w 127"/>
                <a:gd name="T35" fmla="*/ 82 h 125"/>
                <a:gd name="T36" fmla="*/ 21 w 127"/>
                <a:gd name="T37" fmla="*/ 91 h 125"/>
                <a:gd name="T38" fmla="*/ 18 w 127"/>
                <a:gd name="T39" fmla="*/ 101 h 125"/>
                <a:gd name="T40" fmla="*/ 18 w 127"/>
                <a:gd name="T41" fmla="*/ 111 h 125"/>
                <a:gd name="T42" fmla="*/ 17 w 127"/>
                <a:gd name="T43" fmla="*/ 116 h 125"/>
                <a:gd name="T44" fmla="*/ 17 w 127"/>
                <a:gd name="T45" fmla="*/ 120 h 125"/>
                <a:gd name="T46" fmla="*/ 15 w 127"/>
                <a:gd name="T47" fmla="*/ 123 h 125"/>
                <a:gd name="T48" fmla="*/ 12 w 127"/>
                <a:gd name="T49" fmla="*/ 125 h 125"/>
                <a:gd name="T50" fmla="*/ 9 w 127"/>
                <a:gd name="T51" fmla="*/ 125 h 125"/>
                <a:gd name="T52" fmla="*/ 6 w 127"/>
                <a:gd name="T53" fmla="*/ 124 h 125"/>
                <a:gd name="T54" fmla="*/ 3 w 127"/>
                <a:gd name="T55" fmla="*/ 123 h 125"/>
                <a:gd name="T56" fmla="*/ 1 w 127"/>
                <a:gd name="T57" fmla="*/ 120 h 125"/>
                <a:gd name="T58" fmla="*/ 0 w 127"/>
                <a:gd name="T59" fmla="*/ 115 h 125"/>
                <a:gd name="T60" fmla="*/ 1 w 127"/>
                <a:gd name="T61" fmla="*/ 110 h 125"/>
                <a:gd name="T62" fmla="*/ 2 w 127"/>
                <a:gd name="T63" fmla="*/ 98 h 125"/>
                <a:gd name="T64" fmla="*/ 4 w 127"/>
                <a:gd name="T65" fmla="*/ 87 h 125"/>
                <a:gd name="T66" fmla="*/ 8 w 127"/>
                <a:gd name="T67" fmla="*/ 76 h 125"/>
                <a:gd name="T68" fmla="*/ 13 w 127"/>
                <a:gd name="T69" fmla="*/ 66 h 125"/>
                <a:gd name="T70" fmla="*/ 18 w 127"/>
                <a:gd name="T71" fmla="*/ 56 h 125"/>
                <a:gd name="T72" fmla="*/ 24 w 127"/>
                <a:gd name="T73" fmla="*/ 46 h 125"/>
                <a:gd name="T74" fmla="*/ 32 w 127"/>
                <a:gd name="T75" fmla="*/ 38 h 125"/>
                <a:gd name="T76" fmla="*/ 39 w 127"/>
                <a:gd name="T77" fmla="*/ 30 h 125"/>
                <a:gd name="T78" fmla="*/ 48 w 127"/>
                <a:gd name="T79" fmla="*/ 23 h 125"/>
                <a:gd name="T80" fmla="*/ 57 w 127"/>
                <a:gd name="T81" fmla="*/ 17 h 125"/>
                <a:gd name="T82" fmla="*/ 67 w 127"/>
                <a:gd name="T83" fmla="*/ 11 h 125"/>
                <a:gd name="T84" fmla="*/ 77 w 127"/>
                <a:gd name="T85" fmla="*/ 7 h 125"/>
                <a:gd name="T86" fmla="*/ 88 w 127"/>
                <a:gd name="T87" fmla="*/ 3 h 125"/>
                <a:gd name="T88" fmla="*/ 100 w 127"/>
                <a:gd name="T89" fmla="*/ 1 h 125"/>
                <a:gd name="T90" fmla="*/ 111 w 127"/>
                <a:gd name="T91" fmla="*/ 0 h 125"/>
                <a:gd name="T92" fmla="*/ 117 w 127"/>
                <a:gd name="T93" fmla="*/ 0 h 125"/>
                <a:gd name="T94" fmla="*/ 121 w 127"/>
                <a:gd name="T95" fmla="*/ 0 h 125"/>
                <a:gd name="T96" fmla="*/ 123 w 127"/>
                <a:gd name="T97" fmla="*/ 2 h 125"/>
                <a:gd name="T98" fmla="*/ 126 w 127"/>
                <a:gd name="T99" fmla="*/ 4 h 125"/>
                <a:gd name="T100" fmla="*/ 127 w 127"/>
                <a:gd name="T101"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5">
                  <a:moveTo>
                    <a:pt x="127" y="8"/>
                  </a:moveTo>
                  <a:lnTo>
                    <a:pt x="127" y="8"/>
                  </a:lnTo>
                  <a:lnTo>
                    <a:pt x="126" y="10"/>
                  </a:lnTo>
                  <a:lnTo>
                    <a:pt x="126" y="11"/>
                  </a:lnTo>
                  <a:lnTo>
                    <a:pt x="125" y="13"/>
                  </a:lnTo>
                  <a:lnTo>
                    <a:pt x="124" y="14"/>
                  </a:lnTo>
                  <a:lnTo>
                    <a:pt x="122" y="15"/>
                  </a:lnTo>
                  <a:lnTo>
                    <a:pt x="121" y="16"/>
                  </a:lnTo>
                  <a:lnTo>
                    <a:pt x="119" y="16"/>
                  </a:lnTo>
                  <a:lnTo>
                    <a:pt x="117" y="16"/>
                  </a:lnTo>
                  <a:lnTo>
                    <a:pt x="112" y="16"/>
                  </a:lnTo>
                  <a:lnTo>
                    <a:pt x="107" y="17"/>
                  </a:lnTo>
                  <a:lnTo>
                    <a:pt x="102" y="18"/>
                  </a:lnTo>
                  <a:lnTo>
                    <a:pt x="97" y="18"/>
                  </a:lnTo>
                  <a:lnTo>
                    <a:pt x="92" y="19"/>
                  </a:lnTo>
                  <a:lnTo>
                    <a:pt x="88" y="21"/>
                  </a:lnTo>
                  <a:lnTo>
                    <a:pt x="83" y="23"/>
                  </a:lnTo>
                  <a:lnTo>
                    <a:pt x="79" y="24"/>
                  </a:lnTo>
                  <a:lnTo>
                    <a:pt x="74" y="26"/>
                  </a:lnTo>
                  <a:lnTo>
                    <a:pt x="70" y="29"/>
                  </a:lnTo>
                  <a:lnTo>
                    <a:pt x="66" y="31"/>
                  </a:lnTo>
                  <a:lnTo>
                    <a:pt x="62" y="34"/>
                  </a:lnTo>
                  <a:lnTo>
                    <a:pt x="58" y="37"/>
                  </a:lnTo>
                  <a:lnTo>
                    <a:pt x="54" y="40"/>
                  </a:lnTo>
                  <a:lnTo>
                    <a:pt x="50" y="43"/>
                  </a:lnTo>
                  <a:lnTo>
                    <a:pt x="47" y="46"/>
                  </a:lnTo>
                  <a:lnTo>
                    <a:pt x="44" y="50"/>
                  </a:lnTo>
                  <a:lnTo>
                    <a:pt x="41" y="53"/>
                  </a:lnTo>
                  <a:lnTo>
                    <a:pt x="37" y="57"/>
                  </a:lnTo>
                  <a:lnTo>
                    <a:pt x="35" y="61"/>
                  </a:lnTo>
                  <a:lnTo>
                    <a:pt x="32" y="65"/>
                  </a:lnTo>
                  <a:lnTo>
                    <a:pt x="30" y="69"/>
                  </a:lnTo>
                  <a:lnTo>
                    <a:pt x="27" y="73"/>
                  </a:lnTo>
                  <a:lnTo>
                    <a:pt x="25" y="78"/>
                  </a:lnTo>
                  <a:lnTo>
                    <a:pt x="23" y="82"/>
                  </a:lnTo>
                  <a:lnTo>
                    <a:pt x="22" y="87"/>
                  </a:lnTo>
                  <a:lnTo>
                    <a:pt x="21" y="91"/>
                  </a:lnTo>
                  <a:lnTo>
                    <a:pt x="19" y="96"/>
                  </a:lnTo>
                  <a:lnTo>
                    <a:pt x="18" y="101"/>
                  </a:lnTo>
                  <a:lnTo>
                    <a:pt x="18" y="106"/>
                  </a:lnTo>
                  <a:lnTo>
                    <a:pt x="18" y="111"/>
                  </a:lnTo>
                  <a:lnTo>
                    <a:pt x="17" y="116"/>
                  </a:lnTo>
                  <a:lnTo>
                    <a:pt x="17" y="119"/>
                  </a:lnTo>
                  <a:lnTo>
                    <a:pt x="17" y="120"/>
                  </a:lnTo>
                  <a:lnTo>
                    <a:pt x="16" y="122"/>
                  </a:lnTo>
                  <a:lnTo>
                    <a:pt x="15" y="123"/>
                  </a:lnTo>
                  <a:lnTo>
                    <a:pt x="13" y="124"/>
                  </a:lnTo>
                  <a:lnTo>
                    <a:pt x="12" y="125"/>
                  </a:lnTo>
                  <a:lnTo>
                    <a:pt x="10" y="125"/>
                  </a:lnTo>
                  <a:lnTo>
                    <a:pt x="9" y="125"/>
                  </a:lnTo>
                  <a:lnTo>
                    <a:pt x="7" y="125"/>
                  </a:lnTo>
                  <a:lnTo>
                    <a:pt x="6" y="124"/>
                  </a:lnTo>
                  <a:lnTo>
                    <a:pt x="4" y="124"/>
                  </a:lnTo>
                  <a:lnTo>
                    <a:pt x="3" y="123"/>
                  </a:lnTo>
                  <a:lnTo>
                    <a:pt x="2" y="121"/>
                  </a:lnTo>
                  <a:lnTo>
                    <a:pt x="1" y="120"/>
                  </a:lnTo>
                  <a:lnTo>
                    <a:pt x="1" y="118"/>
                  </a:lnTo>
                  <a:lnTo>
                    <a:pt x="0" y="115"/>
                  </a:lnTo>
                  <a:lnTo>
                    <a:pt x="1" y="110"/>
                  </a:lnTo>
                  <a:lnTo>
                    <a:pt x="1" y="104"/>
                  </a:lnTo>
                  <a:lnTo>
                    <a:pt x="2" y="98"/>
                  </a:lnTo>
                  <a:lnTo>
                    <a:pt x="3" y="92"/>
                  </a:lnTo>
                  <a:lnTo>
                    <a:pt x="4" y="87"/>
                  </a:lnTo>
                  <a:lnTo>
                    <a:pt x="6" y="81"/>
                  </a:lnTo>
                  <a:lnTo>
                    <a:pt x="8" y="76"/>
                  </a:lnTo>
                  <a:lnTo>
                    <a:pt x="10" y="71"/>
                  </a:lnTo>
                  <a:lnTo>
                    <a:pt x="13" y="66"/>
                  </a:lnTo>
                  <a:lnTo>
                    <a:pt x="15" y="60"/>
                  </a:lnTo>
                  <a:lnTo>
                    <a:pt x="18" y="56"/>
                  </a:lnTo>
                  <a:lnTo>
                    <a:pt x="21" y="51"/>
                  </a:lnTo>
                  <a:lnTo>
                    <a:pt x="24" y="46"/>
                  </a:lnTo>
                  <a:lnTo>
                    <a:pt x="28" y="42"/>
                  </a:lnTo>
                  <a:lnTo>
                    <a:pt x="32" y="38"/>
                  </a:lnTo>
                  <a:lnTo>
                    <a:pt x="35" y="34"/>
                  </a:lnTo>
                  <a:lnTo>
                    <a:pt x="39" y="30"/>
                  </a:lnTo>
                  <a:lnTo>
                    <a:pt x="44" y="26"/>
                  </a:lnTo>
                  <a:lnTo>
                    <a:pt x="48" y="23"/>
                  </a:lnTo>
                  <a:lnTo>
                    <a:pt x="53" y="20"/>
                  </a:lnTo>
                  <a:lnTo>
                    <a:pt x="57" y="17"/>
                  </a:lnTo>
                  <a:lnTo>
                    <a:pt x="62" y="14"/>
                  </a:lnTo>
                  <a:lnTo>
                    <a:pt x="67" y="11"/>
                  </a:lnTo>
                  <a:lnTo>
                    <a:pt x="72" y="9"/>
                  </a:lnTo>
                  <a:lnTo>
                    <a:pt x="77" y="7"/>
                  </a:lnTo>
                  <a:lnTo>
                    <a:pt x="83" y="5"/>
                  </a:lnTo>
                  <a:lnTo>
                    <a:pt x="88" y="3"/>
                  </a:lnTo>
                  <a:lnTo>
                    <a:pt x="94" y="2"/>
                  </a:lnTo>
                  <a:lnTo>
                    <a:pt x="100" y="1"/>
                  </a:lnTo>
                  <a:lnTo>
                    <a:pt x="105" y="0"/>
                  </a:lnTo>
                  <a:lnTo>
                    <a:pt x="111" y="0"/>
                  </a:lnTo>
                  <a:lnTo>
                    <a:pt x="117" y="0"/>
                  </a:lnTo>
                  <a:lnTo>
                    <a:pt x="119" y="0"/>
                  </a:lnTo>
                  <a:lnTo>
                    <a:pt x="121" y="0"/>
                  </a:lnTo>
                  <a:lnTo>
                    <a:pt x="122" y="1"/>
                  </a:lnTo>
                  <a:lnTo>
                    <a:pt x="123" y="2"/>
                  </a:lnTo>
                  <a:lnTo>
                    <a:pt x="125" y="3"/>
                  </a:lnTo>
                  <a:lnTo>
                    <a:pt x="126" y="4"/>
                  </a:lnTo>
                  <a:lnTo>
                    <a:pt x="126" y="6"/>
                  </a:lnTo>
                  <a:lnTo>
                    <a:pt x="127" y="8"/>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3" name="Freeform 140">
              <a:extLst>
                <a:ext uri="{FF2B5EF4-FFF2-40B4-BE49-F238E27FC236}">
                  <a16:creationId xmlns:a16="http://schemas.microsoft.com/office/drawing/2014/main" id="{EE9A5502-EF75-4C1B-8B9B-71D5FFF690FD}"/>
                </a:ext>
              </a:extLst>
            </p:cNvPr>
            <p:cNvSpPr>
              <a:spLocks/>
            </p:cNvSpPr>
            <p:nvPr/>
          </p:nvSpPr>
          <p:spPr bwMode="auto">
            <a:xfrm>
              <a:off x="2357" y="2815"/>
              <a:ext cx="126" cy="126"/>
            </a:xfrm>
            <a:custGeom>
              <a:avLst/>
              <a:gdLst>
                <a:gd name="T0" fmla="*/ 0 w 126"/>
                <a:gd name="T1" fmla="*/ 118 h 126"/>
                <a:gd name="T2" fmla="*/ 1 w 126"/>
                <a:gd name="T3" fmla="*/ 114 h 126"/>
                <a:gd name="T4" fmla="*/ 3 w 126"/>
                <a:gd name="T5" fmla="*/ 112 h 126"/>
                <a:gd name="T6" fmla="*/ 5 w 126"/>
                <a:gd name="T7" fmla="*/ 110 h 126"/>
                <a:gd name="T8" fmla="*/ 9 w 126"/>
                <a:gd name="T9" fmla="*/ 109 h 126"/>
                <a:gd name="T10" fmla="*/ 14 w 126"/>
                <a:gd name="T11" fmla="*/ 109 h 126"/>
                <a:gd name="T12" fmla="*/ 24 w 126"/>
                <a:gd name="T13" fmla="*/ 108 h 126"/>
                <a:gd name="T14" fmla="*/ 34 w 126"/>
                <a:gd name="T15" fmla="*/ 106 h 126"/>
                <a:gd name="T16" fmla="*/ 43 w 126"/>
                <a:gd name="T17" fmla="*/ 103 h 126"/>
                <a:gd name="T18" fmla="*/ 52 w 126"/>
                <a:gd name="T19" fmla="*/ 99 h 126"/>
                <a:gd name="T20" fmla="*/ 61 w 126"/>
                <a:gd name="T21" fmla="*/ 95 h 126"/>
                <a:gd name="T22" fmla="*/ 69 w 126"/>
                <a:gd name="T23" fmla="*/ 89 h 126"/>
                <a:gd name="T24" fmla="*/ 76 w 126"/>
                <a:gd name="T25" fmla="*/ 83 h 126"/>
                <a:gd name="T26" fmla="*/ 80 w 126"/>
                <a:gd name="T27" fmla="*/ 80 h 126"/>
                <a:gd name="T28" fmla="*/ 86 w 126"/>
                <a:gd name="T29" fmla="*/ 73 h 126"/>
                <a:gd name="T30" fmla="*/ 92 w 126"/>
                <a:gd name="T31" fmla="*/ 65 h 126"/>
                <a:gd name="T32" fmla="*/ 97 w 126"/>
                <a:gd name="T33" fmla="*/ 57 h 126"/>
                <a:gd name="T34" fmla="*/ 101 w 126"/>
                <a:gd name="T35" fmla="*/ 48 h 126"/>
                <a:gd name="T36" fmla="*/ 105 w 126"/>
                <a:gd name="T37" fmla="*/ 39 h 126"/>
                <a:gd name="T38" fmla="*/ 107 w 126"/>
                <a:gd name="T39" fmla="*/ 30 h 126"/>
                <a:gd name="T40" fmla="*/ 109 w 126"/>
                <a:gd name="T41" fmla="*/ 20 h 126"/>
                <a:gd name="T42" fmla="*/ 109 w 126"/>
                <a:gd name="T43" fmla="*/ 9 h 126"/>
                <a:gd name="T44" fmla="*/ 109 w 126"/>
                <a:gd name="T45" fmla="*/ 8 h 126"/>
                <a:gd name="T46" fmla="*/ 110 w 126"/>
                <a:gd name="T47" fmla="*/ 4 h 126"/>
                <a:gd name="T48" fmla="*/ 113 w 126"/>
                <a:gd name="T49" fmla="*/ 2 h 126"/>
                <a:gd name="T50" fmla="*/ 115 w 126"/>
                <a:gd name="T51" fmla="*/ 0 h 126"/>
                <a:gd name="T52" fmla="*/ 118 w 126"/>
                <a:gd name="T53" fmla="*/ 0 h 126"/>
                <a:gd name="T54" fmla="*/ 121 w 126"/>
                <a:gd name="T55" fmla="*/ 1 h 126"/>
                <a:gd name="T56" fmla="*/ 123 w 126"/>
                <a:gd name="T57" fmla="*/ 3 h 126"/>
                <a:gd name="T58" fmla="*/ 125 w 126"/>
                <a:gd name="T59" fmla="*/ 6 h 126"/>
                <a:gd name="T60" fmla="*/ 126 w 126"/>
                <a:gd name="T61" fmla="*/ 9 h 126"/>
                <a:gd name="T62" fmla="*/ 126 w 126"/>
                <a:gd name="T63" fmla="*/ 15 h 126"/>
                <a:gd name="T64" fmla="*/ 124 w 126"/>
                <a:gd name="T65" fmla="*/ 27 h 126"/>
                <a:gd name="T66" fmla="*/ 122 w 126"/>
                <a:gd name="T67" fmla="*/ 38 h 126"/>
                <a:gd name="T68" fmla="*/ 118 w 126"/>
                <a:gd name="T69" fmla="*/ 49 h 126"/>
                <a:gd name="T70" fmla="*/ 114 w 126"/>
                <a:gd name="T71" fmla="*/ 60 h 126"/>
                <a:gd name="T72" fmla="*/ 109 w 126"/>
                <a:gd name="T73" fmla="*/ 70 h 126"/>
                <a:gd name="T74" fmla="*/ 102 w 126"/>
                <a:gd name="T75" fmla="*/ 79 h 126"/>
                <a:gd name="T76" fmla="*/ 95 w 126"/>
                <a:gd name="T77" fmla="*/ 88 h 126"/>
                <a:gd name="T78" fmla="*/ 91 w 126"/>
                <a:gd name="T79" fmla="*/ 92 h 126"/>
                <a:gd name="T80" fmla="*/ 83 w 126"/>
                <a:gd name="T81" fmla="*/ 99 h 126"/>
                <a:gd name="T82" fmla="*/ 74 w 126"/>
                <a:gd name="T83" fmla="*/ 106 h 126"/>
                <a:gd name="T84" fmla="*/ 64 w 126"/>
                <a:gd name="T85" fmla="*/ 112 h 126"/>
                <a:gd name="T86" fmla="*/ 54 w 126"/>
                <a:gd name="T87" fmla="*/ 117 h 126"/>
                <a:gd name="T88" fmla="*/ 44 w 126"/>
                <a:gd name="T89" fmla="*/ 121 h 126"/>
                <a:gd name="T90" fmla="*/ 32 w 126"/>
                <a:gd name="T91" fmla="*/ 124 h 126"/>
                <a:gd name="T92" fmla="*/ 21 w 126"/>
                <a:gd name="T93" fmla="*/ 126 h 126"/>
                <a:gd name="T94" fmla="*/ 9 w 126"/>
                <a:gd name="T95" fmla="*/ 126 h 126"/>
                <a:gd name="T96" fmla="*/ 7 w 126"/>
                <a:gd name="T97" fmla="*/ 126 h 126"/>
                <a:gd name="T98" fmla="*/ 4 w 126"/>
                <a:gd name="T99" fmla="*/ 125 h 126"/>
                <a:gd name="T100" fmla="*/ 1 w 126"/>
                <a:gd name="T101" fmla="*/ 123 h 126"/>
                <a:gd name="T102" fmla="*/ 0 w 126"/>
                <a:gd name="T103" fmla="*/ 120 h 126"/>
                <a:gd name="T104" fmla="*/ 0 w 126"/>
                <a:gd name="T105"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26">
                  <a:moveTo>
                    <a:pt x="0" y="118"/>
                  </a:moveTo>
                  <a:lnTo>
                    <a:pt x="0" y="118"/>
                  </a:lnTo>
                  <a:lnTo>
                    <a:pt x="0" y="116"/>
                  </a:lnTo>
                  <a:lnTo>
                    <a:pt x="1" y="114"/>
                  </a:lnTo>
                  <a:lnTo>
                    <a:pt x="1" y="113"/>
                  </a:lnTo>
                  <a:lnTo>
                    <a:pt x="3" y="112"/>
                  </a:lnTo>
                  <a:lnTo>
                    <a:pt x="4" y="111"/>
                  </a:lnTo>
                  <a:lnTo>
                    <a:pt x="5" y="110"/>
                  </a:lnTo>
                  <a:lnTo>
                    <a:pt x="7" y="110"/>
                  </a:lnTo>
                  <a:lnTo>
                    <a:pt x="9" y="109"/>
                  </a:lnTo>
                  <a:lnTo>
                    <a:pt x="14" y="109"/>
                  </a:lnTo>
                  <a:lnTo>
                    <a:pt x="19" y="109"/>
                  </a:lnTo>
                  <a:lnTo>
                    <a:pt x="24" y="108"/>
                  </a:lnTo>
                  <a:lnTo>
                    <a:pt x="29" y="107"/>
                  </a:lnTo>
                  <a:lnTo>
                    <a:pt x="34" y="106"/>
                  </a:lnTo>
                  <a:lnTo>
                    <a:pt x="39" y="105"/>
                  </a:lnTo>
                  <a:lnTo>
                    <a:pt x="43" y="103"/>
                  </a:lnTo>
                  <a:lnTo>
                    <a:pt x="48" y="101"/>
                  </a:lnTo>
                  <a:lnTo>
                    <a:pt x="52" y="99"/>
                  </a:lnTo>
                  <a:lnTo>
                    <a:pt x="56" y="97"/>
                  </a:lnTo>
                  <a:lnTo>
                    <a:pt x="61" y="95"/>
                  </a:lnTo>
                  <a:lnTo>
                    <a:pt x="65" y="92"/>
                  </a:lnTo>
                  <a:lnTo>
                    <a:pt x="69" y="89"/>
                  </a:lnTo>
                  <a:lnTo>
                    <a:pt x="73" y="86"/>
                  </a:lnTo>
                  <a:lnTo>
                    <a:pt x="76" y="83"/>
                  </a:lnTo>
                  <a:lnTo>
                    <a:pt x="80" y="80"/>
                  </a:lnTo>
                  <a:lnTo>
                    <a:pt x="83" y="76"/>
                  </a:lnTo>
                  <a:lnTo>
                    <a:pt x="86" y="73"/>
                  </a:lnTo>
                  <a:lnTo>
                    <a:pt x="89" y="69"/>
                  </a:lnTo>
                  <a:lnTo>
                    <a:pt x="92" y="65"/>
                  </a:lnTo>
                  <a:lnTo>
                    <a:pt x="94" y="61"/>
                  </a:lnTo>
                  <a:lnTo>
                    <a:pt x="97" y="57"/>
                  </a:lnTo>
                  <a:lnTo>
                    <a:pt x="99" y="53"/>
                  </a:lnTo>
                  <a:lnTo>
                    <a:pt x="101" y="48"/>
                  </a:lnTo>
                  <a:lnTo>
                    <a:pt x="103" y="44"/>
                  </a:lnTo>
                  <a:lnTo>
                    <a:pt x="105" y="39"/>
                  </a:lnTo>
                  <a:lnTo>
                    <a:pt x="106" y="34"/>
                  </a:lnTo>
                  <a:lnTo>
                    <a:pt x="107" y="30"/>
                  </a:lnTo>
                  <a:lnTo>
                    <a:pt x="108" y="25"/>
                  </a:lnTo>
                  <a:lnTo>
                    <a:pt x="109" y="20"/>
                  </a:lnTo>
                  <a:lnTo>
                    <a:pt x="109" y="15"/>
                  </a:lnTo>
                  <a:lnTo>
                    <a:pt x="109" y="9"/>
                  </a:lnTo>
                  <a:lnTo>
                    <a:pt x="109" y="8"/>
                  </a:lnTo>
                  <a:lnTo>
                    <a:pt x="110" y="6"/>
                  </a:lnTo>
                  <a:lnTo>
                    <a:pt x="110" y="4"/>
                  </a:lnTo>
                  <a:lnTo>
                    <a:pt x="111" y="3"/>
                  </a:lnTo>
                  <a:lnTo>
                    <a:pt x="113" y="2"/>
                  </a:lnTo>
                  <a:lnTo>
                    <a:pt x="114" y="1"/>
                  </a:lnTo>
                  <a:lnTo>
                    <a:pt x="115" y="0"/>
                  </a:lnTo>
                  <a:lnTo>
                    <a:pt x="118" y="0"/>
                  </a:lnTo>
                  <a:lnTo>
                    <a:pt x="119" y="0"/>
                  </a:lnTo>
                  <a:lnTo>
                    <a:pt x="121" y="1"/>
                  </a:lnTo>
                  <a:lnTo>
                    <a:pt x="122" y="2"/>
                  </a:lnTo>
                  <a:lnTo>
                    <a:pt x="123" y="3"/>
                  </a:lnTo>
                  <a:lnTo>
                    <a:pt x="124" y="4"/>
                  </a:lnTo>
                  <a:lnTo>
                    <a:pt x="125" y="6"/>
                  </a:lnTo>
                  <a:lnTo>
                    <a:pt x="126" y="8"/>
                  </a:lnTo>
                  <a:lnTo>
                    <a:pt x="126" y="9"/>
                  </a:lnTo>
                  <a:lnTo>
                    <a:pt x="126" y="15"/>
                  </a:lnTo>
                  <a:lnTo>
                    <a:pt x="125" y="21"/>
                  </a:lnTo>
                  <a:lnTo>
                    <a:pt x="124" y="27"/>
                  </a:lnTo>
                  <a:lnTo>
                    <a:pt x="123" y="33"/>
                  </a:lnTo>
                  <a:lnTo>
                    <a:pt x="122" y="38"/>
                  </a:lnTo>
                  <a:lnTo>
                    <a:pt x="120" y="44"/>
                  </a:lnTo>
                  <a:lnTo>
                    <a:pt x="118" y="49"/>
                  </a:lnTo>
                  <a:lnTo>
                    <a:pt x="116" y="55"/>
                  </a:lnTo>
                  <a:lnTo>
                    <a:pt x="114" y="60"/>
                  </a:lnTo>
                  <a:lnTo>
                    <a:pt x="112" y="65"/>
                  </a:lnTo>
                  <a:lnTo>
                    <a:pt x="109" y="70"/>
                  </a:lnTo>
                  <a:lnTo>
                    <a:pt x="106" y="75"/>
                  </a:lnTo>
                  <a:lnTo>
                    <a:pt x="102" y="79"/>
                  </a:lnTo>
                  <a:lnTo>
                    <a:pt x="99" y="83"/>
                  </a:lnTo>
                  <a:lnTo>
                    <a:pt x="95" y="88"/>
                  </a:lnTo>
                  <a:lnTo>
                    <a:pt x="91" y="92"/>
                  </a:lnTo>
                  <a:lnTo>
                    <a:pt x="87" y="96"/>
                  </a:lnTo>
                  <a:lnTo>
                    <a:pt x="83" y="99"/>
                  </a:lnTo>
                  <a:lnTo>
                    <a:pt x="79" y="103"/>
                  </a:lnTo>
                  <a:lnTo>
                    <a:pt x="74" y="106"/>
                  </a:lnTo>
                  <a:lnTo>
                    <a:pt x="69" y="109"/>
                  </a:lnTo>
                  <a:lnTo>
                    <a:pt x="64" y="112"/>
                  </a:lnTo>
                  <a:lnTo>
                    <a:pt x="59" y="114"/>
                  </a:lnTo>
                  <a:lnTo>
                    <a:pt x="54" y="117"/>
                  </a:lnTo>
                  <a:lnTo>
                    <a:pt x="49" y="119"/>
                  </a:lnTo>
                  <a:lnTo>
                    <a:pt x="44" y="121"/>
                  </a:lnTo>
                  <a:lnTo>
                    <a:pt x="38" y="122"/>
                  </a:lnTo>
                  <a:lnTo>
                    <a:pt x="32" y="124"/>
                  </a:lnTo>
                  <a:lnTo>
                    <a:pt x="27" y="125"/>
                  </a:lnTo>
                  <a:lnTo>
                    <a:pt x="21" y="126"/>
                  </a:lnTo>
                  <a:lnTo>
                    <a:pt x="15" y="126"/>
                  </a:lnTo>
                  <a:lnTo>
                    <a:pt x="9" y="126"/>
                  </a:lnTo>
                  <a:lnTo>
                    <a:pt x="7" y="126"/>
                  </a:lnTo>
                  <a:lnTo>
                    <a:pt x="5" y="126"/>
                  </a:lnTo>
                  <a:lnTo>
                    <a:pt x="4" y="125"/>
                  </a:lnTo>
                  <a:lnTo>
                    <a:pt x="3" y="124"/>
                  </a:lnTo>
                  <a:lnTo>
                    <a:pt x="1" y="123"/>
                  </a:lnTo>
                  <a:lnTo>
                    <a:pt x="1" y="121"/>
                  </a:lnTo>
                  <a:lnTo>
                    <a:pt x="0" y="120"/>
                  </a:lnTo>
                  <a:lnTo>
                    <a:pt x="0" y="118"/>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 name="Freeform 141">
              <a:extLst>
                <a:ext uri="{FF2B5EF4-FFF2-40B4-BE49-F238E27FC236}">
                  <a16:creationId xmlns:a16="http://schemas.microsoft.com/office/drawing/2014/main" id="{C06061AD-A026-4333-A490-6FF255A16C00}"/>
                </a:ext>
              </a:extLst>
            </p:cNvPr>
            <p:cNvSpPr>
              <a:spLocks/>
            </p:cNvSpPr>
            <p:nvPr/>
          </p:nvSpPr>
          <p:spPr bwMode="auto">
            <a:xfrm>
              <a:off x="2311" y="2770"/>
              <a:ext cx="102" cy="102"/>
            </a:xfrm>
            <a:custGeom>
              <a:avLst/>
              <a:gdLst>
                <a:gd name="T0" fmla="*/ 15 w 102"/>
                <a:gd name="T1" fmla="*/ 15 h 102"/>
                <a:gd name="T2" fmla="*/ 8 w 102"/>
                <a:gd name="T3" fmla="*/ 23 h 102"/>
                <a:gd name="T4" fmla="*/ 4 w 102"/>
                <a:gd name="T5" fmla="*/ 32 h 102"/>
                <a:gd name="T6" fmla="*/ 1 w 102"/>
                <a:gd name="T7" fmla="*/ 41 h 102"/>
                <a:gd name="T8" fmla="*/ 0 w 102"/>
                <a:gd name="T9" fmla="*/ 51 h 102"/>
                <a:gd name="T10" fmla="*/ 1 w 102"/>
                <a:gd name="T11" fmla="*/ 61 h 102"/>
                <a:gd name="T12" fmla="*/ 4 w 102"/>
                <a:gd name="T13" fmla="*/ 70 h 102"/>
                <a:gd name="T14" fmla="*/ 8 w 102"/>
                <a:gd name="T15" fmla="*/ 79 h 102"/>
                <a:gd name="T16" fmla="*/ 15 w 102"/>
                <a:gd name="T17" fmla="*/ 87 h 102"/>
                <a:gd name="T18" fmla="*/ 19 w 102"/>
                <a:gd name="T19" fmla="*/ 91 h 102"/>
                <a:gd name="T20" fmla="*/ 27 w 102"/>
                <a:gd name="T21" fmla="*/ 96 h 102"/>
                <a:gd name="T22" fmla="*/ 37 w 102"/>
                <a:gd name="T23" fmla="*/ 100 h 102"/>
                <a:gd name="T24" fmla="*/ 46 w 102"/>
                <a:gd name="T25" fmla="*/ 102 h 102"/>
                <a:gd name="T26" fmla="*/ 56 w 102"/>
                <a:gd name="T27" fmla="*/ 102 h 102"/>
                <a:gd name="T28" fmla="*/ 66 w 102"/>
                <a:gd name="T29" fmla="*/ 100 h 102"/>
                <a:gd name="T30" fmla="*/ 75 w 102"/>
                <a:gd name="T31" fmla="*/ 96 h 102"/>
                <a:gd name="T32" fmla="*/ 83 w 102"/>
                <a:gd name="T33" fmla="*/ 91 h 102"/>
                <a:gd name="T34" fmla="*/ 87 w 102"/>
                <a:gd name="T35" fmla="*/ 87 h 102"/>
                <a:gd name="T36" fmla="*/ 94 w 102"/>
                <a:gd name="T37" fmla="*/ 79 h 102"/>
                <a:gd name="T38" fmla="*/ 98 w 102"/>
                <a:gd name="T39" fmla="*/ 70 h 102"/>
                <a:gd name="T40" fmla="*/ 101 w 102"/>
                <a:gd name="T41" fmla="*/ 61 h 102"/>
                <a:gd name="T42" fmla="*/ 102 w 102"/>
                <a:gd name="T43" fmla="*/ 51 h 102"/>
                <a:gd name="T44" fmla="*/ 101 w 102"/>
                <a:gd name="T45" fmla="*/ 41 h 102"/>
                <a:gd name="T46" fmla="*/ 98 w 102"/>
                <a:gd name="T47" fmla="*/ 32 h 102"/>
                <a:gd name="T48" fmla="*/ 94 w 102"/>
                <a:gd name="T49" fmla="*/ 23 h 102"/>
                <a:gd name="T50" fmla="*/ 87 w 102"/>
                <a:gd name="T51" fmla="*/ 15 h 102"/>
                <a:gd name="T52" fmla="*/ 83 w 102"/>
                <a:gd name="T53" fmla="*/ 11 h 102"/>
                <a:gd name="T54" fmla="*/ 75 w 102"/>
                <a:gd name="T55" fmla="*/ 6 h 102"/>
                <a:gd name="T56" fmla="*/ 65 w 102"/>
                <a:gd name="T57" fmla="*/ 2 h 102"/>
                <a:gd name="T58" fmla="*/ 56 w 102"/>
                <a:gd name="T59" fmla="*/ 0 h 102"/>
                <a:gd name="T60" fmla="*/ 46 w 102"/>
                <a:gd name="T61" fmla="*/ 0 h 102"/>
                <a:gd name="T62" fmla="*/ 37 w 102"/>
                <a:gd name="T63" fmla="*/ 2 h 102"/>
                <a:gd name="T64" fmla="*/ 27 w 102"/>
                <a:gd name="T65" fmla="*/ 6 h 102"/>
                <a:gd name="T66" fmla="*/ 19 w 102"/>
                <a:gd name="T67" fmla="*/ 11 h 102"/>
                <a:gd name="T68" fmla="*/ 15 w 102"/>
                <a:gd name="T69"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15" y="15"/>
                  </a:moveTo>
                  <a:lnTo>
                    <a:pt x="15" y="15"/>
                  </a:lnTo>
                  <a:lnTo>
                    <a:pt x="11" y="19"/>
                  </a:lnTo>
                  <a:lnTo>
                    <a:pt x="8" y="23"/>
                  </a:lnTo>
                  <a:lnTo>
                    <a:pt x="6" y="27"/>
                  </a:lnTo>
                  <a:lnTo>
                    <a:pt x="4" y="32"/>
                  </a:lnTo>
                  <a:lnTo>
                    <a:pt x="2" y="36"/>
                  </a:lnTo>
                  <a:lnTo>
                    <a:pt x="1" y="41"/>
                  </a:lnTo>
                  <a:lnTo>
                    <a:pt x="0" y="46"/>
                  </a:lnTo>
                  <a:lnTo>
                    <a:pt x="0" y="51"/>
                  </a:lnTo>
                  <a:lnTo>
                    <a:pt x="0" y="56"/>
                  </a:lnTo>
                  <a:lnTo>
                    <a:pt x="1" y="61"/>
                  </a:lnTo>
                  <a:lnTo>
                    <a:pt x="2" y="66"/>
                  </a:lnTo>
                  <a:lnTo>
                    <a:pt x="4" y="70"/>
                  </a:lnTo>
                  <a:lnTo>
                    <a:pt x="6" y="75"/>
                  </a:lnTo>
                  <a:lnTo>
                    <a:pt x="8" y="79"/>
                  </a:lnTo>
                  <a:lnTo>
                    <a:pt x="11" y="83"/>
                  </a:lnTo>
                  <a:lnTo>
                    <a:pt x="15" y="87"/>
                  </a:lnTo>
                  <a:lnTo>
                    <a:pt x="19" y="91"/>
                  </a:lnTo>
                  <a:lnTo>
                    <a:pt x="23" y="94"/>
                  </a:lnTo>
                  <a:lnTo>
                    <a:pt x="27" y="96"/>
                  </a:lnTo>
                  <a:lnTo>
                    <a:pt x="32" y="99"/>
                  </a:lnTo>
                  <a:lnTo>
                    <a:pt x="37" y="100"/>
                  </a:lnTo>
                  <a:lnTo>
                    <a:pt x="41" y="101"/>
                  </a:lnTo>
                  <a:lnTo>
                    <a:pt x="46" y="102"/>
                  </a:lnTo>
                  <a:lnTo>
                    <a:pt x="51" y="102"/>
                  </a:lnTo>
                  <a:lnTo>
                    <a:pt x="56" y="102"/>
                  </a:lnTo>
                  <a:lnTo>
                    <a:pt x="61" y="101"/>
                  </a:lnTo>
                  <a:lnTo>
                    <a:pt x="66" y="100"/>
                  </a:lnTo>
                  <a:lnTo>
                    <a:pt x="70" y="99"/>
                  </a:lnTo>
                  <a:lnTo>
                    <a:pt x="75" y="96"/>
                  </a:lnTo>
                  <a:lnTo>
                    <a:pt x="79" y="94"/>
                  </a:lnTo>
                  <a:lnTo>
                    <a:pt x="83" y="91"/>
                  </a:lnTo>
                  <a:lnTo>
                    <a:pt x="87" y="87"/>
                  </a:lnTo>
                  <a:lnTo>
                    <a:pt x="91" y="83"/>
                  </a:lnTo>
                  <a:lnTo>
                    <a:pt x="94" y="79"/>
                  </a:lnTo>
                  <a:lnTo>
                    <a:pt x="96" y="75"/>
                  </a:lnTo>
                  <a:lnTo>
                    <a:pt x="98" y="70"/>
                  </a:lnTo>
                  <a:lnTo>
                    <a:pt x="100" y="66"/>
                  </a:lnTo>
                  <a:lnTo>
                    <a:pt x="101" y="61"/>
                  </a:lnTo>
                  <a:lnTo>
                    <a:pt x="102" y="56"/>
                  </a:lnTo>
                  <a:lnTo>
                    <a:pt x="102" y="51"/>
                  </a:lnTo>
                  <a:lnTo>
                    <a:pt x="102" y="46"/>
                  </a:lnTo>
                  <a:lnTo>
                    <a:pt x="101" y="41"/>
                  </a:lnTo>
                  <a:lnTo>
                    <a:pt x="100" y="36"/>
                  </a:lnTo>
                  <a:lnTo>
                    <a:pt x="98" y="32"/>
                  </a:lnTo>
                  <a:lnTo>
                    <a:pt x="96" y="27"/>
                  </a:lnTo>
                  <a:lnTo>
                    <a:pt x="94" y="23"/>
                  </a:lnTo>
                  <a:lnTo>
                    <a:pt x="91" y="19"/>
                  </a:lnTo>
                  <a:lnTo>
                    <a:pt x="87" y="15"/>
                  </a:lnTo>
                  <a:lnTo>
                    <a:pt x="83" y="11"/>
                  </a:lnTo>
                  <a:lnTo>
                    <a:pt x="79" y="8"/>
                  </a:lnTo>
                  <a:lnTo>
                    <a:pt x="75" y="6"/>
                  </a:lnTo>
                  <a:lnTo>
                    <a:pt x="70" y="3"/>
                  </a:lnTo>
                  <a:lnTo>
                    <a:pt x="65" y="2"/>
                  </a:lnTo>
                  <a:lnTo>
                    <a:pt x="61" y="1"/>
                  </a:lnTo>
                  <a:lnTo>
                    <a:pt x="56" y="0"/>
                  </a:lnTo>
                  <a:lnTo>
                    <a:pt x="51" y="0"/>
                  </a:lnTo>
                  <a:lnTo>
                    <a:pt x="46" y="0"/>
                  </a:lnTo>
                  <a:lnTo>
                    <a:pt x="41" y="1"/>
                  </a:lnTo>
                  <a:lnTo>
                    <a:pt x="37" y="2"/>
                  </a:lnTo>
                  <a:lnTo>
                    <a:pt x="32" y="3"/>
                  </a:lnTo>
                  <a:lnTo>
                    <a:pt x="27" y="6"/>
                  </a:lnTo>
                  <a:lnTo>
                    <a:pt x="23" y="8"/>
                  </a:lnTo>
                  <a:lnTo>
                    <a:pt x="19" y="11"/>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Tree>
    <p:extLst>
      <p:ext uri="{BB962C8B-B14F-4D97-AF65-F5344CB8AC3E}">
        <p14:creationId xmlns:p14="http://schemas.microsoft.com/office/powerpoint/2010/main" val="232224848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D0144C-E142-4CDA-951C-64FB2716D551}"/>
              </a:ext>
            </a:extLst>
          </p:cNvPr>
          <p:cNvSpPr>
            <a:spLocks noGrp="1"/>
          </p:cNvSpPr>
          <p:nvPr>
            <p:ph type="title"/>
          </p:nvPr>
        </p:nvSpPr>
        <p:spPr/>
        <p:txBody>
          <a:bodyPr/>
          <a:lstStyle/>
          <a:p>
            <a:r>
              <a:rPr lang="en-US" dirty="0"/>
              <a:t>What is available?</a:t>
            </a:r>
          </a:p>
        </p:txBody>
      </p:sp>
      <p:sp>
        <p:nvSpPr>
          <p:cNvPr id="4" name="Content Placeholder 3">
            <a:extLst>
              <a:ext uri="{FF2B5EF4-FFF2-40B4-BE49-F238E27FC236}">
                <a16:creationId xmlns:a16="http://schemas.microsoft.com/office/drawing/2014/main" id="{DB4E6743-D584-4806-96B8-726CFB579153}"/>
              </a:ext>
            </a:extLst>
          </p:cNvPr>
          <p:cNvSpPr>
            <a:spLocks noGrp="1"/>
          </p:cNvSpPr>
          <p:nvPr>
            <p:ph idx="1"/>
          </p:nvPr>
        </p:nvSpPr>
        <p:spPr/>
        <p:txBody>
          <a:bodyPr/>
          <a:lstStyle/>
          <a:p>
            <a:r>
              <a:rPr lang="en-US" dirty="0"/>
              <a:t>With every order, the following are included:</a:t>
            </a:r>
          </a:p>
          <a:p>
            <a:pPr>
              <a:buFont typeface="Arial" panose="020B0604020202020204" pitchFamily="34" charset="0"/>
              <a:buChar char="•"/>
            </a:pPr>
            <a:r>
              <a:rPr lang="en-US" dirty="0"/>
              <a:t>Core Maximo Asset Management (MAM)</a:t>
            </a:r>
          </a:p>
          <a:p>
            <a:pPr>
              <a:buFont typeface="Arial" panose="020B0604020202020204" pitchFamily="34" charset="0"/>
              <a:buChar char="•"/>
            </a:pPr>
            <a:r>
              <a:rPr lang="en-US" dirty="0"/>
              <a:t>Maximo Integration Framework (MIF)</a:t>
            </a:r>
          </a:p>
          <a:p>
            <a:pPr>
              <a:buFont typeface="Arial" panose="020B0604020202020204" pitchFamily="34" charset="0"/>
              <a:buChar char="•"/>
            </a:pPr>
            <a:r>
              <a:rPr lang="en-US" dirty="0"/>
              <a:t>Everyplace</a:t>
            </a:r>
          </a:p>
          <a:p>
            <a:pPr>
              <a:buFont typeface="Arial" panose="020B0604020202020204" pitchFamily="34" charset="0"/>
              <a:buChar char="•"/>
            </a:pPr>
            <a:endParaRPr lang="en-US" dirty="0"/>
          </a:p>
          <a:p>
            <a:pPr>
              <a:buFont typeface="Arial" panose="020B0604020202020204" pitchFamily="34" charset="0"/>
              <a:buChar char="•"/>
            </a:pPr>
            <a:r>
              <a:rPr lang="en-US" dirty="0"/>
              <a:t>The ‘Flex’ part allows you to order the parts you need and only the parts you need.  These include, and this list will grow as new Maximo Solutions are offered:</a:t>
            </a:r>
          </a:p>
          <a:p>
            <a:pPr>
              <a:buFont typeface="Arial" panose="020B0604020202020204" pitchFamily="34" charset="0"/>
              <a:buChar char="•"/>
            </a:pPr>
            <a:endParaRPr lang="en-US" dirty="0"/>
          </a:p>
        </p:txBody>
      </p:sp>
      <p:graphicFrame>
        <p:nvGraphicFramePr>
          <p:cNvPr id="5" name="Table 4">
            <a:extLst>
              <a:ext uri="{FF2B5EF4-FFF2-40B4-BE49-F238E27FC236}">
                <a16:creationId xmlns:a16="http://schemas.microsoft.com/office/drawing/2014/main" id="{ACF5EA40-5F62-4AF9-9432-9D6074C7C29D}"/>
              </a:ext>
            </a:extLst>
          </p:cNvPr>
          <p:cNvGraphicFramePr>
            <a:graphicFrameLocks noGrp="1"/>
          </p:cNvGraphicFramePr>
          <p:nvPr>
            <p:extLst>
              <p:ext uri="{D42A27DB-BD31-4B8C-83A1-F6EECF244321}">
                <p14:modId xmlns:p14="http://schemas.microsoft.com/office/powerpoint/2010/main" val="455693344"/>
              </p:ext>
            </p:extLst>
          </p:nvPr>
        </p:nvGraphicFramePr>
        <p:xfrm>
          <a:off x="457200" y="4343400"/>
          <a:ext cx="8153400" cy="1285240"/>
        </p:xfrm>
        <a:graphic>
          <a:graphicData uri="http://schemas.openxmlformats.org/drawingml/2006/table">
            <a:tbl>
              <a:tblPr bandRow="1">
                <a:tableStyleId>{5C22544A-7EE6-4342-B048-85BDC9FD1C3A}</a:tableStyleId>
              </a:tblPr>
              <a:tblGrid>
                <a:gridCol w="1630680">
                  <a:extLst>
                    <a:ext uri="{9D8B030D-6E8A-4147-A177-3AD203B41FA5}">
                      <a16:colId xmlns:a16="http://schemas.microsoft.com/office/drawing/2014/main" val="921438647"/>
                    </a:ext>
                  </a:extLst>
                </a:gridCol>
                <a:gridCol w="1630680">
                  <a:extLst>
                    <a:ext uri="{9D8B030D-6E8A-4147-A177-3AD203B41FA5}">
                      <a16:colId xmlns:a16="http://schemas.microsoft.com/office/drawing/2014/main" val="2454561286"/>
                    </a:ext>
                  </a:extLst>
                </a:gridCol>
                <a:gridCol w="1630680">
                  <a:extLst>
                    <a:ext uri="{9D8B030D-6E8A-4147-A177-3AD203B41FA5}">
                      <a16:colId xmlns:a16="http://schemas.microsoft.com/office/drawing/2014/main" val="3183655657"/>
                    </a:ext>
                  </a:extLst>
                </a:gridCol>
                <a:gridCol w="1630680">
                  <a:extLst>
                    <a:ext uri="{9D8B030D-6E8A-4147-A177-3AD203B41FA5}">
                      <a16:colId xmlns:a16="http://schemas.microsoft.com/office/drawing/2014/main" val="238911674"/>
                    </a:ext>
                  </a:extLst>
                </a:gridCol>
                <a:gridCol w="1630680">
                  <a:extLst>
                    <a:ext uri="{9D8B030D-6E8A-4147-A177-3AD203B41FA5}">
                      <a16:colId xmlns:a16="http://schemas.microsoft.com/office/drawing/2014/main" val="1603952391"/>
                    </a:ext>
                  </a:extLst>
                </a:gridCol>
              </a:tblGrid>
              <a:tr h="370840">
                <a:tc>
                  <a:txBody>
                    <a:bodyPr/>
                    <a:lstStyle/>
                    <a:p>
                      <a:r>
                        <a:rPr lang="en-US" sz="1200" dirty="0"/>
                        <a:t>Anywhere</a:t>
                      </a:r>
                    </a:p>
                  </a:txBody>
                  <a:tcPr/>
                </a:tc>
                <a:tc>
                  <a:txBody>
                    <a:bodyPr/>
                    <a:lstStyle/>
                    <a:p>
                      <a:r>
                        <a:rPr lang="en-US" sz="1200" dirty="0"/>
                        <a:t>Calibration</a:t>
                      </a:r>
                    </a:p>
                  </a:txBody>
                  <a:tcPr/>
                </a:tc>
                <a:tc>
                  <a:txBody>
                    <a:bodyPr/>
                    <a:lstStyle/>
                    <a:p>
                      <a:r>
                        <a:rPr lang="en-US" sz="1200" dirty="0"/>
                        <a:t>Transportation</a:t>
                      </a:r>
                    </a:p>
                  </a:txBody>
                  <a:tcPr/>
                </a:tc>
                <a:tc>
                  <a:txBody>
                    <a:bodyPr/>
                    <a:lstStyle/>
                    <a:p>
                      <a:r>
                        <a:rPr lang="en-US" sz="1200" dirty="0"/>
                        <a:t>Service Provider (SP)</a:t>
                      </a:r>
                    </a:p>
                  </a:txBody>
                  <a:tcPr/>
                </a:tc>
                <a:tc>
                  <a:txBody>
                    <a:bodyPr/>
                    <a:lstStyle/>
                    <a:p>
                      <a:r>
                        <a:rPr lang="en-US" sz="1200" dirty="0"/>
                        <a:t>Scheduler</a:t>
                      </a:r>
                    </a:p>
                  </a:txBody>
                  <a:tcPr/>
                </a:tc>
                <a:extLst>
                  <a:ext uri="{0D108BD9-81ED-4DB2-BD59-A6C34878D82A}">
                    <a16:rowId xmlns:a16="http://schemas.microsoft.com/office/drawing/2014/main" val="734936955"/>
                  </a:ext>
                </a:extLst>
              </a:tr>
              <a:tr h="370840">
                <a:tc>
                  <a:txBody>
                    <a:bodyPr/>
                    <a:lstStyle/>
                    <a:p>
                      <a:r>
                        <a:rPr lang="en-US" sz="1200" dirty="0"/>
                        <a:t>Oil and Gas</a:t>
                      </a:r>
                    </a:p>
                  </a:txBody>
                  <a:tcPr/>
                </a:tc>
                <a:tc>
                  <a:txBody>
                    <a:bodyPr/>
                    <a:lstStyle/>
                    <a:p>
                      <a:r>
                        <a:rPr lang="en-US" sz="1200" dirty="0"/>
                        <a:t>Utilities</a:t>
                      </a:r>
                    </a:p>
                  </a:txBody>
                  <a:tcPr/>
                </a:tc>
                <a:tc>
                  <a:txBody>
                    <a:bodyPr/>
                    <a:lstStyle/>
                    <a:p>
                      <a:r>
                        <a:rPr lang="en-US" sz="1200" dirty="0"/>
                        <a:t>Nuclear</a:t>
                      </a:r>
                    </a:p>
                  </a:txBody>
                  <a:tcPr/>
                </a:tc>
                <a:tc>
                  <a:txBody>
                    <a:bodyPr/>
                    <a:lstStyle/>
                    <a:p>
                      <a:r>
                        <a:rPr lang="en-US" sz="1200" dirty="0"/>
                        <a:t>Life Sciences</a:t>
                      </a:r>
                    </a:p>
                  </a:txBody>
                  <a:tcPr/>
                </a:tc>
                <a:tc>
                  <a:txBody>
                    <a:bodyPr/>
                    <a:lstStyle/>
                    <a:p>
                      <a:r>
                        <a:rPr lang="en-US" sz="1200" dirty="0"/>
                        <a:t>HS&amp;E</a:t>
                      </a:r>
                    </a:p>
                  </a:txBody>
                  <a:tcPr/>
                </a:tc>
                <a:extLst>
                  <a:ext uri="{0D108BD9-81ED-4DB2-BD59-A6C34878D82A}">
                    <a16:rowId xmlns:a16="http://schemas.microsoft.com/office/drawing/2014/main" val="783689129"/>
                  </a:ext>
                </a:extLst>
              </a:tr>
              <a:tr h="370840">
                <a:tc>
                  <a:txBody>
                    <a:bodyPr/>
                    <a:lstStyle/>
                    <a:p>
                      <a:r>
                        <a:rPr lang="en-US" sz="1200" dirty="0"/>
                        <a:t>Aviation</a:t>
                      </a:r>
                    </a:p>
                  </a:txBody>
                  <a:tcPr/>
                </a:tc>
                <a:tc>
                  <a:txBody>
                    <a:bodyPr/>
                    <a:lstStyle/>
                    <a:p>
                      <a:r>
                        <a:rPr lang="en-US" sz="1200" dirty="0"/>
                        <a:t>Asset Configuration Management (ACM)</a:t>
                      </a:r>
                    </a:p>
                  </a:txBody>
                  <a:tcPr/>
                </a:tc>
                <a:tc>
                  <a:txBody>
                    <a:bodyPr/>
                    <a:lstStyle/>
                    <a:p>
                      <a:r>
                        <a:rPr lang="en-US" sz="1200" dirty="0"/>
                        <a:t>Linear</a:t>
                      </a:r>
                    </a:p>
                  </a:txBody>
                  <a:tcPr/>
                </a:tc>
                <a:tc>
                  <a:txBody>
                    <a:bodyPr/>
                    <a:lstStyle/>
                    <a:p>
                      <a:r>
                        <a:rPr lang="en-US" sz="1200" dirty="0"/>
                        <a:t>Spatial</a:t>
                      </a:r>
                    </a:p>
                  </a:txBody>
                  <a:tcPr/>
                </a:tc>
                <a:tc>
                  <a:txBody>
                    <a:bodyPr/>
                    <a:lstStyle/>
                    <a:p>
                      <a:r>
                        <a:rPr lang="en-US" sz="1200" dirty="0"/>
                        <a:t>Asset Health Insights</a:t>
                      </a:r>
                    </a:p>
                  </a:txBody>
                  <a:tcPr/>
                </a:tc>
                <a:extLst>
                  <a:ext uri="{0D108BD9-81ED-4DB2-BD59-A6C34878D82A}">
                    <a16:rowId xmlns:a16="http://schemas.microsoft.com/office/drawing/2014/main" val="211188607"/>
                  </a:ext>
                </a:extLst>
              </a:tr>
            </a:tbl>
          </a:graphicData>
        </a:graphic>
      </p:graphicFrame>
      <p:sp>
        <p:nvSpPr>
          <p:cNvPr id="6" name="Title 1">
            <a:extLst>
              <a:ext uri="{FF2B5EF4-FFF2-40B4-BE49-F238E27FC236}">
                <a16:creationId xmlns:a16="http://schemas.microsoft.com/office/drawing/2014/main" id="{BBDB546E-134A-445A-A077-8CCC66E00C3C}"/>
              </a:ext>
            </a:extLst>
          </p:cNvPr>
          <p:cNvSpPr txBox="1">
            <a:spLocks/>
          </p:cNvSpPr>
          <p:nvPr/>
        </p:nvSpPr>
        <p:spPr bwMode="auto">
          <a:xfrm>
            <a:off x="378619" y="1137602"/>
            <a:ext cx="8305800" cy="415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34289" rIns="68576" bIns="34289"/>
          <a:lstStyle>
            <a:lvl1pPr>
              <a:spcBef>
                <a:spcPts val="400"/>
              </a:spcBef>
              <a:buClr>
                <a:srgbClr val="000000"/>
              </a:buClr>
              <a:buSzPct val="100000"/>
              <a:buFont typeface="Wingdings" charset="2"/>
              <a:buChar char=" "/>
              <a:defRPr sz="1600">
                <a:solidFill>
                  <a:srgbClr val="000000"/>
                </a:solidFill>
                <a:latin typeface="Arial" charset="0"/>
                <a:ea typeface="MS Gothic" charset="-128"/>
              </a:defRPr>
            </a:lvl1pPr>
            <a:lvl2pPr marL="514350" indent="-173038">
              <a:spcBef>
                <a:spcPts val="400"/>
              </a:spcBef>
              <a:buClr>
                <a:srgbClr val="000000"/>
              </a:buClr>
              <a:buSzPct val="100000"/>
              <a:buFont typeface="Arial" charset="0"/>
              <a:buChar char="•"/>
              <a:defRPr sz="1600">
                <a:solidFill>
                  <a:srgbClr val="000000"/>
                </a:solidFill>
                <a:latin typeface="Arial" charset="0"/>
                <a:ea typeface="MS Gothic" charset="-128"/>
              </a:defRPr>
            </a:lvl2pPr>
            <a:lvl3pPr marL="1608138" indent="-9525">
              <a:spcBef>
                <a:spcPts val="350"/>
              </a:spcBef>
              <a:buClr>
                <a:srgbClr val="000000"/>
              </a:buClr>
              <a:buSzPct val="100000"/>
              <a:buFont typeface="Arial" charset="0"/>
              <a:buChar char="•"/>
              <a:defRPr sz="1400">
                <a:solidFill>
                  <a:srgbClr val="000000"/>
                </a:solidFill>
                <a:latin typeface="Arial" charset="0"/>
                <a:ea typeface="MS Gothic" charset="-128"/>
              </a:defRPr>
            </a:lvl3pPr>
            <a:lvl4pPr marL="1428750" indent="-176213">
              <a:spcBef>
                <a:spcPts val="350"/>
              </a:spcBef>
              <a:buClr>
                <a:srgbClr val="000000"/>
              </a:buClr>
              <a:buSzPct val="100000"/>
              <a:buFont typeface="Arial" charset="0"/>
              <a:buChar char="•"/>
              <a:defRPr sz="1400">
                <a:solidFill>
                  <a:srgbClr val="000000"/>
                </a:solidFill>
                <a:latin typeface="Arial" charset="0"/>
                <a:ea typeface="MS Gothic" charset="-128"/>
              </a:defRPr>
            </a:lvl4pPr>
            <a:lvl5pPr marL="3436938" indent="-12700">
              <a:spcBef>
                <a:spcPts val="300"/>
              </a:spcBef>
              <a:buClr>
                <a:srgbClr val="000000"/>
              </a:buClr>
              <a:buSzPct val="100000"/>
              <a:buFont typeface="Arial" charset="0"/>
              <a:buChar char="»"/>
              <a:defRPr sz="1200">
                <a:solidFill>
                  <a:srgbClr val="000000"/>
                </a:solidFill>
                <a:latin typeface="Arial" charset="0"/>
                <a:ea typeface="MS Gothic" charset="-128"/>
              </a:defRPr>
            </a:lvl5pPr>
            <a:lvl6pPr marL="3894138" indent="-12700" eaLnBrk="0" fontAlgn="base" hangingPunct="0">
              <a:spcBef>
                <a:spcPts val="300"/>
              </a:spcBef>
              <a:spcAft>
                <a:spcPct val="0"/>
              </a:spcAft>
              <a:buClr>
                <a:srgbClr val="000000"/>
              </a:buClr>
              <a:buSzPct val="100000"/>
              <a:buFont typeface="Arial" charset="0"/>
              <a:buChar char="»"/>
              <a:defRPr sz="1200">
                <a:solidFill>
                  <a:srgbClr val="000000"/>
                </a:solidFill>
                <a:latin typeface="Arial" charset="0"/>
                <a:ea typeface="MS Gothic" charset="-128"/>
              </a:defRPr>
            </a:lvl6pPr>
            <a:lvl7pPr marL="4351338" indent="-12700" eaLnBrk="0" fontAlgn="base" hangingPunct="0">
              <a:spcBef>
                <a:spcPts val="300"/>
              </a:spcBef>
              <a:spcAft>
                <a:spcPct val="0"/>
              </a:spcAft>
              <a:buClr>
                <a:srgbClr val="000000"/>
              </a:buClr>
              <a:buSzPct val="100000"/>
              <a:buFont typeface="Arial" charset="0"/>
              <a:buChar char="»"/>
              <a:defRPr sz="1200">
                <a:solidFill>
                  <a:srgbClr val="000000"/>
                </a:solidFill>
                <a:latin typeface="Arial" charset="0"/>
                <a:ea typeface="MS Gothic" charset="-128"/>
              </a:defRPr>
            </a:lvl7pPr>
            <a:lvl8pPr marL="4808538" indent="-12700" eaLnBrk="0" fontAlgn="base" hangingPunct="0">
              <a:spcBef>
                <a:spcPts val="300"/>
              </a:spcBef>
              <a:spcAft>
                <a:spcPct val="0"/>
              </a:spcAft>
              <a:buClr>
                <a:srgbClr val="000000"/>
              </a:buClr>
              <a:buSzPct val="100000"/>
              <a:buFont typeface="Arial" charset="0"/>
              <a:buChar char="»"/>
              <a:defRPr sz="1200">
                <a:solidFill>
                  <a:srgbClr val="000000"/>
                </a:solidFill>
                <a:latin typeface="Arial" charset="0"/>
                <a:ea typeface="MS Gothic" charset="-128"/>
              </a:defRPr>
            </a:lvl8pPr>
            <a:lvl9pPr marL="5265738" indent="-12700" eaLnBrk="0" fontAlgn="base" hangingPunct="0">
              <a:spcBef>
                <a:spcPts val="300"/>
              </a:spcBef>
              <a:spcAft>
                <a:spcPct val="0"/>
              </a:spcAft>
              <a:buClr>
                <a:srgbClr val="000000"/>
              </a:buClr>
              <a:buSzPct val="100000"/>
              <a:buFont typeface="Arial" charset="0"/>
              <a:buChar char="»"/>
              <a:defRPr sz="1200">
                <a:solidFill>
                  <a:srgbClr val="000000"/>
                </a:solidFill>
                <a:latin typeface="Arial" charset="0"/>
                <a:ea typeface="MS Gothic" charset="-128"/>
              </a:defRPr>
            </a:lvl9pPr>
          </a:lstStyle>
          <a:p>
            <a:pPr defTabSz="685800">
              <a:spcBef>
                <a:spcPct val="0"/>
              </a:spcBef>
              <a:buNone/>
            </a:pPr>
            <a:r>
              <a:rPr lang="en-US" altLang="en-US" sz="1400" b="1" dirty="0">
                <a:solidFill>
                  <a:srgbClr val="0070C0"/>
                </a:solidFill>
                <a:latin typeface="Helvetica Neue" charset="0"/>
                <a:ea typeface="Helvetica Neue" charset="0"/>
                <a:cs typeface="Helvetica Neue" charset="0"/>
              </a:rPr>
              <a:t>IBM Maximo EAM SaaS Flex delivers Maximo – not a modified or restricted version – the full feature set is available and the customer maintains control of the Maximo Administrator User.  </a:t>
            </a:r>
          </a:p>
        </p:txBody>
      </p:sp>
    </p:spTree>
    <p:extLst>
      <p:ext uri="{BB962C8B-B14F-4D97-AF65-F5344CB8AC3E}">
        <p14:creationId xmlns:p14="http://schemas.microsoft.com/office/powerpoint/2010/main" val="3637861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611188"/>
            <a:ext cx="8761413" cy="1138237"/>
          </a:xfrm>
        </p:spPr>
        <p:txBody>
          <a:bodyPr/>
          <a:lstStyle/>
          <a:p>
            <a:r>
              <a:rPr lang="en-US" dirty="0"/>
              <a:t>Optional Enhancements for Maximo SaaS Flex</a:t>
            </a:r>
          </a:p>
        </p:txBody>
      </p:sp>
      <p:sp>
        <p:nvSpPr>
          <p:cNvPr id="4" name="Slide Number Placeholder 3"/>
          <p:cNvSpPr>
            <a:spLocks noGrp="1"/>
          </p:cNvSpPr>
          <p:nvPr>
            <p:ph type="sldNum" sz="quarter" idx="12"/>
          </p:nvPr>
        </p:nvSpPr>
        <p:spPr/>
        <p:txBody>
          <a:bodyPr/>
          <a:lstStyle/>
          <a:p>
            <a:fld id="{D60D1EDE-7116-2443-9BDD-368CE5B37660}" type="slidenum">
              <a:rPr lang="en-US" smtClean="0"/>
              <a:t>12</a:t>
            </a:fld>
            <a:endParaRPr lang="en-US" dirty="0"/>
          </a:p>
        </p:txBody>
      </p:sp>
      <p:sp>
        <p:nvSpPr>
          <p:cNvPr id="15" name="TextBox 14"/>
          <p:cNvSpPr txBox="1"/>
          <p:nvPr/>
        </p:nvSpPr>
        <p:spPr>
          <a:xfrm>
            <a:off x="837387" y="2653438"/>
            <a:ext cx="2082547" cy="647729"/>
          </a:xfrm>
          <a:prstGeom prst="rect">
            <a:avLst/>
          </a:prstGeom>
          <a:noFill/>
        </p:spPr>
        <p:txBody>
          <a:bodyPr wrap="square" lIns="0" numCol="1" spcCol="457200" rtlCol="0">
            <a:noAutofit/>
          </a:bodyPr>
          <a:lstStyle/>
          <a:p>
            <a:pPr>
              <a:buClr>
                <a:schemeClr val="accent2"/>
              </a:buClr>
            </a:pPr>
            <a:r>
              <a:rPr lang="en-US" sz="1100" dirty="0">
                <a:solidFill>
                  <a:schemeClr val="tx1"/>
                </a:solidFill>
                <a:latin typeface="Calibri Light" panose="020F0302020204030204" pitchFamily="34" charset="0"/>
              </a:rPr>
              <a:t>Additional non—production environments or databases to fulfill customer requirements.</a:t>
            </a:r>
          </a:p>
        </p:txBody>
      </p:sp>
      <p:sp>
        <p:nvSpPr>
          <p:cNvPr id="2" name="Oval 1"/>
          <p:cNvSpPr/>
          <p:nvPr/>
        </p:nvSpPr>
        <p:spPr>
          <a:xfrm>
            <a:off x="837386" y="1930535"/>
            <a:ext cx="630264" cy="630264"/>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1629016" y="2104171"/>
            <a:ext cx="1950186" cy="255757"/>
          </a:xfrm>
          <a:prstGeom prst="rect">
            <a:avLst/>
          </a:prstGeom>
          <a:noFill/>
        </p:spPr>
        <p:txBody>
          <a:bodyPr wrap="square" lIns="0" numCol="1" spcCol="457200" rtlCol="0">
            <a:noAutofit/>
          </a:bodyPr>
          <a:lstStyle/>
          <a:p>
            <a:pPr>
              <a:buClr>
                <a:schemeClr val="accent2"/>
              </a:buClr>
            </a:pPr>
            <a:r>
              <a:rPr lang="en-US" sz="1100" b="1" dirty="0">
                <a:solidFill>
                  <a:schemeClr val="tx1"/>
                </a:solidFill>
                <a:latin typeface="Raleway" panose="020B0003030101060003" pitchFamily="34" charset="0"/>
              </a:rPr>
              <a:t>Additional Environments</a:t>
            </a:r>
          </a:p>
        </p:txBody>
      </p:sp>
      <p:sp>
        <p:nvSpPr>
          <p:cNvPr id="13" name="TextBox 12"/>
          <p:cNvSpPr txBox="1"/>
          <p:nvPr/>
        </p:nvSpPr>
        <p:spPr>
          <a:xfrm>
            <a:off x="837387" y="4423293"/>
            <a:ext cx="2082547" cy="647729"/>
          </a:xfrm>
          <a:prstGeom prst="rect">
            <a:avLst/>
          </a:prstGeom>
          <a:noFill/>
        </p:spPr>
        <p:txBody>
          <a:bodyPr wrap="square" lIns="0" numCol="1" spcCol="457200" rtlCol="0">
            <a:noAutofit/>
          </a:bodyPr>
          <a:lstStyle/>
          <a:p>
            <a:pPr>
              <a:buClr>
                <a:schemeClr val="accent2"/>
              </a:buClr>
            </a:pPr>
            <a:r>
              <a:rPr lang="en-US" sz="1100" dirty="0">
                <a:solidFill>
                  <a:schemeClr val="tx1"/>
                </a:solidFill>
                <a:latin typeface="Calibri Light" panose="020F0302020204030204" pitchFamily="34" charset="0"/>
              </a:rPr>
              <a:t>Additional VPN, </a:t>
            </a:r>
            <a:r>
              <a:rPr lang="en-US" sz="1100" dirty="0" err="1">
                <a:solidFill>
                  <a:schemeClr val="tx1"/>
                </a:solidFill>
                <a:latin typeface="Calibri Light" panose="020F0302020204030204" pitchFamily="34" charset="0"/>
              </a:rPr>
              <a:t>sFTP</a:t>
            </a:r>
            <a:r>
              <a:rPr lang="en-US" sz="1100" dirty="0">
                <a:solidFill>
                  <a:schemeClr val="tx1"/>
                </a:solidFill>
                <a:latin typeface="Calibri Light" panose="020F0302020204030204" pitchFamily="34" charset="0"/>
              </a:rPr>
              <a:t>, IP Specifications for access, </a:t>
            </a:r>
          </a:p>
        </p:txBody>
      </p:sp>
      <p:sp>
        <p:nvSpPr>
          <p:cNvPr id="14" name="Oval 13"/>
          <p:cNvSpPr/>
          <p:nvPr/>
        </p:nvSpPr>
        <p:spPr>
          <a:xfrm>
            <a:off x="837386" y="3700390"/>
            <a:ext cx="630264" cy="630264"/>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629016" y="3887644"/>
            <a:ext cx="1290919" cy="255757"/>
          </a:xfrm>
          <a:prstGeom prst="rect">
            <a:avLst/>
          </a:prstGeom>
          <a:noFill/>
        </p:spPr>
        <p:txBody>
          <a:bodyPr wrap="square" lIns="0" numCol="1" spcCol="457200" rtlCol="0">
            <a:noAutofit/>
          </a:bodyPr>
          <a:lstStyle/>
          <a:p>
            <a:pPr>
              <a:buClr>
                <a:schemeClr val="accent2"/>
              </a:buClr>
            </a:pPr>
            <a:r>
              <a:rPr lang="en-US" sz="1100" b="1" dirty="0">
                <a:solidFill>
                  <a:schemeClr val="tx1"/>
                </a:solidFill>
                <a:latin typeface="Raleway" panose="020B0003030101060003" pitchFamily="34" charset="0"/>
              </a:rPr>
              <a:t>Communications</a:t>
            </a:r>
          </a:p>
        </p:txBody>
      </p:sp>
      <p:sp>
        <p:nvSpPr>
          <p:cNvPr id="18" name="TextBox 17"/>
          <p:cNvSpPr txBox="1"/>
          <p:nvPr/>
        </p:nvSpPr>
        <p:spPr>
          <a:xfrm>
            <a:off x="3596394" y="2653438"/>
            <a:ext cx="2082547" cy="647729"/>
          </a:xfrm>
          <a:prstGeom prst="rect">
            <a:avLst/>
          </a:prstGeom>
          <a:noFill/>
        </p:spPr>
        <p:txBody>
          <a:bodyPr wrap="square" lIns="0" numCol="1" spcCol="457200" rtlCol="0">
            <a:noAutofit/>
          </a:bodyPr>
          <a:lstStyle/>
          <a:p>
            <a:pPr>
              <a:buClr>
                <a:schemeClr val="accent2"/>
              </a:buClr>
            </a:pPr>
            <a:r>
              <a:rPr lang="en-US" sz="1100" dirty="0">
                <a:solidFill>
                  <a:schemeClr val="tx1"/>
                </a:solidFill>
                <a:latin typeface="Calibri Light" panose="020F0302020204030204" pitchFamily="34" charset="0"/>
              </a:rPr>
              <a:t>For production and non-production sites.  Add JVM’s or bare metal servers</a:t>
            </a:r>
          </a:p>
        </p:txBody>
      </p:sp>
      <p:sp>
        <p:nvSpPr>
          <p:cNvPr id="19" name="Oval 18"/>
          <p:cNvSpPr/>
          <p:nvPr/>
        </p:nvSpPr>
        <p:spPr>
          <a:xfrm>
            <a:off x="3596393" y="1930535"/>
            <a:ext cx="630264" cy="630264"/>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4388023" y="2117789"/>
            <a:ext cx="1290919" cy="255757"/>
          </a:xfrm>
          <a:prstGeom prst="rect">
            <a:avLst/>
          </a:prstGeom>
          <a:noFill/>
        </p:spPr>
        <p:txBody>
          <a:bodyPr wrap="square" lIns="0" numCol="1" spcCol="457200" rtlCol="0">
            <a:noAutofit/>
          </a:bodyPr>
          <a:lstStyle/>
          <a:p>
            <a:pPr>
              <a:buClr>
                <a:schemeClr val="accent2"/>
              </a:buClr>
            </a:pPr>
            <a:r>
              <a:rPr lang="en-US" sz="1100" b="1" dirty="0">
                <a:solidFill>
                  <a:schemeClr val="tx1"/>
                </a:solidFill>
                <a:latin typeface="Raleway" panose="020B0003030101060003" pitchFamily="34" charset="0"/>
              </a:rPr>
              <a:t>Additional Capacity</a:t>
            </a:r>
          </a:p>
        </p:txBody>
      </p:sp>
      <p:sp>
        <p:nvSpPr>
          <p:cNvPr id="22" name="TextBox 21"/>
          <p:cNvSpPr txBox="1"/>
          <p:nvPr/>
        </p:nvSpPr>
        <p:spPr>
          <a:xfrm>
            <a:off x="3596394" y="4423293"/>
            <a:ext cx="2082547" cy="647729"/>
          </a:xfrm>
          <a:prstGeom prst="rect">
            <a:avLst/>
          </a:prstGeom>
          <a:noFill/>
        </p:spPr>
        <p:txBody>
          <a:bodyPr wrap="square" lIns="0" numCol="1" spcCol="457200" rtlCol="0">
            <a:noAutofit/>
          </a:bodyPr>
          <a:lstStyle/>
          <a:p>
            <a:pPr>
              <a:buClr>
                <a:schemeClr val="accent2"/>
              </a:buClr>
            </a:pPr>
            <a:r>
              <a:rPr lang="en-US" sz="1100" dirty="0">
                <a:solidFill>
                  <a:schemeClr val="tx1"/>
                </a:solidFill>
                <a:latin typeface="Calibri Light" panose="020F0302020204030204" pitchFamily="34" charset="0"/>
              </a:rPr>
              <a:t>Development environments with enhanced access</a:t>
            </a:r>
          </a:p>
        </p:txBody>
      </p:sp>
      <p:sp>
        <p:nvSpPr>
          <p:cNvPr id="23" name="Oval 22"/>
          <p:cNvSpPr/>
          <p:nvPr/>
        </p:nvSpPr>
        <p:spPr>
          <a:xfrm>
            <a:off x="3596393" y="3700390"/>
            <a:ext cx="630264" cy="630264"/>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4388023" y="3887644"/>
            <a:ext cx="1290919" cy="255757"/>
          </a:xfrm>
          <a:prstGeom prst="rect">
            <a:avLst/>
          </a:prstGeom>
          <a:noFill/>
        </p:spPr>
        <p:txBody>
          <a:bodyPr wrap="square" lIns="0" numCol="1" spcCol="457200" rtlCol="0">
            <a:noAutofit/>
          </a:bodyPr>
          <a:lstStyle/>
          <a:p>
            <a:pPr>
              <a:buClr>
                <a:schemeClr val="accent2"/>
              </a:buClr>
            </a:pPr>
            <a:r>
              <a:rPr lang="en-US" sz="1100" b="1" dirty="0">
                <a:solidFill>
                  <a:schemeClr val="tx1"/>
                </a:solidFill>
                <a:latin typeface="Raleway" panose="020B0003030101060003" pitchFamily="34" charset="0"/>
              </a:rPr>
              <a:t>Development</a:t>
            </a:r>
          </a:p>
        </p:txBody>
      </p:sp>
      <p:sp>
        <p:nvSpPr>
          <p:cNvPr id="26" name="TextBox 25"/>
          <p:cNvSpPr txBox="1"/>
          <p:nvPr/>
        </p:nvSpPr>
        <p:spPr>
          <a:xfrm>
            <a:off x="6351098" y="2653438"/>
            <a:ext cx="2082547" cy="647729"/>
          </a:xfrm>
          <a:prstGeom prst="rect">
            <a:avLst/>
          </a:prstGeom>
          <a:noFill/>
        </p:spPr>
        <p:txBody>
          <a:bodyPr wrap="square" lIns="0" numCol="1" spcCol="457200" rtlCol="0">
            <a:noAutofit/>
          </a:bodyPr>
          <a:lstStyle/>
          <a:p>
            <a:pPr>
              <a:buClr>
                <a:schemeClr val="accent2"/>
              </a:buClr>
            </a:pPr>
            <a:r>
              <a:rPr lang="en-US" sz="1100" dirty="0">
                <a:solidFill>
                  <a:schemeClr val="tx1"/>
                </a:solidFill>
                <a:latin typeface="Calibri Light" panose="020F0302020204030204" pitchFamily="34" charset="0"/>
              </a:rPr>
              <a:t>Enhanced DR options and SLA for non-production</a:t>
            </a:r>
          </a:p>
        </p:txBody>
      </p:sp>
      <p:sp>
        <p:nvSpPr>
          <p:cNvPr id="28" name="TextBox 27"/>
          <p:cNvSpPr txBox="1"/>
          <p:nvPr/>
        </p:nvSpPr>
        <p:spPr>
          <a:xfrm>
            <a:off x="7142727" y="2117789"/>
            <a:ext cx="1290919" cy="255757"/>
          </a:xfrm>
          <a:prstGeom prst="rect">
            <a:avLst/>
          </a:prstGeom>
          <a:noFill/>
        </p:spPr>
        <p:txBody>
          <a:bodyPr wrap="square" lIns="0" numCol="1" spcCol="457200" rtlCol="0">
            <a:noAutofit/>
          </a:bodyPr>
          <a:lstStyle/>
          <a:p>
            <a:pPr>
              <a:buClr>
                <a:schemeClr val="accent2"/>
              </a:buClr>
            </a:pPr>
            <a:r>
              <a:rPr lang="en-US" sz="1100" b="1" dirty="0">
                <a:solidFill>
                  <a:schemeClr val="tx1"/>
                </a:solidFill>
                <a:latin typeface="Raleway" panose="020B0003030101060003" pitchFamily="34" charset="0"/>
              </a:rPr>
              <a:t>DR and SLA</a:t>
            </a:r>
          </a:p>
        </p:txBody>
      </p:sp>
      <p:sp>
        <p:nvSpPr>
          <p:cNvPr id="30" name="TextBox 29"/>
          <p:cNvSpPr txBox="1"/>
          <p:nvPr/>
        </p:nvSpPr>
        <p:spPr>
          <a:xfrm>
            <a:off x="6351098" y="4423293"/>
            <a:ext cx="2082547" cy="647729"/>
          </a:xfrm>
          <a:prstGeom prst="rect">
            <a:avLst/>
          </a:prstGeom>
          <a:noFill/>
        </p:spPr>
        <p:txBody>
          <a:bodyPr wrap="square" lIns="0" numCol="1" spcCol="457200" rtlCol="0">
            <a:noAutofit/>
          </a:bodyPr>
          <a:lstStyle/>
          <a:p>
            <a:pPr>
              <a:buClr>
                <a:schemeClr val="accent2"/>
              </a:buClr>
            </a:pPr>
            <a:r>
              <a:rPr lang="en-US" sz="1100" dirty="0">
                <a:solidFill>
                  <a:schemeClr val="tx1"/>
                </a:solidFill>
                <a:latin typeface="Calibri Light" panose="020F0302020204030204" pitchFamily="34" charset="0"/>
              </a:rPr>
              <a:t>SAP and Oracle Adaptors and Blockchain</a:t>
            </a:r>
          </a:p>
        </p:txBody>
      </p:sp>
      <p:sp>
        <p:nvSpPr>
          <p:cNvPr id="31" name="Oval 30"/>
          <p:cNvSpPr/>
          <p:nvPr/>
        </p:nvSpPr>
        <p:spPr>
          <a:xfrm>
            <a:off x="6351097" y="3700390"/>
            <a:ext cx="630264" cy="6302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TextBox 31"/>
          <p:cNvSpPr txBox="1"/>
          <p:nvPr/>
        </p:nvSpPr>
        <p:spPr>
          <a:xfrm>
            <a:off x="7142727" y="3887644"/>
            <a:ext cx="1290919" cy="255757"/>
          </a:xfrm>
          <a:prstGeom prst="rect">
            <a:avLst/>
          </a:prstGeom>
          <a:noFill/>
        </p:spPr>
        <p:txBody>
          <a:bodyPr wrap="square" lIns="0" numCol="1" spcCol="457200" rtlCol="0">
            <a:noAutofit/>
          </a:bodyPr>
          <a:lstStyle/>
          <a:p>
            <a:pPr>
              <a:buClr>
                <a:schemeClr val="accent2"/>
              </a:buClr>
            </a:pPr>
            <a:r>
              <a:rPr lang="en-US" sz="1100" b="1" dirty="0">
                <a:solidFill>
                  <a:schemeClr val="tx1"/>
                </a:solidFill>
                <a:latin typeface="Raleway" panose="020B0003030101060003" pitchFamily="34" charset="0"/>
              </a:rPr>
              <a:t>Other</a:t>
            </a:r>
          </a:p>
        </p:txBody>
      </p:sp>
      <p:sp>
        <p:nvSpPr>
          <p:cNvPr id="12" name="Freeform 170"/>
          <p:cNvSpPr>
            <a:spLocks noEditPoints="1"/>
          </p:cNvSpPr>
          <p:nvPr/>
        </p:nvSpPr>
        <p:spPr bwMode="auto">
          <a:xfrm>
            <a:off x="6524315" y="2104171"/>
            <a:ext cx="283829" cy="284668"/>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sp>
        <p:nvSpPr>
          <p:cNvPr id="29" name="Oval 28">
            <a:extLst>
              <a:ext uri="{FF2B5EF4-FFF2-40B4-BE49-F238E27FC236}">
                <a16:creationId xmlns:a16="http://schemas.microsoft.com/office/drawing/2014/main" id="{F731EBF4-4925-416B-877F-6AF0C06AAD89}"/>
              </a:ext>
            </a:extLst>
          </p:cNvPr>
          <p:cNvSpPr/>
          <p:nvPr/>
        </p:nvSpPr>
        <p:spPr>
          <a:xfrm>
            <a:off x="6367634" y="1886299"/>
            <a:ext cx="630264" cy="630264"/>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3" name="Picture 8" descr="Monitor_icon_bk">
            <a:extLst>
              <a:ext uri="{FF2B5EF4-FFF2-40B4-BE49-F238E27FC236}">
                <a16:creationId xmlns:a16="http://schemas.microsoft.com/office/drawing/2014/main" id="{E1F28338-E62F-43FD-BCF3-C85886DB69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1989" y="2098289"/>
            <a:ext cx="282681" cy="29055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135">
            <a:extLst>
              <a:ext uri="{FF2B5EF4-FFF2-40B4-BE49-F238E27FC236}">
                <a16:creationId xmlns:a16="http://schemas.microsoft.com/office/drawing/2014/main" id="{B4104701-2989-4084-B968-F6C3E21D5CED}"/>
              </a:ext>
            </a:extLst>
          </p:cNvPr>
          <p:cNvGrpSpPr>
            <a:grpSpLocks/>
          </p:cNvGrpSpPr>
          <p:nvPr/>
        </p:nvGrpSpPr>
        <p:grpSpPr bwMode="auto">
          <a:xfrm>
            <a:off x="937857" y="3834786"/>
            <a:ext cx="410943" cy="348197"/>
            <a:chOff x="2126" y="2575"/>
            <a:chExt cx="472" cy="492"/>
          </a:xfrm>
        </p:grpSpPr>
        <p:sp>
          <p:nvSpPr>
            <p:cNvPr id="36" name="Freeform 136">
              <a:extLst>
                <a:ext uri="{FF2B5EF4-FFF2-40B4-BE49-F238E27FC236}">
                  <a16:creationId xmlns:a16="http://schemas.microsoft.com/office/drawing/2014/main" id="{815F53BA-B756-44A2-89F8-240127509C20}"/>
                </a:ext>
              </a:extLst>
            </p:cNvPr>
            <p:cNvSpPr>
              <a:spLocks/>
            </p:cNvSpPr>
            <p:nvPr/>
          </p:nvSpPr>
          <p:spPr bwMode="auto">
            <a:xfrm>
              <a:off x="2126" y="2575"/>
              <a:ext cx="472" cy="492"/>
            </a:xfrm>
            <a:custGeom>
              <a:avLst/>
              <a:gdLst>
                <a:gd name="T0" fmla="*/ 312 w 472"/>
                <a:gd name="T1" fmla="*/ 79 h 492"/>
                <a:gd name="T2" fmla="*/ 342 w 472"/>
                <a:gd name="T3" fmla="*/ 97 h 492"/>
                <a:gd name="T4" fmla="*/ 403 w 472"/>
                <a:gd name="T5" fmla="*/ 81 h 492"/>
                <a:gd name="T6" fmla="*/ 410 w 472"/>
                <a:gd name="T7" fmla="*/ 79 h 492"/>
                <a:gd name="T8" fmla="*/ 421 w 472"/>
                <a:gd name="T9" fmla="*/ 81 h 492"/>
                <a:gd name="T10" fmla="*/ 429 w 472"/>
                <a:gd name="T11" fmla="*/ 89 h 492"/>
                <a:gd name="T12" fmla="*/ 471 w 472"/>
                <a:gd name="T13" fmla="*/ 161 h 492"/>
                <a:gd name="T14" fmla="*/ 472 w 472"/>
                <a:gd name="T15" fmla="*/ 169 h 492"/>
                <a:gd name="T16" fmla="*/ 469 w 472"/>
                <a:gd name="T17" fmla="*/ 177 h 492"/>
                <a:gd name="T18" fmla="*/ 415 w 472"/>
                <a:gd name="T19" fmla="*/ 211 h 492"/>
                <a:gd name="T20" fmla="*/ 419 w 472"/>
                <a:gd name="T21" fmla="*/ 237 h 492"/>
                <a:gd name="T22" fmla="*/ 417 w 472"/>
                <a:gd name="T23" fmla="*/ 272 h 492"/>
                <a:gd name="T24" fmla="*/ 463 w 472"/>
                <a:gd name="T25" fmla="*/ 309 h 492"/>
                <a:gd name="T26" fmla="*/ 469 w 472"/>
                <a:gd name="T27" fmla="*/ 315 h 492"/>
                <a:gd name="T28" fmla="*/ 472 w 472"/>
                <a:gd name="T29" fmla="*/ 327 h 492"/>
                <a:gd name="T30" fmla="*/ 469 w 472"/>
                <a:gd name="T31" fmla="*/ 335 h 492"/>
                <a:gd name="T32" fmla="*/ 427 w 472"/>
                <a:gd name="T33" fmla="*/ 407 h 492"/>
                <a:gd name="T34" fmla="*/ 417 w 472"/>
                <a:gd name="T35" fmla="*/ 413 h 492"/>
                <a:gd name="T36" fmla="*/ 406 w 472"/>
                <a:gd name="T37" fmla="*/ 412 h 492"/>
                <a:gd name="T38" fmla="*/ 356 w 472"/>
                <a:gd name="T39" fmla="*/ 384 h 492"/>
                <a:gd name="T40" fmla="*/ 340 w 472"/>
                <a:gd name="T41" fmla="*/ 396 h 492"/>
                <a:gd name="T42" fmla="*/ 316 w 472"/>
                <a:gd name="T43" fmla="*/ 411 h 492"/>
                <a:gd name="T44" fmla="*/ 295 w 472"/>
                <a:gd name="T45" fmla="*/ 473 h 492"/>
                <a:gd name="T46" fmla="*/ 295 w 472"/>
                <a:gd name="T47" fmla="*/ 478 h 492"/>
                <a:gd name="T48" fmla="*/ 287 w 472"/>
                <a:gd name="T49" fmla="*/ 489 h 492"/>
                <a:gd name="T50" fmla="*/ 278 w 472"/>
                <a:gd name="T51" fmla="*/ 492 h 492"/>
                <a:gd name="T52" fmla="*/ 194 w 472"/>
                <a:gd name="T53" fmla="*/ 492 h 492"/>
                <a:gd name="T54" fmla="*/ 185 w 472"/>
                <a:gd name="T55" fmla="*/ 489 h 492"/>
                <a:gd name="T56" fmla="*/ 177 w 472"/>
                <a:gd name="T57" fmla="*/ 478 h 492"/>
                <a:gd name="T58" fmla="*/ 177 w 472"/>
                <a:gd name="T59" fmla="*/ 419 h 492"/>
                <a:gd name="T60" fmla="*/ 164 w 472"/>
                <a:gd name="T61" fmla="*/ 414 h 492"/>
                <a:gd name="T62" fmla="*/ 139 w 472"/>
                <a:gd name="T63" fmla="*/ 401 h 492"/>
                <a:gd name="T64" fmla="*/ 116 w 472"/>
                <a:gd name="T65" fmla="*/ 384 h 492"/>
                <a:gd name="T66" fmla="*/ 66 w 472"/>
                <a:gd name="T67" fmla="*/ 412 h 492"/>
                <a:gd name="T68" fmla="*/ 58 w 472"/>
                <a:gd name="T69" fmla="*/ 413 h 492"/>
                <a:gd name="T70" fmla="*/ 50 w 472"/>
                <a:gd name="T71" fmla="*/ 411 h 492"/>
                <a:gd name="T72" fmla="*/ 3 w 472"/>
                <a:gd name="T73" fmla="*/ 335 h 492"/>
                <a:gd name="T74" fmla="*/ 1 w 472"/>
                <a:gd name="T75" fmla="*/ 329 h 492"/>
                <a:gd name="T76" fmla="*/ 1 w 472"/>
                <a:gd name="T77" fmla="*/ 321 h 492"/>
                <a:gd name="T78" fmla="*/ 5 w 472"/>
                <a:gd name="T79" fmla="*/ 312 h 492"/>
                <a:gd name="T80" fmla="*/ 57 w 472"/>
                <a:gd name="T81" fmla="*/ 281 h 492"/>
                <a:gd name="T82" fmla="*/ 53 w 472"/>
                <a:gd name="T83" fmla="*/ 246 h 492"/>
                <a:gd name="T84" fmla="*/ 57 w 472"/>
                <a:gd name="T85" fmla="*/ 211 h 492"/>
                <a:gd name="T86" fmla="*/ 7 w 472"/>
                <a:gd name="T87" fmla="*/ 182 h 492"/>
                <a:gd name="T88" fmla="*/ 2 w 472"/>
                <a:gd name="T89" fmla="*/ 176 h 492"/>
                <a:gd name="T90" fmla="*/ 1 w 472"/>
                <a:gd name="T91" fmla="*/ 163 h 492"/>
                <a:gd name="T92" fmla="*/ 43 w 472"/>
                <a:gd name="T93" fmla="*/ 88 h 492"/>
                <a:gd name="T94" fmla="*/ 47 w 472"/>
                <a:gd name="T95" fmla="*/ 84 h 492"/>
                <a:gd name="T96" fmla="*/ 59 w 472"/>
                <a:gd name="T97" fmla="*/ 79 h 492"/>
                <a:gd name="T98" fmla="*/ 68 w 472"/>
                <a:gd name="T99" fmla="*/ 80 h 492"/>
                <a:gd name="T100" fmla="*/ 123 w 472"/>
                <a:gd name="T101" fmla="*/ 102 h 492"/>
                <a:gd name="T102" fmla="*/ 152 w 472"/>
                <a:gd name="T103" fmla="*/ 83 h 492"/>
                <a:gd name="T104" fmla="*/ 177 w 472"/>
                <a:gd name="T105" fmla="*/ 19 h 492"/>
                <a:gd name="T106" fmla="*/ 177 w 472"/>
                <a:gd name="T107" fmla="*/ 14 h 492"/>
                <a:gd name="T108" fmla="*/ 182 w 472"/>
                <a:gd name="T109" fmla="*/ 6 h 492"/>
                <a:gd name="T110" fmla="*/ 193 w 472"/>
                <a:gd name="T111" fmla="*/ 0 h 492"/>
                <a:gd name="T112" fmla="*/ 276 w 472"/>
                <a:gd name="T113" fmla="*/ 0 h 492"/>
                <a:gd name="T114" fmla="*/ 284 w 472"/>
                <a:gd name="T115" fmla="*/ 1 h 492"/>
                <a:gd name="T116" fmla="*/ 294 w 472"/>
                <a:gd name="T117" fmla="*/ 12 h 492"/>
                <a:gd name="T118" fmla="*/ 295 w 472"/>
                <a:gd name="T119" fmla="*/ 19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2" h="492">
                  <a:moveTo>
                    <a:pt x="295" y="73"/>
                  </a:moveTo>
                  <a:lnTo>
                    <a:pt x="295" y="73"/>
                  </a:lnTo>
                  <a:lnTo>
                    <a:pt x="304" y="76"/>
                  </a:lnTo>
                  <a:lnTo>
                    <a:pt x="312" y="79"/>
                  </a:lnTo>
                  <a:lnTo>
                    <a:pt x="320" y="83"/>
                  </a:lnTo>
                  <a:lnTo>
                    <a:pt x="327" y="88"/>
                  </a:lnTo>
                  <a:lnTo>
                    <a:pt x="335" y="92"/>
                  </a:lnTo>
                  <a:lnTo>
                    <a:pt x="342" y="97"/>
                  </a:lnTo>
                  <a:lnTo>
                    <a:pt x="349" y="102"/>
                  </a:lnTo>
                  <a:lnTo>
                    <a:pt x="356" y="108"/>
                  </a:lnTo>
                  <a:lnTo>
                    <a:pt x="403" y="81"/>
                  </a:lnTo>
                  <a:lnTo>
                    <a:pt x="404" y="80"/>
                  </a:lnTo>
                  <a:lnTo>
                    <a:pt x="406" y="79"/>
                  </a:lnTo>
                  <a:lnTo>
                    <a:pt x="408" y="79"/>
                  </a:lnTo>
                  <a:lnTo>
                    <a:pt x="410" y="79"/>
                  </a:lnTo>
                  <a:lnTo>
                    <a:pt x="412" y="79"/>
                  </a:lnTo>
                  <a:lnTo>
                    <a:pt x="414" y="79"/>
                  </a:lnTo>
                  <a:lnTo>
                    <a:pt x="417" y="79"/>
                  </a:lnTo>
                  <a:lnTo>
                    <a:pt x="421" y="81"/>
                  </a:lnTo>
                  <a:lnTo>
                    <a:pt x="424" y="83"/>
                  </a:lnTo>
                  <a:lnTo>
                    <a:pt x="427" y="86"/>
                  </a:lnTo>
                  <a:lnTo>
                    <a:pt x="428" y="87"/>
                  </a:lnTo>
                  <a:lnTo>
                    <a:pt x="429" y="89"/>
                  </a:lnTo>
                  <a:lnTo>
                    <a:pt x="469" y="157"/>
                  </a:lnTo>
                  <a:lnTo>
                    <a:pt x="470" y="160"/>
                  </a:lnTo>
                  <a:lnTo>
                    <a:pt x="471" y="161"/>
                  </a:lnTo>
                  <a:lnTo>
                    <a:pt x="471" y="164"/>
                  </a:lnTo>
                  <a:lnTo>
                    <a:pt x="472" y="166"/>
                  </a:lnTo>
                  <a:lnTo>
                    <a:pt x="472" y="167"/>
                  </a:lnTo>
                  <a:lnTo>
                    <a:pt x="472" y="169"/>
                  </a:lnTo>
                  <a:lnTo>
                    <a:pt x="471" y="171"/>
                  </a:lnTo>
                  <a:lnTo>
                    <a:pt x="471" y="173"/>
                  </a:lnTo>
                  <a:lnTo>
                    <a:pt x="470" y="175"/>
                  </a:lnTo>
                  <a:lnTo>
                    <a:pt x="469" y="177"/>
                  </a:lnTo>
                  <a:lnTo>
                    <a:pt x="467" y="180"/>
                  </a:lnTo>
                  <a:lnTo>
                    <a:pt x="464" y="183"/>
                  </a:lnTo>
                  <a:lnTo>
                    <a:pt x="460" y="185"/>
                  </a:lnTo>
                  <a:lnTo>
                    <a:pt x="415" y="211"/>
                  </a:lnTo>
                  <a:lnTo>
                    <a:pt x="417" y="220"/>
                  </a:lnTo>
                  <a:lnTo>
                    <a:pt x="418" y="229"/>
                  </a:lnTo>
                  <a:lnTo>
                    <a:pt x="419" y="237"/>
                  </a:lnTo>
                  <a:lnTo>
                    <a:pt x="419" y="246"/>
                  </a:lnTo>
                  <a:lnTo>
                    <a:pt x="419" y="255"/>
                  </a:lnTo>
                  <a:lnTo>
                    <a:pt x="418" y="264"/>
                  </a:lnTo>
                  <a:lnTo>
                    <a:pt x="417" y="272"/>
                  </a:lnTo>
                  <a:lnTo>
                    <a:pt x="415" y="281"/>
                  </a:lnTo>
                  <a:lnTo>
                    <a:pt x="462" y="308"/>
                  </a:lnTo>
                  <a:lnTo>
                    <a:pt x="463" y="309"/>
                  </a:lnTo>
                  <a:lnTo>
                    <a:pt x="465" y="310"/>
                  </a:lnTo>
                  <a:lnTo>
                    <a:pt x="467" y="312"/>
                  </a:lnTo>
                  <a:lnTo>
                    <a:pt x="468" y="313"/>
                  </a:lnTo>
                  <a:lnTo>
                    <a:pt x="469" y="315"/>
                  </a:lnTo>
                  <a:lnTo>
                    <a:pt x="470" y="316"/>
                  </a:lnTo>
                  <a:lnTo>
                    <a:pt x="471" y="320"/>
                  </a:lnTo>
                  <a:lnTo>
                    <a:pt x="472" y="324"/>
                  </a:lnTo>
                  <a:lnTo>
                    <a:pt x="472" y="327"/>
                  </a:lnTo>
                  <a:lnTo>
                    <a:pt x="471" y="329"/>
                  </a:lnTo>
                  <a:lnTo>
                    <a:pt x="471" y="331"/>
                  </a:lnTo>
                  <a:lnTo>
                    <a:pt x="470" y="333"/>
                  </a:lnTo>
                  <a:lnTo>
                    <a:pt x="469" y="335"/>
                  </a:lnTo>
                  <a:lnTo>
                    <a:pt x="429" y="404"/>
                  </a:lnTo>
                  <a:lnTo>
                    <a:pt x="428" y="405"/>
                  </a:lnTo>
                  <a:lnTo>
                    <a:pt x="427" y="407"/>
                  </a:lnTo>
                  <a:lnTo>
                    <a:pt x="426" y="408"/>
                  </a:lnTo>
                  <a:lnTo>
                    <a:pt x="424" y="410"/>
                  </a:lnTo>
                  <a:lnTo>
                    <a:pt x="421" y="412"/>
                  </a:lnTo>
                  <a:lnTo>
                    <a:pt x="417" y="413"/>
                  </a:lnTo>
                  <a:lnTo>
                    <a:pt x="413" y="413"/>
                  </a:lnTo>
                  <a:lnTo>
                    <a:pt x="410" y="413"/>
                  </a:lnTo>
                  <a:lnTo>
                    <a:pt x="408" y="413"/>
                  </a:lnTo>
                  <a:lnTo>
                    <a:pt x="406" y="412"/>
                  </a:lnTo>
                  <a:lnTo>
                    <a:pt x="404" y="412"/>
                  </a:lnTo>
                  <a:lnTo>
                    <a:pt x="402" y="411"/>
                  </a:lnTo>
                  <a:lnTo>
                    <a:pt x="356" y="384"/>
                  </a:lnTo>
                  <a:lnTo>
                    <a:pt x="351" y="388"/>
                  </a:lnTo>
                  <a:lnTo>
                    <a:pt x="346" y="392"/>
                  </a:lnTo>
                  <a:lnTo>
                    <a:pt x="340" y="396"/>
                  </a:lnTo>
                  <a:lnTo>
                    <a:pt x="334" y="400"/>
                  </a:lnTo>
                  <a:lnTo>
                    <a:pt x="328" y="404"/>
                  </a:lnTo>
                  <a:lnTo>
                    <a:pt x="322" y="408"/>
                  </a:lnTo>
                  <a:lnTo>
                    <a:pt x="316" y="411"/>
                  </a:lnTo>
                  <a:lnTo>
                    <a:pt x="309" y="414"/>
                  </a:lnTo>
                  <a:lnTo>
                    <a:pt x="302" y="417"/>
                  </a:lnTo>
                  <a:lnTo>
                    <a:pt x="295" y="419"/>
                  </a:lnTo>
                  <a:lnTo>
                    <a:pt x="295" y="473"/>
                  </a:lnTo>
                  <a:lnTo>
                    <a:pt x="295" y="475"/>
                  </a:lnTo>
                  <a:lnTo>
                    <a:pt x="295" y="476"/>
                  </a:lnTo>
                  <a:lnTo>
                    <a:pt x="295" y="478"/>
                  </a:lnTo>
                  <a:lnTo>
                    <a:pt x="294" y="480"/>
                  </a:lnTo>
                  <a:lnTo>
                    <a:pt x="292" y="484"/>
                  </a:lnTo>
                  <a:lnTo>
                    <a:pt x="290" y="486"/>
                  </a:lnTo>
                  <a:lnTo>
                    <a:pt x="287" y="489"/>
                  </a:lnTo>
                  <a:lnTo>
                    <a:pt x="284" y="491"/>
                  </a:lnTo>
                  <a:lnTo>
                    <a:pt x="282" y="491"/>
                  </a:lnTo>
                  <a:lnTo>
                    <a:pt x="280" y="492"/>
                  </a:lnTo>
                  <a:lnTo>
                    <a:pt x="278" y="492"/>
                  </a:lnTo>
                  <a:lnTo>
                    <a:pt x="276" y="492"/>
                  </a:lnTo>
                  <a:lnTo>
                    <a:pt x="196" y="492"/>
                  </a:lnTo>
                  <a:lnTo>
                    <a:pt x="194" y="492"/>
                  </a:lnTo>
                  <a:lnTo>
                    <a:pt x="192" y="492"/>
                  </a:lnTo>
                  <a:lnTo>
                    <a:pt x="190" y="491"/>
                  </a:lnTo>
                  <a:lnTo>
                    <a:pt x="188" y="491"/>
                  </a:lnTo>
                  <a:lnTo>
                    <a:pt x="185" y="489"/>
                  </a:lnTo>
                  <a:lnTo>
                    <a:pt x="182" y="486"/>
                  </a:lnTo>
                  <a:lnTo>
                    <a:pt x="180" y="484"/>
                  </a:lnTo>
                  <a:lnTo>
                    <a:pt x="178" y="480"/>
                  </a:lnTo>
                  <a:lnTo>
                    <a:pt x="177" y="478"/>
                  </a:lnTo>
                  <a:lnTo>
                    <a:pt x="177" y="476"/>
                  </a:lnTo>
                  <a:lnTo>
                    <a:pt x="177" y="475"/>
                  </a:lnTo>
                  <a:lnTo>
                    <a:pt x="177" y="473"/>
                  </a:lnTo>
                  <a:lnTo>
                    <a:pt x="177" y="419"/>
                  </a:lnTo>
                  <a:lnTo>
                    <a:pt x="170" y="417"/>
                  </a:lnTo>
                  <a:lnTo>
                    <a:pt x="164" y="414"/>
                  </a:lnTo>
                  <a:lnTo>
                    <a:pt x="158" y="411"/>
                  </a:lnTo>
                  <a:lnTo>
                    <a:pt x="151" y="408"/>
                  </a:lnTo>
                  <a:lnTo>
                    <a:pt x="145" y="405"/>
                  </a:lnTo>
                  <a:lnTo>
                    <a:pt x="139" y="401"/>
                  </a:lnTo>
                  <a:lnTo>
                    <a:pt x="133" y="397"/>
                  </a:lnTo>
                  <a:lnTo>
                    <a:pt x="127" y="393"/>
                  </a:lnTo>
                  <a:lnTo>
                    <a:pt x="122" y="389"/>
                  </a:lnTo>
                  <a:lnTo>
                    <a:pt x="116" y="384"/>
                  </a:lnTo>
                  <a:lnTo>
                    <a:pt x="69" y="411"/>
                  </a:lnTo>
                  <a:lnTo>
                    <a:pt x="68" y="412"/>
                  </a:lnTo>
                  <a:lnTo>
                    <a:pt x="66" y="412"/>
                  </a:lnTo>
                  <a:lnTo>
                    <a:pt x="64" y="413"/>
                  </a:lnTo>
                  <a:lnTo>
                    <a:pt x="62" y="413"/>
                  </a:lnTo>
                  <a:lnTo>
                    <a:pt x="60" y="413"/>
                  </a:lnTo>
                  <a:lnTo>
                    <a:pt x="58" y="413"/>
                  </a:lnTo>
                  <a:lnTo>
                    <a:pt x="56" y="413"/>
                  </a:lnTo>
                  <a:lnTo>
                    <a:pt x="54" y="412"/>
                  </a:lnTo>
                  <a:lnTo>
                    <a:pt x="52" y="412"/>
                  </a:lnTo>
                  <a:lnTo>
                    <a:pt x="50" y="411"/>
                  </a:lnTo>
                  <a:lnTo>
                    <a:pt x="47" y="409"/>
                  </a:lnTo>
                  <a:lnTo>
                    <a:pt x="45" y="406"/>
                  </a:lnTo>
                  <a:lnTo>
                    <a:pt x="42" y="403"/>
                  </a:lnTo>
                  <a:lnTo>
                    <a:pt x="3" y="335"/>
                  </a:lnTo>
                  <a:lnTo>
                    <a:pt x="2" y="333"/>
                  </a:lnTo>
                  <a:lnTo>
                    <a:pt x="1" y="330"/>
                  </a:lnTo>
                  <a:lnTo>
                    <a:pt x="1" y="329"/>
                  </a:lnTo>
                  <a:lnTo>
                    <a:pt x="0" y="326"/>
                  </a:lnTo>
                  <a:lnTo>
                    <a:pt x="0" y="325"/>
                  </a:lnTo>
                  <a:lnTo>
                    <a:pt x="0" y="323"/>
                  </a:lnTo>
                  <a:lnTo>
                    <a:pt x="1" y="321"/>
                  </a:lnTo>
                  <a:lnTo>
                    <a:pt x="1" y="319"/>
                  </a:lnTo>
                  <a:lnTo>
                    <a:pt x="2" y="317"/>
                  </a:lnTo>
                  <a:lnTo>
                    <a:pt x="3" y="316"/>
                  </a:lnTo>
                  <a:lnTo>
                    <a:pt x="5" y="312"/>
                  </a:lnTo>
                  <a:lnTo>
                    <a:pt x="8" y="309"/>
                  </a:lnTo>
                  <a:lnTo>
                    <a:pt x="12" y="307"/>
                  </a:lnTo>
                  <a:lnTo>
                    <a:pt x="57" y="281"/>
                  </a:lnTo>
                  <a:lnTo>
                    <a:pt x="55" y="272"/>
                  </a:lnTo>
                  <a:lnTo>
                    <a:pt x="54" y="264"/>
                  </a:lnTo>
                  <a:lnTo>
                    <a:pt x="53" y="255"/>
                  </a:lnTo>
                  <a:lnTo>
                    <a:pt x="53" y="246"/>
                  </a:lnTo>
                  <a:lnTo>
                    <a:pt x="53" y="237"/>
                  </a:lnTo>
                  <a:lnTo>
                    <a:pt x="54" y="229"/>
                  </a:lnTo>
                  <a:lnTo>
                    <a:pt x="55" y="220"/>
                  </a:lnTo>
                  <a:lnTo>
                    <a:pt x="57" y="211"/>
                  </a:lnTo>
                  <a:lnTo>
                    <a:pt x="10" y="184"/>
                  </a:lnTo>
                  <a:lnTo>
                    <a:pt x="9" y="183"/>
                  </a:lnTo>
                  <a:lnTo>
                    <a:pt x="7" y="182"/>
                  </a:lnTo>
                  <a:lnTo>
                    <a:pt x="5" y="180"/>
                  </a:lnTo>
                  <a:lnTo>
                    <a:pt x="4" y="179"/>
                  </a:lnTo>
                  <a:lnTo>
                    <a:pt x="3" y="177"/>
                  </a:lnTo>
                  <a:lnTo>
                    <a:pt x="2" y="176"/>
                  </a:lnTo>
                  <a:lnTo>
                    <a:pt x="1" y="172"/>
                  </a:lnTo>
                  <a:lnTo>
                    <a:pt x="0" y="168"/>
                  </a:lnTo>
                  <a:lnTo>
                    <a:pt x="1" y="165"/>
                  </a:lnTo>
                  <a:lnTo>
                    <a:pt x="1" y="163"/>
                  </a:lnTo>
                  <a:lnTo>
                    <a:pt x="2" y="161"/>
                  </a:lnTo>
                  <a:lnTo>
                    <a:pt x="2" y="159"/>
                  </a:lnTo>
                  <a:lnTo>
                    <a:pt x="3" y="157"/>
                  </a:lnTo>
                  <a:lnTo>
                    <a:pt x="43" y="88"/>
                  </a:lnTo>
                  <a:lnTo>
                    <a:pt x="44" y="87"/>
                  </a:lnTo>
                  <a:lnTo>
                    <a:pt x="45" y="85"/>
                  </a:lnTo>
                  <a:lnTo>
                    <a:pt x="47" y="84"/>
                  </a:lnTo>
                  <a:lnTo>
                    <a:pt x="48" y="83"/>
                  </a:lnTo>
                  <a:lnTo>
                    <a:pt x="51" y="81"/>
                  </a:lnTo>
                  <a:lnTo>
                    <a:pt x="55" y="79"/>
                  </a:lnTo>
                  <a:lnTo>
                    <a:pt x="59" y="79"/>
                  </a:lnTo>
                  <a:lnTo>
                    <a:pt x="62" y="79"/>
                  </a:lnTo>
                  <a:lnTo>
                    <a:pt x="64" y="79"/>
                  </a:lnTo>
                  <a:lnTo>
                    <a:pt x="66" y="79"/>
                  </a:lnTo>
                  <a:lnTo>
                    <a:pt x="68" y="80"/>
                  </a:lnTo>
                  <a:lnTo>
                    <a:pt x="70" y="81"/>
                  </a:lnTo>
                  <a:lnTo>
                    <a:pt x="116" y="108"/>
                  </a:lnTo>
                  <a:lnTo>
                    <a:pt x="123" y="102"/>
                  </a:lnTo>
                  <a:lnTo>
                    <a:pt x="130" y="97"/>
                  </a:lnTo>
                  <a:lnTo>
                    <a:pt x="137" y="92"/>
                  </a:lnTo>
                  <a:lnTo>
                    <a:pt x="145" y="88"/>
                  </a:lnTo>
                  <a:lnTo>
                    <a:pt x="152" y="83"/>
                  </a:lnTo>
                  <a:lnTo>
                    <a:pt x="160" y="79"/>
                  </a:lnTo>
                  <a:lnTo>
                    <a:pt x="168" y="76"/>
                  </a:lnTo>
                  <a:lnTo>
                    <a:pt x="177" y="73"/>
                  </a:lnTo>
                  <a:lnTo>
                    <a:pt x="177" y="19"/>
                  </a:lnTo>
                  <a:lnTo>
                    <a:pt x="177" y="17"/>
                  </a:lnTo>
                  <a:lnTo>
                    <a:pt x="177" y="15"/>
                  </a:lnTo>
                  <a:lnTo>
                    <a:pt x="177" y="14"/>
                  </a:lnTo>
                  <a:lnTo>
                    <a:pt x="178" y="12"/>
                  </a:lnTo>
                  <a:lnTo>
                    <a:pt x="179" y="10"/>
                  </a:lnTo>
                  <a:lnTo>
                    <a:pt x="180" y="8"/>
                  </a:lnTo>
                  <a:lnTo>
                    <a:pt x="182" y="6"/>
                  </a:lnTo>
                  <a:lnTo>
                    <a:pt x="186" y="3"/>
                  </a:lnTo>
                  <a:lnTo>
                    <a:pt x="189" y="1"/>
                  </a:lnTo>
                  <a:lnTo>
                    <a:pt x="191" y="1"/>
                  </a:lnTo>
                  <a:lnTo>
                    <a:pt x="193" y="0"/>
                  </a:lnTo>
                  <a:lnTo>
                    <a:pt x="195" y="0"/>
                  </a:lnTo>
                  <a:lnTo>
                    <a:pt x="197" y="0"/>
                  </a:lnTo>
                  <a:lnTo>
                    <a:pt x="276" y="0"/>
                  </a:lnTo>
                  <a:lnTo>
                    <a:pt x="278" y="0"/>
                  </a:lnTo>
                  <a:lnTo>
                    <a:pt x="280" y="0"/>
                  </a:lnTo>
                  <a:lnTo>
                    <a:pt x="282" y="1"/>
                  </a:lnTo>
                  <a:lnTo>
                    <a:pt x="284" y="1"/>
                  </a:lnTo>
                  <a:lnTo>
                    <a:pt x="287" y="3"/>
                  </a:lnTo>
                  <a:lnTo>
                    <a:pt x="290" y="6"/>
                  </a:lnTo>
                  <a:lnTo>
                    <a:pt x="292" y="9"/>
                  </a:lnTo>
                  <a:lnTo>
                    <a:pt x="294" y="12"/>
                  </a:lnTo>
                  <a:lnTo>
                    <a:pt x="295" y="14"/>
                  </a:lnTo>
                  <a:lnTo>
                    <a:pt x="295" y="15"/>
                  </a:lnTo>
                  <a:lnTo>
                    <a:pt x="295" y="17"/>
                  </a:lnTo>
                  <a:lnTo>
                    <a:pt x="295" y="19"/>
                  </a:lnTo>
                  <a:lnTo>
                    <a:pt x="295" y="73"/>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Freeform 137">
              <a:extLst>
                <a:ext uri="{FF2B5EF4-FFF2-40B4-BE49-F238E27FC236}">
                  <a16:creationId xmlns:a16="http://schemas.microsoft.com/office/drawing/2014/main" id="{5363BF07-7006-49BF-ADD0-B1A2A12E455F}"/>
                </a:ext>
              </a:extLst>
            </p:cNvPr>
            <p:cNvSpPr>
              <a:spLocks/>
            </p:cNvSpPr>
            <p:nvPr/>
          </p:nvSpPr>
          <p:spPr bwMode="auto">
            <a:xfrm>
              <a:off x="2172" y="2614"/>
              <a:ext cx="380" cy="414"/>
            </a:xfrm>
            <a:custGeom>
              <a:avLst/>
              <a:gdLst>
                <a:gd name="T0" fmla="*/ 223 w 380"/>
                <a:gd name="T1" fmla="*/ 67 h 414"/>
                <a:gd name="T2" fmla="*/ 215 w 380"/>
                <a:gd name="T3" fmla="*/ 61 h 414"/>
                <a:gd name="T4" fmla="*/ 211 w 380"/>
                <a:gd name="T5" fmla="*/ 52 h 414"/>
                <a:gd name="T6" fmla="*/ 170 w 380"/>
                <a:gd name="T7" fmla="*/ 0 h 414"/>
                <a:gd name="T8" fmla="*/ 170 w 380"/>
                <a:gd name="T9" fmla="*/ 51 h 414"/>
                <a:gd name="T10" fmla="*/ 166 w 380"/>
                <a:gd name="T11" fmla="*/ 60 h 414"/>
                <a:gd name="T12" fmla="*/ 158 w 380"/>
                <a:gd name="T13" fmla="*/ 66 h 414"/>
                <a:gd name="T14" fmla="*/ 145 w 380"/>
                <a:gd name="T15" fmla="*/ 70 h 414"/>
                <a:gd name="T16" fmla="*/ 119 w 380"/>
                <a:gd name="T17" fmla="*/ 82 h 414"/>
                <a:gd name="T18" fmla="*/ 95 w 380"/>
                <a:gd name="T19" fmla="*/ 99 h 414"/>
                <a:gd name="T20" fmla="*/ 85 w 380"/>
                <a:gd name="T21" fmla="*/ 108 h 414"/>
                <a:gd name="T22" fmla="*/ 76 w 380"/>
                <a:gd name="T23" fmla="*/ 113 h 414"/>
                <a:gd name="T24" fmla="*/ 66 w 380"/>
                <a:gd name="T25" fmla="*/ 112 h 414"/>
                <a:gd name="T26" fmla="*/ 0 w 380"/>
                <a:gd name="T27" fmla="*/ 121 h 414"/>
                <a:gd name="T28" fmla="*/ 45 w 380"/>
                <a:gd name="T29" fmla="*/ 147 h 414"/>
                <a:gd name="T30" fmla="*/ 51 w 380"/>
                <a:gd name="T31" fmla="*/ 154 h 414"/>
                <a:gd name="T32" fmla="*/ 52 w 380"/>
                <a:gd name="T33" fmla="*/ 164 h 414"/>
                <a:gd name="T34" fmla="*/ 49 w 380"/>
                <a:gd name="T35" fmla="*/ 177 h 414"/>
                <a:gd name="T36" fmla="*/ 46 w 380"/>
                <a:gd name="T37" fmla="*/ 207 h 414"/>
                <a:gd name="T38" fmla="*/ 49 w 380"/>
                <a:gd name="T39" fmla="*/ 236 h 414"/>
                <a:gd name="T40" fmla="*/ 52 w 380"/>
                <a:gd name="T41" fmla="*/ 249 h 414"/>
                <a:gd name="T42" fmla="*/ 51 w 380"/>
                <a:gd name="T43" fmla="*/ 259 h 414"/>
                <a:gd name="T44" fmla="*/ 45 w 380"/>
                <a:gd name="T45" fmla="*/ 267 h 414"/>
                <a:gd name="T46" fmla="*/ 21 w 380"/>
                <a:gd name="T47" fmla="*/ 328 h 414"/>
                <a:gd name="T48" fmla="*/ 65 w 380"/>
                <a:gd name="T49" fmla="*/ 303 h 414"/>
                <a:gd name="T50" fmla="*/ 75 w 380"/>
                <a:gd name="T51" fmla="*/ 301 h 414"/>
                <a:gd name="T52" fmla="*/ 84 w 380"/>
                <a:gd name="T53" fmla="*/ 305 h 414"/>
                <a:gd name="T54" fmla="*/ 94 w 380"/>
                <a:gd name="T55" fmla="*/ 314 h 414"/>
                <a:gd name="T56" fmla="*/ 118 w 380"/>
                <a:gd name="T57" fmla="*/ 331 h 414"/>
                <a:gd name="T58" fmla="*/ 144 w 380"/>
                <a:gd name="T59" fmla="*/ 343 h 414"/>
                <a:gd name="T60" fmla="*/ 157 w 380"/>
                <a:gd name="T61" fmla="*/ 347 h 414"/>
                <a:gd name="T62" fmla="*/ 165 w 380"/>
                <a:gd name="T63" fmla="*/ 353 h 414"/>
                <a:gd name="T64" fmla="*/ 169 w 380"/>
                <a:gd name="T65" fmla="*/ 362 h 414"/>
                <a:gd name="T66" fmla="*/ 210 w 380"/>
                <a:gd name="T67" fmla="*/ 414 h 414"/>
                <a:gd name="T68" fmla="*/ 211 w 380"/>
                <a:gd name="T69" fmla="*/ 362 h 414"/>
                <a:gd name="T70" fmla="*/ 214 w 380"/>
                <a:gd name="T71" fmla="*/ 354 h 414"/>
                <a:gd name="T72" fmla="*/ 222 w 380"/>
                <a:gd name="T73" fmla="*/ 348 h 414"/>
                <a:gd name="T74" fmla="*/ 235 w 380"/>
                <a:gd name="T75" fmla="*/ 344 h 414"/>
                <a:gd name="T76" fmla="*/ 262 w 380"/>
                <a:gd name="T77" fmla="*/ 332 h 414"/>
                <a:gd name="T78" fmla="*/ 286 w 380"/>
                <a:gd name="T79" fmla="*/ 314 h 414"/>
                <a:gd name="T80" fmla="*/ 296 w 380"/>
                <a:gd name="T81" fmla="*/ 305 h 414"/>
                <a:gd name="T82" fmla="*/ 304 w 380"/>
                <a:gd name="T83" fmla="*/ 301 h 414"/>
                <a:gd name="T84" fmla="*/ 314 w 380"/>
                <a:gd name="T85" fmla="*/ 303 h 414"/>
                <a:gd name="T86" fmla="*/ 380 w 380"/>
                <a:gd name="T87" fmla="*/ 293 h 414"/>
                <a:gd name="T88" fmla="*/ 336 w 380"/>
                <a:gd name="T89" fmla="*/ 268 h 414"/>
                <a:gd name="T90" fmla="*/ 329 w 380"/>
                <a:gd name="T91" fmla="*/ 260 h 414"/>
                <a:gd name="T92" fmla="*/ 328 w 380"/>
                <a:gd name="T93" fmla="*/ 250 h 414"/>
                <a:gd name="T94" fmla="*/ 331 w 380"/>
                <a:gd name="T95" fmla="*/ 237 h 414"/>
                <a:gd name="T96" fmla="*/ 334 w 380"/>
                <a:gd name="T97" fmla="*/ 207 h 414"/>
                <a:gd name="T98" fmla="*/ 331 w 380"/>
                <a:gd name="T99" fmla="*/ 178 h 414"/>
                <a:gd name="T100" fmla="*/ 328 w 380"/>
                <a:gd name="T101" fmla="*/ 165 h 414"/>
                <a:gd name="T102" fmla="*/ 329 w 380"/>
                <a:gd name="T103" fmla="*/ 155 h 414"/>
                <a:gd name="T104" fmla="*/ 335 w 380"/>
                <a:gd name="T105" fmla="*/ 147 h 414"/>
                <a:gd name="T106" fmla="*/ 359 w 380"/>
                <a:gd name="T107" fmla="*/ 86 h 414"/>
                <a:gd name="T108" fmla="*/ 315 w 380"/>
                <a:gd name="T109" fmla="*/ 111 h 414"/>
                <a:gd name="T110" fmla="*/ 305 w 380"/>
                <a:gd name="T111" fmla="*/ 113 h 414"/>
                <a:gd name="T112" fmla="*/ 296 w 380"/>
                <a:gd name="T113" fmla="*/ 109 h 414"/>
                <a:gd name="T114" fmla="*/ 286 w 380"/>
                <a:gd name="T115" fmla="*/ 100 h 414"/>
                <a:gd name="T116" fmla="*/ 262 w 380"/>
                <a:gd name="T117" fmla="*/ 83 h 414"/>
                <a:gd name="T118" fmla="*/ 235 w 380"/>
                <a:gd name="T119" fmla="*/ 71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0" h="414">
                  <a:moveTo>
                    <a:pt x="226" y="68"/>
                  </a:moveTo>
                  <a:lnTo>
                    <a:pt x="226" y="68"/>
                  </a:lnTo>
                  <a:lnTo>
                    <a:pt x="223" y="67"/>
                  </a:lnTo>
                  <a:lnTo>
                    <a:pt x="220" y="65"/>
                  </a:lnTo>
                  <a:lnTo>
                    <a:pt x="217" y="63"/>
                  </a:lnTo>
                  <a:lnTo>
                    <a:pt x="215" y="61"/>
                  </a:lnTo>
                  <a:lnTo>
                    <a:pt x="213" y="58"/>
                  </a:lnTo>
                  <a:lnTo>
                    <a:pt x="212" y="55"/>
                  </a:lnTo>
                  <a:lnTo>
                    <a:pt x="211" y="52"/>
                  </a:lnTo>
                  <a:lnTo>
                    <a:pt x="210" y="49"/>
                  </a:lnTo>
                  <a:lnTo>
                    <a:pt x="210" y="0"/>
                  </a:lnTo>
                  <a:lnTo>
                    <a:pt x="170" y="0"/>
                  </a:lnTo>
                  <a:lnTo>
                    <a:pt x="170" y="47"/>
                  </a:lnTo>
                  <a:lnTo>
                    <a:pt x="170" y="51"/>
                  </a:lnTo>
                  <a:lnTo>
                    <a:pt x="169" y="54"/>
                  </a:lnTo>
                  <a:lnTo>
                    <a:pt x="168" y="57"/>
                  </a:lnTo>
                  <a:lnTo>
                    <a:pt x="166" y="60"/>
                  </a:lnTo>
                  <a:lnTo>
                    <a:pt x="164" y="63"/>
                  </a:lnTo>
                  <a:lnTo>
                    <a:pt x="161" y="65"/>
                  </a:lnTo>
                  <a:lnTo>
                    <a:pt x="158" y="66"/>
                  </a:lnTo>
                  <a:lnTo>
                    <a:pt x="155" y="67"/>
                  </a:lnTo>
                  <a:lnTo>
                    <a:pt x="145" y="70"/>
                  </a:lnTo>
                  <a:lnTo>
                    <a:pt x="136" y="74"/>
                  </a:lnTo>
                  <a:lnTo>
                    <a:pt x="127" y="78"/>
                  </a:lnTo>
                  <a:lnTo>
                    <a:pt x="119" y="82"/>
                  </a:lnTo>
                  <a:lnTo>
                    <a:pt x="110" y="87"/>
                  </a:lnTo>
                  <a:lnTo>
                    <a:pt x="103" y="93"/>
                  </a:lnTo>
                  <a:lnTo>
                    <a:pt x="95" y="99"/>
                  </a:lnTo>
                  <a:lnTo>
                    <a:pt x="88" y="106"/>
                  </a:lnTo>
                  <a:lnTo>
                    <a:pt x="85" y="108"/>
                  </a:lnTo>
                  <a:lnTo>
                    <a:pt x="83" y="110"/>
                  </a:lnTo>
                  <a:lnTo>
                    <a:pt x="80" y="112"/>
                  </a:lnTo>
                  <a:lnTo>
                    <a:pt x="76" y="113"/>
                  </a:lnTo>
                  <a:lnTo>
                    <a:pt x="73" y="113"/>
                  </a:lnTo>
                  <a:lnTo>
                    <a:pt x="70" y="113"/>
                  </a:lnTo>
                  <a:lnTo>
                    <a:pt x="66" y="112"/>
                  </a:lnTo>
                  <a:lnTo>
                    <a:pt x="63" y="110"/>
                  </a:lnTo>
                  <a:lnTo>
                    <a:pt x="21" y="86"/>
                  </a:lnTo>
                  <a:lnTo>
                    <a:pt x="0" y="121"/>
                  </a:lnTo>
                  <a:lnTo>
                    <a:pt x="41" y="145"/>
                  </a:lnTo>
                  <a:lnTo>
                    <a:pt x="45" y="147"/>
                  </a:lnTo>
                  <a:lnTo>
                    <a:pt x="47" y="149"/>
                  </a:lnTo>
                  <a:lnTo>
                    <a:pt x="49" y="151"/>
                  </a:lnTo>
                  <a:lnTo>
                    <a:pt x="51" y="154"/>
                  </a:lnTo>
                  <a:lnTo>
                    <a:pt x="52" y="158"/>
                  </a:lnTo>
                  <a:lnTo>
                    <a:pt x="52" y="161"/>
                  </a:lnTo>
                  <a:lnTo>
                    <a:pt x="52" y="164"/>
                  </a:lnTo>
                  <a:lnTo>
                    <a:pt x="52" y="168"/>
                  </a:lnTo>
                  <a:lnTo>
                    <a:pt x="49" y="177"/>
                  </a:lnTo>
                  <a:lnTo>
                    <a:pt x="48" y="187"/>
                  </a:lnTo>
                  <a:lnTo>
                    <a:pt x="47" y="197"/>
                  </a:lnTo>
                  <a:lnTo>
                    <a:pt x="46" y="207"/>
                  </a:lnTo>
                  <a:lnTo>
                    <a:pt x="47" y="217"/>
                  </a:lnTo>
                  <a:lnTo>
                    <a:pt x="48" y="227"/>
                  </a:lnTo>
                  <a:lnTo>
                    <a:pt x="49" y="236"/>
                  </a:lnTo>
                  <a:lnTo>
                    <a:pt x="52" y="246"/>
                  </a:lnTo>
                  <a:lnTo>
                    <a:pt x="52" y="249"/>
                  </a:lnTo>
                  <a:lnTo>
                    <a:pt x="52" y="252"/>
                  </a:lnTo>
                  <a:lnTo>
                    <a:pt x="52" y="256"/>
                  </a:lnTo>
                  <a:lnTo>
                    <a:pt x="51" y="259"/>
                  </a:lnTo>
                  <a:lnTo>
                    <a:pt x="49" y="262"/>
                  </a:lnTo>
                  <a:lnTo>
                    <a:pt x="48" y="264"/>
                  </a:lnTo>
                  <a:lnTo>
                    <a:pt x="45" y="267"/>
                  </a:lnTo>
                  <a:lnTo>
                    <a:pt x="43" y="268"/>
                  </a:lnTo>
                  <a:lnTo>
                    <a:pt x="0" y="293"/>
                  </a:lnTo>
                  <a:lnTo>
                    <a:pt x="21" y="328"/>
                  </a:lnTo>
                  <a:lnTo>
                    <a:pt x="62" y="305"/>
                  </a:lnTo>
                  <a:lnTo>
                    <a:pt x="65" y="303"/>
                  </a:lnTo>
                  <a:lnTo>
                    <a:pt x="68" y="302"/>
                  </a:lnTo>
                  <a:lnTo>
                    <a:pt x="72" y="301"/>
                  </a:lnTo>
                  <a:lnTo>
                    <a:pt x="75" y="301"/>
                  </a:lnTo>
                  <a:lnTo>
                    <a:pt x="78" y="302"/>
                  </a:lnTo>
                  <a:lnTo>
                    <a:pt x="81" y="303"/>
                  </a:lnTo>
                  <a:lnTo>
                    <a:pt x="84" y="305"/>
                  </a:lnTo>
                  <a:lnTo>
                    <a:pt x="87" y="307"/>
                  </a:lnTo>
                  <a:lnTo>
                    <a:pt x="94" y="314"/>
                  </a:lnTo>
                  <a:lnTo>
                    <a:pt x="101" y="320"/>
                  </a:lnTo>
                  <a:lnTo>
                    <a:pt x="109" y="326"/>
                  </a:lnTo>
                  <a:lnTo>
                    <a:pt x="118" y="331"/>
                  </a:lnTo>
                  <a:lnTo>
                    <a:pt x="126" y="336"/>
                  </a:lnTo>
                  <a:lnTo>
                    <a:pt x="135" y="340"/>
                  </a:lnTo>
                  <a:lnTo>
                    <a:pt x="144" y="343"/>
                  </a:lnTo>
                  <a:lnTo>
                    <a:pt x="154" y="346"/>
                  </a:lnTo>
                  <a:lnTo>
                    <a:pt x="157" y="347"/>
                  </a:lnTo>
                  <a:lnTo>
                    <a:pt x="160" y="349"/>
                  </a:lnTo>
                  <a:lnTo>
                    <a:pt x="163" y="350"/>
                  </a:lnTo>
                  <a:lnTo>
                    <a:pt x="165" y="353"/>
                  </a:lnTo>
                  <a:lnTo>
                    <a:pt x="167" y="356"/>
                  </a:lnTo>
                  <a:lnTo>
                    <a:pt x="168" y="359"/>
                  </a:lnTo>
                  <a:lnTo>
                    <a:pt x="169" y="362"/>
                  </a:lnTo>
                  <a:lnTo>
                    <a:pt x="170" y="365"/>
                  </a:lnTo>
                  <a:lnTo>
                    <a:pt x="170" y="414"/>
                  </a:lnTo>
                  <a:lnTo>
                    <a:pt x="210" y="414"/>
                  </a:lnTo>
                  <a:lnTo>
                    <a:pt x="210" y="366"/>
                  </a:lnTo>
                  <a:lnTo>
                    <a:pt x="211" y="362"/>
                  </a:lnTo>
                  <a:lnTo>
                    <a:pt x="212" y="359"/>
                  </a:lnTo>
                  <a:lnTo>
                    <a:pt x="213" y="356"/>
                  </a:lnTo>
                  <a:lnTo>
                    <a:pt x="214" y="354"/>
                  </a:lnTo>
                  <a:lnTo>
                    <a:pt x="217" y="351"/>
                  </a:lnTo>
                  <a:lnTo>
                    <a:pt x="219" y="349"/>
                  </a:lnTo>
                  <a:lnTo>
                    <a:pt x="222" y="348"/>
                  </a:lnTo>
                  <a:lnTo>
                    <a:pt x="225" y="346"/>
                  </a:lnTo>
                  <a:lnTo>
                    <a:pt x="235" y="344"/>
                  </a:lnTo>
                  <a:lnTo>
                    <a:pt x="244" y="340"/>
                  </a:lnTo>
                  <a:lnTo>
                    <a:pt x="253" y="336"/>
                  </a:lnTo>
                  <a:lnTo>
                    <a:pt x="262" y="332"/>
                  </a:lnTo>
                  <a:lnTo>
                    <a:pt x="270" y="326"/>
                  </a:lnTo>
                  <a:lnTo>
                    <a:pt x="278" y="320"/>
                  </a:lnTo>
                  <a:lnTo>
                    <a:pt x="286" y="314"/>
                  </a:lnTo>
                  <a:lnTo>
                    <a:pt x="293" y="307"/>
                  </a:lnTo>
                  <a:lnTo>
                    <a:pt x="296" y="305"/>
                  </a:lnTo>
                  <a:lnTo>
                    <a:pt x="299" y="303"/>
                  </a:lnTo>
                  <a:lnTo>
                    <a:pt x="301" y="302"/>
                  </a:lnTo>
                  <a:lnTo>
                    <a:pt x="304" y="301"/>
                  </a:lnTo>
                  <a:lnTo>
                    <a:pt x="308" y="301"/>
                  </a:lnTo>
                  <a:lnTo>
                    <a:pt x="311" y="302"/>
                  </a:lnTo>
                  <a:lnTo>
                    <a:pt x="314" y="303"/>
                  </a:lnTo>
                  <a:lnTo>
                    <a:pt x="317" y="304"/>
                  </a:lnTo>
                  <a:lnTo>
                    <a:pt x="359" y="328"/>
                  </a:lnTo>
                  <a:lnTo>
                    <a:pt x="380" y="293"/>
                  </a:lnTo>
                  <a:lnTo>
                    <a:pt x="339" y="269"/>
                  </a:lnTo>
                  <a:lnTo>
                    <a:pt x="336" y="268"/>
                  </a:lnTo>
                  <a:lnTo>
                    <a:pt x="333" y="265"/>
                  </a:lnTo>
                  <a:lnTo>
                    <a:pt x="331" y="263"/>
                  </a:lnTo>
                  <a:lnTo>
                    <a:pt x="329" y="260"/>
                  </a:lnTo>
                  <a:lnTo>
                    <a:pt x="328" y="257"/>
                  </a:lnTo>
                  <a:lnTo>
                    <a:pt x="328" y="253"/>
                  </a:lnTo>
                  <a:lnTo>
                    <a:pt x="328" y="250"/>
                  </a:lnTo>
                  <a:lnTo>
                    <a:pt x="328" y="246"/>
                  </a:lnTo>
                  <a:lnTo>
                    <a:pt x="331" y="237"/>
                  </a:lnTo>
                  <a:lnTo>
                    <a:pt x="332" y="227"/>
                  </a:lnTo>
                  <a:lnTo>
                    <a:pt x="333" y="217"/>
                  </a:lnTo>
                  <a:lnTo>
                    <a:pt x="334" y="207"/>
                  </a:lnTo>
                  <a:lnTo>
                    <a:pt x="334" y="197"/>
                  </a:lnTo>
                  <a:lnTo>
                    <a:pt x="332" y="187"/>
                  </a:lnTo>
                  <a:lnTo>
                    <a:pt x="331" y="178"/>
                  </a:lnTo>
                  <a:lnTo>
                    <a:pt x="328" y="168"/>
                  </a:lnTo>
                  <a:lnTo>
                    <a:pt x="328" y="165"/>
                  </a:lnTo>
                  <a:lnTo>
                    <a:pt x="328" y="162"/>
                  </a:lnTo>
                  <a:lnTo>
                    <a:pt x="328" y="158"/>
                  </a:lnTo>
                  <a:lnTo>
                    <a:pt x="329" y="155"/>
                  </a:lnTo>
                  <a:lnTo>
                    <a:pt x="330" y="152"/>
                  </a:lnTo>
                  <a:lnTo>
                    <a:pt x="332" y="150"/>
                  </a:lnTo>
                  <a:lnTo>
                    <a:pt x="335" y="147"/>
                  </a:lnTo>
                  <a:lnTo>
                    <a:pt x="337" y="145"/>
                  </a:lnTo>
                  <a:lnTo>
                    <a:pt x="380" y="121"/>
                  </a:lnTo>
                  <a:lnTo>
                    <a:pt x="359" y="86"/>
                  </a:lnTo>
                  <a:lnTo>
                    <a:pt x="318" y="109"/>
                  </a:lnTo>
                  <a:lnTo>
                    <a:pt x="315" y="111"/>
                  </a:lnTo>
                  <a:lnTo>
                    <a:pt x="312" y="112"/>
                  </a:lnTo>
                  <a:lnTo>
                    <a:pt x="308" y="113"/>
                  </a:lnTo>
                  <a:lnTo>
                    <a:pt x="305" y="113"/>
                  </a:lnTo>
                  <a:lnTo>
                    <a:pt x="302" y="112"/>
                  </a:lnTo>
                  <a:lnTo>
                    <a:pt x="299" y="111"/>
                  </a:lnTo>
                  <a:lnTo>
                    <a:pt x="296" y="109"/>
                  </a:lnTo>
                  <a:lnTo>
                    <a:pt x="293" y="107"/>
                  </a:lnTo>
                  <a:lnTo>
                    <a:pt x="286" y="100"/>
                  </a:lnTo>
                  <a:lnTo>
                    <a:pt x="279" y="94"/>
                  </a:lnTo>
                  <a:lnTo>
                    <a:pt x="271" y="88"/>
                  </a:lnTo>
                  <a:lnTo>
                    <a:pt x="262" y="83"/>
                  </a:lnTo>
                  <a:lnTo>
                    <a:pt x="254" y="78"/>
                  </a:lnTo>
                  <a:lnTo>
                    <a:pt x="245" y="74"/>
                  </a:lnTo>
                  <a:lnTo>
                    <a:pt x="235" y="71"/>
                  </a:lnTo>
                  <a:lnTo>
                    <a:pt x="226" y="6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Freeform 138">
              <a:extLst>
                <a:ext uri="{FF2B5EF4-FFF2-40B4-BE49-F238E27FC236}">
                  <a16:creationId xmlns:a16="http://schemas.microsoft.com/office/drawing/2014/main" id="{D3C62218-AB82-4882-820D-D1274D1E3153}"/>
                </a:ext>
              </a:extLst>
            </p:cNvPr>
            <p:cNvSpPr>
              <a:spLocks/>
            </p:cNvSpPr>
            <p:nvPr/>
          </p:nvSpPr>
          <p:spPr bwMode="auto">
            <a:xfrm>
              <a:off x="2294" y="2753"/>
              <a:ext cx="136" cy="136"/>
            </a:xfrm>
            <a:custGeom>
              <a:avLst/>
              <a:gdLst>
                <a:gd name="T0" fmla="*/ 116 w 136"/>
                <a:gd name="T1" fmla="*/ 20 h 136"/>
                <a:gd name="T2" fmla="*/ 125 w 136"/>
                <a:gd name="T3" fmla="*/ 31 h 136"/>
                <a:gd name="T4" fmla="*/ 131 w 136"/>
                <a:gd name="T5" fmla="*/ 42 h 136"/>
                <a:gd name="T6" fmla="*/ 135 w 136"/>
                <a:gd name="T7" fmla="*/ 55 h 136"/>
                <a:gd name="T8" fmla="*/ 136 w 136"/>
                <a:gd name="T9" fmla="*/ 68 h 136"/>
                <a:gd name="T10" fmla="*/ 135 w 136"/>
                <a:gd name="T11" fmla="*/ 81 h 136"/>
                <a:gd name="T12" fmla="*/ 131 w 136"/>
                <a:gd name="T13" fmla="*/ 94 h 136"/>
                <a:gd name="T14" fmla="*/ 125 w 136"/>
                <a:gd name="T15" fmla="*/ 106 h 136"/>
                <a:gd name="T16" fmla="*/ 116 w 136"/>
                <a:gd name="T17" fmla="*/ 116 h 136"/>
                <a:gd name="T18" fmla="*/ 111 w 136"/>
                <a:gd name="T19" fmla="*/ 121 h 136"/>
                <a:gd name="T20" fmla="*/ 100 w 136"/>
                <a:gd name="T21" fmla="*/ 128 h 136"/>
                <a:gd name="T22" fmla="*/ 87 w 136"/>
                <a:gd name="T23" fmla="*/ 133 h 136"/>
                <a:gd name="T24" fmla="*/ 75 w 136"/>
                <a:gd name="T25" fmla="*/ 136 h 136"/>
                <a:gd name="T26" fmla="*/ 62 w 136"/>
                <a:gd name="T27" fmla="*/ 136 h 136"/>
                <a:gd name="T28" fmla="*/ 49 w 136"/>
                <a:gd name="T29" fmla="*/ 133 h 136"/>
                <a:gd name="T30" fmla="*/ 36 w 136"/>
                <a:gd name="T31" fmla="*/ 128 h 136"/>
                <a:gd name="T32" fmla="*/ 25 w 136"/>
                <a:gd name="T33" fmla="*/ 121 h 136"/>
                <a:gd name="T34" fmla="*/ 20 w 136"/>
                <a:gd name="T35" fmla="*/ 116 h 136"/>
                <a:gd name="T36" fmla="*/ 11 w 136"/>
                <a:gd name="T37" fmla="*/ 106 h 136"/>
                <a:gd name="T38" fmla="*/ 5 w 136"/>
                <a:gd name="T39" fmla="*/ 94 h 136"/>
                <a:gd name="T40" fmla="*/ 1 w 136"/>
                <a:gd name="T41" fmla="*/ 81 h 136"/>
                <a:gd name="T42" fmla="*/ 0 w 136"/>
                <a:gd name="T43" fmla="*/ 68 h 136"/>
                <a:gd name="T44" fmla="*/ 1 w 136"/>
                <a:gd name="T45" fmla="*/ 55 h 136"/>
                <a:gd name="T46" fmla="*/ 5 w 136"/>
                <a:gd name="T47" fmla="*/ 42 h 136"/>
                <a:gd name="T48" fmla="*/ 11 w 136"/>
                <a:gd name="T49" fmla="*/ 31 h 136"/>
                <a:gd name="T50" fmla="*/ 20 w 136"/>
                <a:gd name="T51" fmla="*/ 20 h 136"/>
                <a:gd name="T52" fmla="*/ 25 w 136"/>
                <a:gd name="T53" fmla="*/ 15 h 136"/>
                <a:gd name="T54" fmla="*/ 36 w 136"/>
                <a:gd name="T55" fmla="*/ 8 h 136"/>
                <a:gd name="T56" fmla="*/ 49 w 136"/>
                <a:gd name="T57" fmla="*/ 3 h 136"/>
                <a:gd name="T58" fmla="*/ 62 w 136"/>
                <a:gd name="T59" fmla="*/ 0 h 136"/>
                <a:gd name="T60" fmla="*/ 75 w 136"/>
                <a:gd name="T61" fmla="*/ 0 h 136"/>
                <a:gd name="T62" fmla="*/ 87 w 136"/>
                <a:gd name="T63" fmla="*/ 3 h 136"/>
                <a:gd name="T64" fmla="*/ 100 w 136"/>
                <a:gd name="T65" fmla="*/ 8 h 136"/>
                <a:gd name="T66" fmla="*/ 111 w 136"/>
                <a:gd name="T67" fmla="*/ 15 h 136"/>
                <a:gd name="T68" fmla="*/ 116 w 136"/>
                <a:gd name="T69" fmla="*/ 2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6" h="136">
                  <a:moveTo>
                    <a:pt x="116" y="20"/>
                  </a:moveTo>
                  <a:lnTo>
                    <a:pt x="116" y="20"/>
                  </a:lnTo>
                  <a:lnTo>
                    <a:pt x="121" y="25"/>
                  </a:lnTo>
                  <a:lnTo>
                    <a:pt x="125" y="31"/>
                  </a:lnTo>
                  <a:lnTo>
                    <a:pt x="128" y="36"/>
                  </a:lnTo>
                  <a:lnTo>
                    <a:pt x="131" y="42"/>
                  </a:lnTo>
                  <a:lnTo>
                    <a:pt x="133" y="49"/>
                  </a:lnTo>
                  <a:lnTo>
                    <a:pt x="135" y="55"/>
                  </a:lnTo>
                  <a:lnTo>
                    <a:pt x="136" y="61"/>
                  </a:lnTo>
                  <a:lnTo>
                    <a:pt x="136" y="68"/>
                  </a:lnTo>
                  <a:lnTo>
                    <a:pt x="136" y="74"/>
                  </a:lnTo>
                  <a:lnTo>
                    <a:pt x="135" y="81"/>
                  </a:lnTo>
                  <a:lnTo>
                    <a:pt x="133" y="88"/>
                  </a:lnTo>
                  <a:lnTo>
                    <a:pt x="131" y="94"/>
                  </a:lnTo>
                  <a:lnTo>
                    <a:pt x="128" y="100"/>
                  </a:lnTo>
                  <a:lnTo>
                    <a:pt x="125" y="106"/>
                  </a:lnTo>
                  <a:lnTo>
                    <a:pt x="121" y="111"/>
                  </a:lnTo>
                  <a:lnTo>
                    <a:pt x="116" y="116"/>
                  </a:lnTo>
                  <a:lnTo>
                    <a:pt x="111" y="121"/>
                  </a:lnTo>
                  <a:lnTo>
                    <a:pt x="105" y="125"/>
                  </a:lnTo>
                  <a:lnTo>
                    <a:pt x="100" y="128"/>
                  </a:lnTo>
                  <a:lnTo>
                    <a:pt x="94" y="131"/>
                  </a:lnTo>
                  <a:lnTo>
                    <a:pt x="87" y="133"/>
                  </a:lnTo>
                  <a:lnTo>
                    <a:pt x="81" y="135"/>
                  </a:lnTo>
                  <a:lnTo>
                    <a:pt x="75" y="136"/>
                  </a:lnTo>
                  <a:lnTo>
                    <a:pt x="68" y="136"/>
                  </a:lnTo>
                  <a:lnTo>
                    <a:pt x="62" y="136"/>
                  </a:lnTo>
                  <a:lnTo>
                    <a:pt x="55" y="135"/>
                  </a:lnTo>
                  <a:lnTo>
                    <a:pt x="49" y="133"/>
                  </a:lnTo>
                  <a:lnTo>
                    <a:pt x="42" y="131"/>
                  </a:lnTo>
                  <a:lnTo>
                    <a:pt x="36" y="128"/>
                  </a:lnTo>
                  <a:lnTo>
                    <a:pt x="31" y="125"/>
                  </a:lnTo>
                  <a:lnTo>
                    <a:pt x="25" y="121"/>
                  </a:lnTo>
                  <a:lnTo>
                    <a:pt x="20" y="116"/>
                  </a:lnTo>
                  <a:lnTo>
                    <a:pt x="15" y="111"/>
                  </a:lnTo>
                  <a:lnTo>
                    <a:pt x="11" y="106"/>
                  </a:lnTo>
                  <a:lnTo>
                    <a:pt x="8" y="100"/>
                  </a:lnTo>
                  <a:lnTo>
                    <a:pt x="5" y="94"/>
                  </a:lnTo>
                  <a:lnTo>
                    <a:pt x="3" y="88"/>
                  </a:lnTo>
                  <a:lnTo>
                    <a:pt x="1" y="81"/>
                  </a:lnTo>
                  <a:lnTo>
                    <a:pt x="0" y="74"/>
                  </a:lnTo>
                  <a:lnTo>
                    <a:pt x="0" y="68"/>
                  </a:lnTo>
                  <a:lnTo>
                    <a:pt x="0" y="61"/>
                  </a:lnTo>
                  <a:lnTo>
                    <a:pt x="1" y="55"/>
                  </a:lnTo>
                  <a:lnTo>
                    <a:pt x="3" y="49"/>
                  </a:lnTo>
                  <a:lnTo>
                    <a:pt x="5" y="42"/>
                  </a:lnTo>
                  <a:lnTo>
                    <a:pt x="8" y="36"/>
                  </a:lnTo>
                  <a:lnTo>
                    <a:pt x="11" y="31"/>
                  </a:lnTo>
                  <a:lnTo>
                    <a:pt x="15" y="25"/>
                  </a:lnTo>
                  <a:lnTo>
                    <a:pt x="20" y="20"/>
                  </a:lnTo>
                  <a:lnTo>
                    <a:pt x="25" y="15"/>
                  </a:lnTo>
                  <a:lnTo>
                    <a:pt x="31" y="11"/>
                  </a:lnTo>
                  <a:lnTo>
                    <a:pt x="36" y="8"/>
                  </a:lnTo>
                  <a:lnTo>
                    <a:pt x="42" y="5"/>
                  </a:lnTo>
                  <a:lnTo>
                    <a:pt x="49" y="3"/>
                  </a:lnTo>
                  <a:lnTo>
                    <a:pt x="55" y="1"/>
                  </a:lnTo>
                  <a:lnTo>
                    <a:pt x="62" y="0"/>
                  </a:lnTo>
                  <a:lnTo>
                    <a:pt x="68" y="0"/>
                  </a:lnTo>
                  <a:lnTo>
                    <a:pt x="75" y="0"/>
                  </a:lnTo>
                  <a:lnTo>
                    <a:pt x="81" y="1"/>
                  </a:lnTo>
                  <a:lnTo>
                    <a:pt x="87" y="3"/>
                  </a:lnTo>
                  <a:lnTo>
                    <a:pt x="94" y="5"/>
                  </a:lnTo>
                  <a:lnTo>
                    <a:pt x="100" y="8"/>
                  </a:lnTo>
                  <a:lnTo>
                    <a:pt x="105" y="11"/>
                  </a:lnTo>
                  <a:lnTo>
                    <a:pt x="111" y="15"/>
                  </a:lnTo>
                  <a:lnTo>
                    <a:pt x="116" y="2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139">
              <a:extLst>
                <a:ext uri="{FF2B5EF4-FFF2-40B4-BE49-F238E27FC236}">
                  <a16:creationId xmlns:a16="http://schemas.microsoft.com/office/drawing/2014/main" id="{72961867-52FB-49E6-AE51-862167B6A915}"/>
                </a:ext>
              </a:extLst>
            </p:cNvPr>
            <p:cNvSpPr>
              <a:spLocks/>
            </p:cNvSpPr>
            <p:nvPr/>
          </p:nvSpPr>
          <p:spPr bwMode="auto">
            <a:xfrm>
              <a:off x="2244" y="2704"/>
              <a:ext cx="127" cy="125"/>
            </a:xfrm>
            <a:custGeom>
              <a:avLst/>
              <a:gdLst>
                <a:gd name="T0" fmla="*/ 127 w 127"/>
                <a:gd name="T1" fmla="*/ 8 h 125"/>
                <a:gd name="T2" fmla="*/ 126 w 127"/>
                <a:gd name="T3" fmla="*/ 11 h 125"/>
                <a:gd name="T4" fmla="*/ 124 w 127"/>
                <a:gd name="T5" fmla="*/ 14 h 125"/>
                <a:gd name="T6" fmla="*/ 121 w 127"/>
                <a:gd name="T7" fmla="*/ 16 h 125"/>
                <a:gd name="T8" fmla="*/ 117 w 127"/>
                <a:gd name="T9" fmla="*/ 16 h 125"/>
                <a:gd name="T10" fmla="*/ 112 w 127"/>
                <a:gd name="T11" fmla="*/ 16 h 125"/>
                <a:gd name="T12" fmla="*/ 102 w 127"/>
                <a:gd name="T13" fmla="*/ 18 h 125"/>
                <a:gd name="T14" fmla="*/ 92 w 127"/>
                <a:gd name="T15" fmla="*/ 19 h 125"/>
                <a:gd name="T16" fmla="*/ 83 w 127"/>
                <a:gd name="T17" fmla="*/ 23 h 125"/>
                <a:gd name="T18" fmla="*/ 74 w 127"/>
                <a:gd name="T19" fmla="*/ 26 h 125"/>
                <a:gd name="T20" fmla="*/ 66 w 127"/>
                <a:gd name="T21" fmla="*/ 31 h 125"/>
                <a:gd name="T22" fmla="*/ 58 w 127"/>
                <a:gd name="T23" fmla="*/ 37 h 125"/>
                <a:gd name="T24" fmla="*/ 50 w 127"/>
                <a:gd name="T25" fmla="*/ 43 h 125"/>
                <a:gd name="T26" fmla="*/ 44 w 127"/>
                <a:gd name="T27" fmla="*/ 50 h 125"/>
                <a:gd name="T28" fmla="*/ 37 w 127"/>
                <a:gd name="T29" fmla="*/ 57 h 125"/>
                <a:gd name="T30" fmla="*/ 32 w 127"/>
                <a:gd name="T31" fmla="*/ 65 h 125"/>
                <a:gd name="T32" fmla="*/ 27 w 127"/>
                <a:gd name="T33" fmla="*/ 73 h 125"/>
                <a:gd name="T34" fmla="*/ 23 w 127"/>
                <a:gd name="T35" fmla="*/ 82 h 125"/>
                <a:gd name="T36" fmla="*/ 21 w 127"/>
                <a:gd name="T37" fmla="*/ 91 h 125"/>
                <a:gd name="T38" fmla="*/ 18 w 127"/>
                <a:gd name="T39" fmla="*/ 101 h 125"/>
                <a:gd name="T40" fmla="*/ 18 w 127"/>
                <a:gd name="T41" fmla="*/ 111 h 125"/>
                <a:gd name="T42" fmla="*/ 17 w 127"/>
                <a:gd name="T43" fmla="*/ 116 h 125"/>
                <a:gd name="T44" fmla="*/ 17 w 127"/>
                <a:gd name="T45" fmla="*/ 120 h 125"/>
                <a:gd name="T46" fmla="*/ 15 w 127"/>
                <a:gd name="T47" fmla="*/ 123 h 125"/>
                <a:gd name="T48" fmla="*/ 12 w 127"/>
                <a:gd name="T49" fmla="*/ 125 h 125"/>
                <a:gd name="T50" fmla="*/ 9 w 127"/>
                <a:gd name="T51" fmla="*/ 125 h 125"/>
                <a:gd name="T52" fmla="*/ 6 w 127"/>
                <a:gd name="T53" fmla="*/ 124 h 125"/>
                <a:gd name="T54" fmla="*/ 3 w 127"/>
                <a:gd name="T55" fmla="*/ 123 h 125"/>
                <a:gd name="T56" fmla="*/ 1 w 127"/>
                <a:gd name="T57" fmla="*/ 120 h 125"/>
                <a:gd name="T58" fmla="*/ 0 w 127"/>
                <a:gd name="T59" fmla="*/ 115 h 125"/>
                <a:gd name="T60" fmla="*/ 1 w 127"/>
                <a:gd name="T61" fmla="*/ 110 h 125"/>
                <a:gd name="T62" fmla="*/ 2 w 127"/>
                <a:gd name="T63" fmla="*/ 98 h 125"/>
                <a:gd name="T64" fmla="*/ 4 w 127"/>
                <a:gd name="T65" fmla="*/ 87 h 125"/>
                <a:gd name="T66" fmla="*/ 8 w 127"/>
                <a:gd name="T67" fmla="*/ 76 h 125"/>
                <a:gd name="T68" fmla="*/ 13 w 127"/>
                <a:gd name="T69" fmla="*/ 66 h 125"/>
                <a:gd name="T70" fmla="*/ 18 w 127"/>
                <a:gd name="T71" fmla="*/ 56 h 125"/>
                <a:gd name="T72" fmla="*/ 24 w 127"/>
                <a:gd name="T73" fmla="*/ 46 h 125"/>
                <a:gd name="T74" fmla="*/ 32 w 127"/>
                <a:gd name="T75" fmla="*/ 38 h 125"/>
                <a:gd name="T76" fmla="*/ 39 w 127"/>
                <a:gd name="T77" fmla="*/ 30 h 125"/>
                <a:gd name="T78" fmla="*/ 48 w 127"/>
                <a:gd name="T79" fmla="*/ 23 h 125"/>
                <a:gd name="T80" fmla="*/ 57 w 127"/>
                <a:gd name="T81" fmla="*/ 17 h 125"/>
                <a:gd name="T82" fmla="*/ 67 w 127"/>
                <a:gd name="T83" fmla="*/ 11 h 125"/>
                <a:gd name="T84" fmla="*/ 77 w 127"/>
                <a:gd name="T85" fmla="*/ 7 h 125"/>
                <a:gd name="T86" fmla="*/ 88 w 127"/>
                <a:gd name="T87" fmla="*/ 3 h 125"/>
                <a:gd name="T88" fmla="*/ 100 w 127"/>
                <a:gd name="T89" fmla="*/ 1 h 125"/>
                <a:gd name="T90" fmla="*/ 111 w 127"/>
                <a:gd name="T91" fmla="*/ 0 h 125"/>
                <a:gd name="T92" fmla="*/ 117 w 127"/>
                <a:gd name="T93" fmla="*/ 0 h 125"/>
                <a:gd name="T94" fmla="*/ 121 w 127"/>
                <a:gd name="T95" fmla="*/ 0 h 125"/>
                <a:gd name="T96" fmla="*/ 123 w 127"/>
                <a:gd name="T97" fmla="*/ 2 h 125"/>
                <a:gd name="T98" fmla="*/ 126 w 127"/>
                <a:gd name="T99" fmla="*/ 4 h 125"/>
                <a:gd name="T100" fmla="*/ 127 w 127"/>
                <a:gd name="T101" fmla="*/ 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27" h="125">
                  <a:moveTo>
                    <a:pt x="127" y="8"/>
                  </a:moveTo>
                  <a:lnTo>
                    <a:pt x="127" y="8"/>
                  </a:lnTo>
                  <a:lnTo>
                    <a:pt x="126" y="10"/>
                  </a:lnTo>
                  <a:lnTo>
                    <a:pt x="126" y="11"/>
                  </a:lnTo>
                  <a:lnTo>
                    <a:pt x="125" y="13"/>
                  </a:lnTo>
                  <a:lnTo>
                    <a:pt x="124" y="14"/>
                  </a:lnTo>
                  <a:lnTo>
                    <a:pt x="122" y="15"/>
                  </a:lnTo>
                  <a:lnTo>
                    <a:pt x="121" y="16"/>
                  </a:lnTo>
                  <a:lnTo>
                    <a:pt x="119" y="16"/>
                  </a:lnTo>
                  <a:lnTo>
                    <a:pt x="117" y="16"/>
                  </a:lnTo>
                  <a:lnTo>
                    <a:pt x="112" y="16"/>
                  </a:lnTo>
                  <a:lnTo>
                    <a:pt x="107" y="17"/>
                  </a:lnTo>
                  <a:lnTo>
                    <a:pt x="102" y="18"/>
                  </a:lnTo>
                  <a:lnTo>
                    <a:pt x="97" y="18"/>
                  </a:lnTo>
                  <a:lnTo>
                    <a:pt x="92" y="19"/>
                  </a:lnTo>
                  <a:lnTo>
                    <a:pt x="88" y="21"/>
                  </a:lnTo>
                  <a:lnTo>
                    <a:pt x="83" y="23"/>
                  </a:lnTo>
                  <a:lnTo>
                    <a:pt x="79" y="24"/>
                  </a:lnTo>
                  <a:lnTo>
                    <a:pt x="74" y="26"/>
                  </a:lnTo>
                  <a:lnTo>
                    <a:pt x="70" y="29"/>
                  </a:lnTo>
                  <a:lnTo>
                    <a:pt x="66" y="31"/>
                  </a:lnTo>
                  <a:lnTo>
                    <a:pt x="62" y="34"/>
                  </a:lnTo>
                  <a:lnTo>
                    <a:pt x="58" y="37"/>
                  </a:lnTo>
                  <a:lnTo>
                    <a:pt x="54" y="40"/>
                  </a:lnTo>
                  <a:lnTo>
                    <a:pt x="50" y="43"/>
                  </a:lnTo>
                  <a:lnTo>
                    <a:pt x="47" y="46"/>
                  </a:lnTo>
                  <a:lnTo>
                    <a:pt x="44" y="50"/>
                  </a:lnTo>
                  <a:lnTo>
                    <a:pt x="41" y="53"/>
                  </a:lnTo>
                  <a:lnTo>
                    <a:pt x="37" y="57"/>
                  </a:lnTo>
                  <a:lnTo>
                    <a:pt x="35" y="61"/>
                  </a:lnTo>
                  <a:lnTo>
                    <a:pt x="32" y="65"/>
                  </a:lnTo>
                  <a:lnTo>
                    <a:pt x="30" y="69"/>
                  </a:lnTo>
                  <a:lnTo>
                    <a:pt x="27" y="73"/>
                  </a:lnTo>
                  <a:lnTo>
                    <a:pt x="25" y="78"/>
                  </a:lnTo>
                  <a:lnTo>
                    <a:pt x="23" y="82"/>
                  </a:lnTo>
                  <a:lnTo>
                    <a:pt x="22" y="87"/>
                  </a:lnTo>
                  <a:lnTo>
                    <a:pt x="21" y="91"/>
                  </a:lnTo>
                  <a:lnTo>
                    <a:pt x="19" y="96"/>
                  </a:lnTo>
                  <a:lnTo>
                    <a:pt x="18" y="101"/>
                  </a:lnTo>
                  <a:lnTo>
                    <a:pt x="18" y="106"/>
                  </a:lnTo>
                  <a:lnTo>
                    <a:pt x="18" y="111"/>
                  </a:lnTo>
                  <a:lnTo>
                    <a:pt x="17" y="116"/>
                  </a:lnTo>
                  <a:lnTo>
                    <a:pt x="17" y="119"/>
                  </a:lnTo>
                  <a:lnTo>
                    <a:pt x="17" y="120"/>
                  </a:lnTo>
                  <a:lnTo>
                    <a:pt x="16" y="122"/>
                  </a:lnTo>
                  <a:lnTo>
                    <a:pt x="15" y="123"/>
                  </a:lnTo>
                  <a:lnTo>
                    <a:pt x="13" y="124"/>
                  </a:lnTo>
                  <a:lnTo>
                    <a:pt x="12" y="125"/>
                  </a:lnTo>
                  <a:lnTo>
                    <a:pt x="10" y="125"/>
                  </a:lnTo>
                  <a:lnTo>
                    <a:pt x="9" y="125"/>
                  </a:lnTo>
                  <a:lnTo>
                    <a:pt x="7" y="125"/>
                  </a:lnTo>
                  <a:lnTo>
                    <a:pt x="6" y="124"/>
                  </a:lnTo>
                  <a:lnTo>
                    <a:pt x="4" y="124"/>
                  </a:lnTo>
                  <a:lnTo>
                    <a:pt x="3" y="123"/>
                  </a:lnTo>
                  <a:lnTo>
                    <a:pt x="2" y="121"/>
                  </a:lnTo>
                  <a:lnTo>
                    <a:pt x="1" y="120"/>
                  </a:lnTo>
                  <a:lnTo>
                    <a:pt x="1" y="118"/>
                  </a:lnTo>
                  <a:lnTo>
                    <a:pt x="0" y="115"/>
                  </a:lnTo>
                  <a:lnTo>
                    <a:pt x="1" y="110"/>
                  </a:lnTo>
                  <a:lnTo>
                    <a:pt x="1" y="104"/>
                  </a:lnTo>
                  <a:lnTo>
                    <a:pt x="2" y="98"/>
                  </a:lnTo>
                  <a:lnTo>
                    <a:pt x="3" y="92"/>
                  </a:lnTo>
                  <a:lnTo>
                    <a:pt x="4" y="87"/>
                  </a:lnTo>
                  <a:lnTo>
                    <a:pt x="6" y="81"/>
                  </a:lnTo>
                  <a:lnTo>
                    <a:pt x="8" y="76"/>
                  </a:lnTo>
                  <a:lnTo>
                    <a:pt x="10" y="71"/>
                  </a:lnTo>
                  <a:lnTo>
                    <a:pt x="13" y="66"/>
                  </a:lnTo>
                  <a:lnTo>
                    <a:pt x="15" y="60"/>
                  </a:lnTo>
                  <a:lnTo>
                    <a:pt x="18" y="56"/>
                  </a:lnTo>
                  <a:lnTo>
                    <a:pt x="21" y="51"/>
                  </a:lnTo>
                  <a:lnTo>
                    <a:pt x="24" y="46"/>
                  </a:lnTo>
                  <a:lnTo>
                    <a:pt x="28" y="42"/>
                  </a:lnTo>
                  <a:lnTo>
                    <a:pt x="32" y="38"/>
                  </a:lnTo>
                  <a:lnTo>
                    <a:pt x="35" y="34"/>
                  </a:lnTo>
                  <a:lnTo>
                    <a:pt x="39" y="30"/>
                  </a:lnTo>
                  <a:lnTo>
                    <a:pt x="44" y="26"/>
                  </a:lnTo>
                  <a:lnTo>
                    <a:pt x="48" y="23"/>
                  </a:lnTo>
                  <a:lnTo>
                    <a:pt x="53" y="20"/>
                  </a:lnTo>
                  <a:lnTo>
                    <a:pt x="57" y="17"/>
                  </a:lnTo>
                  <a:lnTo>
                    <a:pt x="62" y="14"/>
                  </a:lnTo>
                  <a:lnTo>
                    <a:pt x="67" y="11"/>
                  </a:lnTo>
                  <a:lnTo>
                    <a:pt x="72" y="9"/>
                  </a:lnTo>
                  <a:lnTo>
                    <a:pt x="77" y="7"/>
                  </a:lnTo>
                  <a:lnTo>
                    <a:pt x="83" y="5"/>
                  </a:lnTo>
                  <a:lnTo>
                    <a:pt x="88" y="3"/>
                  </a:lnTo>
                  <a:lnTo>
                    <a:pt x="94" y="2"/>
                  </a:lnTo>
                  <a:lnTo>
                    <a:pt x="100" y="1"/>
                  </a:lnTo>
                  <a:lnTo>
                    <a:pt x="105" y="0"/>
                  </a:lnTo>
                  <a:lnTo>
                    <a:pt x="111" y="0"/>
                  </a:lnTo>
                  <a:lnTo>
                    <a:pt x="117" y="0"/>
                  </a:lnTo>
                  <a:lnTo>
                    <a:pt x="119" y="0"/>
                  </a:lnTo>
                  <a:lnTo>
                    <a:pt x="121" y="0"/>
                  </a:lnTo>
                  <a:lnTo>
                    <a:pt x="122" y="1"/>
                  </a:lnTo>
                  <a:lnTo>
                    <a:pt x="123" y="2"/>
                  </a:lnTo>
                  <a:lnTo>
                    <a:pt x="125" y="3"/>
                  </a:lnTo>
                  <a:lnTo>
                    <a:pt x="126" y="4"/>
                  </a:lnTo>
                  <a:lnTo>
                    <a:pt x="126" y="6"/>
                  </a:lnTo>
                  <a:lnTo>
                    <a:pt x="127" y="8"/>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Freeform 140">
              <a:extLst>
                <a:ext uri="{FF2B5EF4-FFF2-40B4-BE49-F238E27FC236}">
                  <a16:creationId xmlns:a16="http://schemas.microsoft.com/office/drawing/2014/main" id="{EA9EEF34-C60E-4CA6-9B11-E3EAB17F8437}"/>
                </a:ext>
              </a:extLst>
            </p:cNvPr>
            <p:cNvSpPr>
              <a:spLocks/>
            </p:cNvSpPr>
            <p:nvPr/>
          </p:nvSpPr>
          <p:spPr bwMode="auto">
            <a:xfrm>
              <a:off x="2357" y="2815"/>
              <a:ext cx="126" cy="126"/>
            </a:xfrm>
            <a:custGeom>
              <a:avLst/>
              <a:gdLst>
                <a:gd name="T0" fmla="*/ 0 w 126"/>
                <a:gd name="T1" fmla="*/ 118 h 126"/>
                <a:gd name="T2" fmla="*/ 1 w 126"/>
                <a:gd name="T3" fmla="*/ 114 h 126"/>
                <a:gd name="T4" fmla="*/ 3 w 126"/>
                <a:gd name="T5" fmla="*/ 112 h 126"/>
                <a:gd name="T6" fmla="*/ 5 w 126"/>
                <a:gd name="T7" fmla="*/ 110 h 126"/>
                <a:gd name="T8" fmla="*/ 9 w 126"/>
                <a:gd name="T9" fmla="*/ 109 h 126"/>
                <a:gd name="T10" fmla="*/ 14 w 126"/>
                <a:gd name="T11" fmla="*/ 109 h 126"/>
                <a:gd name="T12" fmla="*/ 24 w 126"/>
                <a:gd name="T13" fmla="*/ 108 h 126"/>
                <a:gd name="T14" fmla="*/ 34 w 126"/>
                <a:gd name="T15" fmla="*/ 106 h 126"/>
                <a:gd name="T16" fmla="*/ 43 w 126"/>
                <a:gd name="T17" fmla="*/ 103 h 126"/>
                <a:gd name="T18" fmla="*/ 52 w 126"/>
                <a:gd name="T19" fmla="*/ 99 h 126"/>
                <a:gd name="T20" fmla="*/ 61 w 126"/>
                <a:gd name="T21" fmla="*/ 95 h 126"/>
                <a:gd name="T22" fmla="*/ 69 w 126"/>
                <a:gd name="T23" fmla="*/ 89 h 126"/>
                <a:gd name="T24" fmla="*/ 76 w 126"/>
                <a:gd name="T25" fmla="*/ 83 h 126"/>
                <a:gd name="T26" fmla="*/ 80 w 126"/>
                <a:gd name="T27" fmla="*/ 80 h 126"/>
                <a:gd name="T28" fmla="*/ 86 w 126"/>
                <a:gd name="T29" fmla="*/ 73 h 126"/>
                <a:gd name="T30" fmla="*/ 92 w 126"/>
                <a:gd name="T31" fmla="*/ 65 h 126"/>
                <a:gd name="T32" fmla="*/ 97 w 126"/>
                <a:gd name="T33" fmla="*/ 57 h 126"/>
                <a:gd name="T34" fmla="*/ 101 w 126"/>
                <a:gd name="T35" fmla="*/ 48 h 126"/>
                <a:gd name="T36" fmla="*/ 105 w 126"/>
                <a:gd name="T37" fmla="*/ 39 h 126"/>
                <a:gd name="T38" fmla="*/ 107 w 126"/>
                <a:gd name="T39" fmla="*/ 30 h 126"/>
                <a:gd name="T40" fmla="*/ 109 w 126"/>
                <a:gd name="T41" fmla="*/ 20 h 126"/>
                <a:gd name="T42" fmla="*/ 109 w 126"/>
                <a:gd name="T43" fmla="*/ 9 h 126"/>
                <a:gd name="T44" fmla="*/ 109 w 126"/>
                <a:gd name="T45" fmla="*/ 8 h 126"/>
                <a:gd name="T46" fmla="*/ 110 w 126"/>
                <a:gd name="T47" fmla="*/ 4 h 126"/>
                <a:gd name="T48" fmla="*/ 113 w 126"/>
                <a:gd name="T49" fmla="*/ 2 h 126"/>
                <a:gd name="T50" fmla="*/ 115 w 126"/>
                <a:gd name="T51" fmla="*/ 0 h 126"/>
                <a:gd name="T52" fmla="*/ 118 w 126"/>
                <a:gd name="T53" fmla="*/ 0 h 126"/>
                <a:gd name="T54" fmla="*/ 121 w 126"/>
                <a:gd name="T55" fmla="*/ 1 h 126"/>
                <a:gd name="T56" fmla="*/ 123 w 126"/>
                <a:gd name="T57" fmla="*/ 3 h 126"/>
                <a:gd name="T58" fmla="*/ 125 w 126"/>
                <a:gd name="T59" fmla="*/ 6 h 126"/>
                <a:gd name="T60" fmla="*/ 126 w 126"/>
                <a:gd name="T61" fmla="*/ 9 h 126"/>
                <a:gd name="T62" fmla="*/ 126 w 126"/>
                <a:gd name="T63" fmla="*/ 15 h 126"/>
                <a:gd name="T64" fmla="*/ 124 w 126"/>
                <a:gd name="T65" fmla="*/ 27 h 126"/>
                <a:gd name="T66" fmla="*/ 122 w 126"/>
                <a:gd name="T67" fmla="*/ 38 h 126"/>
                <a:gd name="T68" fmla="*/ 118 w 126"/>
                <a:gd name="T69" fmla="*/ 49 h 126"/>
                <a:gd name="T70" fmla="*/ 114 w 126"/>
                <a:gd name="T71" fmla="*/ 60 h 126"/>
                <a:gd name="T72" fmla="*/ 109 w 126"/>
                <a:gd name="T73" fmla="*/ 70 h 126"/>
                <a:gd name="T74" fmla="*/ 102 w 126"/>
                <a:gd name="T75" fmla="*/ 79 h 126"/>
                <a:gd name="T76" fmla="*/ 95 w 126"/>
                <a:gd name="T77" fmla="*/ 88 h 126"/>
                <a:gd name="T78" fmla="*/ 91 w 126"/>
                <a:gd name="T79" fmla="*/ 92 h 126"/>
                <a:gd name="T80" fmla="*/ 83 w 126"/>
                <a:gd name="T81" fmla="*/ 99 h 126"/>
                <a:gd name="T82" fmla="*/ 74 w 126"/>
                <a:gd name="T83" fmla="*/ 106 h 126"/>
                <a:gd name="T84" fmla="*/ 64 w 126"/>
                <a:gd name="T85" fmla="*/ 112 h 126"/>
                <a:gd name="T86" fmla="*/ 54 w 126"/>
                <a:gd name="T87" fmla="*/ 117 h 126"/>
                <a:gd name="T88" fmla="*/ 44 w 126"/>
                <a:gd name="T89" fmla="*/ 121 h 126"/>
                <a:gd name="T90" fmla="*/ 32 w 126"/>
                <a:gd name="T91" fmla="*/ 124 h 126"/>
                <a:gd name="T92" fmla="*/ 21 w 126"/>
                <a:gd name="T93" fmla="*/ 126 h 126"/>
                <a:gd name="T94" fmla="*/ 9 w 126"/>
                <a:gd name="T95" fmla="*/ 126 h 126"/>
                <a:gd name="T96" fmla="*/ 7 w 126"/>
                <a:gd name="T97" fmla="*/ 126 h 126"/>
                <a:gd name="T98" fmla="*/ 4 w 126"/>
                <a:gd name="T99" fmla="*/ 125 h 126"/>
                <a:gd name="T100" fmla="*/ 1 w 126"/>
                <a:gd name="T101" fmla="*/ 123 h 126"/>
                <a:gd name="T102" fmla="*/ 0 w 126"/>
                <a:gd name="T103" fmla="*/ 120 h 126"/>
                <a:gd name="T104" fmla="*/ 0 w 126"/>
                <a:gd name="T105"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6" h="126">
                  <a:moveTo>
                    <a:pt x="0" y="118"/>
                  </a:moveTo>
                  <a:lnTo>
                    <a:pt x="0" y="118"/>
                  </a:lnTo>
                  <a:lnTo>
                    <a:pt x="0" y="116"/>
                  </a:lnTo>
                  <a:lnTo>
                    <a:pt x="1" y="114"/>
                  </a:lnTo>
                  <a:lnTo>
                    <a:pt x="1" y="113"/>
                  </a:lnTo>
                  <a:lnTo>
                    <a:pt x="3" y="112"/>
                  </a:lnTo>
                  <a:lnTo>
                    <a:pt x="4" y="111"/>
                  </a:lnTo>
                  <a:lnTo>
                    <a:pt x="5" y="110"/>
                  </a:lnTo>
                  <a:lnTo>
                    <a:pt x="7" y="110"/>
                  </a:lnTo>
                  <a:lnTo>
                    <a:pt x="9" y="109"/>
                  </a:lnTo>
                  <a:lnTo>
                    <a:pt x="14" y="109"/>
                  </a:lnTo>
                  <a:lnTo>
                    <a:pt x="19" y="109"/>
                  </a:lnTo>
                  <a:lnTo>
                    <a:pt x="24" y="108"/>
                  </a:lnTo>
                  <a:lnTo>
                    <a:pt x="29" y="107"/>
                  </a:lnTo>
                  <a:lnTo>
                    <a:pt x="34" y="106"/>
                  </a:lnTo>
                  <a:lnTo>
                    <a:pt x="39" y="105"/>
                  </a:lnTo>
                  <a:lnTo>
                    <a:pt x="43" y="103"/>
                  </a:lnTo>
                  <a:lnTo>
                    <a:pt x="48" y="101"/>
                  </a:lnTo>
                  <a:lnTo>
                    <a:pt x="52" y="99"/>
                  </a:lnTo>
                  <a:lnTo>
                    <a:pt x="56" y="97"/>
                  </a:lnTo>
                  <a:lnTo>
                    <a:pt x="61" y="95"/>
                  </a:lnTo>
                  <a:lnTo>
                    <a:pt x="65" y="92"/>
                  </a:lnTo>
                  <a:lnTo>
                    <a:pt x="69" y="89"/>
                  </a:lnTo>
                  <a:lnTo>
                    <a:pt x="73" y="86"/>
                  </a:lnTo>
                  <a:lnTo>
                    <a:pt x="76" y="83"/>
                  </a:lnTo>
                  <a:lnTo>
                    <a:pt x="80" y="80"/>
                  </a:lnTo>
                  <a:lnTo>
                    <a:pt x="83" y="76"/>
                  </a:lnTo>
                  <a:lnTo>
                    <a:pt x="86" y="73"/>
                  </a:lnTo>
                  <a:lnTo>
                    <a:pt x="89" y="69"/>
                  </a:lnTo>
                  <a:lnTo>
                    <a:pt x="92" y="65"/>
                  </a:lnTo>
                  <a:lnTo>
                    <a:pt x="94" y="61"/>
                  </a:lnTo>
                  <a:lnTo>
                    <a:pt x="97" y="57"/>
                  </a:lnTo>
                  <a:lnTo>
                    <a:pt x="99" y="53"/>
                  </a:lnTo>
                  <a:lnTo>
                    <a:pt x="101" y="48"/>
                  </a:lnTo>
                  <a:lnTo>
                    <a:pt x="103" y="44"/>
                  </a:lnTo>
                  <a:lnTo>
                    <a:pt x="105" y="39"/>
                  </a:lnTo>
                  <a:lnTo>
                    <a:pt x="106" y="34"/>
                  </a:lnTo>
                  <a:lnTo>
                    <a:pt x="107" y="30"/>
                  </a:lnTo>
                  <a:lnTo>
                    <a:pt x="108" y="25"/>
                  </a:lnTo>
                  <a:lnTo>
                    <a:pt x="109" y="20"/>
                  </a:lnTo>
                  <a:lnTo>
                    <a:pt x="109" y="15"/>
                  </a:lnTo>
                  <a:lnTo>
                    <a:pt x="109" y="9"/>
                  </a:lnTo>
                  <a:lnTo>
                    <a:pt x="109" y="8"/>
                  </a:lnTo>
                  <a:lnTo>
                    <a:pt x="110" y="6"/>
                  </a:lnTo>
                  <a:lnTo>
                    <a:pt x="110" y="4"/>
                  </a:lnTo>
                  <a:lnTo>
                    <a:pt x="111" y="3"/>
                  </a:lnTo>
                  <a:lnTo>
                    <a:pt x="113" y="2"/>
                  </a:lnTo>
                  <a:lnTo>
                    <a:pt x="114" y="1"/>
                  </a:lnTo>
                  <a:lnTo>
                    <a:pt x="115" y="0"/>
                  </a:lnTo>
                  <a:lnTo>
                    <a:pt x="118" y="0"/>
                  </a:lnTo>
                  <a:lnTo>
                    <a:pt x="119" y="0"/>
                  </a:lnTo>
                  <a:lnTo>
                    <a:pt x="121" y="1"/>
                  </a:lnTo>
                  <a:lnTo>
                    <a:pt x="122" y="2"/>
                  </a:lnTo>
                  <a:lnTo>
                    <a:pt x="123" y="3"/>
                  </a:lnTo>
                  <a:lnTo>
                    <a:pt x="124" y="4"/>
                  </a:lnTo>
                  <a:lnTo>
                    <a:pt x="125" y="6"/>
                  </a:lnTo>
                  <a:lnTo>
                    <a:pt x="126" y="8"/>
                  </a:lnTo>
                  <a:lnTo>
                    <a:pt x="126" y="9"/>
                  </a:lnTo>
                  <a:lnTo>
                    <a:pt x="126" y="15"/>
                  </a:lnTo>
                  <a:lnTo>
                    <a:pt x="125" y="21"/>
                  </a:lnTo>
                  <a:lnTo>
                    <a:pt x="124" y="27"/>
                  </a:lnTo>
                  <a:lnTo>
                    <a:pt x="123" y="33"/>
                  </a:lnTo>
                  <a:lnTo>
                    <a:pt x="122" y="38"/>
                  </a:lnTo>
                  <a:lnTo>
                    <a:pt x="120" y="44"/>
                  </a:lnTo>
                  <a:lnTo>
                    <a:pt x="118" y="49"/>
                  </a:lnTo>
                  <a:lnTo>
                    <a:pt x="116" y="55"/>
                  </a:lnTo>
                  <a:lnTo>
                    <a:pt x="114" y="60"/>
                  </a:lnTo>
                  <a:lnTo>
                    <a:pt x="112" y="65"/>
                  </a:lnTo>
                  <a:lnTo>
                    <a:pt x="109" y="70"/>
                  </a:lnTo>
                  <a:lnTo>
                    <a:pt x="106" y="75"/>
                  </a:lnTo>
                  <a:lnTo>
                    <a:pt x="102" y="79"/>
                  </a:lnTo>
                  <a:lnTo>
                    <a:pt x="99" y="83"/>
                  </a:lnTo>
                  <a:lnTo>
                    <a:pt x="95" y="88"/>
                  </a:lnTo>
                  <a:lnTo>
                    <a:pt x="91" y="92"/>
                  </a:lnTo>
                  <a:lnTo>
                    <a:pt x="87" y="96"/>
                  </a:lnTo>
                  <a:lnTo>
                    <a:pt x="83" y="99"/>
                  </a:lnTo>
                  <a:lnTo>
                    <a:pt x="79" y="103"/>
                  </a:lnTo>
                  <a:lnTo>
                    <a:pt x="74" y="106"/>
                  </a:lnTo>
                  <a:lnTo>
                    <a:pt x="69" y="109"/>
                  </a:lnTo>
                  <a:lnTo>
                    <a:pt x="64" y="112"/>
                  </a:lnTo>
                  <a:lnTo>
                    <a:pt x="59" y="114"/>
                  </a:lnTo>
                  <a:lnTo>
                    <a:pt x="54" y="117"/>
                  </a:lnTo>
                  <a:lnTo>
                    <a:pt x="49" y="119"/>
                  </a:lnTo>
                  <a:lnTo>
                    <a:pt x="44" y="121"/>
                  </a:lnTo>
                  <a:lnTo>
                    <a:pt x="38" y="122"/>
                  </a:lnTo>
                  <a:lnTo>
                    <a:pt x="32" y="124"/>
                  </a:lnTo>
                  <a:lnTo>
                    <a:pt x="27" y="125"/>
                  </a:lnTo>
                  <a:lnTo>
                    <a:pt x="21" y="126"/>
                  </a:lnTo>
                  <a:lnTo>
                    <a:pt x="15" y="126"/>
                  </a:lnTo>
                  <a:lnTo>
                    <a:pt x="9" y="126"/>
                  </a:lnTo>
                  <a:lnTo>
                    <a:pt x="7" y="126"/>
                  </a:lnTo>
                  <a:lnTo>
                    <a:pt x="5" y="126"/>
                  </a:lnTo>
                  <a:lnTo>
                    <a:pt x="4" y="125"/>
                  </a:lnTo>
                  <a:lnTo>
                    <a:pt x="3" y="124"/>
                  </a:lnTo>
                  <a:lnTo>
                    <a:pt x="1" y="123"/>
                  </a:lnTo>
                  <a:lnTo>
                    <a:pt x="1" y="121"/>
                  </a:lnTo>
                  <a:lnTo>
                    <a:pt x="0" y="120"/>
                  </a:lnTo>
                  <a:lnTo>
                    <a:pt x="0" y="118"/>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 name="Freeform 141">
              <a:extLst>
                <a:ext uri="{FF2B5EF4-FFF2-40B4-BE49-F238E27FC236}">
                  <a16:creationId xmlns:a16="http://schemas.microsoft.com/office/drawing/2014/main" id="{29B5EABF-8812-4550-BCCC-02C8DF59DDDB}"/>
                </a:ext>
              </a:extLst>
            </p:cNvPr>
            <p:cNvSpPr>
              <a:spLocks/>
            </p:cNvSpPr>
            <p:nvPr/>
          </p:nvSpPr>
          <p:spPr bwMode="auto">
            <a:xfrm>
              <a:off x="2311" y="2770"/>
              <a:ext cx="102" cy="102"/>
            </a:xfrm>
            <a:custGeom>
              <a:avLst/>
              <a:gdLst>
                <a:gd name="T0" fmla="*/ 15 w 102"/>
                <a:gd name="T1" fmla="*/ 15 h 102"/>
                <a:gd name="T2" fmla="*/ 8 w 102"/>
                <a:gd name="T3" fmla="*/ 23 h 102"/>
                <a:gd name="T4" fmla="*/ 4 w 102"/>
                <a:gd name="T5" fmla="*/ 32 h 102"/>
                <a:gd name="T6" fmla="*/ 1 w 102"/>
                <a:gd name="T7" fmla="*/ 41 h 102"/>
                <a:gd name="T8" fmla="*/ 0 w 102"/>
                <a:gd name="T9" fmla="*/ 51 h 102"/>
                <a:gd name="T10" fmla="*/ 1 w 102"/>
                <a:gd name="T11" fmla="*/ 61 h 102"/>
                <a:gd name="T12" fmla="*/ 4 w 102"/>
                <a:gd name="T13" fmla="*/ 70 h 102"/>
                <a:gd name="T14" fmla="*/ 8 w 102"/>
                <a:gd name="T15" fmla="*/ 79 h 102"/>
                <a:gd name="T16" fmla="*/ 15 w 102"/>
                <a:gd name="T17" fmla="*/ 87 h 102"/>
                <a:gd name="T18" fmla="*/ 19 w 102"/>
                <a:gd name="T19" fmla="*/ 91 h 102"/>
                <a:gd name="T20" fmla="*/ 27 w 102"/>
                <a:gd name="T21" fmla="*/ 96 h 102"/>
                <a:gd name="T22" fmla="*/ 37 w 102"/>
                <a:gd name="T23" fmla="*/ 100 h 102"/>
                <a:gd name="T24" fmla="*/ 46 w 102"/>
                <a:gd name="T25" fmla="*/ 102 h 102"/>
                <a:gd name="T26" fmla="*/ 56 w 102"/>
                <a:gd name="T27" fmla="*/ 102 h 102"/>
                <a:gd name="T28" fmla="*/ 66 w 102"/>
                <a:gd name="T29" fmla="*/ 100 h 102"/>
                <a:gd name="T30" fmla="*/ 75 w 102"/>
                <a:gd name="T31" fmla="*/ 96 h 102"/>
                <a:gd name="T32" fmla="*/ 83 w 102"/>
                <a:gd name="T33" fmla="*/ 91 h 102"/>
                <a:gd name="T34" fmla="*/ 87 w 102"/>
                <a:gd name="T35" fmla="*/ 87 h 102"/>
                <a:gd name="T36" fmla="*/ 94 w 102"/>
                <a:gd name="T37" fmla="*/ 79 h 102"/>
                <a:gd name="T38" fmla="*/ 98 w 102"/>
                <a:gd name="T39" fmla="*/ 70 h 102"/>
                <a:gd name="T40" fmla="*/ 101 w 102"/>
                <a:gd name="T41" fmla="*/ 61 h 102"/>
                <a:gd name="T42" fmla="*/ 102 w 102"/>
                <a:gd name="T43" fmla="*/ 51 h 102"/>
                <a:gd name="T44" fmla="*/ 101 w 102"/>
                <a:gd name="T45" fmla="*/ 41 h 102"/>
                <a:gd name="T46" fmla="*/ 98 w 102"/>
                <a:gd name="T47" fmla="*/ 32 h 102"/>
                <a:gd name="T48" fmla="*/ 94 w 102"/>
                <a:gd name="T49" fmla="*/ 23 h 102"/>
                <a:gd name="T50" fmla="*/ 87 w 102"/>
                <a:gd name="T51" fmla="*/ 15 h 102"/>
                <a:gd name="T52" fmla="*/ 83 w 102"/>
                <a:gd name="T53" fmla="*/ 11 h 102"/>
                <a:gd name="T54" fmla="*/ 75 w 102"/>
                <a:gd name="T55" fmla="*/ 6 h 102"/>
                <a:gd name="T56" fmla="*/ 65 w 102"/>
                <a:gd name="T57" fmla="*/ 2 h 102"/>
                <a:gd name="T58" fmla="*/ 56 w 102"/>
                <a:gd name="T59" fmla="*/ 0 h 102"/>
                <a:gd name="T60" fmla="*/ 46 w 102"/>
                <a:gd name="T61" fmla="*/ 0 h 102"/>
                <a:gd name="T62" fmla="*/ 37 w 102"/>
                <a:gd name="T63" fmla="*/ 2 h 102"/>
                <a:gd name="T64" fmla="*/ 27 w 102"/>
                <a:gd name="T65" fmla="*/ 6 h 102"/>
                <a:gd name="T66" fmla="*/ 19 w 102"/>
                <a:gd name="T67" fmla="*/ 11 h 102"/>
                <a:gd name="T68" fmla="*/ 15 w 102"/>
                <a:gd name="T69" fmla="*/ 1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 h="102">
                  <a:moveTo>
                    <a:pt x="15" y="15"/>
                  </a:moveTo>
                  <a:lnTo>
                    <a:pt x="15" y="15"/>
                  </a:lnTo>
                  <a:lnTo>
                    <a:pt x="11" y="19"/>
                  </a:lnTo>
                  <a:lnTo>
                    <a:pt x="8" y="23"/>
                  </a:lnTo>
                  <a:lnTo>
                    <a:pt x="6" y="27"/>
                  </a:lnTo>
                  <a:lnTo>
                    <a:pt x="4" y="32"/>
                  </a:lnTo>
                  <a:lnTo>
                    <a:pt x="2" y="36"/>
                  </a:lnTo>
                  <a:lnTo>
                    <a:pt x="1" y="41"/>
                  </a:lnTo>
                  <a:lnTo>
                    <a:pt x="0" y="46"/>
                  </a:lnTo>
                  <a:lnTo>
                    <a:pt x="0" y="51"/>
                  </a:lnTo>
                  <a:lnTo>
                    <a:pt x="0" y="56"/>
                  </a:lnTo>
                  <a:lnTo>
                    <a:pt x="1" y="61"/>
                  </a:lnTo>
                  <a:lnTo>
                    <a:pt x="2" y="66"/>
                  </a:lnTo>
                  <a:lnTo>
                    <a:pt x="4" y="70"/>
                  </a:lnTo>
                  <a:lnTo>
                    <a:pt x="6" y="75"/>
                  </a:lnTo>
                  <a:lnTo>
                    <a:pt x="8" y="79"/>
                  </a:lnTo>
                  <a:lnTo>
                    <a:pt x="11" y="83"/>
                  </a:lnTo>
                  <a:lnTo>
                    <a:pt x="15" y="87"/>
                  </a:lnTo>
                  <a:lnTo>
                    <a:pt x="19" y="91"/>
                  </a:lnTo>
                  <a:lnTo>
                    <a:pt x="23" y="94"/>
                  </a:lnTo>
                  <a:lnTo>
                    <a:pt x="27" y="96"/>
                  </a:lnTo>
                  <a:lnTo>
                    <a:pt x="32" y="99"/>
                  </a:lnTo>
                  <a:lnTo>
                    <a:pt x="37" y="100"/>
                  </a:lnTo>
                  <a:lnTo>
                    <a:pt x="41" y="101"/>
                  </a:lnTo>
                  <a:lnTo>
                    <a:pt x="46" y="102"/>
                  </a:lnTo>
                  <a:lnTo>
                    <a:pt x="51" y="102"/>
                  </a:lnTo>
                  <a:lnTo>
                    <a:pt x="56" y="102"/>
                  </a:lnTo>
                  <a:lnTo>
                    <a:pt x="61" y="101"/>
                  </a:lnTo>
                  <a:lnTo>
                    <a:pt x="66" y="100"/>
                  </a:lnTo>
                  <a:lnTo>
                    <a:pt x="70" y="99"/>
                  </a:lnTo>
                  <a:lnTo>
                    <a:pt x="75" y="96"/>
                  </a:lnTo>
                  <a:lnTo>
                    <a:pt x="79" y="94"/>
                  </a:lnTo>
                  <a:lnTo>
                    <a:pt x="83" y="91"/>
                  </a:lnTo>
                  <a:lnTo>
                    <a:pt x="87" y="87"/>
                  </a:lnTo>
                  <a:lnTo>
                    <a:pt x="91" y="83"/>
                  </a:lnTo>
                  <a:lnTo>
                    <a:pt x="94" y="79"/>
                  </a:lnTo>
                  <a:lnTo>
                    <a:pt x="96" y="75"/>
                  </a:lnTo>
                  <a:lnTo>
                    <a:pt x="98" y="70"/>
                  </a:lnTo>
                  <a:lnTo>
                    <a:pt x="100" y="66"/>
                  </a:lnTo>
                  <a:lnTo>
                    <a:pt x="101" y="61"/>
                  </a:lnTo>
                  <a:lnTo>
                    <a:pt x="102" y="56"/>
                  </a:lnTo>
                  <a:lnTo>
                    <a:pt x="102" y="51"/>
                  </a:lnTo>
                  <a:lnTo>
                    <a:pt x="102" y="46"/>
                  </a:lnTo>
                  <a:lnTo>
                    <a:pt x="101" y="41"/>
                  </a:lnTo>
                  <a:lnTo>
                    <a:pt x="100" y="36"/>
                  </a:lnTo>
                  <a:lnTo>
                    <a:pt x="98" y="32"/>
                  </a:lnTo>
                  <a:lnTo>
                    <a:pt x="96" y="27"/>
                  </a:lnTo>
                  <a:lnTo>
                    <a:pt x="94" y="23"/>
                  </a:lnTo>
                  <a:lnTo>
                    <a:pt x="91" y="19"/>
                  </a:lnTo>
                  <a:lnTo>
                    <a:pt x="87" y="15"/>
                  </a:lnTo>
                  <a:lnTo>
                    <a:pt x="83" y="11"/>
                  </a:lnTo>
                  <a:lnTo>
                    <a:pt x="79" y="8"/>
                  </a:lnTo>
                  <a:lnTo>
                    <a:pt x="75" y="6"/>
                  </a:lnTo>
                  <a:lnTo>
                    <a:pt x="70" y="3"/>
                  </a:lnTo>
                  <a:lnTo>
                    <a:pt x="65" y="2"/>
                  </a:lnTo>
                  <a:lnTo>
                    <a:pt x="61" y="1"/>
                  </a:lnTo>
                  <a:lnTo>
                    <a:pt x="56" y="0"/>
                  </a:lnTo>
                  <a:lnTo>
                    <a:pt x="51" y="0"/>
                  </a:lnTo>
                  <a:lnTo>
                    <a:pt x="46" y="0"/>
                  </a:lnTo>
                  <a:lnTo>
                    <a:pt x="41" y="1"/>
                  </a:lnTo>
                  <a:lnTo>
                    <a:pt x="37" y="2"/>
                  </a:lnTo>
                  <a:lnTo>
                    <a:pt x="32" y="3"/>
                  </a:lnTo>
                  <a:lnTo>
                    <a:pt x="27" y="6"/>
                  </a:lnTo>
                  <a:lnTo>
                    <a:pt x="23" y="8"/>
                  </a:lnTo>
                  <a:lnTo>
                    <a:pt x="19" y="11"/>
                  </a:lnTo>
                  <a:lnTo>
                    <a:pt x="15"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pic>
        <p:nvPicPr>
          <p:cNvPr id="42" name="Picture 77" descr="icon_connection_dc.png">
            <a:extLst>
              <a:ext uri="{FF2B5EF4-FFF2-40B4-BE49-F238E27FC236}">
                <a16:creationId xmlns:a16="http://schemas.microsoft.com/office/drawing/2014/main" id="{4BB39E54-C105-4237-8843-77C7FC0E819F}"/>
              </a:ext>
            </a:extLst>
          </p:cNvPr>
          <p:cNvPicPr>
            <a:picLocks noChangeAspect="1"/>
          </p:cNvPicPr>
          <p:nvPr/>
        </p:nvPicPr>
        <p:blipFill>
          <a:blip r:embed="rId3"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746456" y="2076626"/>
            <a:ext cx="324767" cy="32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6" descr="Cloud_icon_bk">
            <a:extLst>
              <a:ext uri="{FF2B5EF4-FFF2-40B4-BE49-F238E27FC236}">
                <a16:creationId xmlns:a16="http://schemas.microsoft.com/office/drawing/2014/main" id="{51D04A49-35F6-4B55-B324-89913CEBED3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4768" y="1981755"/>
            <a:ext cx="381472" cy="43849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0" descr="Tools-icon_bk">
            <a:extLst>
              <a:ext uri="{FF2B5EF4-FFF2-40B4-BE49-F238E27FC236}">
                <a16:creationId xmlns:a16="http://schemas.microsoft.com/office/drawing/2014/main" id="{8CC75A45-686E-408C-9ED2-8D0E5FF9C89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0662" y="3802231"/>
            <a:ext cx="419723" cy="404813"/>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5" descr="shop">
            <a:extLst>
              <a:ext uri="{FF2B5EF4-FFF2-40B4-BE49-F238E27FC236}">
                <a16:creationId xmlns:a16="http://schemas.microsoft.com/office/drawing/2014/main" id="{EC6DDCA9-2EB7-412A-B9EF-C016FB7C2D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9215" y="3826389"/>
            <a:ext cx="408217" cy="37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157772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81000" y="533400"/>
            <a:ext cx="828357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eaLnBrk="1" hangingPunct="1">
              <a:buClrTx/>
              <a:buFontTx/>
              <a:buNone/>
            </a:pPr>
            <a:r>
              <a:rPr lang="en-US" altLang="en-US" sz="2000" b="1" dirty="0">
                <a:solidFill>
                  <a:srgbClr val="0070C0"/>
                </a:solidFill>
                <a:latin typeface="Helvetica Neue" charset="0"/>
                <a:ea typeface="Helvetica Neue" charset="0"/>
                <a:cs typeface="Helvetica Neue" charset="0"/>
              </a:rPr>
              <a:t>Delivered using IBM Cloud and IBM Teams </a:t>
            </a:r>
          </a:p>
        </p:txBody>
      </p:sp>
      <p:pic>
        <p:nvPicPr>
          <p:cNvPr id="3" name="Picture 2"/>
          <p:cNvPicPr>
            <a:picLocks noChangeAspect="1"/>
          </p:cNvPicPr>
          <p:nvPr/>
        </p:nvPicPr>
        <p:blipFill>
          <a:blip r:embed="rId3"/>
          <a:stretch>
            <a:fillRect/>
          </a:stretch>
        </p:blipFill>
        <p:spPr>
          <a:xfrm>
            <a:off x="762000" y="1066800"/>
            <a:ext cx="7620000" cy="3810000"/>
          </a:xfrm>
          <a:prstGeom prst="rect">
            <a:avLst/>
          </a:prstGeom>
        </p:spPr>
      </p:pic>
      <p:sp>
        <p:nvSpPr>
          <p:cNvPr id="5" name="TextBox 4"/>
          <p:cNvSpPr txBox="1"/>
          <p:nvPr/>
        </p:nvSpPr>
        <p:spPr>
          <a:xfrm>
            <a:off x="147583" y="4623625"/>
            <a:ext cx="8609536" cy="1646605"/>
          </a:xfrm>
          <a:prstGeom prst="rect">
            <a:avLst/>
          </a:prstGeom>
          <a:noFill/>
        </p:spPr>
        <p:txBody>
          <a:bodyPr wrap="none" rtlCol="0">
            <a:spAutoFit/>
          </a:bodyPr>
          <a:lstStyle/>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SaaS Flex services are delivered on the IBM Cloud</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Provisioned from 15 IBM Cloud data centers located in the US, Europe, Canada, Australia &amp; Asia</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We provision separate, dedicated application &amp; database servers for each customer environment</a:t>
            </a:r>
            <a:br>
              <a:rPr lang="en-US" altLang="en-US" sz="1400" dirty="0">
                <a:solidFill>
                  <a:srgbClr val="000000"/>
                </a:solidFill>
                <a:latin typeface="Arial" panose="020B0604020202020204" pitchFamily="34" charset="0"/>
                <a:cs typeface="Arial" panose="020B0604020202020204" pitchFamily="34" charset="0"/>
              </a:rPr>
            </a:br>
            <a:r>
              <a:rPr lang="en-US" altLang="en-US" sz="1400" dirty="0">
                <a:solidFill>
                  <a:srgbClr val="000000"/>
                </a:solidFill>
                <a:latin typeface="Arial" panose="020B0604020202020204" pitchFamily="34" charset="0"/>
                <a:cs typeface="Arial" panose="020B0604020202020204" pitchFamily="34" charset="0"/>
              </a:rPr>
              <a:t>(TEST, PROD, </a:t>
            </a:r>
            <a:r>
              <a:rPr lang="en-US" altLang="en-US" sz="1400" dirty="0" err="1">
                <a:solidFill>
                  <a:srgbClr val="000000"/>
                </a:solidFill>
                <a:latin typeface="Arial" panose="020B0604020202020204" pitchFamily="34" charset="0"/>
                <a:cs typeface="Arial" panose="020B0604020202020204" pitchFamily="34" charset="0"/>
              </a:rPr>
              <a:t>etc</a:t>
            </a:r>
            <a:r>
              <a:rPr lang="en-US" altLang="en-US" sz="1400" dirty="0">
                <a:solidFill>
                  <a:srgbClr val="000000"/>
                </a:solidFill>
                <a:latin typeface="Arial" panose="020B0604020202020204" pitchFamily="34" charset="0"/>
                <a:cs typeface="Arial" panose="020B0604020202020204" pitchFamily="34" charset="0"/>
              </a:rPr>
              <a:t>) with a dedicated instance of Maximo and database for each client</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CDS Team located around the globe</a:t>
            </a:r>
          </a:p>
          <a:p>
            <a:r>
              <a:rPr lang="en-US" dirty="0"/>
              <a:t> </a:t>
            </a:r>
          </a:p>
        </p:txBody>
      </p:sp>
      <p:sp>
        <p:nvSpPr>
          <p:cNvPr id="6" name="Star: 5 Points 5">
            <a:extLst>
              <a:ext uri="{FF2B5EF4-FFF2-40B4-BE49-F238E27FC236}">
                <a16:creationId xmlns:a16="http://schemas.microsoft.com/office/drawing/2014/main" id="{D1DA9B1D-53FE-496D-8135-DD1895FAD4B7}"/>
              </a:ext>
            </a:extLst>
          </p:cNvPr>
          <p:cNvSpPr/>
          <p:nvPr/>
        </p:nvSpPr>
        <p:spPr bwMode="auto">
          <a:xfrm>
            <a:off x="2590800" y="2514600"/>
            <a:ext cx="152400" cy="1492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sp>
        <p:nvSpPr>
          <p:cNvPr id="7" name="Star: 5 Points 6">
            <a:extLst>
              <a:ext uri="{FF2B5EF4-FFF2-40B4-BE49-F238E27FC236}">
                <a16:creationId xmlns:a16="http://schemas.microsoft.com/office/drawing/2014/main" id="{B583A48E-0D4A-4FAC-91BC-A32E98299C59}"/>
              </a:ext>
            </a:extLst>
          </p:cNvPr>
          <p:cNvSpPr/>
          <p:nvPr/>
        </p:nvSpPr>
        <p:spPr bwMode="auto">
          <a:xfrm>
            <a:off x="3352800" y="3733800"/>
            <a:ext cx="152400" cy="1492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sp>
        <p:nvSpPr>
          <p:cNvPr id="8" name="Star: 5 Points 7">
            <a:extLst>
              <a:ext uri="{FF2B5EF4-FFF2-40B4-BE49-F238E27FC236}">
                <a16:creationId xmlns:a16="http://schemas.microsoft.com/office/drawing/2014/main" id="{0C5D6A45-2DB0-4970-94D5-72E9CB6A2A57}"/>
              </a:ext>
            </a:extLst>
          </p:cNvPr>
          <p:cNvSpPr/>
          <p:nvPr/>
        </p:nvSpPr>
        <p:spPr bwMode="auto">
          <a:xfrm>
            <a:off x="4114800" y="2255044"/>
            <a:ext cx="152400" cy="1492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sp>
        <p:nvSpPr>
          <p:cNvPr id="9" name="Star: 5 Points 8">
            <a:extLst>
              <a:ext uri="{FF2B5EF4-FFF2-40B4-BE49-F238E27FC236}">
                <a16:creationId xmlns:a16="http://schemas.microsoft.com/office/drawing/2014/main" id="{F588BFAB-5C9D-448E-B8DA-751B266AD1A3}"/>
              </a:ext>
            </a:extLst>
          </p:cNvPr>
          <p:cNvSpPr/>
          <p:nvPr/>
        </p:nvSpPr>
        <p:spPr bwMode="auto">
          <a:xfrm>
            <a:off x="6705600" y="2822575"/>
            <a:ext cx="152400" cy="1492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sp>
        <p:nvSpPr>
          <p:cNvPr id="10" name="Star: 5 Points 9">
            <a:extLst>
              <a:ext uri="{FF2B5EF4-FFF2-40B4-BE49-F238E27FC236}">
                <a16:creationId xmlns:a16="http://schemas.microsoft.com/office/drawing/2014/main" id="{665D3A42-7EF3-4076-960F-DABBC93A0878}"/>
              </a:ext>
            </a:extLst>
          </p:cNvPr>
          <p:cNvSpPr/>
          <p:nvPr/>
        </p:nvSpPr>
        <p:spPr bwMode="auto">
          <a:xfrm>
            <a:off x="2232025" y="2631265"/>
            <a:ext cx="152400" cy="149225"/>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spTree>
    <p:extLst>
      <p:ext uri="{BB962C8B-B14F-4D97-AF65-F5344CB8AC3E}">
        <p14:creationId xmlns:p14="http://schemas.microsoft.com/office/powerpoint/2010/main" val="1335688598"/>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7197D8C-F7F5-49A9-A5E8-17524224266B}"/>
              </a:ext>
            </a:extLst>
          </p:cNvPr>
          <p:cNvSpPr>
            <a:spLocks noGrp="1"/>
          </p:cNvSpPr>
          <p:nvPr>
            <p:ph type="title"/>
          </p:nvPr>
        </p:nvSpPr>
        <p:spPr/>
        <p:txBody>
          <a:bodyPr/>
          <a:lstStyle/>
          <a:p>
            <a:r>
              <a:rPr lang="en-US" dirty="0"/>
              <a:t>Additional Services – May involve a separate SOW through lab services</a:t>
            </a:r>
          </a:p>
        </p:txBody>
      </p:sp>
      <p:sp>
        <p:nvSpPr>
          <p:cNvPr id="6" name="Content Placeholder 5">
            <a:extLst>
              <a:ext uri="{FF2B5EF4-FFF2-40B4-BE49-F238E27FC236}">
                <a16:creationId xmlns:a16="http://schemas.microsoft.com/office/drawing/2014/main" id="{ABA520BD-25F8-4AB1-B21E-4695678E09E8}"/>
              </a:ext>
            </a:extLst>
          </p:cNvPr>
          <p:cNvSpPr>
            <a:spLocks noGrp="1"/>
          </p:cNvSpPr>
          <p:nvPr>
            <p:ph idx="1"/>
          </p:nvPr>
        </p:nvSpPr>
        <p:spPr/>
        <p:txBody>
          <a:bodyPr/>
          <a:lstStyle/>
          <a:p>
            <a:pPr>
              <a:buFont typeface="Arial" panose="020B0604020202020204" pitchFamily="34" charset="0"/>
              <a:buChar char="•"/>
            </a:pPr>
            <a:r>
              <a:rPr lang="en-US" dirty="0"/>
              <a:t>3</a:t>
            </a:r>
            <a:r>
              <a:rPr lang="en-US" baseline="30000" dirty="0"/>
              <a:t>rd</a:t>
            </a:r>
            <a:r>
              <a:rPr lang="en-US" dirty="0"/>
              <a:t> party add-ons</a:t>
            </a:r>
          </a:p>
          <a:p>
            <a:pPr lvl="1">
              <a:buFont typeface="Arial" panose="020B0604020202020204" pitchFamily="34" charset="0"/>
              <a:buChar char="•"/>
            </a:pPr>
            <a:r>
              <a:rPr lang="en-US" dirty="0"/>
              <a:t>The CDS will work with the client to understand if a 3</a:t>
            </a:r>
            <a:r>
              <a:rPr lang="en-US" baseline="30000" dirty="0"/>
              <a:t>rd</a:t>
            </a:r>
            <a:r>
              <a:rPr lang="en-US" dirty="0"/>
              <a:t> party tool can be implemented within the SaaS offering and ensure we can support it</a:t>
            </a:r>
          </a:p>
          <a:p>
            <a:pPr lvl="1">
              <a:buFont typeface="Arial" panose="020B0604020202020204" pitchFamily="34" charset="0"/>
              <a:buChar char="•"/>
            </a:pPr>
            <a:r>
              <a:rPr lang="en-US" dirty="0"/>
              <a:t>Oracle is considered a 3</a:t>
            </a:r>
            <a:r>
              <a:rPr lang="en-US" baseline="30000" dirty="0"/>
              <a:t>rd</a:t>
            </a:r>
            <a:r>
              <a:rPr lang="en-US" dirty="0"/>
              <a:t> party tool and is approved for use within the Maximo SaaS Flex offering with the caveats noted previously</a:t>
            </a:r>
          </a:p>
          <a:p>
            <a:pPr>
              <a:buFont typeface="Arial" panose="020B0604020202020204" pitchFamily="34" charset="0"/>
              <a:buChar char="•"/>
            </a:pPr>
            <a:r>
              <a:rPr lang="en-US" dirty="0"/>
              <a:t>Migration</a:t>
            </a:r>
          </a:p>
          <a:p>
            <a:pPr lvl="1">
              <a:buFont typeface="Arial" panose="020B0604020202020204" pitchFamily="34" charset="0"/>
              <a:buChar char="•"/>
            </a:pPr>
            <a:r>
              <a:rPr lang="en-US" dirty="0"/>
              <a:t>Lift and shift is not covered under the base SaaS order and needs to be scoped and priced</a:t>
            </a:r>
          </a:p>
          <a:p>
            <a:pPr lvl="2">
              <a:buFont typeface="Arial" panose="020B0604020202020204" pitchFamily="34" charset="0"/>
              <a:buChar char="•"/>
            </a:pPr>
            <a:r>
              <a:rPr lang="en-US" dirty="0"/>
              <a:t>Upgrades and database migrations may need to be performed prior to migration</a:t>
            </a:r>
          </a:p>
          <a:p>
            <a:pPr>
              <a:buFont typeface="Arial" panose="020B0604020202020204" pitchFamily="34" charset="0"/>
              <a:buChar char="•"/>
            </a:pPr>
            <a:r>
              <a:rPr lang="en-US" dirty="0"/>
              <a:t>Replication to off-site databases</a:t>
            </a:r>
          </a:p>
          <a:p>
            <a:pPr marL="0" indent="0"/>
            <a:r>
              <a:rPr lang="en-US" dirty="0"/>
              <a:t>Exclusions</a:t>
            </a:r>
          </a:p>
          <a:p>
            <a:pPr>
              <a:buFont typeface="Arial" panose="020B0604020202020204" pitchFamily="34" charset="0"/>
              <a:buChar char="•"/>
            </a:pPr>
            <a:r>
              <a:rPr lang="en-US" dirty="0"/>
              <a:t>Business Intelligence and data warehousing tools (including Cognos) will NOT be implemented within the SaaS environment.  It can be integrated to, but not within and supported by the SaaS Team.</a:t>
            </a:r>
          </a:p>
          <a:p>
            <a:pPr>
              <a:buFont typeface="Arial" panose="020B0604020202020204" pitchFamily="34" charset="0"/>
              <a:buChar char="•"/>
            </a:pPr>
            <a:r>
              <a:rPr lang="en-US" dirty="0"/>
              <a:t>Configuration, customization or the application, as well as Level 1 support and user management is the Client responsibility</a:t>
            </a:r>
          </a:p>
        </p:txBody>
      </p:sp>
    </p:spTree>
    <p:extLst>
      <p:ext uri="{BB962C8B-B14F-4D97-AF65-F5344CB8AC3E}">
        <p14:creationId xmlns:p14="http://schemas.microsoft.com/office/powerpoint/2010/main" val="209075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1833"/>
          <p:cNvSpPr/>
          <p:nvPr/>
        </p:nvSpPr>
        <p:spPr>
          <a:xfrm>
            <a:off x="0" y="857251"/>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sz="3200">
              <a:latin typeface="Raleway"/>
              <a:cs typeface="Raleway"/>
            </a:endParaRPr>
          </a:p>
        </p:txBody>
      </p:sp>
      <p:sp>
        <p:nvSpPr>
          <p:cNvPr id="6" name="Rectangle 5"/>
          <p:cNvSpPr/>
          <p:nvPr/>
        </p:nvSpPr>
        <p:spPr>
          <a:xfrm>
            <a:off x="961101" y="17769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a:solidFill>
                  <a:schemeClr val="bg1"/>
                </a:solidFill>
                <a:latin typeface="Raleway"/>
                <a:cs typeface="Raleway"/>
              </a:rPr>
              <a:t>Basic Architecture</a:t>
            </a:r>
            <a:endParaRPr lang="en-US" sz="700" b="1" dirty="0">
              <a:solidFill>
                <a:schemeClr val="bg1"/>
              </a:solidFill>
              <a:latin typeface="Raleway"/>
              <a:cs typeface="Raleway"/>
            </a:endParaRPr>
          </a:p>
          <a:p>
            <a:pPr algn="ctr"/>
            <a:endParaRPr lang="en-US" dirty="0">
              <a:solidFill>
                <a:schemeClr val="bg1"/>
              </a:solidFill>
              <a:latin typeface="Raleway"/>
              <a:cs typeface="Raleway"/>
            </a:endParaRPr>
          </a:p>
        </p:txBody>
      </p:sp>
      <p:grpSp>
        <p:nvGrpSpPr>
          <p:cNvPr id="7" name="Group 6"/>
          <p:cNvGrpSpPr/>
          <p:nvPr/>
        </p:nvGrpSpPr>
        <p:grpSpPr>
          <a:xfrm>
            <a:off x="2557652" y="3679168"/>
            <a:ext cx="1122808" cy="1122808"/>
            <a:chOff x="2580299" y="2821918"/>
            <a:chExt cx="1122808" cy="1122808"/>
          </a:xfrm>
        </p:grpSpPr>
        <p:sp>
          <p:nvSpPr>
            <p:cNvPr id="25" name="Oval 24"/>
            <p:cNvSpPr>
              <a:spLocks noChangeAspect="1"/>
            </p:cNvSpPr>
            <p:nvPr/>
          </p:nvSpPr>
          <p:spPr>
            <a:xfrm>
              <a:off x="2580299" y="2821918"/>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4"/>
            <p:cNvSpPr>
              <a:spLocks noEditPoints="1"/>
            </p:cNvSpPr>
            <p:nvPr/>
          </p:nvSpPr>
          <p:spPr bwMode="auto">
            <a:xfrm>
              <a:off x="2946988" y="3194308"/>
              <a:ext cx="358898" cy="357836"/>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p:cNvGrpSpPr/>
          <p:nvPr/>
        </p:nvGrpSpPr>
        <p:grpSpPr>
          <a:xfrm>
            <a:off x="4009262" y="3679168"/>
            <a:ext cx="1122808" cy="1122808"/>
            <a:chOff x="4018477" y="2821918"/>
            <a:chExt cx="1122808" cy="1122808"/>
          </a:xfrm>
        </p:grpSpPr>
        <p:sp>
          <p:nvSpPr>
            <p:cNvPr id="26" name="Oval 25"/>
            <p:cNvSpPr>
              <a:spLocks noChangeAspect="1"/>
            </p:cNvSpPr>
            <p:nvPr/>
          </p:nvSpPr>
          <p:spPr>
            <a:xfrm>
              <a:off x="4018477" y="2821918"/>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29"/>
            <p:cNvSpPr>
              <a:spLocks noEditPoints="1"/>
            </p:cNvSpPr>
            <p:nvPr/>
          </p:nvSpPr>
          <p:spPr bwMode="auto">
            <a:xfrm>
              <a:off x="4395319" y="3194308"/>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p:cNvGrpSpPr/>
          <p:nvPr/>
        </p:nvGrpSpPr>
        <p:grpSpPr>
          <a:xfrm>
            <a:off x="5460872" y="3679168"/>
            <a:ext cx="1122808" cy="1122808"/>
            <a:chOff x="5468924" y="2821918"/>
            <a:chExt cx="1122808" cy="1122808"/>
          </a:xfrm>
        </p:grpSpPr>
        <p:sp>
          <p:nvSpPr>
            <p:cNvPr id="27" name="Oval 26"/>
            <p:cNvSpPr>
              <a:spLocks noChangeAspect="1"/>
            </p:cNvSpPr>
            <p:nvPr/>
          </p:nvSpPr>
          <p:spPr>
            <a:xfrm>
              <a:off x="5468924" y="2821918"/>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36"/>
            <p:cNvSpPr>
              <a:spLocks noEditPoints="1"/>
            </p:cNvSpPr>
            <p:nvPr/>
          </p:nvSpPr>
          <p:spPr bwMode="auto">
            <a:xfrm>
              <a:off x="5838646" y="3193247"/>
              <a:ext cx="357836" cy="359959"/>
            </a:xfrm>
            <a:custGeom>
              <a:avLst/>
              <a:gdLst>
                <a:gd name="T0" fmla="*/ 122 w 185"/>
                <a:gd name="T1" fmla="*/ 118 h 186"/>
                <a:gd name="T2" fmla="*/ 122 w 185"/>
                <a:gd name="T3" fmla="*/ 127 h 186"/>
                <a:gd name="T4" fmla="*/ 160 w 185"/>
                <a:gd name="T5" fmla="*/ 122 h 186"/>
                <a:gd name="T6" fmla="*/ 156 w 185"/>
                <a:gd name="T7" fmla="*/ 84 h 186"/>
                <a:gd name="T8" fmla="*/ 118 w 185"/>
                <a:gd name="T9" fmla="*/ 89 h 186"/>
                <a:gd name="T10" fmla="*/ 156 w 185"/>
                <a:gd name="T11" fmla="*/ 93 h 186"/>
                <a:gd name="T12" fmla="*/ 156 w 185"/>
                <a:gd name="T13" fmla="*/ 84 h 186"/>
                <a:gd name="T14" fmla="*/ 33 w 185"/>
                <a:gd name="T15" fmla="*/ 34 h 186"/>
                <a:gd name="T16" fmla="*/ 25 w 185"/>
                <a:gd name="T17" fmla="*/ 59 h 186"/>
                <a:gd name="T18" fmla="*/ 0 w 185"/>
                <a:gd name="T19" fmla="*/ 68 h 186"/>
                <a:gd name="T20" fmla="*/ 25 w 185"/>
                <a:gd name="T21" fmla="*/ 186 h 186"/>
                <a:gd name="T22" fmla="*/ 185 w 185"/>
                <a:gd name="T23" fmla="*/ 177 h 186"/>
                <a:gd name="T24" fmla="*/ 177 w 185"/>
                <a:gd name="T25" fmla="*/ 34 h 186"/>
                <a:gd name="T26" fmla="*/ 25 w 185"/>
                <a:gd name="T27" fmla="*/ 177 h 186"/>
                <a:gd name="T28" fmla="*/ 8 w 185"/>
                <a:gd name="T29" fmla="*/ 68 h 186"/>
                <a:gd name="T30" fmla="*/ 25 w 185"/>
                <a:gd name="T31" fmla="*/ 156 h 186"/>
                <a:gd name="T32" fmla="*/ 33 w 185"/>
                <a:gd name="T33" fmla="*/ 156 h 186"/>
                <a:gd name="T34" fmla="*/ 177 w 185"/>
                <a:gd name="T35" fmla="*/ 42 h 186"/>
                <a:gd name="T36" fmla="*/ 139 w 185"/>
                <a:gd name="T37" fmla="*/ 68 h 186"/>
                <a:gd name="T38" fmla="*/ 139 w 185"/>
                <a:gd name="T39" fmla="*/ 59 h 186"/>
                <a:gd name="T40" fmla="*/ 139 w 185"/>
                <a:gd name="T41" fmla="*/ 68 h 186"/>
                <a:gd name="T42" fmla="*/ 164 w 185"/>
                <a:gd name="T43" fmla="*/ 9 h 186"/>
                <a:gd name="T44" fmla="*/ 164 w 185"/>
                <a:gd name="T45" fmla="*/ 0 h 186"/>
                <a:gd name="T46" fmla="*/ 50 w 185"/>
                <a:gd name="T47" fmla="*/ 4 h 186"/>
                <a:gd name="T48" fmla="*/ 156 w 185"/>
                <a:gd name="T49" fmla="*/ 101 h 186"/>
                <a:gd name="T50" fmla="*/ 118 w 185"/>
                <a:gd name="T51" fmla="*/ 106 h 186"/>
                <a:gd name="T52" fmla="*/ 156 w 185"/>
                <a:gd name="T53" fmla="*/ 110 h 186"/>
                <a:gd name="T54" fmla="*/ 156 w 185"/>
                <a:gd name="T55" fmla="*/ 101 h 186"/>
                <a:gd name="T56" fmla="*/ 173 w 185"/>
                <a:gd name="T57" fmla="*/ 25 h 186"/>
                <a:gd name="T58" fmla="*/ 173 w 185"/>
                <a:gd name="T59" fmla="*/ 17 h 186"/>
                <a:gd name="T60" fmla="*/ 38 w 185"/>
                <a:gd name="T61" fmla="*/ 21 h 186"/>
                <a:gd name="T62" fmla="*/ 156 w 185"/>
                <a:gd name="T63" fmla="*/ 68 h 186"/>
                <a:gd name="T64" fmla="*/ 156 w 185"/>
                <a:gd name="T65" fmla="*/ 59 h 186"/>
                <a:gd name="T66" fmla="*/ 156 w 185"/>
                <a:gd name="T67" fmla="*/ 68 h 186"/>
                <a:gd name="T68" fmla="*/ 156 w 185"/>
                <a:gd name="T69" fmla="*/ 144 h 186"/>
                <a:gd name="T70" fmla="*/ 156 w 185"/>
                <a:gd name="T71" fmla="*/ 135 h 186"/>
                <a:gd name="T72" fmla="*/ 50 w 185"/>
                <a:gd name="T73" fmla="*/ 139 h 186"/>
                <a:gd name="T74" fmla="*/ 88 w 185"/>
                <a:gd name="T75" fmla="*/ 68 h 186"/>
                <a:gd name="T76" fmla="*/ 126 w 185"/>
                <a:gd name="T77" fmla="*/ 63 h 186"/>
                <a:gd name="T78" fmla="*/ 88 w 185"/>
                <a:gd name="T79" fmla="*/ 59 h 186"/>
                <a:gd name="T80" fmla="*/ 88 w 185"/>
                <a:gd name="T81" fmla="*/ 68 h 186"/>
                <a:gd name="T82" fmla="*/ 156 w 185"/>
                <a:gd name="T83" fmla="*/ 160 h 186"/>
                <a:gd name="T84" fmla="*/ 156 w 185"/>
                <a:gd name="T85" fmla="*/ 152 h 186"/>
                <a:gd name="T86" fmla="*/ 50 w 185"/>
                <a:gd name="T87" fmla="*/ 156 h 186"/>
                <a:gd name="T88" fmla="*/ 55 w 185"/>
                <a:gd name="T89" fmla="*/ 127 h 186"/>
                <a:gd name="T90" fmla="*/ 101 w 185"/>
                <a:gd name="T91" fmla="*/ 122 h 186"/>
                <a:gd name="T92" fmla="*/ 97 w 185"/>
                <a:gd name="T93" fmla="*/ 84 h 186"/>
                <a:gd name="T94" fmla="*/ 50 w 185"/>
                <a:gd name="T95" fmla="*/ 89 h 186"/>
                <a:gd name="T96" fmla="*/ 55 w 185"/>
                <a:gd name="T97" fmla="*/ 127 h 186"/>
                <a:gd name="T98" fmla="*/ 92 w 185"/>
                <a:gd name="T99" fmla="*/ 93 h 186"/>
                <a:gd name="T100" fmla="*/ 59 w 185"/>
                <a:gd name="T101" fmla="*/ 118 h 186"/>
                <a:gd name="T102" fmla="*/ 55 w 185"/>
                <a:gd name="T103" fmla="*/ 68 h 186"/>
                <a:gd name="T104" fmla="*/ 55 w 185"/>
                <a:gd name="T105" fmla="*/ 59 h 186"/>
                <a:gd name="T106" fmla="*/ 55 w 185"/>
                <a:gd name="T107" fmla="*/ 68 h 186"/>
                <a:gd name="T108" fmla="*/ 76 w 185"/>
                <a:gd name="T109" fmla="*/ 63 h 186"/>
                <a:gd name="T110" fmla="*/ 67 w 185"/>
                <a:gd name="T11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156" y="118"/>
                  </a:moveTo>
                  <a:cubicBezTo>
                    <a:pt x="122" y="118"/>
                    <a:pt x="122" y="118"/>
                    <a:pt x="122" y="118"/>
                  </a:cubicBezTo>
                  <a:cubicBezTo>
                    <a:pt x="120" y="118"/>
                    <a:pt x="118" y="120"/>
                    <a:pt x="118" y="122"/>
                  </a:cubicBezTo>
                  <a:cubicBezTo>
                    <a:pt x="118" y="125"/>
                    <a:pt x="120" y="127"/>
                    <a:pt x="122" y="127"/>
                  </a:cubicBezTo>
                  <a:cubicBezTo>
                    <a:pt x="156" y="127"/>
                    <a:pt x="156" y="127"/>
                    <a:pt x="156" y="127"/>
                  </a:cubicBezTo>
                  <a:cubicBezTo>
                    <a:pt x="158" y="127"/>
                    <a:pt x="160" y="125"/>
                    <a:pt x="160" y="122"/>
                  </a:cubicBezTo>
                  <a:cubicBezTo>
                    <a:pt x="160" y="120"/>
                    <a:pt x="158" y="118"/>
                    <a:pt x="156" y="118"/>
                  </a:cubicBezTo>
                  <a:close/>
                  <a:moveTo>
                    <a:pt x="156" y="84"/>
                  </a:moveTo>
                  <a:cubicBezTo>
                    <a:pt x="122" y="84"/>
                    <a:pt x="122" y="84"/>
                    <a:pt x="122" y="84"/>
                  </a:cubicBezTo>
                  <a:cubicBezTo>
                    <a:pt x="120" y="84"/>
                    <a:pt x="118" y="86"/>
                    <a:pt x="118" y="89"/>
                  </a:cubicBezTo>
                  <a:cubicBezTo>
                    <a:pt x="118" y="91"/>
                    <a:pt x="120" y="93"/>
                    <a:pt x="122" y="93"/>
                  </a:cubicBezTo>
                  <a:cubicBezTo>
                    <a:pt x="156" y="93"/>
                    <a:pt x="156" y="93"/>
                    <a:pt x="156" y="93"/>
                  </a:cubicBezTo>
                  <a:cubicBezTo>
                    <a:pt x="158" y="93"/>
                    <a:pt x="160" y="91"/>
                    <a:pt x="160" y="89"/>
                  </a:cubicBezTo>
                  <a:cubicBezTo>
                    <a:pt x="160" y="86"/>
                    <a:pt x="158" y="84"/>
                    <a:pt x="156" y="84"/>
                  </a:cubicBezTo>
                  <a:close/>
                  <a:moveTo>
                    <a:pt x="177" y="34"/>
                  </a:moveTo>
                  <a:cubicBezTo>
                    <a:pt x="33" y="34"/>
                    <a:pt x="33" y="34"/>
                    <a:pt x="33" y="34"/>
                  </a:cubicBezTo>
                  <a:cubicBezTo>
                    <a:pt x="29" y="34"/>
                    <a:pt x="25" y="38"/>
                    <a:pt x="25" y="42"/>
                  </a:cubicBezTo>
                  <a:cubicBezTo>
                    <a:pt x="25" y="59"/>
                    <a:pt x="25" y="59"/>
                    <a:pt x="25" y="59"/>
                  </a:cubicBezTo>
                  <a:cubicBezTo>
                    <a:pt x="8" y="59"/>
                    <a:pt x="8" y="59"/>
                    <a:pt x="8" y="59"/>
                  </a:cubicBezTo>
                  <a:cubicBezTo>
                    <a:pt x="3" y="59"/>
                    <a:pt x="0" y="63"/>
                    <a:pt x="0" y="68"/>
                  </a:cubicBezTo>
                  <a:cubicBezTo>
                    <a:pt x="0" y="160"/>
                    <a:pt x="0" y="160"/>
                    <a:pt x="0" y="160"/>
                  </a:cubicBezTo>
                  <a:cubicBezTo>
                    <a:pt x="0" y="174"/>
                    <a:pt x="11" y="186"/>
                    <a:pt x="25" y="186"/>
                  </a:cubicBezTo>
                  <a:cubicBezTo>
                    <a:pt x="177" y="186"/>
                    <a:pt x="177" y="186"/>
                    <a:pt x="177" y="186"/>
                  </a:cubicBezTo>
                  <a:cubicBezTo>
                    <a:pt x="182" y="186"/>
                    <a:pt x="185" y="182"/>
                    <a:pt x="185" y="177"/>
                  </a:cubicBezTo>
                  <a:cubicBezTo>
                    <a:pt x="185" y="42"/>
                    <a:pt x="185" y="42"/>
                    <a:pt x="185" y="42"/>
                  </a:cubicBezTo>
                  <a:cubicBezTo>
                    <a:pt x="185" y="38"/>
                    <a:pt x="182" y="34"/>
                    <a:pt x="177" y="34"/>
                  </a:cubicBezTo>
                  <a:close/>
                  <a:moveTo>
                    <a:pt x="177" y="177"/>
                  </a:moveTo>
                  <a:cubicBezTo>
                    <a:pt x="25" y="177"/>
                    <a:pt x="25" y="177"/>
                    <a:pt x="25" y="177"/>
                  </a:cubicBezTo>
                  <a:cubicBezTo>
                    <a:pt x="16" y="177"/>
                    <a:pt x="8" y="170"/>
                    <a:pt x="8" y="160"/>
                  </a:cubicBezTo>
                  <a:cubicBezTo>
                    <a:pt x="8" y="68"/>
                    <a:pt x="8" y="68"/>
                    <a:pt x="8" y="68"/>
                  </a:cubicBezTo>
                  <a:cubicBezTo>
                    <a:pt x="25" y="68"/>
                    <a:pt x="25" y="68"/>
                    <a:pt x="25" y="68"/>
                  </a:cubicBezTo>
                  <a:cubicBezTo>
                    <a:pt x="25" y="156"/>
                    <a:pt x="25" y="156"/>
                    <a:pt x="25" y="156"/>
                  </a:cubicBezTo>
                  <a:cubicBezTo>
                    <a:pt x="25" y="159"/>
                    <a:pt x="27" y="160"/>
                    <a:pt x="29" y="160"/>
                  </a:cubicBezTo>
                  <a:cubicBezTo>
                    <a:pt x="32" y="160"/>
                    <a:pt x="33" y="159"/>
                    <a:pt x="33" y="156"/>
                  </a:cubicBezTo>
                  <a:cubicBezTo>
                    <a:pt x="33" y="42"/>
                    <a:pt x="33" y="42"/>
                    <a:pt x="33" y="42"/>
                  </a:cubicBezTo>
                  <a:cubicBezTo>
                    <a:pt x="177" y="42"/>
                    <a:pt x="177" y="42"/>
                    <a:pt x="177" y="42"/>
                  </a:cubicBezTo>
                  <a:lnTo>
                    <a:pt x="177" y="177"/>
                  </a:lnTo>
                  <a:close/>
                  <a:moveTo>
                    <a:pt x="139" y="68"/>
                  </a:moveTo>
                  <a:cubicBezTo>
                    <a:pt x="141" y="68"/>
                    <a:pt x="143" y="66"/>
                    <a:pt x="143" y="63"/>
                  </a:cubicBezTo>
                  <a:cubicBezTo>
                    <a:pt x="143" y="61"/>
                    <a:pt x="141" y="59"/>
                    <a:pt x="139" y="59"/>
                  </a:cubicBezTo>
                  <a:cubicBezTo>
                    <a:pt x="137" y="59"/>
                    <a:pt x="135" y="61"/>
                    <a:pt x="135" y="63"/>
                  </a:cubicBezTo>
                  <a:cubicBezTo>
                    <a:pt x="135" y="66"/>
                    <a:pt x="137" y="68"/>
                    <a:pt x="139" y="68"/>
                  </a:cubicBezTo>
                  <a:close/>
                  <a:moveTo>
                    <a:pt x="55" y="9"/>
                  </a:moveTo>
                  <a:cubicBezTo>
                    <a:pt x="164" y="9"/>
                    <a:pt x="164" y="9"/>
                    <a:pt x="164" y="9"/>
                  </a:cubicBezTo>
                  <a:cubicBezTo>
                    <a:pt x="167" y="9"/>
                    <a:pt x="168" y="7"/>
                    <a:pt x="168" y="4"/>
                  </a:cubicBezTo>
                  <a:cubicBezTo>
                    <a:pt x="168" y="2"/>
                    <a:pt x="167" y="0"/>
                    <a:pt x="164" y="0"/>
                  </a:cubicBezTo>
                  <a:cubicBezTo>
                    <a:pt x="55" y="0"/>
                    <a:pt x="55" y="0"/>
                    <a:pt x="55" y="0"/>
                  </a:cubicBezTo>
                  <a:cubicBezTo>
                    <a:pt x="52" y="0"/>
                    <a:pt x="50" y="2"/>
                    <a:pt x="50" y="4"/>
                  </a:cubicBezTo>
                  <a:cubicBezTo>
                    <a:pt x="50" y="7"/>
                    <a:pt x="52" y="9"/>
                    <a:pt x="55" y="9"/>
                  </a:cubicBezTo>
                  <a:close/>
                  <a:moveTo>
                    <a:pt x="156" y="101"/>
                  </a:moveTo>
                  <a:cubicBezTo>
                    <a:pt x="122" y="101"/>
                    <a:pt x="122" y="101"/>
                    <a:pt x="122" y="101"/>
                  </a:cubicBezTo>
                  <a:cubicBezTo>
                    <a:pt x="120" y="101"/>
                    <a:pt x="118" y="103"/>
                    <a:pt x="118" y="106"/>
                  </a:cubicBezTo>
                  <a:cubicBezTo>
                    <a:pt x="118" y="108"/>
                    <a:pt x="120" y="110"/>
                    <a:pt x="122" y="110"/>
                  </a:cubicBezTo>
                  <a:cubicBezTo>
                    <a:pt x="156" y="110"/>
                    <a:pt x="156" y="110"/>
                    <a:pt x="156" y="110"/>
                  </a:cubicBezTo>
                  <a:cubicBezTo>
                    <a:pt x="158" y="110"/>
                    <a:pt x="160" y="108"/>
                    <a:pt x="160" y="106"/>
                  </a:cubicBezTo>
                  <a:cubicBezTo>
                    <a:pt x="160" y="103"/>
                    <a:pt x="158" y="101"/>
                    <a:pt x="156" y="101"/>
                  </a:cubicBezTo>
                  <a:close/>
                  <a:moveTo>
                    <a:pt x="42" y="25"/>
                  </a:moveTo>
                  <a:cubicBezTo>
                    <a:pt x="173" y="25"/>
                    <a:pt x="173" y="25"/>
                    <a:pt x="173" y="25"/>
                  </a:cubicBezTo>
                  <a:cubicBezTo>
                    <a:pt x="175" y="25"/>
                    <a:pt x="177" y="24"/>
                    <a:pt x="177" y="21"/>
                  </a:cubicBezTo>
                  <a:cubicBezTo>
                    <a:pt x="177" y="19"/>
                    <a:pt x="175" y="17"/>
                    <a:pt x="173" y="17"/>
                  </a:cubicBezTo>
                  <a:cubicBezTo>
                    <a:pt x="42" y="17"/>
                    <a:pt x="42" y="17"/>
                    <a:pt x="42" y="17"/>
                  </a:cubicBezTo>
                  <a:cubicBezTo>
                    <a:pt x="40" y="17"/>
                    <a:pt x="38" y="19"/>
                    <a:pt x="38" y="21"/>
                  </a:cubicBezTo>
                  <a:cubicBezTo>
                    <a:pt x="38" y="24"/>
                    <a:pt x="40" y="25"/>
                    <a:pt x="42" y="25"/>
                  </a:cubicBezTo>
                  <a:close/>
                  <a:moveTo>
                    <a:pt x="156" y="68"/>
                  </a:moveTo>
                  <a:cubicBezTo>
                    <a:pt x="158" y="68"/>
                    <a:pt x="160" y="66"/>
                    <a:pt x="160" y="63"/>
                  </a:cubicBezTo>
                  <a:cubicBezTo>
                    <a:pt x="160" y="61"/>
                    <a:pt x="158" y="59"/>
                    <a:pt x="156" y="59"/>
                  </a:cubicBezTo>
                  <a:cubicBezTo>
                    <a:pt x="153" y="59"/>
                    <a:pt x="152" y="61"/>
                    <a:pt x="152" y="63"/>
                  </a:cubicBezTo>
                  <a:cubicBezTo>
                    <a:pt x="152" y="66"/>
                    <a:pt x="153" y="68"/>
                    <a:pt x="156" y="68"/>
                  </a:cubicBezTo>
                  <a:close/>
                  <a:moveTo>
                    <a:pt x="55" y="144"/>
                  </a:moveTo>
                  <a:cubicBezTo>
                    <a:pt x="156" y="144"/>
                    <a:pt x="156" y="144"/>
                    <a:pt x="156" y="144"/>
                  </a:cubicBezTo>
                  <a:cubicBezTo>
                    <a:pt x="158" y="144"/>
                    <a:pt x="160" y="142"/>
                    <a:pt x="160" y="139"/>
                  </a:cubicBezTo>
                  <a:cubicBezTo>
                    <a:pt x="160" y="137"/>
                    <a:pt x="158" y="135"/>
                    <a:pt x="156" y="135"/>
                  </a:cubicBezTo>
                  <a:cubicBezTo>
                    <a:pt x="55" y="135"/>
                    <a:pt x="55" y="135"/>
                    <a:pt x="55" y="135"/>
                  </a:cubicBezTo>
                  <a:cubicBezTo>
                    <a:pt x="52" y="135"/>
                    <a:pt x="50" y="137"/>
                    <a:pt x="50" y="139"/>
                  </a:cubicBezTo>
                  <a:cubicBezTo>
                    <a:pt x="50" y="142"/>
                    <a:pt x="52" y="144"/>
                    <a:pt x="55" y="144"/>
                  </a:cubicBezTo>
                  <a:close/>
                  <a:moveTo>
                    <a:pt x="88" y="68"/>
                  </a:moveTo>
                  <a:cubicBezTo>
                    <a:pt x="122" y="68"/>
                    <a:pt x="122" y="68"/>
                    <a:pt x="122" y="68"/>
                  </a:cubicBezTo>
                  <a:cubicBezTo>
                    <a:pt x="124" y="68"/>
                    <a:pt x="126" y="66"/>
                    <a:pt x="126" y="63"/>
                  </a:cubicBezTo>
                  <a:cubicBezTo>
                    <a:pt x="126" y="61"/>
                    <a:pt x="124" y="59"/>
                    <a:pt x="122" y="59"/>
                  </a:cubicBezTo>
                  <a:cubicBezTo>
                    <a:pt x="88" y="59"/>
                    <a:pt x="88" y="59"/>
                    <a:pt x="88" y="59"/>
                  </a:cubicBezTo>
                  <a:cubicBezTo>
                    <a:pt x="86" y="59"/>
                    <a:pt x="84" y="61"/>
                    <a:pt x="84" y="63"/>
                  </a:cubicBezTo>
                  <a:cubicBezTo>
                    <a:pt x="84" y="66"/>
                    <a:pt x="86" y="68"/>
                    <a:pt x="88" y="68"/>
                  </a:cubicBezTo>
                  <a:close/>
                  <a:moveTo>
                    <a:pt x="55" y="160"/>
                  </a:moveTo>
                  <a:cubicBezTo>
                    <a:pt x="156" y="160"/>
                    <a:pt x="156" y="160"/>
                    <a:pt x="156" y="160"/>
                  </a:cubicBezTo>
                  <a:cubicBezTo>
                    <a:pt x="158" y="160"/>
                    <a:pt x="160" y="159"/>
                    <a:pt x="160" y="156"/>
                  </a:cubicBezTo>
                  <a:cubicBezTo>
                    <a:pt x="160" y="154"/>
                    <a:pt x="158" y="152"/>
                    <a:pt x="156" y="152"/>
                  </a:cubicBezTo>
                  <a:cubicBezTo>
                    <a:pt x="55" y="152"/>
                    <a:pt x="55" y="152"/>
                    <a:pt x="55" y="152"/>
                  </a:cubicBezTo>
                  <a:cubicBezTo>
                    <a:pt x="52" y="152"/>
                    <a:pt x="50" y="154"/>
                    <a:pt x="50" y="156"/>
                  </a:cubicBezTo>
                  <a:cubicBezTo>
                    <a:pt x="50" y="159"/>
                    <a:pt x="52" y="160"/>
                    <a:pt x="55" y="160"/>
                  </a:cubicBezTo>
                  <a:close/>
                  <a:moveTo>
                    <a:pt x="55" y="127"/>
                  </a:moveTo>
                  <a:cubicBezTo>
                    <a:pt x="97" y="127"/>
                    <a:pt x="97" y="127"/>
                    <a:pt x="97" y="127"/>
                  </a:cubicBezTo>
                  <a:cubicBezTo>
                    <a:pt x="99" y="127"/>
                    <a:pt x="101" y="125"/>
                    <a:pt x="101" y="122"/>
                  </a:cubicBezTo>
                  <a:cubicBezTo>
                    <a:pt x="101" y="89"/>
                    <a:pt x="101" y="89"/>
                    <a:pt x="101" y="89"/>
                  </a:cubicBezTo>
                  <a:cubicBezTo>
                    <a:pt x="101" y="86"/>
                    <a:pt x="99" y="84"/>
                    <a:pt x="97" y="84"/>
                  </a:cubicBezTo>
                  <a:cubicBezTo>
                    <a:pt x="55" y="84"/>
                    <a:pt x="55" y="84"/>
                    <a:pt x="55" y="84"/>
                  </a:cubicBezTo>
                  <a:cubicBezTo>
                    <a:pt x="52" y="84"/>
                    <a:pt x="50" y="86"/>
                    <a:pt x="50" y="89"/>
                  </a:cubicBezTo>
                  <a:cubicBezTo>
                    <a:pt x="50" y="122"/>
                    <a:pt x="50" y="122"/>
                    <a:pt x="50" y="122"/>
                  </a:cubicBezTo>
                  <a:cubicBezTo>
                    <a:pt x="50" y="125"/>
                    <a:pt x="52" y="127"/>
                    <a:pt x="55" y="127"/>
                  </a:cubicBezTo>
                  <a:close/>
                  <a:moveTo>
                    <a:pt x="59" y="93"/>
                  </a:moveTo>
                  <a:cubicBezTo>
                    <a:pt x="92" y="93"/>
                    <a:pt x="92" y="93"/>
                    <a:pt x="92" y="93"/>
                  </a:cubicBezTo>
                  <a:cubicBezTo>
                    <a:pt x="92" y="118"/>
                    <a:pt x="92" y="118"/>
                    <a:pt x="92" y="118"/>
                  </a:cubicBezTo>
                  <a:cubicBezTo>
                    <a:pt x="59" y="118"/>
                    <a:pt x="59" y="118"/>
                    <a:pt x="59" y="118"/>
                  </a:cubicBezTo>
                  <a:lnTo>
                    <a:pt x="59" y="93"/>
                  </a:lnTo>
                  <a:close/>
                  <a:moveTo>
                    <a:pt x="55" y="68"/>
                  </a:moveTo>
                  <a:cubicBezTo>
                    <a:pt x="57" y="68"/>
                    <a:pt x="59" y="66"/>
                    <a:pt x="59" y="63"/>
                  </a:cubicBezTo>
                  <a:cubicBezTo>
                    <a:pt x="59" y="61"/>
                    <a:pt x="57" y="59"/>
                    <a:pt x="55" y="59"/>
                  </a:cubicBezTo>
                  <a:cubicBezTo>
                    <a:pt x="52" y="59"/>
                    <a:pt x="50" y="61"/>
                    <a:pt x="50" y="63"/>
                  </a:cubicBezTo>
                  <a:cubicBezTo>
                    <a:pt x="50" y="66"/>
                    <a:pt x="52" y="68"/>
                    <a:pt x="55" y="68"/>
                  </a:cubicBezTo>
                  <a:close/>
                  <a:moveTo>
                    <a:pt x="71" y="68"/>
                  </a:moveTo>
                  <a:cubicBezTo>
                    <a:pt x="74" y="68"/>
                    <a:pt x="76" y="66"/>
                    <a:pt x="76" y="63"/>
                  </a:cubicBezTo>
                  <a:cubicBezTo>
                    <a:pt x="76" y="61"/>
                    <a:pt x="74" y="59"/>
                    <a:pt x="71" y="59"/>
                  </a:cubicBezTo>
                  <a:cubicBezTo>
                    <a:pt x="69" y="59"/>
                    <a:pt x="67" y="61"/>
                    <a:pt x="67" y="63"/>
                  </a:cubicBezTo>
                  <a:cubicBezTo>
                    <a:pt x="67" y="66"/>
                    <a:pt x="69" y="68"/>
                    <a:pt x="71"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p:cNvGrpSpPr/>
          <p:nvPr/>
        </p:nvGrpSpPr>
        <p:grpSpPr>
          <a:xfrm>
            <a:off x="6912482" y="3679168"/>
            <a:ext cx="1122808" cy="1122808"/>
            <a:chOff x="6912482" y="2821918"/>
            <a:chExt cx="1122808" cy="1122808"/>
          </a:xfrm>
        </p:grpSpPr>
        <p:sp>
          <p:nvSpPr>
            <p:cNvPr id="28" name="Oval 27"/>
            <p:cNvSpPr>
              <a:spLocks noChangeAspect="1"/>
            </p:cNvSpPr>
            <p:nvPr/>
          </p:nvSpPr>
          <p:spPr>
            <a:xfrm>
              <a:off x="6912482" y="2821918"/>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154"/>
            <p:cNvSpPr>
              <a:spLocks noEditPoints="1"/>
            </p:cNvSpPr>
            <p:nvPr/>
          </p:nvSpPr>
          <p:spPr bwMode="auto">
            <a:xfrm>
              <a:off x="7281673" y="3226694"/>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4" name="Group 3"/>
          <p:cNvGrpSpPr>
            <a:grpSpLocks noChangeAspect="1"/>
          </p:cNvGrpSpPr>
          <p:nvPr/>
        </p:nvGrpSpPr>
        <p:grpSpPr>
          <a:xfrm>
            <a:off x="1106042" y="3679168"/>
            <a:ext cx="1122808" cy="1122808"/>
            <a:chOff x="1029098" y="2719048"/>
            <a:chExt cx="1302622" cy="1302622"/>
          </a:xfrm>
        </p:grpSpPr>
        <p:sp>
          <p:nvSpPr>
            <p:cNvPr id="2" name="Oval 1"/>
            <p:cNvSpPr>
              <a:spLocks noChangeAspect="1"/>
            </p:cNvSpPr>
            <p:nvPr/>
          </p:nvSpPr>
          <p:spPr>
            <a:xfrm>
              <a:off x="1029098" y="2719048"/>
              <a:ext cx="1302622" cy="13026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00"/>
            <p:cNvSpPr>
              <a:spLocks noEditPoints="1"/>
            </p:cNvSpPr>
            <p:nvPr/>
          </p:nvSpPr>
          <p:spPr bwMode="auto">
            <a:xfrm>
              <a:off x="1425280" y="3125428"/>
              <a:ext cx="510258" cy="515788"/>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49543174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28600" y="27398"/>
            <a:ext cx="8535988"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r>
              <a:rPr lang="en-US" altLang="en-US" sz="2400" b="1" dirty="0">
                <a:solidFill>
                  <a:srgbClr val="0070C0"/>
                </a:solidFill>
                <a:latin typeface="Helvetica Neue" charset="0"/>
                <a:ea typeface="Helvetica Neue" charset="0"/>
                <a:cs typeface="Helvetica Neue" charset="0"/>
              </a:rPr>
              <a:t>SaaS Flex Architecture (example)</a:t>
            </a:r>
          </a:p>
        </p:txBody>
      </p:sp>
      <p:pic>
        <p:nvPicPr>
          <p:cNvPr id="4" name="Picture 3">
            <a:extLst>
              <a:ext uri="{FF2B5EF4-FFF2-40B4-BE49-F238E27FC236}">
                <a16:creationId xmlns:a16="http://schemas.microsoft.com/office/drawing/2014/main" id="{A7DBBD19-71E5-9642-9A25-7589AA0037A0}"/>
              </a:ext>
            </a:extLst>
          </p:cNvPr>
          <p:cNvPicPr>
            <a:picLocks noChangeAspect="1"/>
          </p:cNvPicPr>
          <p:nvPr/>
        </p:nvPicPr>
        <p:blipFill>
          <a:blip r:embed="rId3"/>
          <a:stretch>
            <a:fillRect/>
          </a:stretch>
        </p:blipFill>
        <p:spPr>
          <a:xfrm>
            <a:off x="76200" y="1143000"/>
            <a:ext cx="8998831" cy="4603750"/>
          </a:xfrm>
          <a:prstGeom prst="rect">
            <a:avLst/>
          </a:prstGeom>
        </p:spPr>
      </p:pic>
      <p:sp>
        <p:nvSpPr>
          <p:cNvPr id="2" name="TextBox 1">
            <a:extLst>
              <a:ext uri="{FF2B5EF4-FFF2-40B4-BE49-F238E27FC236}">
                <a16:creationId xmlns:a16="http://schemas.microsoft.com/office/drawing/2014/main" id="{5E8157F5-9A92-45B9-8DF6-D90997FE4F32}"/>
              </a:ext>
            </a:extLst>
          </p:cNvPr>
          <p:cNvSpPr txBox="1"/>
          <p:nvPr/>
        </p:nvSpPr>
        <p:spPr>
          <a:xfrm>
            <a:off x="381000" y="6019800"/>
            <a:ext cx="4176849" cy="338554"/>
          </a:xfrm>
          <a:prstGeom prst="rect">
            <a:avLst/>
          </a:prstGeom>
          <a:noFill/>
        </p:spPr>
        <p:txBody>
          <a:bodyPr wrap="none" rtlCol="0">
            <a:spAutoFit/>
          </a:bodyPr>
          <a:lstStyle/>
          <a:p>
            <a:r>
              <a:rPr lang="en-US" dirty="0">
                <a:solidFill>
                  <a:schemeClr val="tx1"/>
                </a:solidFill>
                <a:hlinkClick r:id="rId4"/>
              </a:rPr>
              <a:t>High Level Maximo SaaS Architecture Wiki entry</a:t>
            </a:r>
            <a:endParaRPr lang="en-US" dirty="0">
              <a:solidFill>
                <a:schemeClr val="tx1"/>
              </a:solidFill>
            </a:endParaRPr>
          </a:p>
        </p:txBody>
      </p:sp>
    </p:spTree>
    <p:extLst>
      <p:ext uri="{BB962C8B-B14F-4D97-AF65-F5344CB8AC3E}">
        <p14:creationId xmlns:p14="http://schemas.microsoft.com/office/powerpoint/2010/main" val="100350752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1940-60DF-403D-A3F8-6F58119C1415}"/>
              </a:ext>
            </a:extLst>
          </p:cNvPr>
          <p:cNvSpPr>
            <a:spLocks noGrp="1"/>
          </p:cNvSpPr>
          <p:nvPr>
            <p:ph type="title"/>
          </p:nvPr>
        </p:nvSpPr>
        <p:spPr/>
        <p:txBody>
          <a:bodyPr/>
          <a:lstStyle/>
          <a:p>
            <a:r>
              <a:rPr lang="en-US" dirty="0"/>
              <a:t>Maximo Architecture</a:t>
            </a:r>
          </a:p>
        </p:txBody>
      </p:sp>
      <p:sp>
        <p:nvSpPr>
          <p:cNvPr id="3" name="Content Placeholder 2">
            <a:extLst>
              <a:ext uri="{FF2B5EF4-FFF2-40B4-BE49-F238E27FC236}">
                <a16:creationId xmlns:a16="http://schemas.microsoft.com/office/drawing/2014/main" id="{036348A2-3DD5-4F96-949A-8CE3A714DE90}"/>
              </a:ext>
            </a:extLst>
          </p:cNvPr>
          <p:cNvSpPr>
            <a:spLocks noGrp="1"/>
          </p:cNvSpPr>
          <p:nvPr>
            <p:ph idx="1"/>
          </p:nvPr>
        </p:nvSpPr>
        <p:spPr/>
        <p:txBody>
          <a:bodyPr/>
          <a:lstStyle/>
          <a:p>
            <a:pPr>
              <a:buFont typeface="Arial" panose="020B0604020202020204" pitchFamily="34" charset="0"/>
              <a:buChar char="•"/>
            </a:pPr>
            <a:r>
              <a:rPr lang="en-US" dirty="0"/>
              <a:t>Every client is implemented on dedicated VM’s (or optional Bare metal servers)</a:t>
            </a:r>
          </a:p>
          <a:p>
            <a:pPr>
              <a:buFont typeface="Arial" panose="020B0604020202020204" pitchFamily="34" charset="0"/>
              <a:buChar char="•"/>
            </a:pPr>
            <a:r>
              <a:rPr lang="en-US" dirty="0"/>
              <a:t>Production and non-production systems are implemented on red hat Linux</a:t>
            </a:r>
          </a:p>
          <a:p>
            <a:pPr>
              <a:buFont typeface="Arial" panose="020B0604020202020204" pitchFamily="34" charset="0"/>
              <a:buChar char="•"/>
            </a:pPr>
            <a:r>
              <a:rPr lang="en-US" dirty="0"/>
              <a:t>Development environments are implemented using MS Windows</a:t>
            </a:r>
          </a:p>
          <a:p>
            <a:pPr>
              <a:buFont typeface="Arial" panose="020B0604020202020204" pitchFamily="34" charset="0"/>
              <a:buChar char="•"/>
            </a:pPr>
            <a:r>
              <a:rPr lang="en-US" dirty="0"/>
              <a:t>Webserver is IBM </a:t>
            </a:r>
            <a:r>
              <a:rPr lang="en-US" dirty="0" err="1"/>
              <a:t>Websphere</a:t>
            </a:r>
            <a:endParaRPr lang="en-US" dirty="0"/>
          </a:p>
          <a:p>
            <a:pPr>
              <a:buFont typeface="Arial" panose="020B0604020202020204" pitchFamily="34" charset="0"/>
              <a:buChar char="•"/>
            </a:pPr>
            <a:r>
              <a:rPr lang="en-US" dirty="0"/>
              <a:t>Default database is IBM DB2 – Oracle can be supported – see next slide</a:t>
            </a:r>
          </a:p>
          <a:p>
            <a:pPr>
              <a:buFont typeface="Arial" panose="020B0604020202020204" pitchFamily="34" charset="0"/>
              <a:buChar char="•"/>
            </a:pPr>
            <a:r>
              <a:rPr lang="en-US" dirty="0"/>
              <a:t>Sizing depends on User order</a:t>
            </a:r>
          </a:p>
          <a:p>
            <a:pPr lvl="1">
              <a:buFont typeface="Arial" panose="020B0604020202020204" pitchFamily="34" charset="0"/>
              <a:buChar char="•"/>
            </a:pPr>
            <a:r>
              <a:rPr lang="en-US" dirty="0"/>
              <a:t>Start with Maximo best practices</a:t>
            </a:r>
          </a:p>
          <a:p>
            <a:pPr lvl="1">
              <a:buFont typeface="Arial" panose="020B0604020202020204" pitchFamily="34" charset="0"/>
              <a:buChar char="•"/>
            </a:pPr>
            <a:r>
              <a:rPr lang="en-US" dirty="0"/>
              <a:t>Modified within the SaaS environment using heuristics developed from our 15 years of implementing and supporting Maximo</a:t>
            </a:r>
          </a:p>
        </p:txBody>
      </p:sp>
    </p:spTree>
    <p:extLst>
      <p:ext uri="{BB962C8B-B14F-4D97-AF65-F5344CB8AC3E}">
        <p14:creationId xmlns:p14="http://schemas.microsoft.com/office/powerpoint/2010/main" val="3255788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11E7-6505-4D42-A5BC-A816E6B3C037}"/>
              </a:ext>
            </a:extLst>
          </p:cNvPr>
          <p:cNvSpPr>
            <a:spLocks noGrp="1"/>
          </p:cNvSpPr>
          <p:nvPr>
            <p:ph type="title"/>
          </p:nvPr>
        </p:nvSpPr>
        <p:spPr/>
        <p:txBody>
          <a:bodyPr/>
          <a:lstStyle/>
          <a:p>
            <a:r>
              <a:rPr lang="en-US" dirty="0"/>
              <a:t>Databases</a:t>
            </a:r>
          </a:p>
        </p:txBody>
      </p:sp>
      <p:sp>
        <p:nvSpPr>
          <p:cNvPr id="3" name="Content Placeholder 2">
            <a:extLst>
              <a:ext uri="{FF2B5EF4-FFF2-40B4-BE49-F238E27FC236}">
                <a16:creationId xmlns:a16="http://schemas.microsoft.com/office/drawing/2014/main" id="{5E06B7D1-5F2C-4E85-AEF5-D2FB29C47B3D}"/>
              </a:ext>
            </a:extLst>
          </p:cNvPr>
          <p:cNvSpPr>
            <a:spLocks noGrp="1"/>
          </p:cNvSpPr>
          <p:nvPr>
            <p:ph idx="1"/>
          </p:nvPr>
        </p:nvSpPr>
        <p:spPr>
          <a:xfrm>
            <a:off x="152400" y="1828800"/>
            <a:ext cx="7696200" cy="4491038"/>
          </a:xfrm>
        </p:spPr>
        <p:txBody>
          <a:bodyPr/>
          <a:lstStyle/>
          <a:p>
            <a:pPr>
              <a:buFontTx/>
              <a:buChar char="-"/>
            </a:pPr>
            <a:r>
              <a:rPr lang="en-US" dirty="0"/>
              <a:t>DB2 is the default database and comes standard as part of the Maximo SaaS order</a:t>
            </a:r>
          </a:p>
          <a:p>
            <a:pPr>
              <a:buFontTx/>
              <a:buChar char="-"/>
            </a:pPr>
            <a:r>
              <a:rPr lang="en-US" dirty="0"/>
              <a:t>Oracle is supported by the CDS team to the same level as DB2.  There are two caveats though:</a:t>
            </a:r>
          </a:p>
          <a:p>
            <a:pPr lvl="1">
              <a:buFontTx/>
              <a:buChar char="-"/>
            </a:pPr>
            <a:r>
              <a:rPr lang="en-US" dirty="0"/>
              <a:t>Customer must supply their own Oracle licenses.  In particular:</a:t>
            </a:r>
          </a:p>
          <a:p>
            <a:pPr lvl="2">
              <a:buFont typeface="Arial" panose="020B0604020202020204" pitchFamily="34" charset="0"/>
              <a:buChar char="•"/>
            </a:pPr>
            <a:r>
              <a:rPr lang="en-US" dirty="0"/>
              <a:t>Oracle Database Enterprise Edition (must be a processor based license)</a:t>
            </a:r>
          </a:p>
          <a:p>
            <a:pPr lvl="2">
              <a:buFont typeface="Arial" panose="020B0604020202020204" pitchFamily="34" charset="0"/>
              <a:buChar char="•"/>
            </a:pPr>
            <a:r>
              <a:rPr lang="en-US" dirty="0"/>
              <a:t>Oracle Advanced Security (for encryption at rest)</a:t>
            </a:r>
          </a:p>
          <a:p>
            <a:pPr lvl="2">
              <a:buFont typeface="Arial" panose="020B0604020202020204" pitchFamily="34" charset="0"/>
              <a:buChar char="•"/>
            </a:pPr>
            <a:r>
              <a:rPr lang="en-US" dirty="0"/>
              <a:t>Oracle Diagnostics Pack</a:t>
            </a:r>
          </a:p>
          <a:p>
            <a:pPr lvl="2">
              <a:buFont typeface="Arial" panose="020B0604020202020204" pitchFamily="34" charset="0"/>
              <a:buChar char="•"/>
            </a:pPr>
            <a:r>
              <a:rPr lang="en-US" dirty="0"/>
              <a:t>Oracle Tuning Pack</a:t>
            </a:r>
          </a:p>
          <a:p>
            <a:pPr lvl="2">
              <a:buFont typeface="Arial" panose="020B0604020202020204" pitchFamily="34" charset="0"/>
              <a:buChar char="•"/>
            </a:pPr>
            <a:r>
              <a:rPr lang="en-US" dirty="0"/>
              <a:t>Oracle Active Data Guard</a:t>
            </a:r>
          </a:p>
          <a:p>
            <a:pPr lvl="1">
              <a:buFont typeface="Arial" panose="020B0604020202020204" pitchFamily="34" charset="0"/>
              <a:buChar char="•"/>
            </a:pPr>
            <a:r>
              <a:rPr lang="en-US" dirty="0"/>
              <a:t>Oracle requires bare metal servers.  Recommendation is 2.</a:t>
            </a:r>
          </a:p>
          <a:p>
            <a:pPr lvl="1">
              <a:buFont typeface="Arial" panose="020B0604020202020204" pitchFamily="34" charset="0"/>
              <a:buChar char="•"/>
            </a:pPr>
            <a:r>
              <a:rPr lang="en-US" dirty="0"/>
              <a:t>Please contract CDS team to confirm details</a:t>
            </a:r>
          </a:p>
          <a:p>
            <a:pPr>
              <a:buFont typeface="Arial" panose="020B0604020202020204" pitchFamily="34" charset="0"/>
              <a:buChar char="•"/>
            </a:pPr>
            <a:r>
              <a:rPr lang="en-US" dirty="0" err="1"/>
              <a:t>SQLServer</a:t>
            </a:r>
            <a:r>
              <a:rPr lang="en-US" dirty="0"/>
              <a:t> is not a supported database</a:t>
            </a:r>
          </a:p>
          <a:p>
            <a:pPr lvl="2">
              <a:buFontTx/>
              <a:buChar char="-"/>
            </a:pPr>
            <a:endParaRPr lang="en-US" dirty="0"/>
          </a:p>
          <a:p>
            <a:pPr lvl="1">
              <a:buFontTx/>
              <a:buChar char="-"/>
            </a:pPr>
            <a:endParaRPr lang="en-US" dirty="0"/>
          </a:p>
          <a:p>
            <a:pPr lvl="1">
              <a:buFontTx/>
              <a:buChar char="-"/>
            </a:pPr>
            <a:endParaRPr lang="en-US" dirty="0"/>
          </a:p>
        </p:txBody>
      </p:sp>
      <p:sp>
        <p:nvSpPr>
          <p:cNvPr id="5" name="Rectangle 1">
            <a:extLst>
              <a:ext uri="{FF2B5EF4-FFF2-40B4-BE49-F238E27FC236}">
                <a16:creationId xmlns:a16="http://schemas.microsoft.com/office/drawing/2014/main" id="{1573037E-380F-4BD5-9B3D-8BA50F70E86F}"/>
              </a:ext>
            </a:extLst>
          </p:cNvPr>
          <p:cNvSpPr>
            <a:spLocks noChangeArrowheads="1"/>
          </p:cNvSpPr>
          <p:nvPr/>
        </p:nvSpPr>
        <p:spPr bwMode="auto">
          <a:xfrm>
            <a:off x="5029555" y="853143"/>
            <a:ext cx="1089950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defRPr>
                <a:solidFill>
                  <a:schemeClr val="tx1"/>
                </a:solidFill>
                <a:latin typeface="Arial" panose="020B0604020202020204" pitchFamily="34" charset="0"/>
              </a:defRPr>
            </a:lvl1pPr>
            <a:lvl2pPr marL="457200">
              <a:defRPr>
                <a:solidFill>
                  <a:schemeClr val="tx1"/>
                </a:solidFill>
                <a:latin typeface="Arial" panose="020B0604020202020204" pitchFamily="34" charset="0"/>
              </a:defRPr>
            </a:lvl2pPr>
            <a:lvl3pPr marL="914400">
              <a:defRPr>
                <a:solidFill>
                  <a:schemeClr val="tx1"/>
                </a:solidFill>
                <a:latin typeface="Arial" panose="020B0604020202020204" pitchFamily="34" charset="0"/>
              </a:defRPr>
            </a:lvl3pPr>
            <a:lvl4pPr marL="1371600">
              <a:defRPr>
                <a:solidFill>
                  <a:schemeClr val="tx1"/>
                </a:solidFill>
                <a:latin typeface="Arial" panose="020B0604020202020204" pitchFamily="34" charset="0"/>
              </a:defRPr>
            </a:lvl4pPr>
            <a:lvl5pPr marL="182880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222222"/>
                </a:solidFill>
                <a:effectLst/>
                <a:latin typeface="Arial" panose="020B0604020202020204" pitchFamily="34" charset="0"/>
                <a:cs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3791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50ED-E0FA-4C4A-9FB6-EF6C49E24678}"/>
              </a:ext>
            </a:extLst>
          </p:cNvPr>
          <p:cNvSpPr>
            <a:spLocks noGrp="1"/>
          </p:cNvSpPr>
          <p:nvPr>
            <p:ph type="title"/>
          </p:nvPr>
        </p:nvSpPr>
        <p:spPr/>
        <p:txBody>
          <a:bodyPr/>
          <a:lstStyle/>
          <a:p>
            <a:r>
              <a:rPr lang="en-US" dirty="0"/>
              <a:t>Network Architecture</a:t>
            </a:r>
          </a:p>
        </p:txBody>
      </p:sp>
      <p:sp>
        <p:nvSpPr>
          <p:cNvPr id="3" name="Content Placeholder 2">
            <a:extLst>
              <a:ext uri="{FF2B5EF4-FFF2-40B4-BE49-F238E27FC236}">
                <a16:creationId xmlns:a16="http://schemas.microsoft.com/office/drawing/2014/main" id="{E3E67576-B9BD-4E5F-BF8A-9CF6F19FD828}"/>
              </a:ext>
            </a:extLst>
          </p:cNvPr>
          <p:cNvSpPr>
            <a:spLocks noGrp="1"/>
          </p:cNvSpPr>
          <p:nvPr>
            <p:ph idx="1"/>
          </p:nvPr>
        </p:nvSpPr>
        <p:spPr/>
        <p:txBody>
          <a:bodyPr/>
          <a:lstStyle/>
          <a:p>
            <a:r>
              <a:rPr lang="en-US" sz="1400" dirty="0"/>
              <a:t>IBM Cloud has a unique Triple Network architecture.  Every server provisioned has 3 distinct networks.</a:t>
            </a:r>
          </a:p>
          <a:p>
            <a:r>
              <a:rPr lang="en-US" sz="1400" b="1" dirty="0"/>
              <a:t>Public Network</a:t>
            </a:r>
            <a:br>
              <a:rPr lang="en-US" sz="1400" dirty="0"/>
            </a:br>
            <a:r>
              <a:rPr lang="en-US" sz="1400" dirty="0"/>
              <a:t>Two network interfaces are dedicated to the public network.  This network serves as the internet facing network for the server.  IBM SaaS uses this network as a way for external clients to access the application.  These network interfaces can be turned off if direct internet access is not required.  (For example, an application or database server that is accessed by another server via the private network - see below).  This network is also secured by provisioning hardware or software firewalls which are managed by IBM Cloud Delivery Services.</a:t>
            </a:r>
            <a:br>
              <a:rPr lang="en-US" sz="1400" dirty="0"/>
            </a:br>
            <a:r>
              <a:rPr lang="en-US" sz="1400" dirty="0"/>
              <a:t> </a:t>
            </a:r>
          </a:p>
          <a:p>
            <a:r>
              <a:rPr lang="en-US" sz="1400" b="1" dirty="0"/>
              <a:t>Private Network</a:t>
            </a:r>
            <a:br>
              <a:rPr lang="en-US" sz="1400" dirty="0"/>
            </a:br>
            <a:r>
              <a:rPr lang="en-US" sz="1400" dirty="0"/>
              <a:t>Two network interfaces are dedicated to the private network.  This network serves as a secure private network dedicated to IBM Cloud.  IBM Cloud can use this network for secure server to server communication as well as data center to data center communication.  This network has no access to the internet.  The client's internal network may connect to this private network via IPsec VPN connection if required.</a:t>
            </a:r>
            <a:br>
              <a:rPr lang="en-US" sz="1400" dirty="0"/>
            </a:br>
            <a:r>
              <a:rPr lang="en-US" sz="1400" dirty="0"/>
              <a:t> </a:t>
            </a:r>
          </a:p>
          <a:p>
            <a:r>
              <a:rPr lang="en-US" sz="1400" b="1" dirty="0"/>
              <a:t>Management Network</a:t>
            </a:r>
            <a:br>
              <a:rPr lang="en-US" sz="1400" dirty="0"/>
            </a:br>
            <a:r>
              <a:rPr lang="en-US" sz="1400" dirty="0"/>
              <a:t>One network interface is dedicated to the Management network.  This secure out-of-band network is accessible via VPN.  It is used for maintenance and administration purposes such as firmware updates, OS reloads, power-cycle or other IPMI functions like keyboard, video, mouse control (KVM over IP)</a:t>
            </a:r>
          </a:p>
          <a:p>
            <a:endParaRPr lang="en-US" dirty="0"/>
          </a:p>
        </p:txBody>
      </p:sp>
    </p:spTree>
    <p:extLst>
      <p:ext uri="{BB962C8B-B14F-4D97-AF65-F5344CB8AC3E}">
        <p14:creationId xmlns:p14="http://schemas.microsoft.com/office/powerpoint/2010/main" val="3911654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0" y="857250"/>
            <a:ext cx="9144000" cy="51435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2" y="857250"/>
            <a:ext cx="9143998" cy="5143500"/>
          </a:xfrm>
          <a:prstGeom prst="rect">
            <a:avLst/>
          </a:prstGeom>
          <a:solidFill>
            <a:schemeClr val="bg2">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Slide Number Placeholder 3"/>
          <p:cNvSpPr>
            <a:spLocks noGrp="1"/>
          </p:cNvSpPr>
          <p:nvPr>
            <p:ph type="sldNum" sz="quarter" idx="4"/>
          </p:nvPr>
        </p:nvSpPr>
        <p:spPr/>
        <p:txBody>
          <a:bodyPr/>
          <a:lstStyle/>
          <a:p>
            <a:fld id="{936C95AE-7298-45E1-9514-94AFF5BED89B}" type="slidenum">
              <a:rPr lang="en-US" smtClean="0">
                <a:solidFill>
                  <a:schemeClr val="bg1"/>
                </a:solidFill>
              </a:rPr>
              <a:pPr/>
              <a:t>2</a:t>
            </a:fld>
            <a:endParaRPr lang="en-US" dirty="0">
              <a:solidFill>
                <a:schemeClr val="bg1"/>
              </a:solidFill>
            </a:endParaRPr>
          </a:p>
        </p:txBody>
      </p:sp>
      <p:sp>
        <p:nvSpPr>
          <p:cNvPr id="26" name="Rectangle 25"/>
          <p:cNvSpPr/>
          <p:nvPr/>
        </p:nvSpPr>
        <p:spPr>
          <a:xfrm>
            <a:off x="5227770" y="2186850"/>
            <a:ext cx="3916230" cy="3139321"/>
          </a:xfrm>
          <a:prstGeom prst="rect">
            <a:avLst/>
          </a:prstGeom>
        </p:spPr>
        <p:txBody>
          <a:bodyPr wrap="square" anchor="b">
            <a:spAutoFit/>
          </a:bodyPr>
          <a:lstStyle/>
          <a:p>
            <a:pPr>
              <a:buClr>
                <a:schemeClr val="bg1"/>
              </a:buClr>
            </a:pPr>
            <a:r>
              <a:rPr lang="en-US" sz="1800" dirty="0">
                <a:solidFill>
                  <a:schemeClr val="tx1"/>
                </a:solidFill>
                <a:latin typeface="Calibri Light" charset="0"/>
                <a:ea typeface="Calibri Light" charset="0"/>
                <a:cs typeface="Calibri Light" charset="0"/>
              </a:rPr>
              <a:t>The SaaS Model</a:t>
            </a:r>
          </a:p>
          <a:p>
            <a:pPr>
              <a:buClr>
                <a:schemeClr val="bg1"/>
              </a:buClr>
            </a:pPr>
            <a:endParaRPr lang="en-US" sz="1800" dirty="0">
              <a:solidFill>
                <a:schemeClr val="tx1"/>
              </a:solidFill>
              <a:latin typeface="Calibri Light" charset="0"/>
              <a:ea typeface="Calibri Light" charset="0"/>
              <a:cs typeface="Calibri Light" charset="0"/>
            </a:endParaRPr>
          </a:p>
          <a:p>
            <a:pPr>
              <a:buClr>
                <a:schemeClr val="bg1"/>
              </a:buClr>
            </a:pPr>
            <a:r>
              <a:rPr lang="en-US" sz="1800" dirty="0">
                <a:solidFill>
                  <a:schemeClr val="tx1"/>
                </a:solidFill>
                <a:latin typeface="Calibri Light" charset="0"/>
                <a:ea typeface="Calibri Light" charset="0"/>
                <a:cs typeface="Calibri Light" charset="0"/>
              </a:rPr>
              <a:t>Overall Architecture</a:t>
            </a:r>
          </a:p>
          <a:p>
            <a:pPr>
              <a:buClr>
                <a:schemeClr val="bg1"/>
              </a:buClr>
            </a:pPr>
            <a:endParaRPr lang="en-US" sz="1800" dirty="0">
              <a:solidFill>
                <a:schemeClr val="tx1"/>
              </a:solidFill>
              <a:latin typeface="Calibri Light" charset="0"/>
              <a:ea typeface="Calibri Light" charset="0"/>
              <a:cs typeface="Calibri Light" charset="0"/>
            </a:endParaRPr>
          </a:p>
          <a:p>
            <a:pPr>
              <a:buClr>
                <a:schemeClr val="bg1"/>
              </a:buClr>
            </a:pPr>
            <a:r>
              <a:rPr lang="en-US" sz="1800" dirty="0">
                <a:solidFill>
                  <a:schemeClr val="tx1"/>
                </a:solidFill>
                <a:latin typeface="Calibri Light" charset="0"/>
                <a:ea typeface="Calibri Light" charset="0"/>
                <a:cs typeface="Calibri Light" charset="0"/>
              </a:rPr>
              <a:t>Security</a:t>
            </a:r>
          </a:p>
          <a:p>
            <a:pPr>
              <a:buClr>
                <a:schemeClr val="bg1"/>
              </a:buClr>
            </a:pPr>
            <a:endParaRPr lang="en-US" sz="1800" dirty="0">
              <a:solidFill>
                <a:schemeClr val="tx1"/>
              </a:solidFill>
              <a:latin typeface="Calibri Light" charset="0"/>
              <a:ea typeface="Calibri Light" charset="0"/>
              <a:cs typeface="Calibri Light" charset="0"/>
            </a:endParaRPr>
          </a:p>
          <a:p>
            <a:pPr>
              <a:buClr>
                <a:schemeClr val="bg1"/>
              </a:buClr>
            </a:pPr>
            <a:r>
              <a:rPr lang="en-US" sz="1800" dirty="0">
                <a:solidFill>
                  <a:schemeClr val="tx1"/>
                </a:solidFill>
                <a:latin typeface="Calibri Light" charset="0"/>
                <a:ea typeface="Calibri Light" charset="0"/>
                <a:cs typeface="Calibri Light" charset="0"/>
              </a:rPr>
              <a:t>Performance</a:t>
            </a:r>
          </a:p>
          <a:p>
            <a:pPr>
              <a:buClr>
                <a:schemeClr val="bg1"/>
              </a:buClr>
            </a:pPr>
            <a:endParaRPr lang="en-US" sz="1800" dirty="0">
              <a:solidFill>
                <a:schemeClr val="tx1"/>
              </a:solidFill>
              <a:latin typeface="Calibri Light" charset="0"/>
              <a:ea typeface="Calibri Light" charset="0"/>
              <a:cs typeface="Calibri Light" charset="0"/>
            </a:endParaRPr>
          </a:p>
          <a:p>
            <a:pPr>
              <a:buClr>
                <a:schemeClr val="bg1"/>
              </a:buClr>
            </a:pPr>
            <a:r>
              <a:rPr lang="en-US" sz="1800" dirty="0">
                <a:solidFill>
                  <a:schemeClr val="tx1"/>
                </a:solidFill>
                <a:latin typeface="Calibri Light" charset="0"/>
                <a:ea typeface="Calibri Light" charset="0"/>
                <a:cs typeface="Calibri Light" charset="0"/>
              </a:rPr>
              <a:t>Integrations</a:t>
            </a:r>
          </a:p>
          <a:p>
            <a:pPr>
              <a:buClr>
                <a:schemeClr val="bg1"/>
              </a:buClr>
            </a:pPr>
            <a:endParaRPr lang="en-US" sz="1800" dirty="0">
              <a:solidFill>
                <a:schemeClr val="tx1"/>
              </a:solidFill>
              <a:latin typeface="Calibri Light" charset="0"/>
              <a:ea typeface="Calibri Light" charset="0"/>
              <a:cs typeface="Calibri Light" charset="0"/>
            </a:endParaRPr>
          </a:p>
          <a:p>
            <a:pPr>
              <a:buClr>
                <a:schemeClr val="bg1"/>
              </a:buClr>
            </a:pPr>
            <a:r>
              <a:rPr lang="en-US" sz="1800" dirty="0">
                <a:solidFill>
                  <a:schemeClr val="tx1"/>
                </a:solidFill>
                <a:latin typeface="Calibri Light" charset="0"/>
                <a:ea typeface="Calibri Light" charset="0"/>
                <a:cs typeface="Calibri Light" charset="0"/>
              </a:rPr>
              <a:t>Backup and Recovery</a:t>
            </a:r>
          </a:p>
        </p:txBody>
      </p:sp>
      <p:sp>
        <p:nvSpPr>
          <p:cNvPr id="27" name="Rectangle 26"/>
          <p:cNvSpPr/>
          <p:nvPr/>
        </p:nvSpPr>
        <p:spPr>
          <a:xfrm>
            <a:off x="4572000" y="2186850"/>
            <a:ext cx="573605" cy="3139321"/>
          </a:xfrm>
          <a:prstGeom prst="rect">
            <a:avLst/>
          </a:prstGeom>
        </p:spPr>
        <p:txBody>
          <a:bodyPr wrap="square" anchor="b">
            <a:spAutoFit/>
          </a:bodyPr>
          <a:lstStyle/>
          <a:p>
            <a:pPr>
              <a:buClr>
                <a:schemeClr val="bg1"/>
              </a:buClr>
            </a:pPr>
            <a:r>
              <a:rPr lang="en-US" sz="1800" b="1" dirty="0">
                <a:solidFill>
                  <a:schemeClr val="tx1"/>
                </a:solidFill>
                <a:latin typeface="Calibri" charset="0"/>
                <a:ea typeface="Calibri" charset="0"/>
                <a:cs typeface="Calibri" charset="0"/>
              </a:rPr>
              <a:t>01</a:t>
            </a:r>
          </a:p>
          <a:p>
            <a:pPr>
              <a:buClr>
                <a:schemeClr val="bg1"/>
              </a:buClr>
            </a:pPr>
            <a:endParaRPr lang="en-US" sz="1800" b="1" dirty="0">
              <a:solidFill>
                <a:schemeClr val="tx1"/>
              </a:solidFill>
              <a:latin typeface="Calibri" charset="0"/>
              <a:ea typeface="Calibri" charset="0"/>
              <a:cs typeface="Calibri" charset="0"/>
            </a:endParaRPr>
          </a:p>
          <a:p>
            <a:pPr>
              <a:buClr>
                <a:schemeClr val="bg1"/>
              </a:buClr>
            </a:pPr>
            <a:r>
              <a:rPr lang="en-US" sz="1800" b="1" dirty="0">
                <a:solidFill>
                  <a:schemeClr val="tx1"/>
                </a:solidFill>
                <a:latin typeface="Calibri" charset="0"/>
                <a:ea typeface="Calibri" charset="0"/>
                <a:cs typeface="Calibri" charset="0"/>
              </a:rPr>
              <a:t>02</a:t>
            </a:r>
          </a:p>
          <a:p>
            <a:pPr>
              <a:buClr>
                <a:schemeClr val="bg1"/>
              </a:buClr>
            </a:pPr>
            <a:endParaRPr lang="en-US" sz="1800" b="1" dirty="0">
              <a:solidFill>
                <a:schemeClr val="tx1"/>
              </a:solidFill>
              <a:latin typeface="Calibri" charset="0"/>
              <a:ea typeface="Calibri" charset="0"/>
              <a:cs typeface="Calibri" charset="0"/>
            </a:endParaRPr>
          </a:p>
          <a:p>
            <a:pPr>
              <a:buClr>
                <a:schemeClr val="bg1"/>
              </a:buClr>
            </a:pPr>
            <a:r>
              <a:rPr lang="en-US" sz="1800" b="1" dirty="0">
                <a:solidFill>
                  <a:schemeClr val="tx1"/>
                </a:solidFill>
                <a:latin typeface="Calibri" charset="0"/>
                <a:ea typeface="Calibri" charset="0"/>
                <a:cs typeface="Calibri" charset="0"/>
              </a:rPr>
              <a:t>03</a:t>
            </a:r>
          </a:p>
          <a:p>
            <a:pPr>
              <a:buClr>
                <a:schemeClr val="bg1"/>
              </a:buClr>
            </a:pPr>
            <a:endParaRPr lang="en-US" sz="1800" b="1" dirty="0">
              <a:solidFill>
                <a:schemeClr val="tx1"/>
              </a:solidFill>
              <a:latin typeface="Calibri" charset="0"/>
              <a:ea typeface="Calibri" charset="0"/>
              <a:cs typeface="Calibri" charset="0"/>
            </a:endParaRPr>
          </a:p>
          <a:p>
            <a:pPr>
              <a:buClr>
                <a:schemeClr val="bg1"/>
              </a:buClr>
            </a:pPr>
            <a:r>
              <a:rPr lang="en-US" sz="1800" b="1" dirty="0">
                <a:solidFill>
                  <a:schemeClr val="tx1"/>
                </a:solidFill>
                <a:latin typeface="Calibri" charset="0"/>
                <a:ea typeface="Calibri" charset="0"/>
                <a:cs typeface="Calibri" charset="0"/>
              </a:rPr>
              <a:t>04</a:t>
            </a:r>
          </a:p>
          <a:p>
            <a:pPr>
              <a:buClr>
                <a:schemeClr val="bg1"/>
              </a:buClr>
            </a:pPr>
            <a:endParaRPr lang="en-US" sz="1800" b="1" dirty="0">
              <a:solidFill>
                <a:schemeClr val="tx1"/>
              </a:solidFill>
              <a:latin typeface="Calibri" charset="0"/>
              <a:ea typeface="Calibri" charset="0"/>
              <a:cs typeface="Calibri" charset="0"/>
            </a:endParaRPr>
          </a:p>
          <a:p>
            <a:pPr>
              <a:buClr>
                <a:schemeClr val="bg1"/>
              </a:buClr>
            </a:pPr>
            <a:r>
              <a:rPr lang="en-US" sz="1800" b="1" dirty="0">
                <a:solidFill>
                  <a:schemeClr val="tx1"/>
                </a:solidFill>
                <a:latin typeface="Calibri" charset="0"/>
                <a:ea typeface="Calibri" charset="0"/>
                <a:cs typeface="Calibri" charset="0"/>
              </a:rPr>
              <a:t>05</a:t>
            </a:r>
          </a:p>
          <a:p>
            <a:pPr>
              <a:buClr>
                <a:schemeClr val="bg1"/>
              </a:buClr>
            </a:pPr>
            <a:endParaRPr lang="en-US" sz="1800" b="1" dirty="0">
              <a:solidFill>
                <a:schemeClr val="tx1"/>
              </a:solidFill>
              <a:latin typeface="Calibri" charset="0"/>
              <a:ea typeface="Calibri" charset="0"/>
              <a:cs typeface="Calibri" charset="0"/>
            </a:endParaRPr>
          </a:p>
          <a:p>
            <a:pPr>
              <a:buClr>
                <a:schemeClr val="bg1"/>
              </a:buClr>
            </a:pPr>
            <a:r>
              <a:rPr lang="en-US" sz="1800" b="1" dirty="0">
                <a:solidFill>
                  <a:schemeClr val="tx1"/>
                </a:solidFill>
                <a:latin typeface="Calibri" charset="0"/>
                <a:ea typeface="Calibri" charset="0"/>
                <a:cs typeface="Calibri" charset="0"/>
              </a:rPr>
              <a:t>06</a:t>
            </a:r>
          </a:p>
        </p:txBody>
      </p:sp>
      <p:sp>
        <p:nvSpPr>
          <p:cNvPr id="28" name="TextBox 27"/>
          <p:cNvSpPr txBox="1"/>
          <p:nvPr/>
        </p:nvSpPr>
        <p:spPr>
          <a:xfrm>
            <a:off x="545544" y="4243983"/>
            <a:ext cx="3655616" cy="1200329"/>
          </a:xfrm>
          <a:prstGeom prst="rect">
            <a:avLst/>
          </a:prstGeom>
          <a:noFill/>
        </p:spPr>
        <p:txBody>
          <a:bodyPr wrap="square" rtlCol="0" anchor="b">
            <a:spAutoFit/>
          </a:bodyPr>
          <a:lstStyle/>
          <a:p>
            <a:endParaRPr lang="en-US" sz="1050" dirty="0">
              <a:latin typeface="Source Sans Pro" charset="0"/>
              <a:ea typeface="Source Sans Pro" charset="0"/>
              <a:cs typeface="Source Sans Pro" charset="0"/>
            </a:endParaRPr>
          </a:p>
          <a:p>
            <a:r>
              <a:rPr lang="en-US" sz="1350" dirty="0">
                <a:solidFill>
                  <a:schemeClr val="tx1"/>
                </a:solidFill>
                <a:latin typeface="Calibri Light" charset="0"/>
                <a:ea typeface="Calibri Light" charset="0"/>
                <a:cs typeface="Calibri Light" charset="0"/>
              </a:rPr>
              <a:t>OVERVIEW</a:t>
            </a:r>
          </a:p>
          <a:p>
            <a:endParaRPr lang="en-US" sz="450" dirty="0">
              <a:latin typeface="Source Sans Pro" charset="0"/>
              <a:ea typeface="Source Sans Pro" charset="0"/>
              <a:cs typeface="Source Sans Pro" charset="0"/>
            </a:endParaRPr>
          </a:p>
          <a:p>
            <a:endParaRPr lang="en-US" sz="300" dirty="0">
              <a:solidFill>
                <a:schemeClr val="accent2"/>
              </a:solidFill>
              <a:latin typeface="Source Sans Pro" charset="0"/>
              <a:ea typeface="Source Sans Pro" charset="0"/>
              <a:cs typeface="Source Sans Pro" charset="0"/>
            </a:endParaRPr>
          </a:p>
          <a:p>
            <a:r>
              <a:rPr lang="en-US" sz="4050" b="1" dirty="0">
                <a:solidFill>
                  <a:schemeClr val="accent4"/>
                </a:solidFill>
                <a:latin typeface="Raleway" charset="0"/>
                <a:ea typeface="Raleway" charset="0"/>
                <a:cs typeface="Raleway" charset="0"/>
              </a:rPr>
              <a:t>AGENDA </a:t>
            </a:r>
          </a:p>
        </p:txBody>
      </p:sp>
    </p:spTree>
    <p:extLst>
      <p:ext uri="{BB962C8B-B14F-4D97-AF65-F5344CB8AC3E}">
        <p14:creationId xmlns:p14="http://schemas.microsoft.com/office/powerpoint/2010/main" val="392520320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1833"/>
          <p:cNvSpPr/>
          <p:nvPr/>
        </p:nvSpPr>
        <p:spPr>
          <a:xfrm>
            <a:off x="0" y="857251"/>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sz="3200">
              <a:latin typeface="Raleway"/>
              <a:cs typeface="Raleway"/>
            </a:endParaRPr>
          </a:p>
        </p:txBody>
      </p:sp>
      <p:sp>
        <p:nvSpPr>
          <p:cNvPr id="6" name="Rectangle 5"/>
          <p:cNvSpPr/>
          <p:nvPr/>
        </p:nvSpPr>
        <p:spPr>
          <a:xfrm>
            <a:off x="961101" y="17769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a:solidFill>
                  <a:schemeClr val="bg1"/>
                </a:solidFill>
                <a:latin typeface="Raleway"/>
                <a:cs typeface="Raleway"/>
              </a:rPr>
              <a:t>Security</a:t>
            </a:r>
            <a:endParaRPr lang="en-US" sz="700" b="1" dirty="0">
              <a:solidFill>
                <a:schemeClr val="bg1"/>
              </a:solidFill>
              <a:latin typeface="Raleway"/>
              <a:cs typeface="Raleway"/>
            </a:endParaRPr>
          </a:p>
          <a:p>
            <a:pPr algn="ctr"/>
            <a:endParaRPr lang="en-US" dirty="0">
              <a:solidFill>
                <a:schemeClr val="bg1"/>
              </a:solidFill>
              <a:latin typeface="Raleway"/>
              <a:cs typeface="Raleway"/>
            </a:endParaRPr>
          </a:p>
        </p:txBody>
      </p:sp>
      <p:grpSp>
        <p:nvGrpSpPr>
          <p:cNvPr id="7" name="Group 6"/>
          <p:cNvGrpSpPr/>
          <p:nvPr/>
        </p:nvGrpSpPr>
        <p:grpSpPr>
          <a:xfrm>
            <a:off x="2557652" y="3679168"/>
            <a:ext cx="1122808" cy="1122808"/>
            <a:chOff x="2580299" y="2821918"/>
            <a:chExt cx="1122808" cy="1122808"/>
          </a:xfrm>
        </p:grpSpPr>
        <p:sp>
          <p:nvSpPr>
            <p:cNvPr id="25" name="Oval 24"/>
            <p:cNvSpPr>
              <a:spLocks noChangeAspect="1"/>
            </p:cNvSpPr>
            <p:nvPr/>
          </p:nvSpPr>
          <p:spPr>
            <a:xfrm>
              <a:off x="2580299" y="2821918"/>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4"/>
            <p:cNvSpPr>
              <a:spLocks noEditPoints="1"/>
            </p:cNvSpPr>
            <p:nvPr/>
          </p:nvSpPr>
          <p:spPr bwMode="auto">
            <a:xfrm>
              <a:off x="2946988" y="3194308"/>
              <a:ext cx="358898" cy="357836"/>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p:cNvGrpSpPr/>
          <p:nvPr/>
        </p:nvGrpSpPr>
        <p:grpSpPr>
          <a:xfrm>
            <a:off x="4009262" y="3679168"/>
            <a:ext cx="1122808" cy="1122808"/>
            <a:chOff x="4018477" y="2821918"/>
            <a:chExt cx="1122808" cy="1122808"/>
          </a:xfrm>
        </p:grpSpPr>
        <p:sp>
          <p:nvSpPr>
            <p:cNvPr id="26" name="Oval 25"/>
            <p:cNvSpPr>
              <a:spLocks noChangeAspect="1"/>
            </p:cNvSpPr>
            <p:nvPr/>
          </p:nvSpPr>
          <p:spPr>
            <a:xfrm>
              <a:off x="4018477" y="2821918"/>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29"/>
            <p:cNvSpPr>
              <a:spLocks noEditPoints="1"/>
            </p:cNvSpPr>
            <p:nvPr/>
          </p:nvSpPr>
          <p:spPr bwMode="auto">
            <a:xfrm>
              <a:off x="4395319" y="3194308"/>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p:cNvGrpSpPr/>
          <p:nvPr/>
        </p:nvGrpSpPr>
        <p:grpSpPr>
          <a:xfrm>
            <a:off x="5460872" y="3679168"/>
            <a:ext cx="1122808" cy="1122808"/>
            <a:chOff x="5468924" y="2821918"/>
            <a:chExt cx="1122808" cy="1122808"/>
          </a:xfrm>
        </p:grpSpPr>
        <p:sp>
          <p:nvSpPr>
            <p:cNvPr id="27" name="Oval 26"/>
            <p:cNvSpPr>
              <a:spLocks noChangeAspect="1"/>
            </p:cNvSpPr>
            <p:nvPr/>
          </p:nvSpPr>
          <p:spPr>
            <a:xfrm>
              <a:off x="5468924" y="2821918"/>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36"/>
            <p:cNvSpPr>
              <a:spLocks noEditPoints="1"/>
            </p:cNvSpPr>
            <p:nvPr/>
          </p:nvSpPr>
          <p:spPr bwMode="auto">
            <a:xfrm>
              <a:off x="5838646" y="3193247"/>
              <a:ext cx="357836" cy="359959"/>
            </a:xfrm>
            <a:custGeom>
              <a:avLst/>
              <a:gdLst>
                <a:gd name="T0" fmla="*/ 122 w 185"/>
                <a:gd name="T1" fmla="*/ 118 h 186"/>
                <a:gd name="T2" fmla="*/ 122 w 185"/>
                <a:gd name="T3" fmla="*/ 127 h 186"/>
                <a:gd name="T4" fmla="*/ 160 w 185"/>
                <a:gd name="T5" fmla="*/ 122 h 186"/>
                <a:gd name="T6" fmla="*/ 156 w 185"/>
                <a:gd name="T7" fmla="*/ 84 h 186"/>
                <a:gd name="T8" fmla="*/ 118 w 185"/>
                <a:gd name="T9" fmla="*/ 89 h 186"/>
                <a:gd name="T10" fmla="*/ 156 w 185"/>
                <a:gd name="T11" fmla="*/ 93 h 186"/>
                <a:gd name="T12" fmla="*/ 156 w 185"/>
                <a:gd name="T13" fmla="*/ 84 h 186"/>
                <a:gd name="T14" fmla="*/ 33 w 185"/>
                <a:gd name="T15" fmla="*/ 34 h 186"/>
                <a:gd name="T16" fmla="*/ 25 w 185"/>
                <a:gd name="T17" fmla="*/ 59 h 186"/>
                <a:gd name="T18" fmla="*/ 0 w 185"/>
                <a:gd name="T19" fmla="*/ 68 h 186"/>
                <a:gd name="T20" fmla="*/ 25 w 185"/>
                <a:gd name="T21" fmla="*/ 186 h 186"/>
                <a:gd name="T22" fmla="*/ 185 w 185"/>
                <a:gd name="T23" fmla="*/ 177 h 186"/>
                <a:gd name="T24" fmla="*/ 177 w 185"/>
                <a:gd name="T25" fmla="*/ 34 h 186"/>
                <a:gd name="T26" fmla="*/ 25 w 185"/>
                <a:gd name="T27" fmla="*/ 177 h 186"/>
                <a:gd name="T28" fmla="*/ 8 w 185"/>
                <a:gd name="T29" fmla="*/ 68 h 186"/>
                <a:gd name="T30" fmla="*/ 25 w 185"/>
                <a:gd name="T31" fmla="*/ 156 h 186"/>
                <a:gd name="T32" fmla="*/ 33 w 185"/>
                <a:gd name="T33" fmla="*/ 156 h 186"/>
                <a:gd name="T34" fmla="*/ 177 w 185"/>
                <a:gd name="T35" fmla="*/ 42 h 186"/>
                <a:gd name="T36" fmla="*/ 139 w 185"/>
                <a:gd name="T37" fmla="*/ 68 h 186"/>
                <a:gd name="T38" fmla="*/ 139 w 185"/>
                <a:gd name="T39" fmla="*/ 59 h 186"/>
                <a:gd name="T40" fmla="*/ 139 w 185"/>
                <a:gd name="T41" fmla="*/ 68 h 186"/>
                <a:gd name="T42" fmla="*/ 164 w 185"/>
                <a:gd name="T43" fmla="*/ 9 h 186"/>
                <a:gd name="T44" fmla="*/ 164 w 185"/>
                <a:gd name="T45" fmla="*/ 0 h 186"/>
                <a:gd name="T46" fmla="*/ 50 w 185"/>
                <a:gd name="T47" fmla="*/ 4 h 186"/>
                <a:gd name="T48" fmla="*/ 156 w 185"/>
                <a:gd name="T49" fmla="*/ 101 h 186"/>
                <a:gd name="T50" fmla="*/ 118 w 185"/>
                <a:gd name="T51" fmla="*/ 106 h 186"/>
                <a:gd name="T52" fmla="*/ 156 w 185"/>
                <a:gd name="T53" fmla="*/ 110 h 186"/>
                <a:gd name="T54" fmla="*/ 156 w 185"/>
                <a:gd name="T55" fmla="*/ 101 h 186"/>
                <a:gd name="T56" fmla="*/ 173 w 185"/>
                <a:gd name="T57" fmla="*/ 25 h 186"/>
                <a:gd name="T58" fmla="*/ 173 w 185"/>
                <a:gd name="T59" fmla="*/ 17 h 186"/>
                <a:gd name="T60" fmla="*/ 38 w 185"/>
                <a:gd name="T61" fmla="*/ 21 h 186"/>
                <a:gd name="T62" fmla="*/ 156 w 185"/>
                <a:gd name="T63" fmla="*/ 68 h 186"/>
                <a:gd name="T64" fmla="*/ 156 w 185"/>
                <a:gd name="T65" fmla="*/ 59 h 186"/>
                <a:gd name="T66" fmla="*/ 156 w 185"/>
                <a:gd name="T67" fmla="*/ 68 h 186"/>
                <a:gd name="T68" fmla="*/ 156 w 185"/>
                <a:gd name="T69" fmla="*/ 144 h 186"/>
                <a:gd name="T70" fmla="*/ 156 w 185"/>
                <a:gd name="T71" fmla="*/ 135 h 186"/>
                <a:gd name="T72" fmla="*/ 50 w 185"/>
                <a:gd name="T73" fmla="*/ 139 h 186"/>
                <a:gd name="T74" fmla="*/ 88 w 185"/>
                <a:gd name="T75" fmla="*/ 68 h 186"/>
                <a:gd name="T76" fmla="*/ 126 w 185"/>
                <a:gd name="T77" fmla="*/ 63 h 186"/>
                <a:gd name="T78" fmla="*/ 88 w 185"/>
                <a:gd name="T79" fmla="*/ 59 h 186"/>
                <a:gd name="T80" fmla="*/ 88 w 185"/>
                <a:gd name="T81" fmla="*/ 68 h 186"/>
                <a:gd name="T82" fmla="*/ 156 w 185"/>
                <a:gd name="T83" fmla="*/ 160 h 186"/>
                <a:gd name="T84" fmla="*/ 156 w 185"/>
                <a:gd name="T85" fmla="*/ 152 h 186"/>
                <a:gd name="T86" fmla="*/ 50 w 185"/>
                <a:gd name="T87" fmla="*/ 156 h 186"/>
                <a:gd name="T88" fmla="*/ 55 w 185"/>
                <a:gd name="T89" fmla="*/ 127 h 186"/>
                <a:gd name="T90" fmla="*/ 101 w 185"/>
                <a:gd name="T91" fmla="*/ 122 h 186"/>
                <a:gd name="T92" fmla="*/ 97 w 185"/>
                <a:gd name="T93" fmla="*/ 84 h 186"/>
                <a:gd name="T94" fmla="*/ 50 w 185"/>
                <a:gd name="T95" fmla="*/ 89 h 186"/>
                <a:gd name="T96" fmla="*/ 55 w 185"/>
                <a:gd name="T97" fmla="*/ 127 h 186"/>
                <a:gd name="T98" fmla="*/ 92 w 185"/>
                <a:gd name="T99" fmla="*/ 93 h 186"/>
                <a:gd name="T100" fmla="*/ 59 w 185"/>
                <a:gd name="T101" fmla="*/ 118 h 186"/>
                <a:gd name="T102" fmla="*/ 55 w 185"/>
                <a:gd name="T103" fmla="*/ 68 h 186"/>
                <a:gd name="T104" fmla="*/ 55 w 185"/>
                <a:gd name="T105" fmla="*/ 59 h 186"/>
                <a:gd name="T106" fmla="*/ 55 w 185"/>
                <a:gd name="T107" fmla="*/ 68 h 186"/>
                <a:gd name="T108" fmla="*/ 76 w 185"/>
                <a:gd name="T109" fmla="*/ 63 h 186"/>
                <a:gd name="T110" fmla="*/ 67 w 185"/>
                <a:gd name="T11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156" y="118"/>
                  </a:moveTo>
                  <a:cubicBezTo>
                    <a:pt x="122" y="118"/>
                    <a:pt x="122" y="118"/>
                    <a:pt x="122" y="118"/>
                  </a:cubicBezTo>
                  <a:cubicBezTo>
                    <a:pt x="120" y="118"/>
                    <a:pt x="118" y="120"/>
                    <a:pt x="118" y="122"/>
                  </a:cubicBezTo>
                  <a:cubicBezTo>
                    <a:pt x="118" y="125"/>
                    <a:pt x="120" y="127"/>
                    <a:pt x="122" y="127"/>
                  </a:cubicBezTo>
                  <a:cubicBezTo>
                    <a:pt x="156" y="127"/>
                    <a:pt x="156" y="127"/>
                    <a:pt x="156" y="127"/>
                  </a:cubicBezTo>
                  <a:cubicBezTo>
                    <a:pt x="158" y="127"/>
                    <a:pt x="160" y="125"/>
                    <a:pt x="160" y="122"/>
                  </a:cubicBezTo>
                  <a:cubicBezTo>
                    <a:pt x="160" y="120"/>
                    <a:pt x="158" y="118"/>
                    <a:pt x="156" y="118"/>
                  </a:cubicBezTo>
                  <a:close/>
                  <a:moveTo>
                    <a:pt x="156" y="84"/>
                  </a:moveTo>
                  <a:cubicBezTo>
                    <a:pt x="122" y="84"/>
                    <a:pt x="122" y="84"/>
                    <a:pt x="122" y="84"/>
                  </a:cubicBezTo>
                  <a:cubicBezTo>
                    <a:pt x="120" y="84"/>
                    <a:pt x="118" y="86"/>
                    <a:pt x="118" y="89"/>
                  </a:cubicBezTo>
                  <a:cubicBezTo>
                    <a:pt x="118" y="91"/>
                    <a:pt x="120" y="93"/>
                    <a:pt x="122" y="93"/>
                  </a:cubicBezTo>
                  <a:cubicBezTo>
                    <a:pt x="156" y="93"/>
                    <a:pt x="156" y="93"/>
                    <a:pt x="156" y="93"/>
                  </a:cubicBezTo>
                  <a:cubicBezTo>
                    <a:pt x="158" y="93"/>
                    <a:pt x="160" y="91"/>
                    <a:pt x="160" y="89"/>
                  </a:cubicBezTo>
                  <a:cubicBezTo>
                    <a:pt x="160" y="86"/>
                    <a:pt x="158" y="84"/>
                    <a:pt x="156" y="84"/>
                  </a:cubicBezTo>
                  <a:close/>
                  <a:moveTo>
                    <a:pt x="177" y="34"/>
                  </a:moveTo>
                  <a:cubicBezTo>
                    <a:pt x="33" y="34"/>
                    <a:pt x="33" y="34"/>
                    <a:pt x="33" y="34"/>
                  </a:cubicBezTo>
                  <a:cubicBezTo>
                    <a:pt x="29" y="34"/>
                    <a:pt x="25" y="38"/>
                    <a:pt x="25" y="42"/>
                  </a:cubicBezTo>
                  <a:cubicBezTo>
                    <a:pt x="25" y="59"/>
                    <a:pt x="25" y="59"/>
                    <a:pt x="25" y="59"/>
                  </a:cubicBezTo>
                  <a:cubicBezTo>
                    <a:pt x="8" y="59"/>
                    <a:pt x="8" y="59"/>
                    <a:pt x="8" y="59"/>
                  </a:cubicBezTo>
                  <a:cubicBezTo>
                    <a:pt x="3" y="59"/>
                    <a:pt x="0" y="63"/>
                    <a:pt x="0" y="68"/>
                  </a:cubicBezTo>
                  <a:cubicBezTo>
                    <a:pt x="0" y="160"/>
                    <a:pt x="0" y="160"/>
                    <a:pt x="0" y="160"/>
                  </a:cubicBezTo>
                  <a:cubicBezTo>
                    <a:pt x="0" y="174"/>
                    <a:pt x="11" y="186"/>
                    <a:pt x="25" y="186"/>
                  </a:cubicBezTo>
                  <a:cubicBezTo>
                    <a:pt x="177" y="186"/>
                    <a:pt x="177" y="186"/>
                    <a:pt x="177" y="186"/>
                  </a:cubicBezTo>
                  <a:cubicBezTo>
                    <a:pt x="182" y="186"/>
                    <a:pt x="185" y="182"/>
                    <a:pt x="185" y="177"/>
                  </a:cubicBezTo>
                  <a:cubicBezTo>
                    <a:pt x="185" y="42"/>
                    <a:pt x="185" y="42"/>
                    <a:pt x="185" y="42"/>
                  </a:cubicBezTo>
                  <a:cubicBezTo>
                    <a:pt x="185" y="38"/>
                    <a:pt x="182" y="34"/>
                    <a:pt x="177" y="34"/>
                  </a:cubicBezTo>
                  <a:close/>
                  <a:moveTo>
                    <a:pt x="177" y="177"/>
                  </a:moveTo>
                  <a:cubicBezTo>
                    <a:pt x="25" y="177"/>
                    <a:pt x="25" y="177"/>
                    <a:pt x="25" y="177"/>
                  </a:cubicBezTo>
                  <a:cubicBezTo>
                    <a:pt x="16" y="177"/>
                    <a:pt x="8" y="170"/>
                    <a:pt x="8" y="160"/>
                  </a:cubicBezTo>
                  <a:cubicBezTo>
                    <a:pt x="8" y="68"/>
                    <a:pt x="8" y="68"/>
                    <a:pt x="8" y="68"/>
                  </a:cubicBezTo>
                  <a:cubicBezTo>
                    <a:pt x="25" y="68"/>
                    <a:pt x="25" y="68"/>
                    <a:pt x="25" y="68"/>
                  </a:cubicBezTo>
                  <a:cubicBezTo>
                    <a:pt x="25" y="156"/>
                    <a:pt x="25" y="156"/>
                    <a:pt x="25" y="156"/>
                  </a:cubicBezTo>
                  <a:cubicBezTo>
                    <a:pt x="25" y="159"/>
                    <a:pt x="27" y="160"/>
                    <a:pt x="29" y="160"/>
                  </a:cubicBezTo>
                  <a:cubicBezTo>
                    <a:pt x="32" y="160"/>
                    <a:pt x="33" y="159"/>
                    <a:pt x="33" y="156"/>
                  </a:cubicBezTo>
                  <a:cubicBezTo>
                    <a:pt x="33" y="42"/>
                    <a:pt x="33" y="42"/>
                    <a:pt x="33" y="42"/>
                  </a:cubicBezTo>
                  <a:cubicBezTo>
                    <a:pt x="177" y="42"/>
                    <a:pt x="177" y="42"/>
                    <a:pt x="177" y="42"/>
                  </a:cubicBezTo>
                  <a:lnTo>
                    <a:pt x="177" y="177"/>
                  </a:lnTo>
                  <a:close/>
                  <a:moveTo>
                    <a:pt x="139" y="68"/>
                  </a:moveTo>
                  <a:cubicBezTo>
                    <a:pt x="141" y="68"/>
                    <a:pt x="143" y="66"/>
                    <a:pt x="143" y="63"/>
                  </a:cubicBezTo>
                  <a:cubicBezTo>
                    <a:pt x="143" y="61"/>
                    <a:pt x="141" y="59"/>
                    <a:pt x="139" y="59"/>
                  </a:cubicBezTo>
                  <a:cubicBezTo>
                    <a:pt x="137" y="59"/>
                    <a:pt x="135" y="61"/>
                    <a:pt x="135" y="63"/>
                  </a:cubicBezTo>
                  <a:cubicBezTo>
                    <a:pt x="135" y="66"/>
                    <a:pt x="137" y="68"/>
                    <a:pt x="139" y="68"/>
                  </a:cubicBezTo>
                  <a:close/>
                  <a:moveTo>
                    <a:pt x="55" y="9"/>
                  </a:moveTo>
                  <a:cubicBezTo>
                    <a:pt x="164" y="9"/>
                    <a:pt x="164" y="9"/>
                    <a:pt x="164" y="9"/>
                  </a:cubicBezTo>
                  <a:cubicBezTo>
                    <a:pt x="167" y="9"/>
                    <a:pt x="168" y="7"/>
                    <a:pt x="168" y="4"/>
                  </a:cubicBezTo>
                  <a:cubicBezTo>
                    <a:pt x="168" y="2"/>
                    <a:pt x="167" y="0"/>
                    <a:pt x="164" y="0"/>
                  </a:cubicBezTo>
                  <a:cubicBezTo>
                    <a:pt x="55" y="0"/>
                    <a:pt x="55" y="0"/>
                    <a:pt x="55" y="0"/>
                  </a:cubicBezTo>
                  <a:cubicBezTo>
                    <a:pt x="52" y="0"/>
                    <a:pt x="50" y="2"/>
                    <a:pt x="50" y="4"/>
                  </a:cubicBezTo>
                  <a:cubicBezTo>
                    <a:pt x="50" y="7"/>
                    <a:pt x="52" y="9"/>
                    <a:pt x="55" y="9"/>
                  </a:cubicBezTo>
                  <a:close/>
                  <a:moveTo>
                    <a:pt x="156" y="101"/>
                  </a:moveTo>
                  <a:cubicBezTo>
                    <a:pt x="122" y="101"/>
                    <a:pt x="122" y="101"/>
                    <a:pt x="122" y="101"/>
                  </a:cubicBezTo>
                  <a:cubicBezTo>
                    <a:pt x="120" y="101"/>
                    <a:pt x="118" y="103"/>
                    <a:pt x="118" y="106"/>
                  </a:cubicBezTo>
                  <a:cubicBezTo>
                    <a:pt x="118" y="108"/>
                    <a:pt x="120" y="110"/>
                    <a:pt x="122" y="110"/>
                  </a:cubicBezTo>
                  <a:cubicBezTo>
                    <a:pt x="156" y="110"/>
                    <a:pt x="156" y="110"/>
                    <a:pt x="156" y="110"/>
                  </a:cubicBezTo>
                  <a:cubicBezTo>
                    <a:pt x="158" y="110"/>
                    <a:pt x="160" y="108"/>
                    <a:pt x="160" y="106"/>
                  </a:cubicBezTo>
                  <a:cubicBezTo>
                    <a:pt x="160" y="103"/>
                    <a:pt x="158" y="101"/>
                    <a:pt x="156" y="101"/>
                  </a:cubicBezTo>
                  <a:close/>
                  <a:moveTo>
                    <a:pt x="42" y="25"/>
                  </a:moveTo>
                  <a:cubicBezTo>
                    <a:pt x="173" y="25"/>
                    <a:pt x="173" y="25"/>
                    <a:pt x="173" y="25"/>
                  </a:cubicBezTo>
                  <a:cubicBezTo>
                    <a:pt x="175" y="25"/>
                    <a:pt x="177" y="24"/>
                    <a:pt x="177" y="21"/>
                  </a:cubicBezTo>
                  <a:cubicBezTo>
                    <a:pt x="177" y="19"/>
                    <a:pt x="175" y="17"/>
                    <a:pt x="173" y="17"/>
                  </a:cubicBezTo>
                  <a:cubicBezTo>
                    <a:pt x="42" y="17"/>
                    <a:pt x="42" y="17"/>
                    <a:pt x="42" y="17"/>
                  </a:cubicBezTo>
                  <a:cubicBezTo>
                    <a:pt x="40" y="17"/>
                    <a:pt x="38" y="19"/>
                    <a:pt x="38" y="21"/>
                  </a:cubicBezTo>
                  <a:cubicBezTo>
                    <a:pt x="38" y="24"/>
                    <a:pt x="40" y="25"/>
                    <a:pt x="42" y="25"/>
                  </a:cubicBezTo>
                  <a:close/>
                  <a:moveTo>
                    <a:pt x="156" y="68"/>
                  </a:moveTo>
                  <a:cubicBezTo>
                    <a:pt x="158" y="68"/>
                    <a:pt x="160" y="66"/>
                    <a:pt x="160" y="63"/>
                  </a:cubicBezTo>
                  <a:cubicBezTo>
                    <a:pt x="160" y="61"/>
                    <a:pt x="158" y="59"/>
                    <a:pt x="156" y="59"/>
                  </a:cubicBezTo>
                  <a:cubicBezTo>
                    <a:pt x="153" y="59"/>
                    <a:pt x="152" y="61"/>
                    <a:pt x="152" y="63"/>
                  </a:cubicBezTo>
                  <a:cubicBezTo>
                    <a:pt x="152" y="66"/>
                    <a:pt x="153" y="68"/>
                    <a:pt x="156" y="68"/>
                  </a:cubicBezTo>
                  <a:close/>
                  <a:moveTo>
                    <a:pt x="55" y="144"/>
                  </a:moveTo>
                  <a:cubicBezTo>
                    <a:pt x="156" y="144"/>
                    <a:pt x="156" y="144"/>
                    <a:pt x="156" y="144"/>
                  </a:cubicBezTo>
                  <a:cubicBezTo>
                    <a:pt x="158" y="144"/>
                    <a:pt x="160" y="142"/>
                    <a:pt x="160" y="139"/>
                  </a:cubicBezTo>
                  <a:cubicBezTo>
                    <a:pt x="160" y="137"/>
                    <a:pt x="158" y="135"/>
                    <a:pt x="156" y="135"/>
                  </a:cubicBezTo>
                  <a:cubicBezTo>
                    <a:pt x="55" y="135"/>
                    <a:pt x="55" y="135"/>
                    <a:pt x="55" y="135"/>
                  </a:cubicBezTo>
                  <a:cubicBezTo>
                    <a:pt x="52" y="135"/>
                    <a:pt x="50" y="137"/>
                    <a:pt x="50" y="139"/>
                  </a:cubicBezTo>
                  <a:cubicBezTo>
                    <a:pt x="50" y="142"/>
                    <a:pt x="52" y="144"/>
                    <a:pt x="55" y="144"/>
                  </a:cubicBezTo>
                  <a:close/>
                  <a:moveTo>
                    <a:pt x="88" y="68"/>
                  </a:moveTo>
                  <a:cubicBezTo>
                    <a:pt x="122" y="68"/>
                    <a:pt x="122" y="68"/>
                    <a:pt x="122" y="68"/>
                  </a:cubicBezTo>
                  <a:cubicBezTo>
                    <a:pt x="124" y="68"/>
                    <a:pt x="126" y="66"/>
                    <a:pt x="126" y="63"/>
                  </a:cubicBezTo>
                  <a:cubicBezTo>
                    <a:pt x="126" y="61"/>
                    <a:pt x="124" y="59"/>
                    <a:pt x="122" y="59"/>
                  </a:cubicBezTo>
                  <a:cubicBezTo>
                    <a:pt x="88" y="59"/>
                    <a:pt x="88" y="59"/>
                    <a:pt x="88" y="59"/>
                  </a:cubicBezTo>
                  <a:cubicBezTo>
                    <a:pt x="86" y="59"/>
                    <a:pt x="84" y="61"/>
                    <a:pt x="84" y="63"/>
                  </a:cubicBezTo>
                  <a:cubicBezTo>
                    <a:pt x="84" y="66"/>
                    <a:pt x="86" y="68"/>
                    <a:pt x="88" y="68"/>
                  </a:cubicBezTo>
                  <a:close/>
                  <a:moveTo>
                    <a:pt x="55" y="160"/>
                  </a:moveTo>
                  <a:cubicBezTo>
                    <a:pt x="156" y="160"/>
                    <a:pt x="156" y="160"/>
                    <a:pt x="156" y="160"/>
                  </a:cubicBezTo>
                  <a:cubicBezTo>
                    <a:pt x="158" y="160"/>
                    <a:pt x="160" y="159"/>
                    <a:pt x="160" y="156"/>
                  </a:cubicBezTo>
                  <a:cubicBezTo>
                    <a:pt x="160" y="154"/>
                    <a:pt x="158" y="152"/>
                    <a:pt x="156" y="152"/>
                  </a:cubicBezTo>
                  <a:cubicBezTo>
                    <a:pt x="55" y="152"/>
                    <a:pt x="55" y="152"/>
                    <a:pt x="55" y="152"/>
                  </a:cubicBezTo>
                  <a:cubicBezTo>
                    <a:pt x="52" y="152"/>
                    <a:pt x="50" y="154"/>
                    <a:pt x="50" y="156"/>
                  </a:cubicBezTo>
                  <a:cubicBezTo>
                    <a:pt x="50" y="159"/>
                    <a:pt x="52" y="160"/>
                    <a:pt x="55" y="160"/>
                  </a:cubicBezTo>
                  <a:close/>
                  <a:moveTo>
                    <a:pt x="55" y="127"/>
                  </a:moveTo>
                  <a:cubicBezTo>
                    <a:pt x="97" y="127"/>
                    <a:pt x="97" y="127"/>
                    <a:pt x="97" y="127"/>
                  </a:cubicBezTo>
                  <a:cubicBezTo>
                    <a:pt x="99" y="127"/>
                    <a:pt x="101" y="125"/>
                    <a:pt x="101" y="122"/>
                  </a:cubicBezTo>
                  <a:cubicBezTo>
                    <a:pt x="101" y="89"/>
                    <a:pt x="101" y="89"/>
                    <a:pt x="101" y="89"/>
                  </a:cubicBezTo>
                  <a:cubicBezTo>
                    <a:pt x="101" y="86"/>
                    <a:pt x="99" y="84"/>
                    <a:pt x="97" y="84"/>
                  </a:cubicBezTo>
                  <a:cubicBezTo>
                    <a:pt x="55" y="84"/>
                    <a:pt x="55" y="84"/>
                    <a:pt x="55" y="84"/>
                  </a:cubicBezTo>
                  <a:cubicBezTo>
                    <a:pt x="52" y="84"/>
                    <a:pt x="50" y="86"/>
                    <a:pt x="50" y="89"/>
                  </a:cubicBezTo>
                  <a:cubicBezTo>
                    <a:pt x="50" y="122"/>
                    <a:pt x="50" y="122"/>
                    <a:pt x="50" y="122"/>
                  </a:cubicBezTo>
                  <a:cubicBezTo>
                    <a:pt x="50" y="125"/>
                    <a:pt x="52" y="127"/>
                    <a:pt x="55" y="127"/>
                  </a:cubicBezTo>
                  <a:close/>
                  <a:moveTo>
                    <a:pt x="59" y="93"/>
                  </a:moveTo>
                  <a:cubicBezTo>
                    <a:pt x="92" y="93"/>
                    <a:pt x="92" y="93"/>
                    <a:pt x="92" y="93"/>
                  </a:cubicBezTo>
                  <a:cubicBezTo>
                    <a:pt x="92" y="118"/>
                    <a:pt x="92" y="118"/>
                    <a:pt x="92" y="118"/>
                  </a:cubicBezTo>
                  <a:cubicBezTo>
                    <a:pt x="59" y="118"/>
                    <a:pt x="59" y="118"/>
                    <a:pt x="59" y="118"/>
                  </a:cubicBezTo>
                  <a:lnTo>
                    <a:pt x="59" y="93"/>
                  </a:lnTo>
                  <a:close/>
                  <a:moveTo>
                    <a:pt x="55" y="68"/>
                  </a:moveTo>
                  <a:cubicBezTo>
                    <a:pt x="57" y="68"/>
                    <a:pt x="59" y="66"/>
                    <a:pt x="59" y="63"/>
                  </a:cubicBezTo>
                  <a:cubicBezTo>
                    <a:pt x="59" y="61"/>
                    <a:pt x="57" y="59"/>
                    <a:pt x="55" y="59"/>
                  </a:cubicBezTo>
                  <a:cubicBezTo>
                    <a:pt x="52" y="59"/>
                    <a:pt x="50" y="61"/>
                    <a:pt x="50" y="63"/>
                  </a:cubicBezTo>
                  <a:cubicBezTo>
                    <a:pt x="50" y="66"/>
                    <a:pt x="52" y="68"/>
                    <a:pt x="55" y="68"/>
                  </a:cubicBezTo>
                  <a:close/>
                  <a:moveTo>
                    <a:pt x="71" y="68"/>
                  </a:moveTo>
                  <a:cubicBezTo>
                    <a:pt x="74" y="68"/>
                    <a:pt x="76" y="66"/>
                    <a:pt x="76" y="63"/>
                  </a:cubicBezTo>
                  <a:cubicBezTo>
                    <a:pt x="76" y="61"/>
                    <a:pt x="74" y="59"/>
                    <a:pt x="71" y="59"/>
                  </a:cubicBezTo>
                  <a:cubicBezTo>
                    <a:pt x="69" y="59"/>
                    <a:pt x="67" y="61"/>
                    <a:pt x="67" y="63"/>
                  </a:cubicBezTo>
                  <a:cubicBezTo>
                    <a:pt x="67" y="66"/>
                    <a:pt x="69" y="68"/>
                    <a:pt x="71"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p:cNvGrpSpPr/>
          <p:nvPr/>
        </p:nvGrpSpPr>
        <p:grpSpPr>
          <a:xfrm>
            <a:off x="6912482" y="3679168"/>
            <a:ext cx="1122808" cy="1122808"/>
            <a:chOff x="6912482" y="2821918"/>
            <a:chExt cx="1122808" cy="1122808"/>
          </a:xfrm>
        </p:grpSpPr>
        <p:sp>
          <p:nvSpPr>
            <p:cNvPr id="28" name="Oval 27"/>
            <p:cNvSpPr>
              <a:spLocks noChangeAspect="1"/>
            </p:cNvSpPr>
            <p:nvPr/>
          </p:nvSpPr>
          <p:spPr>
            <a:xfrm>
              <a:off x="6912482" y="2821918"/>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154"/>
            <p:cNvSpPr>
              <a:spLocks noEditPoints="1"/>
            </p:cNvSpPr>
            <p:nvPr/>
          </p:nvSpPr>
          <p:spPr bwMode="auto">
            <a:xfrm>
              <a:off x="7281673" y="3226694"/>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4" name="Group 3"/>
          <p:cNvGrpSpPr>
            <a:grpSpLocks noChangeAspect="1"/>
          </p:cNvGrpSpPr>
          <p:nvPr/>
        </p:nvGrpSpPr>
        <p:grpSpPr>
          <a:xfrm>
            <a:off x="1106042" y="3679168"/>
            <a:ext cx="1122808" cy="1122808"/>
            <a:chOff x="1029098" y="2719048"/>
            <a:chExt cx="1302622" cy="1302622"/>
          </a:xfrm>
        </p:grpSpPr>
        <p:sp>
          <p:nvSpPr>
            <p:cNvPr id="2" name="Oval 1"/>
            <p:cNvSpPr>
              <a:spLocks noChangeAspect="1"/>
            </p:cNvSpPr>
            <p:nvPr/>
          </p:nvSpPr>
          <p:spPr>
            <a:xfrm>
              <a:off x="1029098" y="2719048"/>
              <a:ext cx="1302622" cy="13026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00"/>
            <p:cNvSpPr>
              <a:spLocks noEditPoints="1"/>
            </p:cNvSpPr>
            <p:nvPr/>
          </p:nvSpPr>
          <p:spPr bwMode="auto">
            <a:xfrm>
              <a:off x="1425280" y="3125428"/>
              <a:ext cx="510258" cy="515788"/>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866702538"/>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F1940-60DF-403D-A3F8-6F58119C1415}"/>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36348A2-3DD5-4F96-949A-8CE3A714DE90}"/>
              </a:ext>
            </a:extLst>
          </p:cNvPr>
          <p:cNvSpPr>
            <a:spLocks noGrp="1"/>
          </p:cNvSpPr>
          <p:nvPr>
            <p:ph idx="1"/>
          </p:nvPr>
        </p:nvSpPr>
        <p:spPr/>
        <p:txBody>
          <a:bodyPr/>
          <a:lstStyle/>
          <a:p>
            <a:pPr>
              <a:buFont typeface="Arial" panose="020B0604020202020204" pitchFamily="34" charset="0"/>
              <a:buChar char="•"/>
            </a:pPr>
            <a:r>
              <a:rPr lang="en-US" dirty="0"/>
              <a:t>Security is a main priority for any customer, and we have an extensive security program as part of our Maximo SaaS delivery</a:t>
            </a:r>
          </a:p>
          <a:p>
            <a:pPr>
              <a:buFont typeface="Arial" panose="020B0604020202020204" pitchFamily="34" charset="0"/>
              <a:buChar char="•"/>
            </a:pPr>
            <a:r>
              <a:rPr lang="en-US" dirty="0"/>
              <a:t>Covers:</a:t>
            </a:r>
          </a:p>
          <a:p>
            <a:pPr lvl="1">
              <a:buFont typeface="Arial" panose="020B0604020202020204" pitchFamily="34" charset="0"/>
              <a:buChar char="•"/>
            </a:pPr>
            <a:r>
              <a:rPr lang="en-US" dirty="0"/>
              <a:t>Access by clients</a:t>
            </a:r>
          </a:p>
          <a:p>
            <a:pPr lvl="1">
              <a:buFont typeface="Arial" panose="020B0604020202020204" pitchFamily="34" charset="0"/>
              <a:buChar char="•"/>
            </a:pPr>
            <a:r>
              <a:rPr lang="en-US" dirty="0"/>
              <a:t>Data Center Security</a:t>
            </a:r>
          </a:p>
          <a:p>
            <a:pPr lvl="1">
              <a:buFont typeface="Arial" panose="020B0604020202020204" pitchFamily="34" charset="0"/>
              <a:buChar char="•"/>
            </a:pPr>
            <a:r>
              <a:rPr lang="en-US" dirty="0"/>
              <a:t>IBM Personnel</a:t>
            </a:r>
          </a:p>
          <a:p>
            <a:pPr lvl="1">
              <a:buFont typeface="Arial" panose="020B0604020202020204" pitchFamily="34" charset="0"/>
              <a:buChar char="•"/>
            </a:pPr>
            <a:r>
              <a:rPr lang="en-US" dirty="0"/>
              <a:t>Encryption</a:t>
            </a:r>
          </a:p>
          <a:p>
            <a:pPr lvl="1">
              <a:buFont typeface="Arial" panose="020B0604020202020204" pitchFamily="34" charset="0"/>
              <a:buChar char="•"/>
            </a:pPr>
            <a:r>
              <a:rPr lang="en-US" dirty="0"/>
              <a:t>Penetration and vulnerability testing</a:t>
            </a:r>
          </a:p>
          <a:p>
            <a:pPr lvl="1">
              <a:buFont typeface="Arial" panose="020B0604020202020204" pitchFamily="34" charset="0"/>
              <a:buChar char="•"/>
            </a:pPr>
            <a:r>
              <a:rPr lang="en-US" dirty="0"/>
              <a:t>Security certifications and compliance</a:t>
            </a:r>
          </a:p>
          <a:p>
            <a:pPr lvl="1">
              <a:buFont typeface="Arial" panose="020B0604020202020204" pitchFamily="34" charset="0"/>
              <a:buChar char="•"/>
            </a:pPr>
            <a:r>
              <a:rPr lang="en-US" dirty="0"/>
              <a:t>Media sanitization</a:t>
            </a: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18455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4686294" cy="4491038"/>
          </a:xfrm>
        </p:spPr>
        <p:txBody>
          <a:bodyPr/>
          <a:lstStyle/>
          <a:p>
            <a:r>
              <a:rPr lang="en-US" dirty="0"/>
              <a:t>Client Access</a:t>
            </a:r>
          </a:p>
          <a:p>
            <a:pPr>
              <a:buFont typeface="Arial" panose="020B0604020202020204" pitchFamily="34" charset="0"/>
              <a:buChar char="•"/>
            </a:pPr>
            <a:r>
              <a:rPr lang="en-US" dirty="0"/>
              <a:t>All CDS Maximo and TRIRIGA SaaS customers use HTTPS (SSL) encryption (256 bit) at the browser level to access IBM hosted applications. Connections are SHA-2 and TLS v1.2 compatible.</a:t>
            </a:r>
          </a:p>
          <a:p>
            <a:pPr>
              <a:buFont typeface="Arial" panose="020B0604020202020204" pitchFamily="34" charset="0"/>
              <a:buChar char="•"/>
            </a:pPr>
            <a:r>
              <a:rPr lang="en-US" dirty="0"/>
              <a:t>IBM obtains and implements externally facing SSL certificates from a trusted Certificate Authority (CA)</a:t>
            </a:r>
          </a:p>
          <a:p>
            <a:pPr>
              <a:buFont typeface="Arial" panose="020B0604020202020204" pitchFamily="34" charset="0"/>
              <a:buChar char="•"/>
            </a:pPr>
            <a:r>
              <a:rPr lang="en-US" dirty="0"/>
              <a:t>For Production and Non-production systems, no access is allowed to the operating system, files system or </a:t>
            </a:r>
            <a:r>
              <a:rPr lang="en-US" dirty="0" err="1"/>
              <a:t>websphere</a:t>
            </a:r>
            <a:r>
              <a:rPr lang="en-US" dirty="0"/>
              <a:t> console</a:t>
            </a:r>
          </a:p>
          <a:p>
            <a:pPr>
              <a:buFont typeface="Arial" panose="020B0604020202020204" pitchFamily="34" charset="0"/>
              <a:buChar char="•"/>
            </a:pPr>
            <a:r>
              <a:rPr lang="en-US" dirty="0"/>
              <a:t>Development Environments allow greater access via a secure portal</a:t>
            </a:r>
          </a:p>
          <a:p>
            <a:pPr>
              <a:buFont typeface="Arial" panose="020B0604020202020204" pitchFamily="34" charset="0"/>
              <a:buChar char="•"/>
            </a:pPr>
            <a:r>
              <a:rPr lang="en-US" dirty="0"/>
              <a:t>IBM Personnel (CDS) do not log into the application  </a:t>
            </a:r>
          </a:p>
        </p:txBody>
      </p:sp>
      <p:grpSp>
        <p:nvGrpSpPr>
          <p:cNvPr id="4" name="Group 3">
            <a:extLst>
              <a:ext uri="{FF2B5EF4-FFF2-40B4-BE49-F238E27FC236}">
                <a16:creationId xmlns:a16="http://schemas.microsoft.com/office/drawing/2014/main" id="{B7BCA371-A684-4585-8647-47277C6DE214}"/>
              </a:ext>
            </a:extLst>
          </p:cNvPr>
          <p:cNvGrpSpPr/>
          <p:nvPr/>
        </p:nvGrpSpPr>
        <p:grpSpPr>
          <a:xfrm>
            <a:off x="4953000" y="1749425"/>
            <a:ext cx="3657600" cy="3846911"/>
            <a:chOff x="3359767" y="856059"/>
            <a:chExt cx="3657600" cy="3846911"/>
          </a:xfrm>
        </p:grpSpPr>
        <p:sp>
          <p:nvSpPr>
            <p:cNvPr id="5" name="Rectangle 28">
              <a:extLst>
                <a:ext uri="{FF2B5EF4-FFF2-40B4-BE49-F238E27FC236}">
                  <a16:creationId xmlns:a16="http://schemas.microsoft.com/office/drawing/2014/main" id="{3EDAEB44-F993-4FC6-852A-FF836CFD7775}"/>
                </a:ext>
              </a:extLst>
            </p:cNvPr>
            <p:cNvSpPr>
              <a:spLocks noChangeArrowheads="1"/>
            </p:cNvSpPr>
            <p:nvPr/>
          </p:nvSpPr>
          <p:spPr bwMode="auto">
            <a:xfrm>
              <a:off x="3474067" y="856059"/>
              <a:ext cx="3543300" cy="3846911"/>
            </a:xfrm>
            <a:prstGeom prst="rect">
              <a:avLst/>
            </a:prstGeom>
            <a:gradFill rotWithShape="1">
              <a:gsLst>
                <a:gs pos="0">
                  <a:srgbClr val="FFFFFF"/>
                </a:gs>
                <a:gs pos="100000">
                  <a:srgbClr val="BEC4FD"/>
                </a:gs>
              </a:gsLst>
              <a:lin ang="5400000"/>
            </a:gradFill>
            <a:ln w="12700">
              <a:solidFill>
                <a:schemeClr val="tx1"/>
              </a:solidFill>
              <a:miter lim="800000"/>
              <a:headEnd/>
              <a:tailEnd/>
            </a:ln>
            <a:effectLst>
              <a:outerShdw dist="38100" dir="2700000" algn="tl" rotWithShape="0">
                <a:srgbClr val="808080">
                  <a:alpha val="42999"/>
                </a:srgbClr>
              </a:outerShdw>
            </a:effectLst>
          </p:spPr>
          <p:txBody>
            <a:bodyPr wrap="none" anchor="ctr"/>
            <a:lstStyle/>
            <a:p>
              <a:pPr>
                <a:defRPr/>
              </a:pPr>
              <a:endParaRPr lang="en-US" sz="1200" b="1" dirty="0">
                <a:ea typeface="MS PGothic" pitchFamily="34" charset="-128"/>
              </a:endParaRPr>
            </a:p>
            <a:p>
              <a:pPr>
                <a:spcBef>
                  <a:spcPct val="50000"/>
                </a:spcBef>
                <a:buFontTx/>
                <a:buChar char="•"/>
                <a:defRPr/>
              </a:pPr>
              <a:endParaRPr lang="en-US" sz="1200" b="1" dirty="0">
                <a:ea typeface="MS PGothic" pitchFamily="34" charset="-128"/>
              </a:endParaRPr>
            </a:p>
          </p:txBody>
        </p:sp>
        <p:sp>
          <p:nvSpPr>
            <p:cNvPr id="6" name="Line 14">
              <a:extLst>
                <a:ext uri="{FF2B5EF4-FFF2-40B4-BE49-F238E27FC236}">
                  <a16:creationId xmlns:a16="http://schemas.microsoft.com/office/drawing/2014/main" id="{D9FEA0E3-76F2-4D7D-A7CA-FD50F6B1D0E7}"/>
                </a:ext>
              </a:extLst>
            </p:cNvPr>
            <p:cNvSpPr>
              <a:spLocks noChangeShapeType="1"/>
            </p:cNvSpPr>
            <p:nvPr/>
          </p:nvSpPr>
          <p:spPr bwMode="auto">
            <a:xfrm flipV="1">
              <a:off x="5417169" y="873920"/>
              <a:ext cx="1191" cy="3181350"/>
            </a:xfrm>
            <a:prstGeom prst="line">
              <a:avLst/>
            </a:prstGeom>
            <a:noFill/>
            <a:ln w="38160">
              <a:solidFill>
                <a:srgbClr val="CCFF66"/>
              </a:solidFill>
              <a:round/>
              <a:headEnd/>
              <a:tailEnd/>
            </a:ln>
            <a:extLst>
              <a:ext uri="{909E8E84-426E-40DD-AFC4-6F175D3DCCD1}">
                <a14:hiddenFill xmlns:a14="http://schemas.microsoft.com/office/drawing/2010/main">
                  <a:noFill/>
                </a14:hiddenFill>
              </a:ext>
            </a:extLst>
          </p:spPr>
          <p:txBody>
            <a:bodyPr/>
            <a:lstStyle/>
            <a:p>
              <a:endParaRPr lang="en-US" sz="1053" dirty="0"/>
            </a:p>
          </p:txBody>
        </p:sp>
        <p:sp>
          <p:nvSpPr>
            <p:cNvPr id="7" name="Line 17">
              <a:extLst>
                <a:ext uri="{FF2B5EF4-FFF2-40B4-BE49-F238E27FC236}">
                  <a16:creationId xmlns:a16="http://schemas.microsoft.com/office/drawing/2014/main" id="{69B97779-D2EC-476A-B31A-15D8D13455DE}"/>
                </a:ext>
              </a:extLst>
            </p:cNvPr>
            <p:cNvSpPr>
              <a:spLocks noChangeShapeType="1"/>
            </p:cNvSpPr>
            <p:nvPr/>
          </p:nvSpPr>
          <p:spPr bwMode="auto">
            <a:xfrm flipV="1">
              <a:off x="5931517" y="940597"/>
              <a:ext cx="0" cy="3248025"/>
            </a:xfrm>
            <a:prstGeom prst="line">
              <a:avLst/>
            </a:prstGeom>
            <a:noFill/>
            <a:ln w="38227">
              <a:solidFill>
                <a:srgbClr val="FF0000"/>
              </a:solidFill>
              <a:round/>
              <a:headEnd/>
              <a:tailEnd/>
            </a:ln>
            <a:extLst>
              <a:ext uri="{909E8E84-426E-40DD-AFC4-6F175D3DCCD1}">
                <a14:hiddenFill xmlns:a14="http://schemas.microsoft.com/office/drawing/2010/main">
                  <a:noFill/>
                </a14:hiddenFill>
              </a:ext>
            </a:extLst>
          </p:spPr>
          <p:txBody>
            <a:bodyPr/>
            <a:lstStyle/>
            <a:p>
              <a:endParaRPr lang="en-US" sz="1053" dirty="0"/>
            </a:p>
          </p:txBody>
        </p:sp>
        <p:cxnSp>
          <p:nvCxnSpPr>
            <p:cNvPr id="8" name="AutoShape 18">
              <a:extLst>
                <a:ext uri="{FF2B5EF4-FFF2-40B4-BE49-F238E27FC236}">
                  <a16:creationId xmlns:a16="http://schemas.microsoft.com/office/drawing/2014/main" id="{66DA4817-0337-4E7E-B85C-0C4F51E640BE}"/>
                </a:ext>
              </a:extLst>
            </p:cNvPr>
            <p:cNvCxnSpPr>
              <a:cxnSpLocks noChangeShapeType="1"/>
            </p:cNvCxnSpPr>
            <p:nvPr/>
          </p:nvCxnSpPr>
          <p:spPr bwMode="auto">
            <a:xfrm>
              <a:off x="5105223" y="2500317"/>
              <a:ext cx="953691" cy="145256"/>
            </a:xfrm>
            <a:prstGeom prst="straightConnector1">
              <a:avLst/>
            </a:prstGeom>
            <a:noFill/>
            <a:ln w="19080">
              <a:solidFill>
                <a:srgbClr val="D18213"/>
              </a:solidFill>
              <a:round/>
              <a:headEnd type="triangle" w="med" len="med"/>
              <a:tailEnd type="triangle" w="med" len="med"/>
            </a:ln>
            <a:extLst>
              <a:ext uri="{909E8E84-426E-40DD-AFC4-6F175D3DCCD1}">
                <a14:hiddenFill xmlns:a14="http://schemas.microsoft.com/office/drawing/2010/main">
                  <a:noFill/>
                </a14:hiddenFill>
              </a:ext>
            </a:extLst>
          </p:spPr>
        </p:cxnSp>
        <p:sp>
          <p:nvSpPr>
            <p:cNvPr id="9" name="Text Box 19">
              <a:extLst>
                <a:ext uri="{FF2B5EF4-FFF2-40B4-BE49-F238E27FC236}">
                  <a16:creationId xmlns:a16="http://schemas.microsoft.com/office/drawing/2014/main" id="{AB4311FF-E838-4EEE-A0DA-F300587008ED}"/>
                </a:ext>
              </a:extLst>
            </p:cNvPr>
            <p:cNvSpPr txBox="1">
              <a:spLocks noChangeArrowheads="1"/>
            </p:cNvSpPr>
            <p:nvPr/>
          </p:nvSpPr>
          <p:spPr bwMode="auto">
            <a:xfrm>
              <a:off x="5874368" y="913217"/>
              <a:ext cx="1013222" cy="383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tabLst>
                  <a:tab pos="723900" algn="l"/>
                </a:tabLst>
                <a:defRPr>
                  <a:solidFill>
                    <a:schemeClr val="tx1"/>
                  </a:solidFill>
                  <a:latin typeface="Arial" charset="0"/>
                  <a:ea typeface="Arial" charset="0"/>
                  <a:cs typeface="Arial" charset="0"/>
                </a:defRPr>
              </a:lvl1pPr>
              <a:lvl2pPr marL="742950" indent="-285750" defTabSz="457200">
                <a:tabLst>
                  <a:tab pos="723900" algn="l"/>
                </a:tabLst>
                <a:defRPr>
                  <a:solidFill>
                    <a:schemeClr val="tx1"/>
                  </a:solidFill>
                  <a:latin typeface="Arial" charset="0"/>
                  <a:ea typeface="Arial" charset="0"/>
                  <a:cs typeface="Arial" charset="0"/>
                </a:defRPr>
              </a:lvl2pPr>
              <a:lvl3pPr marL="1143000" indent="-228600" defTabSz="457200">
                <a:tabLst>
                  <a:tab pos="723900" algn="l"/>
                </a:tabLst>
                <a:defRPr>
                  <a:solidFill>
                    <a:schemeClr val="tx1"/>
                  </a:solidFill>
                  <a:latin typeface="Arial" charset="0"/>
                  <a:ea typeface="Arial" charset="0"/>
                  <a:cs typeface="Arial" charset="0"/>
                </a:defRPr>
              </a:lvl3pPr>
              <a:lvl4pPr marL="1600200" indent="-228600" defTabSz="457200">
                <a:tabLst>
                  <a:tab pos="723900" algn="l"/>
                </a:tabLst>
                <a:defRPr>
                  <a:solidFill>
                    <a:schemeClr val="tx1"/>
                  </a:solidFill>
                  <a:latin typeface="Arial" charset="0"/>
                  <a:ea typeface="Arial" charset="0"/>
                  <a:cs typeface="Arial" charset="0"/>
                </a:defRPr>
              </a:lvl4pPr>
              <a:lvl5pPr marL="2057400" indent="-228600" defTabSz="457200">
                <a:tabLst>
                  <a:tab pos="723900" algn="l"/>
                </a:tabLst>
                <a:defRPr>
                  <a:solidFill>
                    <a:schemeClr val="tx1"/>
                  </a:solidFill>
                  <a:latin typeface="Arial" charset="0"/>
                  <a:ea typeface="Arial" charset="0"/>
                  <a:cs typeface="Arial" charset="0"/>
                </a:defRPr>
              </a:lvl5pPr>
              <a:lvl6pPr marL="25146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6pPr>
              <a:lvl7pPr marL="29718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7pPr>
              <a:lvl8pPr marL="34290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8pPr>
              <a:lvl9pPr marL="38862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9pPr>
            </a:lstStyle>
            <a:p>
              <a:pPr algn="ctr">
                <a:lnSpc>
                  <a:spcPct val="90000"/>
                </a:lnSpc>
                <a:buClr>
                  <a:srgbClr val="000000"/>
                </a:buClr>
                <a:buSzPct val="100000"/>
                <a:buFont typeface="Arial" charset="0"/>
                <a:buNone/>
              </a:pPr>
              <a:r>
                <a:rPr lang="en-GB" altLang="en-US" sz="1050" b="1" dirty="0">
                  <a:solidFill>
                    <a:srgbClr val="000000"/>
                  </a:solidFill>
                  <a:latin typeface="Calibri" charset="0"/>
                  <a:ea typeface="MS PGothic" charset="-128"/>
                </a:rPr>
                <a:t>IBM SmartCloud</a:t>
              </a:r>
            </a:p>
          </p:txBody>
        </p:sp>
        <p:sp>
          <p:nvSpPr>
            <p:cNvPr id="10" name="Freeform 22">
              <a:extLst>
                <a:ext uri="{FF2B5EF4-FFF2-40B4-BE49-F238E27FC236}">
                  <a16:creationId xmlns:a16="http://schemas.microsoft.com/office/drawing/2014/main" id="{7390A51E-D0D8-4A41-A51E-962820BEC88E}"/>
                </a:ext>
              </a:extLst>
            </p:cNvPr>
            <p:cNvSpPr>
              <a:spLocks noChangeArrowheads="1"/>
            </p:cNvSpPr>
            <p:nvPr/>
          </p:nvSpPr>
          <p:spPr bwMode="auto">
            <a:xfrm>
              <a:off x="5302870" y="873927"/>
              <a:ext cx="722710" cy="307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2969 w 21600"/>
                <a:gd name="T181" fmla="*/ 3244 h 21600"/>
                <a:gd name="T182" fmla="*/ 17109 w 21600"/>
                <a:gd name="T183" fmla="*/ 17331 h 2160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00" h="2160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Lst>
            </a:custGeom>
            <a:solidFill>
              <a:srgbClr val="7889FB"/>
            </a:solidFill>
            <a:ln w="9360">
              <a:solidFill>
                <a:srgbClr val="000000"/>
              </a:solidFill>
              <a:round/>
              <a:headEnd/>
              <a:tailEnd/>
            </a:ln>
          </p:spPr>
          <p:txBody>
            <a:bodyPr anchor="ctr"/>
            <a:lstStyle/>
            <a:p>
              <a:endParaRPr lang="en-US" sz="1053" dirty="0"/>
            </a:p>
          </p:txBody>
        </p:sp>
        <p:sp>
          <p:nvSpPr>
            <p:cNvPr id="11" name="Text Box 23">
              <a:extLst>
                <a:ext uri="{FF2B5EF4-FFF2-40B4-BE49-F238E27FC236}">
                  <a16:creationId xmlns:a16="http://schemas.microsoft.com/office/drawing/2014/main" id="{207C5169-1AA1-474D-9C91-5256C5EEDD5D}"/>
                </a:ext>
              </a:extLst>
            </p:cNvPr>
            <p:cNvSpPr txBox="1">
              <a:spLocks noChangeArrowheads="1"/>
            </p:cNvSpPr>
            <p:nvPr/>
          </p:nvSpPr>
          <p:spPr bwMode="auto">
            <a:xfrm>
              <a:off x="5344541" y="907258"/>
              <a:ext cx="632222" cy="219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tabLst>
                  <a:tab pos="723900" algn="l"/>
                </a:tabLst>
                <a:defRPr>
                  <a:solidFill>
                    <a:schemeClr val="tx1"/>
                  </a:solidFill>
                  <a:latin typeface="Arial" charset="0"/>
                  <a:ea typeface="Arial" charset="0"/>
                  <a:cs typeface="Arial" charset="0"/>
                </a:defRPr>
              </a:lvl1pPr>
              <a:lvl2pPr marL="742950" indent="-285750" defTabSz="457200">
                <a:tabLst>
                  <a:tab pos="723900" algn="l"/>
                </a:tabLst>
                <a:defRPr>
                  <a:solidFill>
                    <a:schemeClr val="tx1"/>
                  </a:solidFill>
                  <a:latin typeface="Arial" charset="0"/>
                  <a:ea typeface="Arial" charset="0"/>
                  <a:cs typeface="Arial" charset="0"/>
                </a:defRPr>
              </a:lvl2pPr>
              <a:lvl3pPr marL="1143000" indent="-228600" defTabSz="457200">
                <a:tabLst>
                  <a:tab pos="723900" algn="l"/>
                </a:tabLst>
                <a:defRPr>
                  <a:solidFill>
                    <a:schemeClr val="tx1"/>
                  </a:solidFill>
                  <a:latin typeface="Arial" charset="0"/>
                  <a:ea typeface="Arial" charset="0"/>
                  <a:cs typeface="Arial" charset="0"/>
                </a:defRPr>
              </a:lvl3pPr>
              <a:lvl4pPr marL="1600200" indent="-228600" defTabSz="457200">
                <a:tabLst>
                  <a:tab pos="723900" algn="l"/>
                </a:tabLst>
                <a:defRPr>
                  <a:solidFill>
                    <a:schemeClr val="tx1"/>
                  </a:solidFill>
                  <a:latin typeface="Arial" charset="0"/>
                  <a:ea typeface="Arial" charset="0"/>
                  <a:cs typeface="Arial" charset="0"/>
                </a:defRPr>
              </a:lvl4pPr>
              <a:lvl5pPr marL="2057400" indent="-228600" defTabSz="457200">
                <a:tabLst>
                  <a:tab pos="723900" algn="l"/>
                </a:tabLst>
                <a:defRPr>
                  <a:solidFill>
                    <a:schemeClr val="tx1"/>
                  </a:solidFill>
                  <a:latin typeface="Arial" charset="0"/>
                  <a:ea typeface="Arial" charset="0"/>
                  <a:cs typeface="Arial" charset="0"/>
                </a:defRPr>
              </a:lvl5pPr>
              <a:lvl6pPr marL="25146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6pPr>
              <a:lvl7pPr marL="29718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7pPr>
              <a:lvl8pPr marL="34290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8pPr>
              <a:lvl9pPr marL="38862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9pPr>
            </a:lstStyle>
            <a:p>
              <a:pPr algn="ctr">
                <a:lnSpc>
                  <a:spcPct val="92000"/>
                </a:lnSpc>
                <a:buClr>
                  <a:srgbClr val="000000"/>
                </a:buClr>
                <a:buSzPct val="100000"/>
                <a:buFont typeface="Arial" charset="0"/>
                <a:buNone/>
              </a:pPr>
              <a:r>
                <a:rPr lang="en-GB" altLang="en-US" sz="900" b="1" dirty="0">
                  <a:solidFill>
                    <a:srgbClr val="FFFFFF"/>
                  </a:solidFill>
                  <a:latin typeface="Calibri" charset="0"/>
                  <a:ea typeface="MS PGothic" charset="-128"/>
                </a:rPr>
                <a:t>Internet</a:t>
              </a:r>
            </a:p>
          </p:txBody>
        </p:sp>
        <p:cxnSp>
          <p:nvCxnSpPr>
            <p:cNvPr id="12" name="AutoShape 29">
              <a:extLst>
                <a:ext uri="{FF2B5EF4-FFF2-40B4-BE49-F238E27FC236}">
                  <a16:creationId xmlns:a16="http://schemas.microsoft.com/office/drawing/2014/main" id="{466556E1-5C0F-43B1-A350-7C1E98A211D3}"/>
                </a:ext>
              </a:extLst>
            </p:cNvPr>
            <p:cNvCxnSpPr>
              <a:cxnSpLocks noChangeShapeType="1"/>
            </p:cNvCxnSpPr>
            <p:nvPr/>
          </p:nvCxnSpPr>
          <p:spPr bwMode="auto">
            <a:xfrm flipV="1">
              <a:off x="4829000" y="2645571"/>
              <a:ext cx="1233488" cy="1614488"/>
            </a:xfrm>
            <a:prstGeom prst="straightConnector1">
              <a:avLst/>
            </a:prstGeom>
            <a:noFill/>
            <a:ln w="19080">
              <a:solidFill>
                <a:srgbClr val="D18213"/>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AutoShape 42">
              <a:extLst>
                <a:ext uri="{FF2B5EF4-FFF2-40B4-BE49-F238E27FC236}">
                  <a16:creationId xmlns:a16="http://schemas.microsoft.com/office/drawing/2014/main" id="{FECD1A9F-E6BC-4528-A044-B41CE6C06510}"/>
                </a:ext>
              </a:extLst>
            </p:cNvPr>
            <p:cNvCxnSpPr>
              <a:cxnSpLocks noChangeShapeType="1"/>
            </p:cNvCxnSpPr>
            <p:nvPr/>
          </p:nvCxnSpPr>
          <p:spPr bwMode="auto">
            <a:xfrm>
              <a:off x="4943305" y="1412083"/>
              <a:ext cx="1102519" cy="1229916"/>
            </a:xfrm>
            <a:prstGeom prst="straightConnector1">
              <a:avLst/>
            </a:prstGeom>
            <a:noFill/>
            <a:ln w="19080">
              <a:solidFill>
                <a:srgbClr val="D18213"/>
              </a:solidFill>
              <a:round/>
              <a:headEnd type="triangle" w="med" len="med"/>
              <a:tailEnd type="triangle" w="med" len="med"/>
            </a:ln>
            <a:extLst>
              <a:ext uri="{909E8E84-426E-40DD-AFC4-6F175D3DCCD1}">
                <a14:hiddenFill xmlns:a14="http://schemas.microsoft.com/office/drawing/2010/main">
                  <a:noFill/>
                </a14:hiddenFill>
              </a:ext>
            </a:extLst>
          </p:spPr>
        </p:cxnSp>
        <p:sp>
          <p:nvSpPr>
            <p:cNvPr id="14" name="Text Box 50">
              <a:extLst>
                <a:ext uri="{FF2B5EF4-FFF2-40B4-BE49-F238E27FC236}">
                  <a16:creationId xmlns:a16="http://schemas.microsoft.com/office/drawing/2014/main" id="{9753727C-E483-4F22-A76B-871C7F52976B}"/>
                </a:ext>
              </a:extLst>
            </p:cNvPr>
            <p:cNvSpPr txBox="1">
              <a:spLocks noChangeArrowheads="1"/>
            </p:cNvSpPr>
            <p:nvPr/>
          </p:nvSpPr>
          <p:spPr bwMode="auto">
            <a:xfrm>
              <a:off x="3359767" y="3674270"/>
              <a:ext cx="18288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altLang="en-US" sz="1050" b="1" dirty="0">
                  <a:solidFill>
                    <a:srgbClr val="000000"/>
                  </a:solidFill>
                  <a:latin typeface="Calibri" charset="0"/>
                  <a:ea typeface="MS PGothic" charset="-128"/>
                </a:rPr>
                <a:t>Administrator/Manager</a:t>
              </a:r>
            </a:p>
          </p:txBody>
        </p:sp>
        <p:sp>
          <p:nvSpPr>
            <p:cNvPr id="15" name="Text Box 51">
              <a:extLst>
                <a:ext uri="{FF2B5EF4-FFF2-40B4-BE49-F238E27FC236}">
                  <a16:creationId xmlns:a16="http://schemas.microsoft.com/office/drawing/2014/main" id="{EB8ED0E1-0018-4202-A727-36ACDE2B8BB2}"/>
                </a:ext>
              </a:extLst>
            </p:cNvPr>
            <p:cNvSpPr txBox="1">
              <a:spLocks noChangeArrowheads="1"/>
            </p:cNvSpPr>
            <p:nvPr/>
          </p:nvSpPr>
          <p:spPr bwMode="auto">
            <a:xfrm>
              <a:off x="5988667" y="2988476"/>
              <a:ext cx="102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altLang="en-US" sz="900" b="1" dirty="0">
                  <a:latin typeface="Calibri" charset="0"/>
                  <a:ea typeface="MS PGothic" charset="-128"/>
                </a:rPr>
                <a:t>Maximo - SaaS</a:t>
              </a:r>
            </a:p>
          </p:txBody>
        </p:sp>
        <p:sp>
          <p:nvSpPr>
            <p:cNvPr id="16" name="Text Box 20">
              <a:extLst>
                <a:ext uri="{FF2B5EF4-FFF2-40B4-BE49-F238E27FC236}">
                  <a16:creationId xmlns:a16="http://schemas.microsoft.com/office/drawing/2014/main" id="{95C2A64C-78A0-4D99-82D5-A7884863781F}"/>
                </a:ext>
              </a:extLst>
            </p:cNvPr>
            <p:cNvSpPr txBox="1">
              <a:spLocks noChangeArrowheads="1"/>
            </p:cNvSpPr>
            <p:nvPr/>
          </p:nvSpPr>
          <p:spPr bwMode="auto">
            <a:xfrm>
              <a:off x="3759817" y="931077"/>
              <a:ext cx="1314450" cy="237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tabLst>
                  <a:tab pos="723900" algn="l"/>
                </a:tabLst>
                <a:defRPr>
                  <a:solidFill>
                    <a:schemeClr val="tx1"/>
                  </a:solidFill>
                  <a:latin typeface="Arial" charset="0"/>
                  <a:ea typeface="Arial" charset="0"/>
                  <a:cs typeface="Arial" charset="0"/>
                </a:defRPr>
              </a:lvl1pPr>
              <a:lvl2pPr marL="742950" indent="-285750" defTabSz="457200">
                <a:tabLst>
                  <a:tab pos="723900" algn="l"/>
                </a:tabLst>
                <a:defRPr>
                  <a:solidFill>
                    <a:schemeClr val="tx1"/>
                  </a:solidFill>
                  <a:latin typeface="Arial" charset="0"/>
                  <a:ea typeface="Arial" charset="0"/>
                  <a:cs typeface="Arial" charset="0"/>
                </a:defRPr>
              </a:lvl2pPr>
              <a:lvl3pPr marL="1143000" indent="-228600" defTabSz="457200">
                <a:tabLst>
                  <a:tab pos="723900" algn="l"/>
                </a:tabLst>
                <a:defRPr>
                  <a:solidFill>
                    <a:schemeClr val="tx1"/>
                  </a:solidFill>
                  <a:latin typeface="Arial" charset="0"/>
                  <a:ea typeface="Arial" charset="0"/>
                  <a:cs typeface="Arial" charset="0"/>
                </a:defRPr>
              </a:lvl3pPr>
              <a:lvl4pPr marL="1600200" indent="-228600" defTabSz="457200">
                <a:tabLst>
                  <a:tab pos="723900" algn="l"/>
                </a:tabLst>
                <a:defRPr>
                  <a:solidFill>
                    <a:schemeClr val="tx1"/>
                  </a:solidFill>
                  <a:latin typeface="Arial" charset="0"/>
                  <a:ea typeface="Arial" charset="0"/>
                  <a:cs typeface="Arial" charset="0"/>
                </a:defRPr>
              </a:lvl4pPr>
              <a:lvl5pPr marL="2057400" indent="-228600" defTabSz="457200">
                <a:tabLst>
                  <a:tab pos="723900" algn="l"/>
                </a:tabLst>
                <a:defRPr>
                  <a:solidFill>
                    <a:schemeClr val="tx1"/>
                  </a:solidFill>
                  <a:latin typeface="Arial" charset="0"/>
                  <a:ea typeface="Arial" charset="0"/>
                  <a:cs typeface="Arial" charset="0"/>
                </a:defRPr>
              </a:lvl5pPr>
              <a:lvl6pPr marL="25146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6pPr>
              <a:lvl7pPr marL="29718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7pPr>
              <a:lvl8pPr marL="34290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8pPr>
              <a:lvl9pPr marL="3886200" indent="-228600" defTabSz="457200" fontAlgn="base">
                <a:spcBef>
                  <a:spcPct val="0"/>
                </a:spcBef>
                <a:spcAft>
                  <a:spcPct val="0"/>
                </a:spcAft>
                <a:tabLst>
                  <a:tab pos="723900" algn="l"/>
                </a:tabLst>
                <a:defRPr>
                  <a:solidFill>
                    <a:schemeClr val="tx1"/>
                  </a:solidFill>
                  <a:latin typeface="Arial" charset="0"/>
                  <a:ea typeface="Arial" charset="0"/>
                  <a:cs typeface="Arial" charset="0"/>
                </a:defRPr>
              </a:lvl9pPr>
            </a:lstStyle>
            <a:p>
              <a:pPr algn="ctr">
                <a:lnSpc>
                  <a:spcPct val="90000"/>
                </a:lnSpc>
                <a:buClr>
                  <a:srgbClr val="000000"/>
                </a:buClr>
                <a:buSzPct val="100000"/>
                <a:buFont typeface="Arial" charset="0"/>
                <a:buNone/>
              </a:pPr>
              <a:r>
                <a:rPr lang="en-GB" altLang="en-US" sz="1050" b="1" dirty="0">
                  <a:solidFill>
                    <a:srgbClr val="000000"/>
                  </a:solidFill>
                  <a:latin typeface="Calibri" charset="0"/>
                  <a:ea typeface="MS PGothic" charset="-128"/>
                </a:rPr>
                <a:t>Self Service Users</a:t>
              </a:r>
            </a:p>
          </p:txBody>
        </p:sp>
        <p:pic>
          <p:nvPicPr>
            <p:cNvPr id="17" name="Picture 31" descr="MCj04339440000[1]">
              <a:extLst>
                <a:ext uri="{FF2B5EF4-FFF2-40B4-BE49-F238E27FC236}">
                  <a16:creationId xmlns:a16="http://schemas.microsoft.com/office/drawing/2014/main" id="{FB5BEA84-C31B-419E-BD9C-91D2D33723D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1217" y="4052896"/>
              <a:ext cx="457200" cy="47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72" descr="C:\Documents and Settings\Administrator\Local Settings\Temporary Internet Files\Content.IE5\1X7SZIUT\MCj04339410000[1].png">
              <a:extLst>
                <a:ext uri="{FF2B5EF4-FFF2-40B4-BE49-F238E27FC236}">
                  <a16:creationId xmlns:a16="http://schemas.microsoft.com/office/drawing/2014/main" id="{476F68F2-8F62-4610-9409-6236878A59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368" y="1102523"/>
              <a:ext cx="488156" cy="4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2" descr="C:\Documents and Settings\Administrator\Local Settings\Temporary Internet Files\Content.IE5\1X7SZIUT\MCj04339410000[1].png">
              <a:extLst>
                <a:ext uri="{FF2B5EF4-FFF2-40B4-BE49-F238E27FC236}">
                  <a16:creationId xmlns:a16="http://schemas.microsoft.com/office/drawing/2014/main" id="{934C9E53-CD26-4B96-BB05-159F3AB945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8368" y="2302673"/>
              <a:ext cx="488156" cy="49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50">
              <a:extLst>
                <a:ext uri="{FF2B5EF4-FFF2-40B4-BE49-F238E27FC236}">
                  <a16:creationId xmlns:a16="http://schemas.microsoft.com/office/drawing/2014/main" id="{D090B798-01D2-4CE4-AA41-1682B4EEA17D}"/>
                </a:ext>
              </a:extLst>
            </p:cNvPr>
            <p:cNvSpPr txBox="1">
              <a:spLocks noChangeArrowheads="1"/>
            </p:cNvSpPr>
            <p:nvPr/>
          </p:nvSpPr>
          <p:spPr bwMode="auto">
            <a:xfrm>
              <a:off x="3466924" y="2817020"/>
              <a:ext cx="1550194" cy="7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8" tIns="34289" rIns="68578" bIns="34289">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ts val="75"/>
                </a:spcBef>
              </a:pPr>
              <a:r>
                <a:rPr lang="en-US" altLang="en-US" sz="900" b="1" dirty="0">
                  <a:latin typeface="Calibri" charset="0"/>
                  <a:ea typeface="MS PGothic" charset="-128"/>
                </a:rPr>
                <a:t>Role-based IT Staff:</a:t>
              </a:r>
            </a:p>
            <a:p>
              <a:pPr>
                <a:spcBef>
                  <a:spcPts val="75"/>
                </a:spcBef>
                <a:buFontTx/>
                <a:buChar char="•"/>
              </a:pPr>
              <a:r>
                <a:rPr lang="en-US" altLang="en-US" sz="825" dirty="0">
                  <a:latin typeface="Calibri" charset="0"/>
                  <a:ea typeface="MS PGothic" charset="-128"/>
                </a:rPr>
                <a:t>Supervisors</a:t>
              </a:r>
            </a:p>
            <a:p>
              <a:pPr>
                <a:spcBef>
                  <a:spcPts val="75"/>
                </a:spcBef>
                <a:buFontTx/>
                <a:buChar char="•"/>
              </a:pPr>
              <a:r>
                <a:rPr lang="en-US" altLang="en-US" sz="825" dirty="0">
                  <a:latin typeface="Calibri" charset="0"/>
                  <a:ea typeface="MS PGothic" charset="-128"/>
                </a:rPr>
                <a:t>Planners/Schedulers</a:t>
              </a:r>
            </a:p>
            <a:p>
              <a:pPr>
                <a:spcBef>
                  <a:spcPts val="75"/>
                </a:spcBef>
                <a:buFontTx/>
                <a:buChar char="•"/>
              </a:pPr>
              <a:r>
                <a:rPr lang="en-US" altLang="en-US" sz="825" dirty="0">
                  <a:latin typeface="Calibri" charset="0"/>
                  <a:ea typeface="MS PGothic" charset="-128"/>
                </a:rPr>
                <a:t>Technicians</a:t>
              </a:r>
            </a:p>
            <a:p>
              <a:pPr>
                <a:spcBef>
                  <a:spcPts val="75"/>
                </a:spcBef>
                <a:buFontTx/>
                <a:buChar char="•"/>
              </a:pPr>
              <a:r>
                <a:rPr lang="en-US" altLang="en-US" sz="825" dirty="0">
                  <a:latin typeface="Calibri" charset="0"/>
                  <a:ea typeface="MS PGothic" charset="-128"/>
                </a:rPr>
                <a:t>Purchase/Inventory </a:t>
              </a:r>
            </a:p>
          </p:txBody>
        </p:sp>
        <p:pic>
          <p:nvPicPr>
            <p:cNvPr id="21" name="Picture 47">
              <a:extLst>
                <a:ext uri="{FF2B5EF4-FFF2-40B4-BE49-F238E27FC236}">
                  <a16:creationId xmlns:a16="http://schemas.microsoft.com/office/drawing/2014/main" id="{EDA4C34C-B4A0-4D33-ABE6-0D5BAF4E5E86}"/>
                </a:ext>
              </a:extLst>
            </p:cNvPr>
            <p:cNvPicPr>
              <a:picLocks noChangeAspect="1" noChangeArrowheads="1"/>
            </p:cNvPicPr>
            <p:nvPr/>
          </p:nvPicPr>
          <p:blipFill>
            <a:blip r:embed="rId4"/>
            <a:srcRect/>
            <a:stretch>
              <a:fillRect/>
            </a:stretch>
          </p:blipFill>
          <p:spPr bwMode="auto">
            <a:xfrm>
              <a:off x="4217018" y="2245527"/>
              <a:ext cx="888206" cy="508397"/>
            </a:xfrm>
            <a:prstGeom prst="rect">
              <a:avLst/>
            </a:prstGeom>
            <a:noFill/>
            <a:ln w="12700">
              <a:solidFill>
                <a:srgbClr val="CC0000"/>
              </a:solidFill>
              <a:miter lim="800000"/>
              <a:headEnd/>
              <a:tailEnd/>
            </a:ln>
            <a:effectLst>
              <a:outerShdw blurRad="63500" dist="107763" dir="2700000" algn="ctr" rotWithShape="0">
                <a:srgbClr val="CCCCFF">
                  <a:alpha val="50000"/>
                </a:srgbClr>
              </a:outerShdw>
            </a:effectLst>
          </p:spPr>
        </p:pic>
        <p:pic>
          <p:nvPicPr>
            <p:cNvPr id="22" name="Picture 42">
              <a:extLst>
                <a:ext uri="{FF2B5EF4-FFF2-40B4-BE49-F238E27FC236}">
                  <a16:creationId xmlns:a16="http://schemas.microsoft.com/office/drawing/2014/main" id="{9EF8CBBF-388E-4531-8D5D-545D7785D9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02723" y="1159676"/>
              <a:ext cx="834629" cy="529829"/>
            </a:xfrm>
            <a:prstGeom prst="rect">
              <a:avLst/>
            </a:prstGeom>
            <a:solidFill>
              <a:srgbClr val="EF4111"/>
            </a:solidFill>
            <a:ln w="12700">
              <a:solidFill>
                <a:srgbClr val="EF4111"/>
              </a:solidFill>
              <a:miter lim="800000"/>
              <a:headEnd/>
              <a:tailEnd/>
            </a:ln>
            <a:effectLst>
              <a:outerShdw blurRad="63500" dist="38099" dir="2700000" algn="ctr" rotWithShape="0">
                <a:schemeClr val="bg2">
                  <a:alpha val="74997"/>
                </a:schemeClr>
              </a:outerShdw>
            </a:effectLst>
          </p:spPr>
        </p:pic>
        <p:pic>
          <p:nvPicPr>
            <p:cNvPr id="23" name="Picture 43">
              <a:extLst>
                <a:ext uri="{FF2B5EF4-FFF2-40B4-BE49-F238E27FC236}">
                  <a16:creationId xmlns:a16="http://schemas.microsoft.com/office/drawing/2014/main" id="{128413D8-7060-4A90-8F9E-7761DCE61E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5574" y="3987412"/>
              <a:ext cx="783431" cy="544115"/>
            </a:xfrm>
            <a:prstGeom prst="rect">
              <a:avLst/>
            </a:prstGeom>
            <a:solidFill>
              <a:srgbClr val="EF4111"/>
            </a:solidFill>
            <a:ln w="9525">
              <a:solidFill>
                <a:schemeClr val="tx1"/>
              </a:solidFill>
              <a:miter lim="800000"/>
              <a:headEnd/>
              <a:tailEnd/>
            </a:ln>
          </p:spPr>
        </p:pic>
        <p:sp>
          <p:nvSpPr>
            <p:cNvPr id="24" name="Text Box 51">
              <a:extLst>
                <a:ext uri="{FF2B5EF4-FFF2-40B4-BE49-F238E27FC236}">
                  <a16:creationId xmlns:a16="http://schemas.microsoft.com/office/drawing/2014/main" id="{B937A8EB-6F74-4D87-B56F-637B69C8E0E9}"/>
                </a:ext>
              </a:extLst>
            </p:cNvPr>
            <p:cNvSpPr txBox="1">
              <a:spLocks noChangeArrowheads="1"/>
            </p:cNvSpPr>
            <p:nvPr/>
          </p:nvSpPr>
          <p:spPr bwMode="auto">
            <a:xfrm>
              <a:off x="5588617" y="4188622"/>
              <a:ext cx="10287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lgn="ctr"/>
              <a:r>
                <a:rPr lang="en-US" altLang="en-US" sz="900" b="1" dirty="0">
                  <a:latin typeface="Calibri" charset="0"/>
                  <a:ea typeface="MS PGothic" charset="-128"/>
                </a:rPr>
                <a:t>Firewall</a:t>
              </a:r>
            </a:p>
          </p:txBody>
        </p:sp>
        <p:sp>
          <p:nvSpPr>
            <p:cNvPr id="25" name="Text Box 51">
              <a:extLst>
                <a:ext uri="{FF2B5EF4-FFF2-40B4-BE49-F238E27FC236}">
                  <a16:creationId xmlns:a16="http://schemas.microsoft.com/office/drawing/2014/main" id="{096A9B8C-E743-4727-99CF-578B76260A20}"/>
                </a:ext>
              </a:extLst>
            </p:cNvPr>
            <p:cNvSpPr txBox="1">
              <a:spLocks noChangeArrowheads="1"/>
            </p:cNvSpPr>
            <p:nvPr/>
          </p:nvSpPr>
          <p:spPr bwMode="auto">
            <a:xfrm>
              <a:off x="3816967" y="1959776"/>
              <a:ext cx="114300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r>
                <a:rPr lang="en-GB" altLang="en-US" sz="1050" b="1" dirty="0">
                  <a:solidFill>
                    <a:srgbClr val="000000"/>
                  </a:solidFill>
                  <a:latin typeface="Calibri" charset="0"/>
                  <a:ea typeface="MS PGothic" charset="-128"/>
                </a:rPr>
                <a:t>End Users</a:t>
              </a:r>
              <a:endParaRPr lang="en-US" altLang="en-US" sz="1050" b="1" dirty="0">
                <a:solidFill>
                  <a:srgbClr val="000000"/>
                </a:solidFill>
                <a:latin typeface="Calibri" charset="0"/>
                <a:ea typeface="MS PGothic" charset="-128"/>
              </a:endParaRPr>
            </a:p>
          </p:txBody>
        </p:sp>
        <p:sp>
          <p:nvSpPr>
            <p:cNvPr id="26" name="Rectangle 29">
              <a:extLst>
                <a:ext uri="{FF2B5EF4-FFF2-40B4-BE49-F238E27FC236}">
                  <a16:creationId xmlns:a16="http://schemas.microsoft.com/office/drawing/2014/main" id="{F7F9F0D2-C1CF-436E-AABC-DBE076FE09EB}"/>
                </a:ext>
              </a:extLst>
            </p:cNvPr>
            <p:cNvSpPr>
              <a:spLocks noChangeArrowheads="1"/>
            </p:cNvSpPr>
            <p:nvPr/>
          </p:nvSpPr>
          <p:spPr bwMode="auto">
            <a:xfrm>
              <a:off x="5131424" y="1906199"/>
              <a:ext cx="968535"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74625" indent="-174625">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fontAlgn="base">
                <a:spcBef>
                  <a:spcPct val="0"/>
                </a:spcBef>
                <a:spcAft>
                  <a:spcPct val="0"/>
                </a:spcAft>
                <a:defRPr>
                  <a:solidFill>
                    <a:schemeClr val="tx1"/>
                  </a:solidFill>
                  <a:latin typeface="Arial" charset="0"/>
                  <a:ea typeface="Arial" charset="0"/>
                  <a:cs typeface="Arial" charset="0"/>
                </a:defRPr>
              </a:lvl6pPr>
              <a:lvl7pPr marL="2971800" indent="-228600" fontAlgn="base">
                <a:spcBef>
                  <a:spcPct val="0"/>
                </a:spcBef>
                <a:spcAft>
                  <a:spcPct val="0"/>
                </a:spcAft>
                <a:defRPr>
                  <a:solidFill>
                    <a:schemeClr val="tx1"/>
                  </a:solidFill>
                  <a:latin typeface="Arial" charset="0"/>
                  <a:ea typeface="Arial" charset="0"/>
                  <a:cs typeface="Arial" charset="0"/>
                </a:defRPr>
              </a:lvl7pPr>
              <a:lvl8pPr marL="3429000" indent="-228600" fontAlgn="base">
                <a:spcBef>
                  <a:spcPct val="0"/>
                </a:spcBef>
                <a:spcAft>
                  <a:spcPct val="0"/>
                </a:spcAft>
                <a:defRPr>
                  <a:solidFill>
                    <a:schemeClr val="tx1"/>
                  </a:solidFill>
                  <a:latin typeface="Arial" charset="0"/>
                  <a:ea typeface="Arial" charset="0"/>
                  <a:cs typeface="Arial" charset="0"/>
                </a:defRPr>
              </a:lvl8pPr>
              <a:lvl9pPr marL="3886200" indent="-228600" fontAlgn="base">
                <a:spcBef>
                  <a:spcPct val="0"/>
                </a:spcBef>
                <a:spcAft>
                  <a:spcPct val="0"/>
                </a:spcAft>
                <a:defRPr>
                  <a:solidFill>
                    <a:schemeClr val="tx1"/>
                  </a:solidFill>
                  <a:latin typeface="Arial" charset="0"/>
                  <a:ea typeface="Arial" charset="0"/>
                  <a:cs typeface="Arial" charset="0"/>
                </a:defRPr>
              </a:lvl9pPr>
            </a:lstStyle>
            <a:p>
              <a:pPr>
                <a:spcBef>
                  <a:spcPct val="50000"/>
                </a:spcBef>
              </a:pPr>
              <a:r>
                <a:rPr lang="en-US" altLang="en-US" sz="1050" dirty="0">
                  <a:latin typeface="Calibri" charset="0"/>
                  <a:ea typeface="MS PGothic" charset="-128"/>
                </a:rPr>
                <a:t>HTTPS Session</a:t>
              </a:r>
            </a:p>
          </p:txBody>
        </p:sp>
        <p:pic>
          <p:nvPicPr>
            <p:cNvPr id="27" name="Picture 5">
              <a:extLst>
                <a:ext uri="{FF2B5EF4-FFF2-40B4-BE49-F238E27FC236}">
                  <a16:creationId xmlns:a16="http://schemas.microsoft.com/office/drawing/2014/main" id="{FF46BC67-525C-4C85-BF6C-631A9CDDAE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45817" y="2245520"/>
              <a:ext cx="914400" cy="742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494964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dirty="0"/>
              <a:t>Data Center (IBM Cloud) Security</a:t>
            </a:r>
          </a:p>
          <a:p>
            <a:pPr>
              <a:buFont typeface="Arial" panose="020B0604020202020204" pitchFamily="34" charset="0"/>
              <a:buChar char="•"/>
            </a:pPr>
            <a:r>
              <a:rPr lang="en-US" dirty="0"/>
              <a:t>All data centers have 24 x 7 onsite security</a:t>
            </a:r>
          </a:p>
          <a:p>
            <a:pPr>
              <a:buFont typeface="Arial" panose="020B0604020202020204" pitchFamily="34" charset="0"/>
              <a:buChar char="•"/>
            </a:pPr>
            <a:r>
              <a:rPr lang="en-US" dirty="0"/>
              <a:t>Only authorized IBM Personnel are granted access</a:t>
            </a:r>
          </a:p>
          <a:p>
            <a:pPr>
              <a:buFont typeface="Arial" panose="020B0604020202020204" pitchFamily="34" charset="0"/>
              <a:buChar char="•"/>
            </a:pPr>
            <a:r>
              <a:rPr lang="en-US" dirty="0"/>
              <a:t>IBM Cloud holds ISO-27001 certification and can provide SOC 1, 2 and 3 reports to customers</a:t>
            </a:r>
          </a:p>
          <a:p>
            <a:pPr>
              <a:buFont typeface="Arial" panose="020B0604020202020204" pitchFamily="34" charset="0"/>
              <a:buChar char="•"/>
            </a:pPr>
            <a:r>
              <a:rPr lang="en-US" dirty="0"/>
              <a:t>Other IBM Cloud certifications include ISO-27017, 27018, MTCS Level 2 as well as PCI and HIPAA compliance</a:t>
            </a:r>
          </a:p>
          <a:p>
            <a:pPr>
              <a:buFont typeface="Arial" panose="020B0604020202020204" pitchFamily="34" charset="0"/>
              <a:buChar char="•"/>
            </a:pPr>
            <a:r>
              <a:rPr lang="en-US" dirty="0"/>
              <a:t>IBM Cloud data centers are not Tier certified, but are built to Uptime Tier 3 specifications</a:t>
            </a:r>
          </a:p>
          <a:p>
            <a:pPr>
              <a:buFont typeface="Arial" panose="020B0604020202020204" pitchFamily="34" charset="0"/>
              <a:buChar char="•"/>
            </a:pPr>
            <a:r>
              <a:rPr lang="en-US" dirty="0"/>
              <a:t>On site customer visits to IBM Cloud data centers are not allowed</a:t>
            </a:r>
          </a:p>
          <a:p>
            <a:endParaRPr lang="en-US" dirty="0"/>
          </a:p>
          <a:p>
            <a:r>
              <a:rPr lang="en-US" dirty="0"/>
              <a:t>Below are two video tours of IBM SoftLayer Data Centers that describe our general layout and architecture. Please note IBM acquired SoftLayer in 2013 and it is now referred to as "IBM Cloud"</a:t>
            </a:r>
          </a:p>
          <a:p>
            <a:r>
              <a:rPr lang="en-US" dirty="0">
                <a:hlinkClick r:id="rId2"/>
              </a:rPr>
              <a:t>https://www.youtube.com/watch?v=U1ROjNxTcqQ</a:t>
            </a:r>
            <a:endParaRPr lang="en-US" dirty="0"/>
          </a:p>
          <a:p>
            <a:r>
              <a:rPr lang="en-US" dirty="0">
                <a:hlinkClick r:id="rId3"/>
              </a:rPr>
              <a:t>https://www.youtube.com/watch?v=-sk-zjRfXSk</a:t>
            </a:r>
            <a:endParaRPr lang="en-US" dirty="0"/>
          </a:p>
          <a:p>
            <a:pPr>
              <a:buFont typeface="Arial" panose="020B0604020202020204" pitchFamily="34" charset="0"/>
              <a:buChar char="•"/>
            </a:pPr>
            <a:br>
              <a:rPr lang="en-US" dirty="0"/>
            </a:br>
            <a:endParaRPr lang="en-US" dirty="0"/>
          </a:p>
        </p:txBody>
      </p:sp>
    </p:spTree>
    <p:extLst>
      <p:ext uri="{BB962C8B-B14F-4D97-AF65-F5344CB8AC3E}">
        <p14:creationId xmlns:p14="http://schemas.microsoft.com/office/powerpoint/2010/main" val="10797878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dirty="0"/>
              <a:t>IBM Personnel</a:t>
            </a:r>
          </a:p>
          <a:p>
            <a:pPr>
              <a:buFont typeface="Arial" panose="020B0604020202020204" pitchFamily="34" charset="0"/>
              <a:buChar char="•"/>
            </a:pPr>
            <a:r>
              <a:rPr lang="en-US" dirty="0"/>
              <a:t>All IBM Employees undergo security and background checks as part of their onboarding </a:t>
            </a:r>
          </a:p>
          <a:p>
            <a:pPr>
              <a:buFont typeface="Arial" panose="020B0604020202020204" pitchFamily="34" charset="0"/>
              <a:buChar char="•"/>
            </a:pPr>
            <a:r>
              <a:rPr lang="en-US" dirty="0"/>
              <a:t>Annual training includes Privacy, </a:t>
            </a:r>
            <a:r>
              <a:rPr lang="en-US" dirty="0" err="1"/>
              <a:t>CyberSecurity</a:t>
            </a:r>
            <a:r>
              <a:rPr lang="en-US" dirty="0"/>
              <a:t>, GDPR, Business Conduct Guidelines among other courses related to security</a:t>
            </a:r>
          </a:p>
          <a:p>
            <a:pPr>
              <a:buFont typeface="Arial" panose="020B0604020202020204" pitchFamily="34" charset="0"/>
              <a:buChar char="•"/>
            </a:pPr>
            <a:r>
              <a:rPr lang="en-US" dirty="0"/>
              <a:t>Only IBM Personnel from the CDS team have access to the Maximo SaaS servers</a:t>
            </a:r>
          </a:p>
          <a:p>
            <a:pPr lvl="1">
              <a:buFont typeface="Arial" panose="020B0604020202020204" pitchFamily="34" charset="0"/>
              <a:buChar char="•"/>
            </a:pPr>
            <a:r>
              <a:rPr lang="en-US" dirty="0"/>
              <a:t>Least Privileged access principles are followed</a:t>
            </a:r>
          </a:p>
          <a:p>
            <a:pPr lvl="1">
              <a:buFont typeface="Arial" panose="020B0604020202020204" pitchFamily="34" charset="0"/>
              <a:buChar char="•"/>
            </a:pPr>
            <a:r>
              <a:rPr lang="en-US" dirty="0"/>
              <a:t>Separation of duties are maintained and reviewed</a:t>
            </a:r>
          </a:p>
          <a:p>
            <a:pPr lvl="1">
              <a:buFont typeface="Arial" panose="020B0604020202020204" pitchFamily="34" charset="0"/>
              <a:buChar char="•"/>
            </a:pPr>
            <a:r>
              <a:rPr lang="en-US" dirty="0"/>
              <a:t>Frequent User Access reviews are conducted</a:t>
            </a:r>
          </a:p>
          <a:p>
            <a:pPr lvl="1">
              <a:buFont typeface="Arial" panose="020B0604020202020204" pitchFamily="34" charset="0"/>
              <a:buChar char="•"/>
            </a:pPr>
            <a:r>
              <a:rPr lang="en-US" dirty="0"/>
              <a:t>Privileged access workstations are required to connect to IBM Cloud</a:t>
            </a:r>
          </a:p>
          <a:p>
            <a:pPr lvl="1">
              <a:buFont typeface="Arial" panose="020B0604020202020204" pitchFamily="34" charset="0"/>
              <a:buChar char="•"/>
            </a:pPr>
            <a:r>
              <a:rPr lang="en-US" altLang="en-US" dirty="0">
                <a:latin typeface="Arial" panose="020B0604020202020204" pitchFamily="34" charset="0"/>
                <a:cs typeface="Arial" panose="020B0604020202020204" pitchFamily="34" charset="0"/>
              </a:rPr>
              <a:t>IBM CDS personnel who are granted O/S or console level access to Maximo SaaS servers require unique </a:t>
            </a:r>
            <a:r>
              <a:rPr lang="en-US" altLang="en-US" dirty="0">
                <a:solidFill>
                  <a:schemeClr val="tx1"/>
                </a:solidFill>
                <a:latin typeface="Arial" panose="020B0604020202020204" pitchFamily="34" charset="0"/>
                <a:cs typeface="Arial" panose="020B0604020202020204" pitchFamily="34" charset="0"/>
              </a:rPr>
              <a:t>2048-bit </a:t>
            </a:r>
            <a:r>
              <a:rPr lang="en-US" altLang="en-US" dirty="0" err="1">
                <a:solidFill>
                  <a:schemeClr val="tx1"/>
                </a:solidFill>
                <a:latin typeface="Arial" panose="020B0604020202020204" pitchFamily="34" charset="0"/>
                <a:cs typeface="Arial" panose="020B0604020202020204" pitchFamily="34" charset="0"/>
              </a:rPr>
              <a:t>ssh</a:t>
            </a:r>
            <a:r>
              <a:rPr lang="en-US" altLang="en-US" dirty="0">
                <a:solidFill>
                  <a:schemeClr val="tx1"/>
                </a:solidFill>
                <a:latin typeface="Arial" panose="020B0604020202020204" pitchFamily="34" charset="0"/>
                <a:cs typeface="Arial" panose="020B0604020202020204" pitchFamily="34" charset="0"/>
              </a:rPr>
              <a:t> keys in order to connect to the </a:t>
            </a:r>
            <a:r>
              <a:rPr lang="en-US" altLang="en-US" dirty="0">
                <a:latin typeface="Arial" panose="020B0604020202020204" pitchFamily="34" charset="0"/>
                <a:cs typeface="Arial" panose="020B0604020202020204" pitchFamily="34" charset="0"/>
              </a:rPr>
              <a:t>IBM Cloud VPN. These are issued and managed by the CDS Environment Operations Manager.</a:t>
            </a:r>
            <a:endParaRPr lang="en-US" altLang="en-US" sz="4000" dirty="0">
              <a:solidFill>
                <a:schemeClr val="tx1"/>
              </a:solidFill>
              <a:latin typeface="Arial" panose="020B0604020202020204" pitchFamily="34" charset="0"/>
            </a:endParaRPr>
          </a:p>
          <a:p>
            <a:pPr lvl="1">
              <a:buFont typeface="Arial" panose="020B0604020202020204" pitchFamily="34" charset="0"/>
              <a:buChar char="•"/>
            </a:pPr>
            <a:br>
              <a:rPr lang="en-US" dirty="0"/>
            </a:br>
            <a:endParaRPr lang="en-US" dirty="0"/>
          </a:p>
        </p:txBody>
      </p:sp>
    </p:spTree>
    <p:extLst>
      <p:ext uri="{BB962C8B-B14F-4D97-AF65-F5344CB8AC3E}">
        <p14:creationId xmlns:p14="http://schemas.microsoft.com/office/powerpoint/2010/main" val="386949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dirty="0"/>
              <a:t>Encryption</a:t>
            </a:r>
          </a:p>
          <a:p>
            <a:pPr>
              <a:buFont typeface="Arial" panose="020B0604020202020204" pitchFamily="34" charset="0"/>
              <a:buChar char="•"/>
            </a:pPr>
            <a:r>
              <a:rPr lang="en-US" dirty="0"/>
              <a:t>Data is encrypted at several stages in the Maximo SaaS Flex offering</a:t>
            </a:r>
          </a:p>
          <a:p>
            <a:pPr>
              <a:buFont typeface="Arial" panose="020B0604020202020204" pitchFamily="34" charset="0"/>
              <a:buChar char="•"/>
            </a:pPr>
            <a:r>
              <a:rPr lang="en-US" dirty="0"/>
              <a:t>All CDS Maximo SaaS customers use HTTPS (SSL) encryption (256 bit) at the browser level to access IBM hosted applications</a:t>
            </a:r>
          </a:p>
          <a:p>
            <a:pPr>
              <a:buFont typeface="Arial" panose="020B0604020202020204" pitchFamily="34" charset="0"/>
              <a:buChar char="•"/>
            </a:pPr>
            <a:r>
              <a:rPr lang="en-US" dirty="0"/>
              <a:t>Add Data is encrypted at rest for DB2 customers (For customers using Oracle, the Oracle Security Module needs to be purchased)</a:t>
            </a:r>
          </a:p>
          <a:p>
            <a:pPr>
              <a:buFont typeface="Arial" panose="020B0604020202020204" pitchFamily="34" charset="0"/>
              <a:buChar char="•"/>
            </a:pPr>
            <a:r>
              <a:rPr lang="en-US" dirty="0"/>
              <a:t>All backups are AES-256 encrypted and can only be restored to servers with the appropriate encryption key</a:t>
            </a:r>
          </a:p>
        </p:txBody>
      </p:sp>
    </p:spTree>
    <p:extLst>
      <p:ext uri="{BB962C8B-B14F-4D97-AF65-F5344CB8AC3E}">
        <p14:creationId xmlns:p14="http://schemas.microsoft.com/office/powerpoint/2010/main" val="3240366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dirty="0"/>
              <a:t>Penetration and vulnerability testing</a:t>
            </a:r>
          </a:p>
          <a:p>
            <a:pPr marL="285750" lvl="0" indent="-285750" defTabSz="914400">
              <a:spcBef>
                <a:spcPct val="0"/>
              </a:spcBef>
              <a:buClrTx/>
              <a:buSzTx/>
              <a:buFont typeface="Arial" panose="020B0604020202020204" pitchFamily="34" charset="0"/>
              <a:buChar char="•"/>
            </a:pPr>
            <a:r>
              <a:rPr lang="en-US" altLang="en-US" dirty="0">
                <a:solidFill>
                  <a:schemeClr val="tx1"/>
                </a:solidFill>
                <a:latin typeface="Arial" panose="020B0604020202020204" pitchFamily="34" charset="0"/>
              </a:rPr>
              <a:t>IBM employs a third party that conducts penetration testing on Maximo SaaS annually. An executive summary report can be provided to customers upon request. A signed non-disclosure agreement (NDA) with IBM must be in place in order to share this report.</a:t>
            </a:r>
          </a:p>
          <a:p>
            <a:pPr marL="285750" lvl="0" indent="-285750" defTabSz="914400">
              <a:spcBef>
                <a:spcPct val="0"/>
              </a:spcBef>
              <a:buClrTx/>
              <a:buSzTx/>
              <a:buFont typeface="Arial" panose="020B0604020202020204" pitchFamily="34" charset="0"/>
              <a:buChar char="•"/>
            </a:pPr>
            <a:r>
              <a:rPr lang="en-US" altLang="en-US" dirty="0">
                <a:solidFill>
                  <a:schemeClr val="tx1"/>
                </a:solidFill>
                <a:latin typeface="Arial" panose="020B0604020202020204" pitchFamily="34" charset="0"/>
              </a:rPr>
              <a:t>IBM performs vulnerability scanning and subsequent remediation in all Maximo SaaS environments on a quarterly basis per IBM corporate security guidelines.</a:t>
            </a:r>
          </a:p>
          <a:p>
            <a:pPr marL="285750" lvl="0" indent="-285750" defTabSz="914400">
              <a:spcBef>
                <a:spcPct val="0"/>
              </a:spcBef>
              <a:buClrTx/>
              <a:buSzTx/>
              <a:buFont typeface="Arial" panose="020B0604020202020204" pitchFamily="34" charset="0"/>
              <a:buChar char="•"/>
            </a:pPr>
            <a:r>
              <a:rPr lang="en-US" altLang="en-US" dirty="0">
                <a:solidFill>
                  <a:schemeClr val="tx1"/>
                </a:solidFill>
                <a:latin typeface="Arial" panose="020B0604020202020204" pitchFamily="34" charset="0"/>
              </a:rPr>
              <a:t>Vulnerabilities are assigned individual vulnerability ratings and exploitation categories (High, Medium or Low). These ratings are used to determine an IBM mandated time requirement to remediate and resolve the vulnerability.</a:t>
            </a:r>
          </a:p>
          <a:p>
            <a:pPr marL="285750" lvl="0" indent="-285750" defTabSz="914400">
              <a:spcBef>
                <a:spcPct val="0"/>
              </a:spcBef>
              <a:buClrTx/>
              <a:buSzTx/>
              <a:buFont typeface="Arial" panose="020B0604020202020204" pitchFamily="34" charset="0"/>
              <a:buChar char="•"/>
            </a:pPr>
            <a:r>
              <a:rPr lang="en-US" altLang="en-US" dirty="0">
                <a:solidFill>
                  <a:schemeClr val="tx1"/>
                </a:solidFill>
                <a:latin typeface="Arial" panose="020B0604020202020204" pitchFamily="34" charset="0"/>
              </a:rPr>
              <a:t>Vulnerability scanning results and logs are considered IBM Confidential Information and are not disclosed to customers or prospects.</a:t>
            </a:r>
          </a:p>
          <a:p>
            <a:pPr marL="285750" lvl="0" indent="-285750" defTabSz="914400">
              <a:spcBef>
                <a:spcPct val="0"/>
              </a:spcBef>
              <a:buClrTx/>
              <a:buSzTx/>
              <a:buFont typeface="Arial" panose="020B0604020202020204" pitchFamily="34" charset="0"/>
              <a:buChar char="•"/>
            </a:pPr>
            <a:r>
              <a:rPr lang="en-US" altLang="en-US" dirty="0">
                <a:solidFill>
                  <a:schemeClr val="tx1"/>
                </a:solidFill>
                <a:latin typeface="Arial" panose="020B0604020202020204" pitchFamily="34" charset="0"/>
              </a:rPr>
              <a:t>Customers are not allowed to perform external penetration or vulnerability testing in any IBM Maximo environment per IBM corporate security policy</a:t>
            </a:r>
          </a:p>
          <a:p>
            <a:pPr marL="285750" lvl="0" indent="-285750" defTabSz="914400">
              <a:spcBef>
                <a:spcPct val="0"/>
              </a:spcBef>
              <a:buClrTx/>
              <a:buSzTx/>
              <a:buFont typeface="Arial" panose="020B0604020202020204" pitchFamily="34" charset="0"/>
              <a:buChar char="•"/>
            </a:pPr>
            <a:r>
              <a:rPr lang="en-US" altLang="en-US" dirty="0">
                <a:solidFill>
                  <a:schemeClr val="tx1"/>
                </a:solidFill>
                <a:latin typeface="Arial" panose="020B0604020202020204" pitchFamily="34" charset="0"/>
              </a:rPr>
              <a:t>Results of the testing and remediation efforts are part of our annual audit for the SIO 27001 Certification</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577765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dirty="0"/>
              <a:t>Security certifications and compliance</a:t>
            </a:r>
          </a:p>
          <a:p>
            <a:pPr>
              <a:buFont typeface="Arial" panose="020B0604020202020204" pitchFamily="34" charset="0"/>
              <a:buChar char="•"/>
            </a:pPr>
            <a:r>
              <a:rPr lang="en-US" dirty="0"/>
              <a:t>IBM Maximo SaaS environments are ISO-27001, 27017 and 27018 certified. These certificates are publicly available and can be viewed / downloaded via the links below.</a:t>
            </a:r>
            <a:br>
              <a:rPr lang="en-US" dirty="0"/>
            </a:br>
            <a:br>
              <a:rPr lang="en-US" dirty="0"/>
            </a:br>
            <a:r>
              <a:rPr lang="en-US" dirty="0"/>
              <a:t>ISO-27001:</a:t>
            </a:r>
            <a:br>
              <a:rPr lang="en-US" dirty="0"/>
            </a:br>
            <a:r>
              <a:rPr lang="en-US" dirty="0">
                <a:hlinkClick r:id="rId2"/>
              </a:rPr>
              <a:t>https://www.ibm.com/common/ssi/cgi-bin/ssialias?htmlfid=KUJ12445USEN&amp;</a:t>
            </a:r>
            <a:br>
              <a:rPr lang="en-US" dirty="0"/>
            </a:br>
            <a:r>
              <a:rPr lang="en-US" dirty="0"/>
              <a:t>ISO-27017:</a:t>
            </a:r>
            <a:br>
              <a:rPr lang="en-US" dirty="0"/>
            </a:br>
            <a:r>
              <a:rPr lang="en-US" dirty="0">
                <a:hlinkClick r:id="rId3"/>
              </a:rPr>
              <a:t>https://www.ibm.com/common/ssi/cgi-bin/ssialias?htmlfid=KUJ12466USEN&amp;</a:t>
            </a:r>
            <a:br>
              <a:rPr lang="en-US" dirty="0"/>
            </a:br>
            <a:r>
              <a:rPr lang="en-US" dirty="0"/>
              <a:t>ISO-27018:</a:t>
            </a:r>
            <a:br>
              <a:rPr lang="en-US" dirty="0"/>
            </a:br>
            <a:r>
              <a:rPr lang="en-US" dirty="0">
                <a:hlinkClick r:id="rId4"/>
              </a:rPr>
              <a:t>https://www.ibm.com/common/ssi/cgi-bin/ssialias?htmlfid=KUJ12467USEN&amp;</a:t>
            </a:r>
            <a:endParaRPr lang="en-US" dirty="0"/>
          </a:p>
          <a:p>
            <a:pPr>
              <a:buFont typeface="Arial" panose="020B0604020202020204" pitchFamily="34" charset="0"/>
              <a:buChar char="•"/>
            </a:pPr>
            <a:r>
              <a:rPr lang="en-US" dirty="0"/>
              <a:t>IBM Maximo SaaS will be obtaining SOC-2 compliance by end of year 2020.</a:t>
            </a:r>
          </a:p>
        </p:txBody>
      </p:sp>
    </p:spTree>
    <p:extLst>
      <p:ext uri="{BB962C8B-B14F-4D97-AF65-F5344CB8AC3E}">
        <p14:creationId xmlns:p14="http://schemas.microsoft.com/office/powerpoint/2010/main" val="30561902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Security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dirty="0"/>
              <a:t>Media sanitization</a:t>
            </a:r>
          </a:p>
          <a:p>
            <a:pPr>
              <a:buFont typeface="Arial" panose="020B0604020202020204" pitchFamily="34" charset="0"/>
              <a:buChar char="•"/>
            </a:pPr>
            <a:r>
              <a:rPr lang="en-US" dirty="0"/>
              <a:t>IBM securely sanitizes physical media intended for reuse prior to such reuse, and will destroy physical media not intended for reuse, consistent with National Institute of Standards and Technology, United States Department of Commerce (NIST) guidelines for media sanitization</a:t>
            </a:r>
          </a:p>
          <a:p>
            <a:pPr>
              <a:buFont typeface="Arial" panose="020B0604020202020204" pitchFamily="34" charset="0"/>
              <a:buChar char="•"/>
            </a:pPr>
            <a:endParaRPr lang="en-US" dirty="0"/>
          </a:p>
          <a:p>
            <a:pPr marL="0" indent="0"/>
            <a:r>
              <a:rPr lang="en-US" dirty="0"/>
              <a:t>Complete details on Maximo SaaS Flex security can be found here:</a:t>
            </a:r>
          </a:p>
          <a:p>
            <a:pPr marL="0" indent="0"/>
            <a:endParaRPr lang="en-US" dirty="0"/>
          </a:p>
          <a:p>
            <a:pPr marL="0" indent="0"/>
            <a:r>
              <a:rPr lang="en-US" dirty="0">
                <a:hlinkClick r:id="rId2"/>
              </a:rPr>
              <a:t>https://www.ibm.com/developerworks/community/wikis/home?lang=en#!/wiki/Cloud%20Delivery%20Services%20-%20Maximo%20and%20TRIRIGA/page/Security</a:t>
            </a:r>
            <a:endParaRPr lang="en-US" dirty="0"/>
          </a:p>
          <a:p>
            <a:pPr marL="0" indent="0"/>
            <a:endParaRPr lang="en-US" dirty="0"/>
          </a:p>
        </p:txBody>
      </p:sp>
    </p:spTree>
    <p:extLst>
      <p:ext uri="{BB962C8B-B14F-4D97-AF65-F5344CB8AC3E}">
        <p14:creationId xmlns:p14="http://schemas.microsoft.com/office/powerpoint/2010/main" val="5492689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1833"/>
          <p:cNvSpPr/>
          <p:nvPr/>
        </p:nvSpPr>
        <p:spPr>
          <a:xfrm>
            <a:off x="0" y="857251"/>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sz="3200">
              <a:latin typeface="Raleway"/>
              <a:cs typeface="Raleway"/>
            </a:endParaRPr>
          </a:p>
        </p:txBody>
      </p:sp>
      <p:sp>
        <p:nvSpPr>
          <p:cNvPr id="6" name="Rectangle 5"/>
          <p:cNvSpPr/>
          <p:nvPr/>
        </p:nvSpPr>
        <p:spPr>
          <a:xfrm>
            <a:off x="961101" y="17769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a:solidFill>
                  <a:schemeClr val="bg1"/>
                </a:solidFill>
                <a:latin typeface="Raleway"/>
                <a:cs typeface="Raleway"/>
              </a:rPr>
              <a:t>Performance</a:t>
            </a:r>
            <a:endParaRPr lang="en-US" sz="700" b="1" dirty="0">
              <a:solidFill>
                <a:schemeClr val="bg1"/>
              </a:solidFill>
              <a:latin typeface="Raleway"/>
              <a:cs typeface="Raleway"/>
            </a:endParaRPr>
          </a:p>
          <a:p>
            <a:pPr algn="ctr"/>
            <a:endParaRPr lang="en-US" dirty="0">
              <a:solidFill>
                <a:schemeClr val="bg1"/>
              </a:solidFill>
              <a:latin typeface="Raleway"/>
              <a:cs typeface="Raleway"/>
            </a:endParaRPr>
          </a:p>
        </p:txBody>
      </p:sp>
      <p:grpSp>
        <p:nvGrpSpPr>
          <p:cNvPr id="7" name="Group 6"/>
          <p:cNvGrpSpPr/>
          <p:nvPr/>
        </p:nvGrpSpPr>
        <p:grpSpPr>
          <a:xfrm>
            <a:off x="2557652" y="3679168"/>
            <a:ext cx="1122808" cy="1122808"/>
            <a:chOff x="2580299" y="2821918"/>
            <a:chExt cx="1122808" cy="1122808"/>
          </a:xfrm>
        </p:grpSpPr>
        <p:sp>
          <p:nvSpPr>
            <p:cNvPr id="25" name="Oval 24"/>
            <p:cNvSpPr>
              <a:spLocks noChangeAspect="1"/>
            </p:cNvSpPr>
            <p:nvPr/>
          </p:nvSpPr>
          <p:spPr>
            <a:xfrm>
              <a:off x="2580299" y="2821918"/>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4"/>
            <p:cNvSpPr>
              <a:spLocks noEditPoints="1"/>
            </p:cNvSpPr>
            <p:nvPr/>
          </p:nvSpPr>
          <p:spPr bwMode="auto">
            <a:xfrm>
              <a:off x="2946988" y="3194308"/>
              <a:ext cx="358898" cy="357836"/>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p:cNvGrpSpPr/>
          <p:nvPr/>
        </p:nvGrpSpPr>
        <p:grpSpPr>
          <a:xfrm>
            <a:off x="4009262" y="3679168"/>
            <a:ext cx="1122808" cy="1122808"/>
            <a:chOff x="4018477" y="2821918"/>
            <a:chExt cx="1122808" cy="1122808"/>
          </a:xfrm>
        </p:grpSpPr>
        <p:sp>
          <p:nvSpPr>
            <p:cNvPr id="26" name="Oval 25"/>
            <p:cNvSpPr>
              <a:spLocks noChangeAspect="1"/>
            </p:cNvSpPr>
            <p:nvPr/>
          </p:nvSpPr>
          <p:spPr>
            <a:xfrm>
              <a:off x="4018477" y="2821918"/>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29"/>
            <p:cNvSpPr>
              <a:spLocks noEditPoints="1"/>
            </p:cNvSpPr>
            <p:nvPr/>
          </p:nvSpPr>
          <p:spPr bwMode="auto">
            <a:xfrm>
              <a:off x="4395319" y="3194308"/>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p:cNvGrpSpPr/>
          <p:nvPr/>
        </p:nvGrpSpPr>
        <p:grpSpPr>
          <a:xfrm>
            <a:off x="5460872" y="3679168"/>
            <a:ext cx="1122808" cy="1122808"/>
            <a:chOff x="5468924" y="2821918"/>
            <a:chExt cx="1122808" cy="1122808"/>
          </a:xfrm>
        </p:grpSpPr>
        <p:sp>
          <p:nvSpPr>
            <p:cNvPr id="27" name="Oval 26"/>
            <p:cNvSpPr>
              <a:spLocks noChangeAspect="1"/>
            </p:cNvSpPr>
            <p:nvPr/>
          </p:nvSpPr>
          <p:spPr>
            <a:xfrm>
              <a:off x="5468924" y="2821918"/>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36"/>
            <p:cNvSpPr>
              <a:spLocks noEditPoints="1"/>
            </p:cNvSpPr>
            <p:nvPr/>
          </p:nvSpPr>
          <p:spPr bwMode="auto">
            <a:xfrm>
              <a:off x="5838646" y="3193247"/>
              <a:ext cx="357836" cy="359959"/>
            </a:xfrm>
            <a:custGeom>
              <a:avLst/>
              <a:gdLst>
                <a:gd name="T0" fmla="*/ 122 w 185"/>
                <a:gd name="T1" fmla="*/ 118 h 186"/>
                <a:gd name="T2" fmla="*/ 122 w 185"/>
                <a:gd name="T3" fmla="*/ 127 h 186"/>
                <a:gd name="T4" fmla="*/ 160 w 185"/>
                <a:gd name="T5" fmla="*/ 122 h 186"/>
                <a:gd name="T6" fmla="*/ 156 w 185"/>
                <a:gd name="T7" fmla="*/ 84 h 186"/>
                <a:gd name="T8" fmla="*/ 118 w 185"/>
                <a:gd name="T9" fmla="*/ 89 h 186"/>
                <a:gd name="T10" fmla="*/ 156 w 185"/>
                <a:gd name="T11" fmla="*/ 93 h 186"/>
                <a:gd name="T12" fmla="*/ 156 w 185"/>
                <a:gd name="T13" fmla="*/ 84 h 186"/>
                <a:gd name="T14" fmla="*/ 33 w 185"/>
                <a:gd name="T15" fmla="*/ 34 h 186"/>
                <a:gd name="T16" fmla="*/ 25 w 185"/>
                <a:gd name="T17" fmla="*/ 59 h 186"/>
                <a:gd name="T18" fmla="*/ 0 w 185"/>
                <a:gd name="T19" fmla="*/ 68 h 186"/>
                <a:gd name="T20" fmla="*/ 25 w 185"/>
                <a:gd name="T21" fmla="*/ 186 h 186"/>
                <a:gd name="T22" fmla="*/ 185 w 185"/>
                <a:gd name="T23" fmla="*/ 177 h 186"/>
                <a:gd name="T24" fmla="*/ 177 w 185"/>
                <a:gd name="T25" fmla="*/ 34 h 186"/>
                <a:gd name="T26" fmla="*/ 25 w 185"/>
                <a:gd name="T27" fmla="*/ 177 h 186"/>
                <a:gd name="T28" fmla="*/ 8 w 185"/>
                <a:gd name="T29" fmla="*/ 68 h 186"/>
                <a:gd name="T30" fmla="*/ 25 w 185"/>
                <a:gd name="T31" fmla="*/ 156 h 186"/>
                <a:gd name="T32" fmla="*/ 33 w 185"/>
                <a:gd name="T33" fmla="*/ 156 h 186"/>
                <a:gd name="T34" fmla="*/ 177 w 185"/>
                <a:gd name="T35" fmla="*/ 42 h 186"/>
                <a:gd name="T36" fmla="*/ 139 w 185"/>
                <a:gd name="T37" fmla="*/ 68 h 186"/>
                <a:gd name="T38" fmla="*/ 139 w 185"/>
                <a:gd name="T39" fmla="*/ 59 h 186"/>
                <a:gd name="T40" fmla="*/ 139 w 185"/>
                <a:gd name="T41" fmla="*/ 68 h 186"/>
                <a:gd name="T42" fmla="*/ 164 w 185"/>
                <a:gd name="T43" fmla="*/ 9 h 186"/>
                <a:gd name="T44" fmla="*/ 164 w 185"/>
                <a:gd name="T45" fmla="*/ 0 h 186"/>
                <a:gd name="T46" fmla="*/ 50 w 185"/>
                <a:gd name="T47" fmla="*/ 4 h 186"/>
                <a:gd name="T48" fmla="*/ 156 w 185"/>
                <a:gd name="T49" fmla="*/ 101 h 186"/>
                <a:gd name="T50" fmla="*/ 118 w 185"/>
                <a:gd name="T51" fmla="*/ 106 h 186"/>
                <a:gd name="T52" fmla="*/ 156 w 185"/>
                <a:gd name="T53" fmla="*/ 110 h 186"/>
                <a:gd name="T54" fmla="*/ 156 w 185"/>
                <a:gd name="T55" fmla="*/ 101 h 186"/>
                <a:gd name="T56" fmla="*/ 173 w 185"/>
                <a:gd name="T57" fmla="*/ 25 h 186"/>
                <a:gd name="T58" fmla="*/ 173 w 185"/>
                <a:gd name="T59" fmla="*/ 17 h 186"/>
                <a:gd name="T60" fmla="*/ 38 w 185"/>
                <a:gd name="T61" fmla="*/ 21 h 186"/>
                <a:gd name="T62" fmla="*/ 156 w 185"/>
                <a:gd name="T63" fmla="*/ 68 h 186"/>
                <a:gd name="T64" fmla="*/ 156 w 185"/>
                <a:gd name="T65" fmla="*/ 59 h 186"/>
                <a:gd name="T66" fmla="*/ 156 w 185"/>
                <a:gd name="T67" fmla="*/ 68 h 186"/>
                <a:gd name="T68" fmla="*/ 156 w 185"/>
                <a:gd name="T69" fmla="*/ 144 h 186"/>
                <a:gd name="T70" fmla="*/ 156 w 185"/>
                <a:gd name="T71" fmla="*/ 135 h 186"/>
                <a:gd name="T72" fmla="*/ 50 w 185"/>
                <a:gd name="T73" fmla="*/ 139 h 186"/>
                <a:gd name="T74" fmla="*/ 88 w 185"/>
                <a:gd name="T75" fmla="*/ 68 h 186"/>
                <a:gd name="T76" fmla="*/ 126 w 185"/>
                <a:gd name="T77" fmla="*/ 63 h 186"/>
                <a:gd name="T78" fmla="*/ 88 w 185"/>
                <a:gd name="T79" fmla="*/ 59 h 186"/>
                <a:gd name="T80" fmla="*/ 88 w 185"/>
                <a:gd name="T81" fmla="*/ 68 h 186"/>
                <a:gd name="T82" fmla="*/ 156 w 185"/>
                <a:gd name="T83" fmla="*/ 160 h 186"/>
                <a:gd name="T84" fmla="*/ 156 w 185"/>
                <a:gd name="T85" fmla="*/ 152 h 186"/>
                <a:gd name="T86" fmla="*/ 50 w 185"/>
                <a:gd name="T87" fmla="*/ 156 h 186"/>
                <a:gd name="T88" fmla="*/ 55 w 185"/>
                <a:gd name="T89" fmla="*/ 127 h 186"/>
                <a:gd name="T90" fmla="*/ 101 w 185"/>
                <a:gd name="T91" fmla="*/ 122 h 186"/>
                <a:gd name="T92" fmla="*/ 97 w 185"/>
                <a:gd name="T93" fmla="*/ 84 h 186"/>
                <a:gd name="T94" fmla="*/ 50 w 185"/>
                <a:gd name="T95" fmla="*/ 89 h 186"/>
                <a:gd name="T96" fmla="*/ 55 w 185"/>
                <a:gd name="T97" fmla="*/ 127 h 186"/>
                <a:gd name="T98" fmla="*/ 92 w 185"/>
                <a:gd name="T99" fmla="*/ 93 h 186"/>
                <a:gd name="T100" fmla="*/ 59 w 185"/>
                <a:gd name="T101" fmla="*/ 118 h 186"/>
                <a:gd name="T102" fmla="*/ 55 w 185"/>
                <a:gd name="T103" fmla="*/ 68 h 186"/>
                <a:gd name="T104" fmla="*/ 55 w 185"/>
                <a:gd name="T105" fmla="*/ 59 h 186"/>
                <a:gd name="T106" fmla="*/ 55 w 185"/>
                <a:gd name="T107" fmla="*/ 68 h 186"/>
                <a:gd name="T108" fmla="*/ 76 w 185"/>
                <a:gd name="T109" fmla="*/ 63 h 186"/>
                <a:gd name="T110" fmla="*/ 67 w 185"/>
                <a:gd name="T11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156" y="118"/>
                  </a:moveTo>
                  <a:cubicBezTo>
                    <a:pt x="122" y="118"/>
                    <a:pt x="122" y="118"/>
                    <a:pt x="122" y="118"/>
                  </a:cubicBezTo>
                  <a:cubicBezTo>
                    <a:pt x="120" y="118"/>
                    <a:pt x="118" y="120"/>
                    <a:pt x="118" y="122"/>
                  </a:cubicBezTo>
                  <a:cubicBezTo>
                    <a:pt x="118" y="125"/>
                    <a:pt x="120" y="127"/>
                    <a:pt x="122" y="127"/>
                  </a:cubicBezTo>
                  <a:cubicBezTo>
                    <a:pt x="156" y="127"/>
                    <a:pt x="156" y="127"/>
                    <a:pt x="156" y="127"/>
                  </a:cubicBezTo>
                  <a:cubicBezTo>
                    <a:pt x="158" y="127"/>
                    <a:pt x="160" y="125"/>
                    <a:pt x="160" y="122"/>
                  </a:cubicBezTo>
                  <a:cubicBezTo>
                    <a:pt x="160" y="120"/>
                    <a:pt x="158" y="118"/>
                    <a:pt x="156" y="118"/>
                  </a:cubicBezTo>
                  <a:close/>
                  <a:moveTo>
                    <a:pt x="156" y="84"/>
                  </a:moveTo>
                  <a:cubicBezTo>
                    <a:pt x="122" y="84"/>
                    <a:pt x="122" y="84"/>
                    <a:pt x="122" y="84"/>
                  </a:cubicBezTo>
                  <a:cubicBezTo>
                    <a:pt x="120" y="84"/>
                    <a:pt x="118" y="86"/>
                    <a:pt x="118" y="89"/>
                  </a:cubicBezTo>
                  <a:cubicBezTo>
                    <a:pt x="118" y="91"/>
                    <a:pt x="120" y="93"/>
                    <a:pt x="122" y="93"/>
                  </a:cubicBezTo>
                  <a:cubicBezTo>
                    <a:pt x="156" y="93"/>
                    <a:pt x="156" y="93"/>
                    <a:pt x="156" y="93"/>
                  </a:cubicBezTo>
                  <a:cubicBezTo>
                    <a:pt x="158" y="93"/>
                    <a:pt x="160" y="91"/>
                    <a:pt x="160" y="89"/>
                  </a:cubicBezTo>
                  <a:cubicBezTo>
                    <a:pt x="160" y="86"/>
                    <a:pt x="158" y="84"/>
                    <a:pt x="156" y="84"/>
                  </a:cubicBezTo>
                  <a:close/>
                  <a:moveTo>
                    <a:pt x="177" y="34"/>
                  </a:moveTo>
                  <a:cubicBezTo>
                    <a:pt x="33" y="34"/>
                    <a:pt x="33" y="34"/>
                    <a:pt x="33" y="34"/>
                  </a:cubicBezTo>
                  <a:cubicBezTo>
                    <a:pt x="29" y="34"/>
                    <a:pt x="25" y="38"/>
                    <a:pt x="25" y="42"/>
                  </a:cubicBezTo>
                  <a:cubicBezTo>
                    <a:pt x="25" y="59"/>
                    <a:pt x="25" y="59"/>
                    <a:pt x="25" y="59"/>
                  </a:cubicBezTo>
                  <a:cubicBezTo>
                    <a:pt x="8" y="59"/>
                    <a:pt x="8" y="59"/>
                    <a:pt x="8" y="59"/>
                  </a:cubicBezTo>
                  <a:cubicBezTo>
                    <a:pt x="3" y="59"/>
                    <a:pt x="0" y="63"/>
                    <a:pt x="0" y="68"/>
                  </a:cubicBezTo>
                  <a:cubicBezTo>
                    <a:pt x="0" y="160"/>
                    <a:pt x="0" y="160"/>
                    <a:pt x="0" y="160"/>
                  </a:cubicBezTo>
                  <a:cubicBezTo>
                    <a:pt x="0" y="174"/>
                    <a:pt x="11" y="186"/>
                    <a:pt x="25" y="186"/>
                  </a:cubicBezTo>
                  <a:cubicBezTo>
                    <a:pt x="177" y="186"/>
                    <a:pt x="177" y="186"/>
                    <a:pt x="177" y="186"/>
                  </a:cubicBezTo>
                  <a:cubicBezTo>
                    <a:pt x="182" y="186"/>
                    <a:pt x="185" y="182"/>
                    <a:pt x="185" y="177"/>
                  </a:cubicBezTo>
                  <a:cubicBezTo>
                    <a:pt x="185" y="42"/>
                    <a:pt x="185" y="42"/>
                    <a:pt x="185" y="42"/>
                  </a:cubicBezTo>
                  <a:cubicBezTo>
                    <a:pt x="185" y="38"/>
                    <a:pt x="182" y="34"/>
                    <a:pt x="177" y="34"/>
                  </a:cubicBezTo>
                  <a:close/>
                  <a:moveTo>
                    <a:pt x="177" y="177"/>
                  </a:moveTo>
                  <a:cubicBezTo>
                    <a:pt x="25" y="177"/>
                    <a:pt x="25" y="177"/>
                    <a:pt x="25" y="177"/>
                  </a:cubicBezTo>
                  <a:cubicBezTo>
                    <a:pt x="16" y="177"/>
                    <a:pt x="8" y="170"/>
                    <a:pt x="8" y="160"/>
                  </a:cubicBezTo>
                  <a:cubicBezTo>
                    <a:pt x="8" y="68"/>
                    <a:pt x="8" y="68"/>
                    <a:pt x="8" y="68"/>
                  </a:cubicBezTo>
                  <a:cubicBezTo>
                    <a:pt x="25" y="68"/>
                    <a:pt x="25" y="68"/>
                    <a:pt x="25" y="68"/>
                  </a:cubicBezTo>
                  <a:cubicBezTo>
                    <a:pt x="25" y="156"/>
                    <a:pt x="25" y="156"/>
                    <a:pt x="25" y="156"/>
                  </a:cubicBezTo>
                  <a:cubicBezTo>
                    <a:pt x="25" y="159"/>
                    <a:pt x="27" y="160"/>
                    <a:pt x="29" y="160"/>
                  </a:cubicBezTo>
                  <a:cubicBezTo>
                    <a:pt x="32" y="160"/>
                    <a:pt x="33" y="159"/>
                    <a:pt x="33" y="156"/>
                  </a:cubicBezTo>
                  <a:cubicBezTo>
                    <a:pt x="33" y="42"/>
                    <a:pt x="33" y="42"/>
                    <a:pt x="33" y="42"/>
                  </a:cubicBezTo>
                  <a:cubicBezTo>
                    <a:pt x="177" y="42"/>
                    <a:pt x="177" y="42"/>
                    <a:pt x="177" y="42"/>
                  </a:cubicBezTo>
                  <a:lnTo>
                    <a:pt x="177" y="177"/>
                  </a:lnTo>
                  <a:close/>
                  <a:moveTo>
                    <a:pt x="139" y="68"/>
                  </a:moveTo>
                  <a:cubicBezTo>
                    <a:pt x="141" y="68"/>
                    <a:pt x="143" y="66"/>
                    <a:pt x="143" y="63"/>
                  </a:cubicBezTo>
                  <a:cubicBezTo>
                    <a:pt x="143" y="61"/>
                    <a:pt x="141" y="59"/>
                    <a:pt x="139" y="59"/>
                  </a:cubicBezTo>
                  <a:cubicBezTo>
                    <a:pt x="137" y="59"/>
                    <a:pt x="135" y="61"/>
                    <a:pt x="135" y="63"/>
                  </a:cubicBezTo>
                  <a:cubicBezTo>
                    <a:pt x="135" y="66"/>
                    <a:pt x="137" y="68"/>
                    <a:pt x="139" y="68"/>
                  </a:cubicBezTo>
                  <a:close/>
                  <a:moveTo>
                    <a:pt x="55" y="9"/>
                  </a:moveTo>
                  <a:cubicBezTo>
                    <a:pt x="164" y="9"/>
                    <a:pt x="164" y="9"/>
                    <a:pt x="164" y="9"/>
                  </a:cubicBezTo>
                  <a:cubicBezTo>
                    <a:pt x="167" y="9"/>
                    <a:pt x="168" y="7"/>
                    <a:pt x="168" y="4"/>
                  </a:cubicBezTo>
                  <a:cubicBezTo>
                    <a:pt x="168" y="2"/>
                    <a:pt x="167" y="0"/>
                    <a:pt x="164" y="0"/>
                  </a:cubicBezTo>
                  <a:cubicBezTo>
                    <a:pt x="55" y="0"/>
                    <a:pt x="55" y="0"/>
                    <a:pt x="55" y="0"/>
                  </a:cubicBezTo>
                  <a:cubicBezTo>
                    <a:pt x="52" y="0"/>
                    <a:pt x="50" y="2"/>
                    <a:pt x="50" y="4"/>
                  </a:cubicBezTo>
                  <a:cubicBezTo>
                    <a:pt x="50" y="7"/>
                    <a:pt x="52" y="9"/>
                    <a:pt x="55" y="9"/>
                  </a:cubicBezTo>
                  <a:close/>
                  <a:moveTo>
                    <a:pt x="156" y="101"/>
                  </a:moveTo>
                  <a:cubicBezTo>
                    <a:pt x="122" y="101"/>
                    <a:pt x="122" y="101"/>
                    <a:pt x="122" y="101"/>
                  </a:cubicBezTo>
                  <a:cubicBezTo>
                    <a:pt x="120" y="101"/>
                    <a:pt x="118" y="103"/>
                    <a:pt x="118" y="106"/>
                  </a:cubicBezTo>
                  <a:cubicBezTo>
                    <a:pt x="118" y="108"/>
                    <a:pt x="120" y="110"/>
                    <a:pt x="122" y="110"/>
                  </a:cubicBezTo>
                  <a:cubicBezTo>
                    <a:pt x="156" y="110"/>
                    <a:pt x="156" y="110"/>
                    <a:pt x="156" y="110"/>
                  </a:cubicBezTo>
                  <a:cubicBezTo>
                    <a:pt x="158" y="110"/>
                    <a:pt x="160" y="108"/>
                    <a:pt x="160" y="106"/>
                  </a:cubicBezTo>
                  <a:cubicBezTo>
                    <a:pt x="160" y="103"/>
                    <a:pt x="158" y="101"/>
                    <a:pt x="156" y="101"/>
                  </a:cubicBezTo>
                  <a:close/>
                  <a:moveTo>
                    <a:pt x="42" y="25"/>
                  </a:moveTo>
                  <a:cubicBezTo>
                    <a:pt x="173" y="25"/>
                    <a:pt x="173" y="25"/>
                    <a:pt x="173" y="25"/>
                  </a:cubicBezTo>
                  <a:cubicBezTo>
                    <a:pt x="175" y="25"/>
                    <a:pt x="177" y="24"/>
                    <a:pt x="177" y="21"/>
                  </a:cubicBezTo>
                  <a:cubicBezTo>
                    <a:pt x="177" y="19"/>
                    <a:pt x="175" y="17"/>
                    <a:pt x="173" y="17"/>
                  </a:cubicBezTo>
                  <a:cubicBezTo>
                    <a:pt x="42" y="17"/>
                    <a:pt x="42" y="17"/>
                    <a:pt x="42" y="17"/>
                  </a:cubicBezTo>
                  <a:cubicBezTo>
                    <a:pt x="40" y="17"/>
                    <a:pt x="38" y="19"/>
                    <a:pt x="38" y="21"/>
                  </a:cubicBezTo>
                  <a:cubicBezTo>
                    <a:pt x="38" y="24"/>
                    <a:pt x="40" y="25"/>
                    <a:pt x="42" y="25"/>
                  </a:cubicBezTo>
                  <a:close/>
                  <a:moveTo>
                    <a:pt x="156" y="68"/>
                  </a:moveTo>
                  <a:cubicBezTo>
                    <a:pt x="158" y="68"/>
                    <a:pt x="160" y="66"/>
                    <a:pt x="160" y="63"/>
                  </a:cubicBezTo>
                  <a:cubicBezTo>
                    <a:pt x="160" y="61"/>
                    <a:pt x="158" y="59"/>
                    <a:pt x="156" y="59"/>
                  </a:cubicBezTo>
                  <a:cubicBezTo>
                    <a:pt x="153" y="59"/>
                    <a:pt x="152" y="61"/>
                    <a:pt x="152" y="63"/>
                  </a:cubicBezTo>
                  <a:cubicBezTo>
                    <a:pt x="152" y="66"/>
                    <a:pt x="153" y="68"/>
                    <a:pt x="156" y="68"/>
                  </a:cubicBezTo>
                  <a:close/>
                  <a:moveTo>
                    <a:pt x="55" y="144"/>
                  </a:moveTo>
                  <a:cubicBezTo>
                    <a:pt x="156" y="144"/>
                    <a:pt x="156" y="144"/>
                    <a:pt x="156" y="144"/>
                  </a:cubicBezTo>
                  <a:cubicBezTo>
                    <a:pt x="158" y="144"/>
                    <a:pt x="160" y="142"/>
                    <a:pt x="160" y="139"/>
                  </a:cubicBezTo>
                  <a:cubicBezTo>
                    <a:pt x="160" y="137"/>
                    <a:pt x="158" y="135"/>
                    <a:pt x="156" y="135"/>
                  </a:cubicBezTo>
                  <a:cubicBezTo>
                    <a:pt x="55" y="135"/>
                    <a:pt x="55" y="135"/>
                    <a:pt x="55" y="135"/>
                  </a:cubicBezTo>
                  <a:cubicBezTo>
                    <a:pt x="52" y="135"/>
                    <a:pt x="50" y="137"/>
                    <a:pt x="50" y="139"/>
                  </a:cubicBezTo>
                  <a:cubicBezTo>
                    <a:pt x="50" y="142"/>
                    <a:pt x="52" y="144"/>
                    <a:pt x="55" y="144"/>
                  </a:cubicBezTo>
                  <a:close/>
                  <a:moveTo>
                    <a:pt x="88" y="68"/>
                  </a:moveTo>
                  <a:cubicBezTo>
                    <a:pt x="122" y="68"/>
                    <a:pt x="122" y="68"/>
                    <a:pt x="122" y="68"/>
                  </a:cubicBezTo>
                  <a:cubicBezTo>
                    <a:pt x="124" y="68"/>
                    <a:pt x="126" y="66"/>
                    <a:pt x="126" y="63"/>
                  </a:cubicBezTo>
                  <a:cubicBezTo>
                    <a:pt x="126" y="61"/>
                    <a:pt x="124" y="59"/>
                    <a:pt x="122" y="59"/>
                  </a:cubicBezTo>
                  <a:cubicBezTo>
                    <a:pt x="88" y="59"/>
                    <a:pt x="88" y="59"/>
                    <a:pt x="88" y="59"/>
                  </a:cubicBezTo>
                  <a:cubicBezTo>
                    <a:pt x="86" y="59"/>
                    <a:pt x="84" y="61"/>
                    <a:pt x="84" y="63"/>
                  </a:cubicBezTo>
                  <a:cubicBezTo>
                    <a:pt x="84" y="66"/>
                    <a:pt x="86" y="68"/>
                    <a:pt x="88" y="68"/>
                  </a:cubicBezTo>
                  <a:close/>
                  <a:moveTo>
                    <a:pt x="55" y="160"/>
                  </a:moveTo>
                  <a:cubicBezTo>
                    <a:pt x="156" y="160"/>
                    <a:pt x="156" y="160"/>
                    <a:pt x="156" y="160"/>
                  </a:cubicBezTo>
                  <a:cubicBezTo>
                    <a:pt x="158" y="160"/>
                    <a:pt x="160" y="159"/>
                    <a:pt x="160" y="156"/>
                  </a:cubicBezTo>
                  <a:cubicBezTo>
                    <a:pt x="160" y="154"/>
                    <a:pt x="158" y="152"/>
                    <a:pt x="156" y="152"/>
                  </a:cubicBezTo>
                  <a:cubicBezTo>
                    <a:pt x="55" y="152"/>
                    <a:pt x="55" y="152"/>
                    <a:pt x="55" y="152"/>
                  </a:cubicBezTo>
                  <a:cubicBezTo>
                    <a:pt x="52" y="152"/>
                    <a:pt x="50" y="154"/>
                    <a:pt x="50" y="156"/>
                  </a:cubicBezTo>
                  <a:cubicBezTo>
                    <a:pt x="50" y="159"/>
                    <a:pt x="52" y="160"/>
                    <a:pt x="55" y="160"/>
                  </a:cubicBezTo>
                  <a:close/>
                  <a:moveTo>
                    <a:pt x="55" y="127"/>
                  </a:moveTo>
                  <a:cubicBezTo>
                    <a:pt x="97" y="127"/>
                    <a:pt x="97" y="127"/>
                    <a:pt x="97" y="127"/>
                  </a:cubicBezTo>
                  <a:cubicBezTo>
                    <a:pt x="99" y="127"/>
                    <a:pt x="101" y="125"/>
                    <a:pt x="101" y="122"/>
                  </a:cubicBezTo>
                  <a:cubicBezTo>
                    <a:pt x="101" y="89"/>
                    <a:pt x="101" y="89"/>
                    <a:pt x="101" y="89"/>
                  </a:cubicBezTo>
                  <a:cubicBezTo>
                    <a:pt x="101" y="86"/>
                    <a:pt x="99" y="84"/>
                    <a:pt x="97" y="84"/>
                  </a:cubicBezTo>
                  <a:cubicBezTo>
                    <a:pt x="55" y="84"/>
                    <a:pt x="55" y="84"/>
                    <a:pt x="55" y="84"/>
                  </a:cubicBezTo>
                  <a:cubicBezTo>
                    <a:pt x="52" y="84"/>
                    <a:pt x="50" y="86"/>
                    <a:pt x="50" y="89"/>
                  </a:cubicBezTo>
                  <a:cubicBezTo>
                    <a:pt x="50" y="122"/>
                    <a:pt x="50" y="122"/>
                    <a:pt x="50" y="122"/>
                  </a:cubicBezTo>
                  <a:cubicBezTo>
                    <a:pt x="50" y="125"/>
                    <a:pt x="52" y="127"/>
                    <a:pt x="55" y="127"/>
                  </a:cubicBezTo>
                  <a:close/>
                  <a:moveTo>
                    <a:pt x="59" y="93"/>
                  </a:moveTo>
                  <a:cubicBezTo>
                    <a:pt x="92" y="93"/>
                    <a:pt x="92" y="93"/>
                    <a:pt x="92" y="93"/>
                  </a:cubicBezTo>
                  <a:cubicBezTo>
                    <a:pt x="92" y="118"/>
                    <a:pt x="92" y="118"/>
                    <a:pt x="92" y="118"/>
                  </a:cubicBezTo>
                  <a:cubicBezTo>
                    <a:pt x="59" y="118"/>
                    <a:pt x="59" y="118"/>
                    <a:pt x="59" y="118"/>
                  </a:cubicBezTo>
                  <a:lnTo>
                    <a:pt x="59" y="93"/>
                  </a:lnTo>
                  <a:close/>
                  <a:moveTo>
                    <a:pt x="55" y="68"/>
                  </a:moveTo>
                  <a:cubicBezTo>
                    <a:pt x="57" y="68"/>
                    <a:pt x="59" y="66"/>
                    <a:pt x="59" y="63"/>
                  </a:cubicBezTo>
                  <a:cubicBezTo>
                    <a:pt x="59" y="61"/>
                    <a:pt x="57" y="59"/>
                    <a:pt x="55" y="59"/>
                  </a:cubicBezTo>
                  <a:cubicBezTo>
                    <a:pt x="52" y="59"/>
                    <a:pt x="50" y="61"/>
                    <a:pt x="50" y="63"/>
                  </a:cubicBezTo>
                  <a:cubicBezTo>
                    <a:pt x="50" y="66"/>
                    <a:pt x="52" y="68"/>
                    <a:pt x="55" y="68"/>
                  </a:cubicBezTo>
                  <a:close/>
                  <a:moveTo>
                    <a:pt x="71" y="68"/>
                  </a:moveTo>
                  <a:cubicBezTo>
                    <a:pt x="74" y="68"/>
                    <a:pt x="76" y="66"/>
                    <a:pt x="76" y="63"/>
                  </a:cubicBezTo>
                  <a:cubicBezTo>
                    <a:pt x="76" y="61"/>
                    <a:pt x="74" y="59"/>
                    <a:pt x="71" y="59"/>
                  </a:cubicBezTo>
                  <a:cubicBezTo>
                    <a:pt x="69" y="59"/>
                    <a:pt x="67" y="61"/>
                    <a:pt x="67" y="63"/>
                  </a:cubicBezTo>
                  <a:cubicBezTo>
                    <a:pt x="67" y="66"/>
                    <a:pt x="69" y="68"/>
                    <a:pt x="71"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p:cNvGrpSpPr/>
          <p:nvPr/>
        </p:nvGrpSpPr>
        <p:grpSpPr>
          <a:xfrm>
            <a:off x="6912482" y="3679168"/>
            <a:ext cx="1122808" cy="1122808"/>
            <a:chOff x="6912482" y="2821918"/>
            <a:chExt cx="1122808" cy="1122808"/>
          </a:xfrm>
        </p:grpSpPr>
        <p:sp>
          <p:nvSpPr>
            <p:cNvPr id="28" name="Oval 27"/>
            <p:cNvSpPr>
              <a:spLocks noChangeAspect="1"/>
            </p:cNvSpPr>
            <p:nvPr/>
          </p:nvSpPr>
          <p:spPr>
            <a:xfrm>
              <a:off x="6912482" y="2821918"/>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154"/>
            <p:cNvSpPr>
              <a:spLocks noEditPoints="1"/>
            </p:cNvSpPr>
            <p:nvPr/>
          </p:nvSpPr>
          <p:spPr bwMode="auto">
            <a:xfrm>
              <a:off x="7281673" y="3226694"/>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4" name="Group 3"/>
          <p:cNvGrpSpPr>
            <a:grpSpLocks noChangeAspect="1"/>
          </p:cNvGrpSpPr>
          <p:nvPr/>
        </p:nvGrpSpPr>
        <p:grpSpPr>
          <a:xfrm>
            <a:off x="1106042" y="3679168"/>
            <a:ext cx="1122808" cy="1122808"/>
            <a:chOff x="1029098" y="2719048"/>
            <a:chExt cx="1302622" cy="1302622"/>
          </a:xfrm>
        </p:grpSpPr>
        <p:sp>
          <p:nvSpPr>
            <p:cNvPr id="2" name="Oval 1"/>
            <p:cNvSpPr>
              <a:spLocks noChangeAspect="1"/>
            </p:cNvSpPr>
            <p:nvPr/>
          </p:nvSpPr>
          <p:spPr>
            <a:xfrm>
              <a:off x="1029098" y="2719048"/>
              <a:ext cx="1302622" cy="13026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00"/>
            <p:cNvSpPr>
              <a:spLocks noEditPoints="1"/>
            </p:cNvSpPr>
            <p:nvPr/>
          </p:nvSpPr>
          <p:spPr bwMode="auto">
            <a:xfrm>
              <a:off x="1425280" y="3125428"/>
              <a:ext cx="510258" cy="515788"/>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22233393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1833"/>
          <p:cNvSpPr/>
          <p:nvPr/>
        </p:nvSpPr>
        <p:spPr>
          <a:xfrm>
            <a:off x="0" y="857251"/>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sz="3200">
              <a:latin typeface="Raleway"/>
              <a:cs typeface="Raleway"/>
            </a:endParaRPr>
          </a:p>
        </p:txBody>
      </p:sp>
      <p:sp>
        <p:nvSpPr>
          <p:cNvPr id="6" name="Rectangle 5"/>
          <p:cNvSpPr/>
          <p:nvPr/>
        </p:nvSpPr>
        <p:spPr>
          <a:xfrm>
            <a:off x="961101" y="17769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a:solidFill>
                  <a:schemeClr val="bg1"/>
                </a:solidFill>
                <a:latin typeface="Raleway"/>
                <a:cs typeface="Raleway"/>
              </a:rPr>
              <a:t>Maximo SaaS Flex Model</a:t>
            </a:r>
            <a:endParaRPr lang="en-US" sz="700" b="1" dirty="0">
              <a:solidFill>
                <a:schemeClr val="bg1"/>
              </a:solidFill>
              <a:latin typeface="Raleway"/>
              <a:cs typeface="Raleway"/>
            </a:endParaRPr>
          </a:p>
          <a:p>
            <a:pPr algn="ctr"/>
            <a:endParaRPr lang="en-US" dirty="0">
              <a:solidFill>
                <a:schemeClr val="bg1"/>
              </a:solidFill>
              <a:latin typeface="Raleway"/>
              <a:cs typeface="Raleway"/>
            </a:endParaRPr>
          </a:p>
        </p:txBody>
      </p:sp>
      <p:grpSp>
        <p:nvGrpSpPr>
          <p:cNvPr id="7" name="Group 6"/>
          <p:cNvGrpSpPr/>
          <p:nvPr/>
        </p:nvGrpSpPr>
        <p:grpSpPr>
          <a:xfrm>
            <a:off x="2557652" y="3679168"/>
            <a:ext cx="1122808" cy="1122808"/>
            <a:chOff x="2580299" y="2821918"/>
            <a:chExt cx="1122808" cy="1122808"/>
          </a:xfrm>
        </p:grpSpPr>
        <p:sp>
          <p:nvSpPr>
            <p:cNvPr id="25" name="Oval 24"/>
            <p:cNvSpPr>
              <a:spLocks noChangeAspect="1"/>
            </p:cNvSpPr>
            <p:nvPr/>
          </p:nvSpPr>
          <p:spPr>
            <a:xfrm>
              <a:off x="2580299" y="2821918"/>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4"/>
            <p:cNvSpPr>
              <a:spLocks noEditPoints="1"/>
            </p:cNvSpPr>
            <p:nvPr/>
          </p:nvSpPr>
          <p:spPr bwMode="auto">
            <a:xfrm>
              <a:off x="2946988" y="3194308"/>
              <a:ext cx="358898" cy="357836"/>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p:cNvGrpSpPr/>
          <p:nvPr/>
        </p:nvGrpSpPr>
        <p:grpSpPr>
          <a:xfrm>
            <a:off x="4009262" y="3679168"/>
            <a:ext cx="1122808" cy="1122808"/>
            <a:chOff x="4018477" y="2821918"/>
            <a:chExt cx="1122808" cy="1122808"/>
          </a:xfrm>
        </p:grpSpPr>
        <p:sp>
          <p:nvSpPr>
            <p:cNvPr id="26" name="Oval 25"/>
            <p:cNvSpPr>
              <a:spLocks noChangeAspect="1"/>
            </p:cNvSpPr>
            <p:nvPr/>
          </p:nvSpPr>
          <p:spPr>
            <a:xfrm>
              <a:off x="4018477" y="2821918"/>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29"/>
            <p:cNvSpPr>
              <a:spLocks noEditPoints="1"/>
            </p:cNvSpPr>
            <p:nvPr/>
          </p:nvSpPr>
          <p:spPr bwMode="auto">
            <a:xfrm>
              <a:off x="4395319" y="3194308"/>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p:cNvGrpSpPr/>
          <p:nvPr/>
        </p:nvGrpSpPr>
        <p:grpSpPr>
          <a:xfrm>
            <a:off x="5460872" y="3679168"/>
            <a:ext cx="1122808" cy="1122808"/>
            <a:chOff x="5468924" y="2821918"/>
            <a:chExt cx="1122808" cy="1122808"/>
          </a:xfrm>
        </p:grpSpPr>
        <p:sp>
          <p:nvSpPr>
            <p:cNvPr id="27" name="Oval 26"/>
            <p:cNvSpPr>
              <a:spLocks noChangeAspect="1"/>
            </p:cNvSpPr>
            <p:nvPr/>
          </p:nvSpPr>
          <p:spPr>
            <a:xfrm>
              <a:off x="5468924" y="2821918"/>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36"/>
            <p:cNvSpPr>
              <a:spLocks noEditPoints="1"/>
            </p:cNvSpPr>
            <p:nvPr/>
          </p:nvSpPr>
          <p:spPr bwMode="auto">
            <a:xfrm>
              <a:off x="5838646" y="3193247"/>
              <a:ext cx="357836" cy="359959"/>
            </a:xfrm>
            <a:custGeom>
              <a:avLst/>
              <a:gdLst>
                <a:gd name="T0" fmla="*/ 122 w 185"/>
                <a:gd name="T1" fmla="*/ 118 h 186"/>
                <a:gd name="T2" fmla="*/ 122 w 185"/>
                <a:gd name="T3" fmla="*/ 127 h 186"/>
                <a:gd name="T4" fmla="*/ 160 w 185"/>
                <a:gd name="T5" fmla="*/ 122 h 186"/>
                <a:gd name="T6" fmla="*/ 156 w 185"/>
                <a:gd name="T7" fmla="*/ 84 h 186"/>
                <a:gd name="T8" fmla="*/ 118 w 185"/>
                <a:gd name="T9" fmla="*/ 89 h 186"/>
                <a:gd name="T10" fmla="*/ 156 w 185"/>
                <a:gd name="T11" fmla="*/ 93 h 186"/>
                <a:gd name="T12" fmla="*/ 156 w 185"/>
                <a:gd name="T13" fmla="*/ 84 h 186"/>
                <a:gd name="T14" fmla="*/ 33 w 185"/>
                <a:gd name="T15" fmla="*/ 34 h 186"/>
                <a:gd name="T16" fmla="*/ 25 w 185"/>
                <a:gd name="T17" fmla="*/ 59 h 186"/>
                <a:gd name="T18" fmla="*/ 0 w 185"/>
                <a:gd name="T19" fmla="*/ 68 h 186"/>
                <a:gd name="T20" fmla="*/ 25 w 185"/>
                <a:gd name="T21" fmla="*/ 186 h 186"/>
                <a:gd name="T22" fmla="*/ 185 w 185"/>
                <a:gd name="T23" fmla="*/ 177 h 186"/>
                <a:gd name="T24" fmla="*/ 177 w 185"/>
                <a:gd name="T25" fmla="*/ 34 h 186"/>
                <a:gd name="T26" fmla="*/ 25 w 185"/>
                <a:gd name="T27" fmla="*/ 177 h 186"/>
                <a:gd name="T28" fmla="*/ 8 w 185"/>
                <a:gd name="T29" fmla="*/ 68 h 186"/>
                <a:gd name="T30" fmla="*/ 25 w 185"/>
                <a:gd name="T31" fmla="*/ 156 h 186"/>
                <a:gd name="T32" fmla="*/ 33 w 185"/>
                <a:gd name="T33" fmla="*/ 156 h 186"/>
                <a:gd name="T34" fmla="*/ 177 w 185"/>
                <a:gd name="T35" fmla="*/ 42 h 186"/>
                <a:gd name="T36" fmla="*/ 139 w 185"/>
                <a:gd name="T37" fmla="*/ 68 h 186"/>
                <a:gd name="T38" fmla="*/ 139 w 185"/>
                <a:gd name="T39" fmla="*/ 59 h 186"/>
                <a:gd name="T40" fmla="*/ 139 w 185"/>
                <a:gd name="T41" fmla="*/ 68 h 186"/>
                <a:gd name="T42" fmla="*/ 164 w 185"/>
                <a:gd name="T43" fmla="*/ 9 h 186"/>
                <a:gd name="T44" fmla="*/ 164 w 185"/>
                <a:gd name="T45" fmla="*/ 0 h 186"/>
                <a:gd name="T46" fmla="*/ 50 w 185"/>
                <a:gd name="T47" fmla="*/ 4 h 186"/>
                <a:gd name="T48" fmla="*/ 156 w 185"/>
                <a:gd name="T49" fmla="*/ 101 h 186"/>
                <a:gd name="T50" fmla="*/ 118 w 185"/>
                <a:gd name="T51" fmla="*/ 106 h 186"/>
                <a:gd name="T52" fmla="*/ 156 w 185"/>
                <a:gd name="T53" fmla="*/ 110 h 186"/>
                <a:gd name="T54" fmla="*/ 156 w 185"/>
                <a:gd name="T55" fmla="*/ 101 h 186"/>
                <a:gd name="T56" fmla="*/ 173 w 185"/>
                <a:gd name="T57" fmla="*/ 25 h 186"/>
                <a:gd name="T58" fmla="*/ 173 w 185"/>
                <a:gd name="T59" fmla="*/ 17 h 186"/>
                <a:gd name="T60" fmla="*/ 38 w 185"/>
                <a:gd name="T61" fmla="*/ 21 h 186"/>
                <a:gd name="T62" fmla="*/ 156 w 185"/>
                <a:gd name="T63" fmla="*/ 68 h 186"/>
                <a:gd name="T64" fmla="*/ 156 w 185"/>
                <a:gd name="T65" fmla="*/ 59 h 186"/>
                <a:gd name="T66" fmla="*/ 156 w 185"/>
                <a:gd name="T67" fmla="*/ 68 h 186"/>
                <a:gd name="T68" fmla="*/ 156 w 185"/>
                <a:gd name="T69" fmla="*/ 144 h 186"/>
                <a:gd name="T70" fmla="*/ 156 w 185"/>
                <a:gd name="T71" fmla="*/ 135 h 186"/>
                <a:gd name="T72" fmla="*/ 50 w 185"/>
                <a:gd name="T73" fmla="*/ 139 h 186"/>
                <a:gd name="T74" fmla="*/ 88 w 185"/>
                <a:gd name="T75" fmla="*/ 68 h 186"/>
                <a:gd name="T76" fmla="*/ 126 w 185"/>
                <a:gd name="T77" fmla="*/ 63 h 186"/>
                <a:gd name="T78" fmla="*/ 88 w 185"/>
                <a:gd name="T79" fmla="*/ 59 h 186"/>
                <a:gd name="T80" fmla="*/ 88 w 185"/>
                <a:gd name="T81" fmla="*/ 68 h 186"/>
                <a:gd name="T82" fmla="*/ 156 w 185"/>
                <a:gd name="T83" fmla="*/ 160 h 186"/>
                <a:gd name="T84" fmla="*/ 156 w 185"/>
                <a:gd name="T85" fmla="*/ 152 h 186"/>
                <a:gd name="T86" fmla="*/ 50 w 185"/>
                <a:gd name="T87" fmla="*/ 156 h 186"/>
                <a:gd name="T88" fmla="*/ 55 w 185"/>
                <a:gd name="T89" fmla="*/ 127 h 186"/>
                <a:gd name="T90" fmla="*/ 101 w 185"/>
                <a:gd name="T91" fmla="*/ 122 h 186"/>
                <a:gd name="T92" fmla="*/ 97 w 185"/>
                <a:gd name="T93" fmla="*/ 84 h 186"/>
                <a:gd name="T94" fmla="*/ 50 w 185"/>
                <a:gd name="T95" fmla="*/ 89 h 186"/>
                <a:gd name="T96" fmla="*/ 55 w 185"/>
                <a:gd name="T97" fmla="*/ 127 h 186"/>
                <a:gd name="T98" fmla="*/ 92 w 185"/>
                <a:gd name="T99" fmla="*/ 93 h 186"/>
                <a:gd name="T100" fmla="*/ 59 w 185"/>
                <a:gd name="T101" fmla="*/ 118 h 186"/>
                <a:gd name="T102" fmla="*/ 55 w 185"/>
                <a:gd name="T103" fmla="*/ 68 h 186"/>
                <a:gd name="T104" fmla="*/ 55 w 185"/>
                <a:gd name="T105" fmla="*/ 59 h 186"/>
                <a:gd name="T106" fmla="*/ 55 w 185"/>
                <a:gd name="T107" fmla="*/ 68 h 186"/>
                <a:gd name="T108" fmla="*/ 76 w 185"/>
                <a:gd name="T109" fmla="*/ 63 h 186"/>
                <a:gd name="T110" fmla="*/ 67 w 185"/>
                <a:gd name="T11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156" y="118"/>
                  </a:moveTo>
                  <a:cubicBezTo>
                    <a:pt x="122" y="118"/>
                    <a:pt x="122" y="118"/>
                    <a:pt x="122" y="118"/>
                  </a:cubicBezTo>
                  <a:cubicBezTo>
                    <a:pt x="120" y="118"/>
                    <a:pt x="118" y="120"/>
                    <a:pt x="118" y="122"/>
                  </a:cubicBezTo>
                  <a:cubicBezTo>
                    <a:pt x="118" y="125"/>
                    <a:pt x="120" y="127"/>
                    <a:pt x="122" y="127"/>
                  </a:cubicBezTo>
                  <a:cubicBezTo>
                    <a:pt x="156" y="127"/>
                    <a:pt x="156" y="127"/>
                    <a:pt x="156" y="127"/>
                  </a:cubicBezTo>
                  <a:cubicBezTo>
                    <a:pt x="158" y="127"/>
                    <a:pt x="160" y="125"/>
                    <a:pt x="160" y="122"/>
                  </a:cubicBezTo>
                  <a:cubicBezTo>
                    <a:pt x="160" y="120"/>
                    <a:pt x="158" y="118"/>
                    <a:pt x="156" y="118"/>
                  </a:cubicBezTo>
                  <a:close/>
                  <a:moveTo>
                    <a:pt x="156" y="84"/>
                  </a:moveTo>
                  <a:cubicBezTo>
                    <a:pt x="122" y="84"/>
                    <a:pt x="122" y="84"/>
                    <a:pt x="122" y="84"/>
                  </a:cubicBezTo>
                  <a:cubicBezTo>
                    <a:pt x="120" y="84"/>
                    <a:pt x="118" y="86"/>
                    <a:pt x="118" y="89"/>
                  </a:cubicBezTo>
                  <a:cubicBezTo>
                    <a:pt x="118" y="91"/>
                    <a:pt x="120" y="93"/>
                    <a:pt x="122" y="93"/>
                  </a:cubicBezTo>
                  <a:cubicBezTo>
                    <a:pt x="156" y="93"/>
                    <a:pt x="156" y="93"/>
                    <a:pt x="156" y="93"/>
                  </a:cubicBezTo>
                  <a:cubicBezTo>
                    <a:pt x="158" y="93"/>
                    <a:pt x="160" y="91"/>
                    <a:pt x="160" y="89"/>
                  </a:cubicBezTo>
                  <a:cubicBezTo>
                    <a:pt x="160" y="86"/>
                    <a:pt x="158" y="84"/>
                    <a:pt x="156" y="84"/>
                  </a:cubicBezTo>
                  <a:close/>
                  <a:moveTo>
                    <a:pt x="177" y="34"/>
                  </a:moveTo>
                  <a:cubicBezTo>
                    <a:pt x="33" y="34"/>
                    <a:pt x="33" y="34"/>
                    <a:pt x="33" y="34"/>
                  </a:cubicBezTo>
                  <a:cubicBezTo>
                    <a:pt x="29" y="34"/>
                    <a:pt x="25" y="38"/>
                    <a:pt x="25" y="42"/>
                  </a:cubicBezTo>
                  <a:cubicBezTo>
                    <a:pt x="25" y="59"/>
                    <a:pt x="25" y="59"/>
                    <a:pt x="25" y="59"/>
                  </a:cubicBezTo>
                  <a:cubicBezTo>
                    <a:pt x="8" y="59"/>
                    <a:pt x="8" y="59"/>
                    <a:pt x="8" y="59"/>
                  </a:cubicBezTo>
                  <a:cubicBezTo>
                    <a:pt x="3" y="59"/>
                    <a:pt x="0" y="63"/>
                    <a:pt x="0" y="68"/>
                  </a:cubicBezTo>
                  <a:cubicBezTo>
                    <a:pt x="0" y="160"/>
                    <a:pt x="0" y="160"/>
                    <a:pt x="0" y="160"/>
                  </a:cubicBezTo>
                  <a:cubicBezTo>
                    <a:pt x="0" y="174"/>
                    <a:pt x="11" y="186"/>
                    <a:pt x="25" y="186"/>
                  </a:cubicBezTo>
                  <a:cubicBezTo>
                    <a:pt x="177" y="186"/>
                    <a:pt x="177" y="186"/>
                    <a:pt x="177" y="186"/>
                  </a:cubicBezTo>
                  <a:cubicBezTo>
                    <a:pt x="182" y="186"/>
                    <a:pt x="185" y="182"/>
                    <a:pt x="185" y="177"/>
                  </a:cubicBezTo>
                  <a:cubicBezTo>
                    <a:pt x="185" y="42"/>
                    <a:pt x="185" y="42"/>
                    <a:pt x="185" y="42"/>
                  </a:cubicBezTo>
                  <a:cubicBezTo>
                    <a:pt x="185" y="38"/>
                    <a:pt x="182" y="34"/>
                    <a:pt x="177" y="34"/>
                  </a:cubicBezTo>
                  <a:close/>
                  <a:moveTo>
                    <a:pt x="177" y="177"/>
                  </a:moveTo>
                  <a:cubicBezTo>
                    <a:pt x="25" y="177"/>
                    <a:pt x="25" y="177"/>
                    <a:pt x="25" y="177"/>
                  </a:cubicBezTo>
                  <a:cubicBezTo>
                    <a:pt x="16" y="177"/>
                    <a:pt x="8" y="170"/>
                    <a:pt x="8" y="160"/>
                  </a:cubicBezTo>
                  <a:cubicBezTo>
                    <a:pt x="8" y="68"/>
                    <a:pt x="8" y="68"/>
                    <a:pt x="8" y="68"/>
                  </a:cubicBezTo>
                  <a:cubicBezTo>
                    <a:pt x="25" y="68"/>
                    <a:pt x="25" y="68"/>
                    <a:pt x="25" y="68"/>
                  </a:cubicBezTo>
                  <a:cubicBezTo>
                    <a:pt x="25" y="156"/>
                    <a:pt x="25" y="156"/>
                    <a:pt x="25" y="156"/>
                  </a:cubicBezTo>
                  <a:cubicBezTo>
                    <a:pt x="25" y="159"/>
                    <a:pt x="27" y="160"/>
                    <a:pt x="29" y="160"/>
                  </a:cubicBezTo>
                  <a:cubicBezTo>
                    <a:pt x="32" y="160"/>
                    <a:pt x="33" y="159"/>
                    <a:pt x="33" y="156"/>
                  </a:cubicBezTo>
                  <a:cubicBezTo>
                    <a:pt x="33" y="42"/>
                    <a:pt x="33" y="42"/>
                    <a:pt x="33" y="42"/>
                  </a:cubicBezTo>
                  <a:cubicBezTo>
                    <a:pt x="177" y="42"/>
                    <a:pt x="177" y="42"/>
                    <a:pt x="177" y="42"/>
                  </a:cubicBezTo>
                  <a:lnTo>
                    <a:pt x="177" y="177"/>
                  </a:lnTo>
                  <a:close/>
                  <a:moveTo>
                    <a:pt x="139" y="68"/>
                  </a:moveTo>
                  <a:cubicBezTo>
                    <a:pt x="141" y="68"/>
                    <a:pt x="143" y="66"/>
                    <a:pt x="143" y="63"/>
                  </a:cubicBezTo>
                  <a:cubicBezTo>
                    <a:pt x="143" y="61"/>
                    <a:pt x="141" y="59"/>
                    <a:pt x="139" y="59"/>
                  </a:cubicBezTo>
                  <a:cubicBezTo>
                    <a:pt x="137" y="59"/>
                    <a:pt x="135" y="61"/>
                    <a:pt x="135" y="63"/>
                  </a:cubicBezTo>
                  <a:cubicBezTo>
                    <a:pt x="135" y="66"/>
                    <a:pt x="137" y="68"/>
                    <a:pt x="139" y="68"/>
                  </a:cubicBezTo>
                  <a:close/>
                  <a:moveTo>
                    <a:pt x="55" y="9"/>
                  </a:moveTo>
                  <a:cubicBezTo>
                    <a:pt x="164" y="9"/>
                    <a:pt x="164" y="9"/>
                    <a:pt x="164" y="9"/>
                  </a:cubicBezTo>
                  <a:cubicBezTo>
                    <a:pt x="167" y="9"/>
                    <a:pt x="168" y="7"/>
                    <a:pt x="168" y="4"/>
                  </a:cubicBezTo>
                  <a:cubicBezTo>
                    <a:pt x="168" y="2"/>
                    <a:pt x="167" y="0"/>
                    <a:pt x="164" y="0"/>
                  </a:cubicBezTo>
                  <a:cubicBezTo>
                    <a:pt x="55" y="0"/>
                    <a:pt x="55" y="0"/>
                    <a:pt x="55" y="0"/>
                  </a:cubicBezTo>
                  <a:cubicBezTo>
                    <a:pt x="52" y="0"/>
                    <a:pt x="50" y="2"/>
                    <a:pt x="50" y="4"/>
                  </a:cubicBezTo>
                  <a:cubicBezTo>
                    <a:pt x="50" y="7"/>
                    <a:pt x="52" y="9"/>
                    <a:pt x="55" y="9"/>
                  </a:cubicBezTo>
                  <a:close/>
                  <a:moveTo>
                    <a:pt x="156" y="101"/>
                  </a:moveTo>
                  <a:cubicBezTo>
                    <a:pt x="122" y="101"/>
                    <a:pt x="122" y="101"/>
                    <a:pt x="122" y="101"/>
                  </a:cubicBezTo>
                  <a:cubicBezTo>
                    <a:pt x="120" y="101"/>
                    <a:pt x="118" y="103"/>
                    <a:pt x="118" y="106"/>
                  </a:cubicBezTo>
                  <a:cubicBezTo>
                    <a:pt x="118" y="108"/>
                    <a:pt x="120" y="110"/>
                    <a:pt x="122" y="110"/>
                  </a:cubicBezTo>
                  <a:cubicBezTo>
                    <a:pt x="156" y="110"/>
                    <a:pt x="156" y="110"/>
                    <a:pt x="156" y="110"/>
                  </a:cubicBezTo>
                  <a:cubicBezTo>
                    <a:pt x="158" y="110"/>
                    <a:pt x="160" y="108"/>
                    <a:pt x="160" y="106"/>
                  </a:cubicBezTo>
                  <a:cubicBezTo>
                    <a:pt x="160" y="103"/>
                    <a:pt x="158" y="101"/>
                    <a:pt x="156" y="101"/>
                  </a:cubicBezTo>
                  <a:close/>
                  <a:moveTo>
                    <a:pt x="42" y="25"/>
                  </a:moveTo>
                  <a:cubicBezTo>
                    <a:pt x="173" y="25"/>
                    <a:pt x="173" y="25"/>
                    <a:pt x="173" y="25"/>
                  </a:cubicBezTo>
                  <a:cubicBezTo>
                    <a:pt x="175" y="25"/>
                    <a:pt x="177" y="24"/>
                    <a:pt x="177" y="21"/>
                  </a:cubicBezTo>
                  <a:cubicBezTo>
                    <a:pt x="177" y="19"/>
                    <a:pt x="175" y="17"/>
                    <a:pt x="173" y="17"/>
                  </a:cubicBezTo>
                  <a:cubicBezTo>
                    <a:pt x="42" y="17"/>
                    <a:pt x="42" y="17"/>
                    <a:pt x="42" y="17"/>
                  </a:cubicBezTo>
                  <a:cubicBezTo>
                    <a:pt x="40" y="17"/>
                    <a:pt x="38" y="19"/>
                    <a:pt x="38" y="21"/>
                  </a:cubicBezTo>
                  <a:cubicBezTo>
                    <a:pt x="38" y="24"/>
                    <a:pt x="40" y="25"/>
                    <a:pt x="42" y="25"/>
                  </a:cubicBezTo>
                  <a:close/>
                  <a:moveTo>
                    <a:pt x="156" y="68"/>
                  </a:moveTo>
                  <a:cubicBezTo>
                    <a:pt x="158" y="68"/>
                    <a:pt x="160" y="66"/>
                    <a:pt x="160" y="63"/>
                  </a:cubicBezTo>
                  <a:cubicBezTo>
                    <a:pt x="160" y="61"/>
                    <a:pt x="158" y="59"/>
                    <a:pt x="156" y="59"/>
                  </a:cubicBezTo>
                  <a:cubicBezTo>
                    <a:pt x="153" y="59"/>
                    <a:pt x="152" y="61"/>
                    <a:pt x="152" y="63"/>
                  </a:cubicBezTo>
                  <a:cubicBezTo>
                    <a:pt x="152" y="66"/>
                    <a:pt x="153" y="68"/>
                    <a:pt x="156" y="68"/>
                  </a:cubicBezTo>
                  <a:close/>
                  <a:moveTo>
                    <a:pt x="55" y="144"/>
                  </a:moveTo>
                  <a:cubicBezTo>
                    <a:pt x="156" y="144"/>
                    <a:pt x="156" y="144"/>
                    <a:pt x="156" y="144"/>
                  </a:cubicBezTo>
                  <a:cubicBezTo>
                    <a:pt x="158" y="144"/>
                    <a:pt x="160" y="142"/>
                    <a:pt x="160" y="139"/>
                  </a:cubicBezTo>
                  <a:cubicBezTo>
                    <a:pt x="160" y="137"/>
                    <a:pt x="158" y="135"/>
                    <a:pt x="156" y="135"/>
                  </a:cubicBezTo>
                  <a:cubicBezTo>
                    <a:pt x="55" y="135"/>
                    <a:pt x="55" y="135"/>
                    <a:pt x="55" y="135"/>
                  </a:cubicBezTo>
                  <a:cubicBezTo>
                    <a:pt x="52" y="135"/>
                    <a:pt x="50" y="137"/>
                    <a:pt x="50" y="139"/>
                  </a:cubicBezTo>
                  <a:cubicBezTo>
                    <a:pt x="50" y="142"/>
                    <a:pt x="52" y="144"/>
                    <a:pt x="55" y="144"/>
                  </a:cubicBezTo>
                  <a:close/>
                  <a:moveTo>
                    <a:pt x="88" y="68"/>
                  </a:moveTo>
                  <a:cubicBezTo>
                    <a:pt x="122" y="68"/>
                    <a:pt x="122" y="68"/>
                    <a:pt x="122" y="68"/>
                  </a:cubicBezTo>
                  <a:cubicBezTo>
                    <a:pt x="124" y="68"/>
                    <a:pt x="126" y="66"/>
                    <a:pt x="126" y="63"/>
                  </a:cubicBezTo>
                  <a:cubicBezTo>
                    <a:pt x="126" y="61"/>
                    <a:pt x="124" y="59"/>
                    <a:pt x="122" y="59"/>
                  </a:cubicBezTo>
                  <a:cubicBezTo>
                    <a:pt x="88" y="59"/>
                    <a:pt x="88" y="59"/>
                    <a:pt x="88" y="59"/>
                  </a:cubicBezTo>
                  <a:cubicBezTo>
                    <a:pt x="86" y="59"/>
                    <a:pt x="84" y="61"/>
                    <a:pt x="84" y="63"/>
                  </a:cubicBezTo>
                  <a:cubicBezTo>
                    <a:pt x="84" y="66"/>
                    <a:pt x="86" y="68"/>
                    <a:pt x="88" y="68"/>
                  </a:cubicBezTo>
                  <a:close/>
                  <a:moveTo>
                    <a:pt x="55" y="160"/>
                  </a:moveTo>
                  <a:cubicBezTo>
                    <a:pt x="156" y="160"/>
                    <a:pt x="156" y="160"/>
                    <a:pt x="156" y="160"/>
                  </a:cubicBezTo>
                  <a:cubicBezTo>
                    <a:pt x="158" y="160"/>
                    <a:pt x="160" y="159"/>
                    <a:pt x="160" y="156"/>
                  </a:cubicBezTo>
                  <a:cubicBezTo>
                    <a:pt x="160" y="154"/>
                    <a:pt x="158" y="152"/>
                    <a:pt x="156" y="152"/>
                  </a:cubicBezTo>
                  <a:cubicBezTo>
                    <a:pt x="55" y="152"/>
                    <a:pt x="55" y="152"/>
                    <a:pt x="55" y="152"/>
                  </a:cubicBezTo>
                  <a:cubicBezTo>
                    <a:pt x="52" y="152"/>
                    <a:pt x="50" y="154"/>
                    <a:pt x="50" y="156"/>
                  </a:cubicBezTo>
                  <a:cubicBezTo>
                    <a:pt x="50" y="159"/>
                    <a:pt x="52" y="160"/>
                    <a:pt x="55" y="160"/>
                  </a:cubicBezTo>
                  <a:close/>
                  <a:moveTo>
                    <a:pt x="55" y="127"/>
                  </a:moveTo>
                  <a:cubicBezTo>
                    <a:pt x="97" y="127"/>
                    <a:pt x="97" y="127"/>
                    <a:pt x="97" y="127"/>
                  </a:cubicBezTo>
                  <a:cubicBezTo>
                    <a:pt x="99" y="127"/>
                    <a:pt x="101" y="125"/>
                    <a:pt x="101" y="122"/>
                  </a:cubicBezTo>
                  <a:cubicBezTo>
                    <a:pt x="101" y="89"/>
                    <a:pt x="101" y="89"/>
                    <a:pt x="101" y="89"/>
                  </a:cubicBezTo>
                  <a:cubicBezTo>
                    <a:pt x="101" y="86"/>
                    <a:pt x="99" y="84"/>
                    <a:pt x="97" y="84"/>
                  </a:cubicBezTo>
                  <a:cubicBezTo>
                    <a:pt x="55" y="84"/>
                    <a:pt x="55" y="84"/>
                    <a:pt x="55" y="84"/>
                  </a:cubicBezTo>
                  <a:cubicBezTo>
                    <a:pt x="52" y="84"/>
                    <a:pt x="50" y="86"/>
                    <a:pt x="50" y="89"/>
                  </a:cubicBezTo>
                  <a:cubicBezTo>
                    <a:pt x="50" y="122"/>
                    <a:pt x="50" y="122"/>
                    <a:pt x="50" y="122"/>
                  </a:cubicBezTo>
                  <a:cubicBezTo>
                    <a:pt x="50" y="125"/>
                    <a:pt x="52" y="127"/>
                    <a:pt x="55" y="127"/>
                  </a:cubicBezTo>
                  <a:close/>
                  <a:moveTo>
                    <a:pt x="59" y="93"/>
                  </a:moveTo>
                  <a:cubicBezTo>
                    <a:pt x="92" y="93"/>
                    <a:pt x="92" y="93"/>
                    <a:pt x="92" y="93"/>
                  </a:cubicBezTo>
                  <a:cubicBezTo>
                    <a:pt x="92" y="118"/>
                    <a:pt x="92" y="118"/>
                    <a:pt x="92" y="118"/>
                  </a:cubicBezTo>
                  <a:cubicBezTo>
                    <a:pt x="59" y="118"/>
                    <a:pt x="59" y="118"/>
                    <a:pt x="59" y="118"/>
                  </a:cubicBezTo>
                  <a:lnTo>
                    <a:pt x="59" y="93"/>
                  </a:lnTo>
                  <a:close/>
                  <a:moveTo>
                    <a:pt x="55" y="68"/>
                  </a:moveTo>
                  <a:cubicBezTo>
                    <a:pt x="57" y="68"/>
                    <a:pt x="59" y="66"/>
                    <a:pt x="59" y="63"/>
                  </a:cubicBezTo>
                  <a:cubicBezTo>
                    <a:pt x="59" y="61"/>
                    <a:pt x="57" y="59"/>
                    <a:pt x="55" y="59"/>
                  </a:cubicBezTo>
                  <a:cubicBezTo>
                    <a:pt x="52" y="59"/>
                    <a:pt x="50" y="61"/>
                    <a:pt x="50" y="63"/>
                  </a:cubicBezTo>
                  <a:cubicBezTo>
                    <a:pt x="50" y="66"/>
                    <a:pt x="52" y="68"/>
                    <a:pt x="55" y="68"/>
                  </a:cubicBezTo>
                  <a:close/>
                  <a:moveTo>
                    <a:pt x="71" y="68"/>
                  </a:moveTo>
                  <a:cubicBezTo>
                    <a:pt x="74" y="68"/>
                    <a:pt x="76" y="66"/>
                    <a:pt x="76" y="63"/>
                  </a:cubicBezTo>
                  <a:cubicBezTo>
                    <a:pt x="76" y="61"/>
                    <a:pt x="74" y="59"/>
                    <a:pt x="71" y="59"/>
                  </a:cubicBezTo>
                  <a:cubicBezTo>
                    <a:pt x="69" y="59"/>
                    <a:pt x="67" y="61"/>
                    <a:pt x="67" y="63"/>
                  </a:cubicBezTo>
                  <a:cubicBezTo>
                    <a:pt x="67" y="66"/>
                    <a:pt x="69" y="68"/>
                    <a:pt x="71"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p:cNvGrpSpPr/>
          <p:nvPr/>
        </p:nvGrpSpPr>
        <p:grpSpPr>
          <a:xfrm>
            <a:off x="6912482" y="3679168"/>
            <a:ext cx="1122808" cy="1122808"/>
            <a:chOff x="6912482" y="2821918"/>
            <a:chExt cx="1122808" cy="1122808"/>
          </a:xfrm>
        </p:grpSpPr>
        <p:sp>
          <p:nvSpPr>
            <p:cNvPr id="28" name="Oval 27"/>
            <p:cNvSpPr>
              <a:spLocks noChangeAspect="1"/>
            </p:cNvSpPr>
            <p:nvPr/>
          </p:nvSpPr>
          <p:spPr>
            <a:xfrm>
              <a:off x="6912482" y="2821918"/>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154"/>
            <p:cNvSpPr>
              <a:spLocks noEditPoints="1"/>
            </p:cNvSpPr>
            <p:nvPr/>
          </p:nvSpPr>
          <p:spPr bwMode="auto">
            <a:xfrm>
              <a:off x="7281673" y="3226694"/>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4" name="Group 3"/>
          <p:cNvGrpSpPr>
            <a:grpSpLocks noChangeAspect="1"/>
          </p:cNvGrpSpPr>
          <p:nvPr/>
        </p:nvGrpSpPr>
        <p:grpSpPr>
          <a:xfrm>
            <a:off x="1106042" y="3679168"/>
            <a:ext cx="1122808" cy="1122808"/>
            <a:chOff x="1029098" y="2719048"/>
            <a:chExt cx="1302622" cy="1302622"/>
          </a:xfrm>
        </p:grpSpPr>
        <p:sp>
          <p:nvSpPr>
            <p:cNvPr id="2" name="Oval 1"/>
            <p:cNvSpPr>
              <a:spLocks noChangeAspect="1"/>
            </p:cNvSpPr>
            <p:nvPr/>
          </p:nvSpPr>
          <p:spPr>
            <a:xfrm>
              <a:off x="1029098" y="2719048"/>
              <a:ext cx="1302622" cy="13026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00"/>
            <p:cNvSpPr>
              <a:spLocks noEditPoints="1"/>
            </p:cNvSpPr>
            <p:nvPr/>
          </p:nvSpPr>
          <p:spPr bwMode="auto">
            <a:xfrm>
              <a:off x="1425280" y="3125428"/>
              <a:ext cx="510258" cy="515788"/>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366445214"/>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ChangeArrowheads="1"/>
          </p:cNvSpPr>
          <p:nvPr/>
        </p:nvSpPr>
        <p:spPr bwMode="auto">
          <a:xfrm>
            <a:off x="228600" y="2468812"/>
            <a:ext cx="8686800" cy="3534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1160" tIns="50760" rIns="101160" bIns="50760">
            <a:spAutoFit/>
          </a:bodyPr>
          <a:lstStyle>
            <a:lvl1pPr marL="168275" indent="-168275">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1pPr>
            <a:lvl2pPr marL="504825" indent="-161925">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168275" algn="l"/>
                <a:tab pos="625475" algn="l"/>
                <a:tab pos="1082675" algn="l"/>
                <a:tab pos="1539875" algn="l"/>
                <a:tab pos="1997075" algn="l"/>
                <a:tab pos="2454275" algn="l"/>
                <a:tab pos="2911475" algn="l"/>
                <a:tab pos="3368675" algn="l"/>
                <a:tab pos="3825875" algn="l"/>
                <a:tab pos="4283075" algn="l"/>
                <a:tab pos="4740275" algn="l"/>
                <a:tab pos="5197475" algn="l"/>
                <a:tab pos="5654675" algn="l"/>
                <a:tab pos="6111875" algn="l"/>
                <a:tab pos="6569075" algn="l"/>
                <a:tab pos="7026275" algn="l"/>
                <a:tab pos="7483475" algn="l"/>
                <a:tab pos="7940675" algn="l"/>
                <a:tab pos="8397875" algn="l"/>
                <a:tab pos="8855075" algn="l"/>
                <a:tab pos="9312275" algn="l"/>
              </a:tabLst>
              <a:defRPr sz="1600">
                <a:solidFill>
                  <a:schemeClr val="bg1"/>
                </a:solidFill>
                <a:latin typeface="Calibri" panose="020F0502020204030204" pitchFamily="34" charset="0"/>
                <a:ea typeface="文泉驛等寬正黑" charset="0"/>
                <a:cs typeface="文泉驛等寬正黑" charset="0"/>
              </a:defRPr>
            </a:lvl9pPr>
          </a:lstStyle>
          <a:p>
            <a:pPr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Performance affected by many different components</a:t>
            </a:r>
          </a:p>
          <a:p>
            <a:pPr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Includes </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servers and configurations</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Network</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Maximo configuration including queries, start centers</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Customer network</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Customer device</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Internet connection </a:t>
            </a:r>
            <a:r>
              <a:rPr lang="en-US" altLang="en-US" sz="1400" dirty="0" err="1">
                <a:solidFill>
                  <a:srgbClr val="000000"/>
                </a:solidFill>
                <a:latin typeface="Arial" panose="020B0604020202020204" pitchFamily="34" charset="0"/>
                <a:cs typeface="Arial" panose="020B0604020202020204" pitchFamily="34" charset="0"/>
              </a:rPr>
              <a:t>amd</a:t>
            </a:r>
            <a:r>
              <a:rPr lang="en-US" altLang="en-US" sz="1400" dirty="0">
                <a:solidFill>
                  <a:srgbClr val="000000"/>
                </a:solidFill>
                <a:latin typeface="Arial" panose="020B0604020202020204" pitchFamily="34" charset="0"/>
                <a:cs typeface="Arial" panose="020B0604020202020204" pitchFamily="34" charset="0"/>
              </a:rPr>
              <a:t> bandwidth</a:t>
            </a:r>
          </a:p>
          <a:p>
            <a:pPr lvl="1" eaLnBrk="1" hangingPunct="1">
              <a:spcBef>
                <a:spcPts val="600"/>
              </a:spcBef>
              <a:buFont typeface="Wingdings" panose="05000000000000000000" pitchFamily="2" charset="2"/>
              <a:buChar char=""/>
            </a:pPr>
            <a:endParaRPr lang="en-US" altLang="en-US" sz="1400" dirty="0">
              <a:solidFill>
                <a:srgbClr val="000000"/>
              </a:solidFill>
              <a:latin typeface="Arial" panose="020B0604020202020204" pitchFamily="34" charset="0"/>
              <a:cs typeface="Arial" panose="020B0604020202020204" pitchFamily="34" charset="0"/>
            </a:endParaRPr>
          </a:p>
          <a:p>
            <a:pPr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CDS Wiki:</a:t>
            </a:r>
          </a:p>
          <a:p>
            <a:pPr eaLnBrk="1" hangingPunct="1">
              <a:spcBef>
                <a:spcPts val="600"/>
              </a:spcBef>
              <a:buFont typeface="Wingdings" panose="05000000000000000000" pitchFamily="2" charset="2"/>
              <a:buChar char=""/>
            </a:pPr>
            <a:endParaRPr lang="en-US" altLang="en-US" sz="1400" dirty="0">
              <a:solidFill>
                <a:srgbClr val="000000"/>
              </a:solidFill>
              <a:latin typeface="Arial" panose="020B0604020202020204" pitchFamily="34" charset="0"/>
              <a:cs typeface="Arial" panose="020B0604020202020204" pitchFamily="34" charset="0"/>
            </a:endParaRPr>
          </a:p>
          <a:p>
            <a:pPr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hlinkClick r:id="rId3"/>
              </a:rPr>
              <a:t>Welcome to Maximo SaaS Wiki page link</a:t>
            </a:r>
            <a:endParaRPr lang="en-US" altLang="en-US" sz="1400" dirty="0">
              <a:solidFill>
                <a:srgbClr val="000000"/>
              </a:solidFill>
              <a:latin typeface="Arial" panose="020B0604020202020204" pitchFamily="34" charset="0"/>
              <a:cs typeface="Arial" panose="020B0604020202020204" pitchFamily="34" charset="0"/>
            </a:endParaRPr>
          </a:p>
        </p:txBody>
      </p:sp>
      <p:sp>
        <p:nvSpPr>
          <p:cNvPr id="8195" name="Rectangle 2"/>
          <p:cNvSpPr>
            <a:spLocks noChangeArrowheads="1"/>
          </p:cNvSpPr>
          <p:nvPr/>
        </p:nvSpPr>
        <p:spPr bwMode="auto">
          <a:xfrm>
            <a:off x="228600" y="411250"/>
            <a:ext cx="828357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eaLnBrk="1" hangingPunct="1">
              <a:buClrTx/>
              <a:buFontTx/>
              <a:buNone/>
            </a:pPr>
            <a:r>
              <a:rPr lang="en-US" altLang="en-US" sz="2000" b="1" dirty="0">
                <a:solidFill>
                  <a:srgbClr val="0070C0"/>
                </a:solidFill>
                <a:latin typeface="Helvetica Neue" charset="0"/>
                <a:ea typeface="Helvetica Neue" charset="0"/>
                <a:cs typeface="Helvetica Neue" charset="0"/>
              </a:rPr>
              <a:t>Cloud Delivery Services (CDS) and Maximo SaaS Flex</a:t>
            </a:r>
            <a:br>
              <a:rPr lang="en-US" altLang="en-US" sz="2000" b="1" dirty="0">
                <a:solidFill>
                  <a:srgbClr val="0070C0"/>
                </a:solidFill>
                <a:latin typeface="Helvetica Neue" charset="0"/>
                <a:ea typeface="Helvetica Neue" charset="0"/>
                <a:cs typeface="Helvetica Neue" charset="0"/>
              </a:rPr>
            </a:br>
            <a:endParaRPr lang="en-US" altLang="en-US" sz="2000" b="1" dirty="0">
              <a:solidFill>
                <a:srgbClr val="0070C0"/>
              </a:solidFill>
              <a:latin typeface="Helvetica Neue" charset="0"/>
              <a:ea typeface="Helvetica Neue" charset="0"/>
              <a:cs typeface="Helvetica Neue" charset="0"/>
            </a:endParaRPr>
          </a:p>
          <a:p>
            <a:pPr eaLnBrk="1" hangingPunct="1">
              <a:buClrTx/>
              <a:buFontTx/>
              <a:buNone/>
            </a:pPr>
            <a:br>
              <a:rPr lang="en-US" altLang="en-US" sz="2000" b="1" dirty="0">
                <a:solidFill>
                  <a:srgbClr val="0070C0"/>
                </a:solidFill>
                <a:latin typeface="Helvetica Neue" charset="0"/>
                <a:ea typeface="Helvetica Neue" charset="0"/>
                <a:cs typeface="Helvetica Neue" charset="0"/>
              </a:rPr>
            </a:br>
            <a:r>
              <a:rPr lang="en-US" altLang="en-US" sz="2000" b="1" dirty="0">
                <a:solidFill>
                  <a:srgbClr val="0070C0"/>
                </a:solidFill>
                <a:latin typeface="Helvetica Neue" charset="0"/>
                <a:ea typeface="Helvetica Neue" charset="0"/>
                <a:cs typeface="Helvetica Neue" charset="0"/>
              </a:rPr>
              <a:t>Performance Overview</a:t>
            </a:r>
          </a:p>
        </p:txBody>
      </p:sp>
      <p:sp>
        <p:nvSpPr>
          <p:cNvPr id="3" name="Cloud 2"/>
          <p:cNvSpPr/>
          <p:nvPr/>
        </p:nvSpPr>
        <p:spPr bwMode="auto">
          <a:xfrm>
            <a:off x="5791200" y="914400"/>
            <a:ext cx="2895600" cy="2158070"/>
          </a:xfrm>
          <a:prstGeom prst="cloud">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pic>
        <p:nvPicPr>
          <p:cNvPr id="4" name="Picture 3"/>
          <p:cNvPicPr>
            <a:picLocks noChangeAspect="1"/>
          </p:cNvPicPr>
          <p:nvPr/>
        </p:nvPicPr>
        <p:blipFill>
          <a:blip r:embed="rId4"/>
          <a:stretch>
            <a:fillRect/>
          </a:stretch>
        </p:blipFill>
        <p:spPr>
          <a:xfrm>
            <a:off x="6619955" y="1534296"/>
            <a:ext cx="1314290" cy="915808"/>
          </a:xfrm>
          <a:prstGeom prst="rect">
            <a:avLst/>
          </a:prstGeom>
        </p:spPr>
      </p:pic>
    </p:spTree>
    <p:extLst>
      <p:ext uri="{BB962C8B-B14F-4D97-AF65-F5344CB8AC3E}">
        <p14:creationId xmlns:p14="http://schemas.microsoft.com/office/powerpoint/2010/main" val="29256991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8C0A424-4344-4878-874A-1C5133B9EF57}"/>
              </a:ext>
            </a:extLst>
          </p:cNvPr>
          <p:cNvSpPr>
            <a:spLocks noGrp="1"/>
          </p:cNvSpPr>
          <p:nvPr>
            <p:ph type="title"/>
          </p:nvPr>
        </p:nvSpPr>
        <p:spPr>
          <a:xfrm>
            <a:off x="152400" y="611188"/>
            <a:ext cx="8761413" cy="1138237"/>
          </a:xfrm>
        </p:spPr>
        <p:txBody>
          <a:bodyPr/>
          <a:lstStyle/>
          <a:p>
            <a:r>
              <a:rPr lang="en-US" dirty="0"/>
              <a:t>Maximo SaaS – Performance Considerations</a:t>
            </a:r>
          </a:p>
        </p:txBody>
      </p:sp>
      <p:pic>
        <p:nvPicPr>
          <p:cNvPr id="4" name="Picture 72" descr="C:\Documents and Settings\Administrator\Local Settings\Temporary Internet Files\Content.IE5\1X7SZIUT\MCj04339410000[1].png">
            <a:extLst>
              <a:ext uri="{FF2B5EF4-FFF2-40B4-BE49-F238E27FC236}">
                <a16:creationId xmlns:a16="http://schemas.microsoft.com/office/drawing/2014/main" id="{780E1C10-21E3-40D2-9270-306F1022A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729209"/>
            <a:ext cx="619043" cy="62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2" descr="C:\Documents and Settings\Administrator\Local Settings\Temporary Internet Files\Content.IE5\1X7SZIUT\MCj04339410000[1].png">
            <a:extLst>
              <a:ext uri="{FF2B5EF4-FFF2-40B4-BE49-F238E27FC236}">
                <a16:creationId xmlns:a16="http://schemas.microsoft.com/office/drawing/2014/main" id="{231967C0-8F57-48B7-9190-9E7A52B44F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280" y="2640246"/>
            <a:ext cx="619043" cy="62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Server_icon_bk">
            <a:extLst>
              <a:ext uri="{FF2B5EF4-FFF2-40B4-BE49-F238E27FC236}">
                <a16:creationId xmlns:a16="http://schemas.microsoft.com/office/drawing/2014/main" id="{B0EC0C12-E168-4C5F-9924-81BA9A2F508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892" y="2172911"/>
            <a:ext cx="7016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9" descr="icon_profit_v2.png">
            <a:extLst>
              <a:ext uri="{FF2B5EF4-FFF2-40B4-BE49-F238E27FC236}">
                <a16:creationId xmlns:a16="http://schemas.microsoft.com/office/drawing/2014/main" id="{C3CEA6C2-4407-4C1A-BE06-57675A5A87AE}"/>
              </a:ext>
            </a:extLst>
          </p:cNvPr>
          <p:cNvPicPr>
            <a:picLocks noChangeAspect="1"/>
          </p:cNvPicPr>
          <p:nvPr/>
        </p:nvPicPr>
        <p:blipFill>
          <a:blip r:embed="rId4"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6116737" y="2676148"/>
            <a:ext cx="825500" cy="82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20">
            <a:extLst>
              <a:ext uri="{FF2B5EF4-FFF2-40B4-BE49-F238E27FC236}">
                <a16:creationId xmlns:a16="http://schemas.microsoft.com/office/drawing/2014/main" id="{5DBC63F1-2CB7-4E8F-A30C-A7B85B4236A3}"/>
              </a:ext>
            </a:extLst>
          </p:cNvPr>
          <p:cNvGrpSpPr>
            <a:grpSpLocks/>
          </p:cNvGrpSpPr>
          <p:nvPr/>
        </p:nvGrpSpPr>
        <p:grpSpPr bwMode="auto">
          <a:xfrm>
            <a:off x="2257117" y="2858712"/>
            <a:ext cx="673100" cy="407987"/>
            <a:chOff x="4174" y="3295"/>
            <a:chExt cx="424" cy="257"/>
          </a:xfrm>
        </p:grpSpPr>
        <p:sp>
          <p:nvSpPr>
            <p:cNvPr id="11" name="Freeform 519">
              <a:extLst>
                <a:ext uri="{FF2B5EF4-FFF2-40B4-BE49-F238E27FC236}">
                  <a16:creationId xmlns:a16="http://schemas.microsoft.com/office/drawing/2014/main" id="{A441DA36-7686-4E86-BCCC-6D4D6854BD13}"/>
                </a:ext>
              </a:extLst>
            </p:cNvPr>
            <p:cNvSpPr>
              <a:spLocks/>
            </p:cNvSpPr>
            <p:nvPr/>
          </p:nvSpPr>
          <p:spPr bwMode="gray">
            <a:xfrm>
              <a:off x="4411" y="3299"/>
              <a:ext cx="183" cy="25"/>
            </a:xfrm>
            <a:custGeom>
              <a:avLst/>
              <a:gdLst>
                <a:gd name="T0" fmla="*/ 0 w 183"/>
                <a:gd name="T1" fmla="*/ 0 h 25"/>
                <a:gd name="T2" fmla="*/ 156 w 183"/>
                <a:gd name="T3" fmla="*/ 0 h 25"/>
                <a:gd name="T4" fmla="*/ 183 w 183"/>
                <a:gd name="T5" fmla="*/ 25 h 25"/>
                <a:gd name="T6" fmla="*/ 27 w 183"/>
                <a:gd name="T7" fmla="*/ 25 h 25"/>
                <a:gd name="T8" fmla="*/ 0 w 183"/>
                <a:gd name="T9" fmla="*/ 0 h 25"/>
              </a:gdLst>
              <a:ahLst/>
              <a:cxnLst>
                <a:cxn ang="0">
                  <a:pos x="T0" y="T1"/>
                </a:cxn>
                <a:cxn ang="0">
                  <a:pos x="T2" y="T3"/>
                </a:cxn>
                <a:cxn ang="0">
                  <a:pos x="T4" y="T5"/>
                </a:cxn>
                <a:cxn ang="0">
                  <a:pos x="T6" y="T7"/>
                </a:cxn>
                <a:cxn ang="0">
                  <a:pos x="T8" y="T9"/>
                </a:cxn>
              </a:cxnLst>
              <a:rect l="0" t="0" r="r" b="b"/>
              <a:pathLst>
                <a:path w="183" h="25">
                  <a:moveTo>
                    <a:pt x="0" y="0"/>
                  </a:moveTo>
                  <a:lnTo>
                    <a:pt x="156" y="0"/>
                  </a:lnTo>
                  <a:lnTo>
                    <a:pt x="183" y="25"/>
                  </a:lnTo>
                  <a:lnTo>
                    <a:pt x="27" y="25"/>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 name="Rectangle 520">
              <a:extLst>
                <a:ext uri="{FF2B5EF4-FFF2-40B4-BE49-F238E27FC236}">
                  <a16:creationId xmlns:a16="http://schemas.microsoft.com/office/drawing/2014/main" id="{A8D2C158-2708-49E6-A656-69551E2F4E76}"/>
                </a:ext>
              </a:extLst>
            </p:cNvPr>
            <p:cNvSpPr>
              <a:spLocks noChangeArrowheads="1"/>
            </p:cNvSpPr>
            <p:nvPr/>
          </p:nvSpPr>
          <p:spPr bwMode="gray">
            <a:xfrm>
              <a:off x="4411" y="3295"/>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 name="Freeform 521">
              <a:extLst>
                <a:ext uri="{FF2B5EF4-FFF2-40B4-BE49-F238E27FC236}">
                  <a16:creationId xmlns:a16="http://schemas.microsoft.com/office/drawing/2014/main" id="{B26F2FD1-5B8F-4CBE-8FF4-7C19B0204577}"/>
                </a:ext>
              </a:extLst>
            </p:cNvPr>
            <p:cNvSpPr>
              <a:spLocks/>
            </p:cNvSpPr>
            <p:nvPr/>
          </p:nvSpPr>
          <p:spPr bwMode="gray">
            <a:xfrm>
              <a:off x="4564"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 name="Oval 522">
              <a:extLst>
                <a:ext uri="{FF2B5EF4-FFF2-40B4-BE49-F238E27FC236}">
                  <a16:creationId xmlns:a16="http://schemas.microsoft.com/office/drawing/2014/main" id="{AF89A346-F1F6-45C6-9AFE-67880FA70770}"/>
                </a:ext>
              </a:extLst>
            </p:cNvPr>
            <p:cNvSpPr>
              <a:spLocks noChangeArrowheads="1"/>
            </p:cNvSpPr>
            <p:nvPr/>
          </p:nvSpPr>
          <p:spPr bwMode="gray">
            <a:xfrm>
              <a:off x="4563"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 name="Rectangle 523">
              <a:extLst>
                <a:ext uri="{FF2B5EF4-FFF2-40B4-BE49-F238E27FC236}">
                  <a16:creationId xmlns:a16="http://schemas.microsoft.com/office/drawing/2014/main" id="{925298DC-43B1-4AA3-A4E7-1A3AF6A96CA5}"/>
                </a:ext>
              </a:extLst>
            </p:cNvPr>
            <p:cNvSpPr>
              <a:spLocks noChangeArrowheads="1"/>
            </p:cNvSpPr>
            <p:nvPr/>
          </p:nvSpPr>
          <p:spPr bwMode="gray">
            <a:xfrm>
              <a:off x="4438" y="3320"/>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 name="Oval 524">
              <a:extLst>
                <a:ext uri="{FF2B5EF4-FFF2-40B4-BE49-F238E27FC236}">
                  <a16:creationId xmlns:a16="http://schemas.microsoft.com/office/drawing/2014/main" id="{7969E58C-0E95-4ED7-A0F9-1539756F5198}"/>
                </a:ext>
              </a:extLst>
            </p:cNvPr>
            <p:cNvSpPr>
              <a:spLocks noChangeArrowheads="1"/>
            </p:cNvSpPr>
            <p:nvPr/>
          </p:nvSpPr>
          <p:spPr bwMode="gray">
            <a:xfrm>
              <a:off x="4590"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 name="Freeform 525">
              <a:extLst>
                <a:ext uri="{FF2B5EF4-FFF2-40B4-BE49-F238E27FC236}">
                  <a16:creationId xmlns:a16="http://schemas.microsoft.com/office/drawing/2014/main" id="{D41430AE-BD33-4779-ACA3-813695FC63F0}"/>
                </a:ext>
              </a:extLst>
            </p:cNvPr>
            <p:cNvSpPr>
              <a:spLocks/>
            </p:cNvSpPr>
            <p:nvPr/>
          </p:nvSpPr>
          <p:spPr bwMode="gray">
            <a:xfrm>
              <a:off x="4408" y="3296"/>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 name="Oval 526">
              <a:extLst>
                <a:ext uri="{FF2B5EF4-FFF2-40B4-BE49-F238E27FC236}">
                  <a16:creationId xmlns:a16="http://schemas.microsoft.com/office/drawing/2014/main" id="{8C79AE5D-D5FF-4E3B-866C-7ECCEAD807AC}"/>
                </a:ext>
              </a:extLst>
            </p:cNvPr>
            <p:cNvSpPr>
              <a:spLocks noChangeArrowheads="1"/>
            </p:cNvSpPr>
            <p:nvPr/>
          </p:nvSpPr>
          <p:spPr bwMode="gray">
            <a:xfrm>
              <a:off x="4434"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 name="Oval 527">
              <a:extLst>
                <a:ext uri="{FF2B5EF4-FFF2-40B4-BE49-F238E27FC236}">
                  <a16:creationId xmlns:a16="http://schemas.microsoft.com/office/drawing/2014/main" id="{B8A2FCDA-85AE-4976-918E-34272FA89C4B}"/>
                </a:ext>
              </a:extLst>
            </p:cNvPr>
            <p:cNvSpPr>
              <a:spLocks noChangeArrowheads="1"/>
            </p:cNvSpPr>
            <p:nvPr/>
          </p:nvSpPr>
          <p:spPr bwMode="gray">
            <a:xfrm>
              <a:off x="4407"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 name="Rectangle 528">
              <a:extLst>
                <a:ext uri="{FF2B5EF4-FFF2-40B4-BE49-F238E27FC236}">
                  <a16:creationId xmlns:a16="http://schemas.microsoft.com/office/drawing/2014/main" id="{FC8D7F47-2543-45F3-8A55-2658F2C21DAE}"/>
                </a:ext>
              </a:extLst>
            </p:cNvPr>
            <p:cNvSpPr>
              <a:spLocks noChangeArrowheads="1"/>
            </p:cNvSpPr>
            <p:nvPr/>
          </p:nvSpPr>
          <p:spPr bwMode="gray">
            <a:xfrm>
              <a:off x="4205" y="3324"/>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1" name="Rectangle 529">
              <a:extLst>
                <a:ext uri="{FF2B5EF4-FFF2-40B4-BE49-F238E27FC236}">
                  <a16:creationId xmlns:a16="http://schemas.microsoft.com/office/drawing/2014/main" id="{82306870-32C6-4F26-8B3F-496987A1FCA1}"/>
                </a:ext>
              </a:extLst>
            </p:cNvPr>
            <p:cNvSpPr>
              <a:spLocks noChangeArrowheads="1"/>
            </p:cNvSpPr>
            <p:nvPr/>
          </p:nvSpPr>
          <p:spPr bwMode="gray">
            <a:xfrm>
              <a:off x="4205"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 name="Rectangle 530">
              <a:extLst>
                <a:ext uri="{FF2B5EF4-FFF2-40B4-BE49-F238E27FC236}">
                  <a16:creationId xmlns:a16="http://schemas.microsoft.com/office/drawing/2014/main" id="{9EEA0118-3E26-4621-AB33-C247FE972FD3}"/>
                </a:ext>
              </a:extLst>
            </p:cNvPr>
            <p:cNvSpPr>
              <a:spLocks noChangeArrowheads="1"/>
            </p:cNvSpPr>
            <p:nvPr/>
          </p:nvSpPr>
          <p:spPr bwMode="gray">
            <a:xfrm>
              <a:off x="4356"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 name="Oval 531">
              <a:extLst>
                <a:ext uri="{FF2B5EF4-FFF2-40B4-BE49-F238E27FC236}">
                  <a16:creationId xmlns:a16="http://schemas.microsoft.com/office/drawing/2014/main" id="{DD24A476-BDFA-4CC3-B537-E24427D16928}"/>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 name="Rectangle 532">
              <a:extLst>
                <a:ext uri="{FF2B5EF4-FFF2-40B4-BE49-F238E27FC236}">
                  <a16:creationId xmlns:a16="http://schemas.microsoft.com/office/drawing/2014/main" id="{40075CCD-6F35-49D1-AEEC-CC686D185EDD}"/>
                </a:ext>
              </a:extLst>
            </p:cNvPr>
            <p:cNvSpPr>
              <a:spLocks noChangeArrowheads="1"/>
            </p:cNvSpPr>
            <p:nvPr/>
          </p:nvSpPr>
          <p:spPr bwMode="gray">
            <a:xfrm>
              <a:off x="4205" y="3376"/>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 name="Oval 533">
              <a:extLst>
                <a:ext uri="{FF2B5EF4-FFF2-40B4-BE49-F238E27FC236}">
                  <a16:creationId xmlns:a16="http://schemas.microsoft.com/office/drawing/2014/main" id="{A8191679-5666-4E4D-83C8-4DCA183ECD67}"/>
                </a:ext>
              </a:extLst>
            </p:cNvPr>
            <p:cNvSpPr>
              <a:spLocks noChangeArrowheads="1"/>
            </p:cNvSpPr>
            <p:nvPr/>
          </p:nvSpPr>
          <p:spPr bwMode="gray">
            <a:xfrm>
              <a:off x="4356"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 name="Rectangle 534">
              <a:extLst>
                <a:ext uri="{FF2B5EF4-FFF2-40B4-BE49-F238E27FC236}">
                  <a16:creationId xmlns:a16="http://schemas.microsoft.com/office/drawing/2014/main" id="{F58F32B2-300D-45B5-94EF-541603CD8413}"/>
                </a:ext>
              </a:extLst>
            </p:cNvPr>
            <p:cNvSpPr>
              <a:spLocks noChangeArrowheads="1"/>
            </p:cNvSpPr>
            <p:nvPr/>
          </p:nvSpPr>
          <p:spPr bwMode="gray">
            <a:xfrm>
              <a:off x="4201"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 name="Oval 535">
              <a:extLst>
                <a:ext uri="{FF2B5EF4-FFF2-40B4-BE49-F238E27FC236}">
                  <a16:creationId xmlns:a16="http://schemas.microsoft.com/office/drawing/2014/main" id="{AA1D1C88-9DBC-46EC-8DA4-3666AF7D03C3}"/>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 name="Oval 536">
              <a:extLst>
                <a:ext uri="{FF2B5EF4-FFF2-40B4-BE49-F238E27FC236}">
                  <a16:creationId xmlns:a16="http://schemas.microsoft.com/office/drawing/2014/main" id="{61A7A41A-6243-43A0-B82A-F5B6EB3F7ED8}"/>
                </a:ext>
              </a:extLst>
            </p:cNvPr>
            <p:cNvSpPr>
              <a:spLocks noChangeArrowheads="1"/>
            </p:cNvSpPr>
            <p:nvPr/>
          </p:nvSpPr>
          <p:spPr bwMode="gray">
            <a:xfrm>
              <a:off x="4201"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 name="Freeform 537">
              <a:extLst>
                <a:ext uri="{FF2B5EF4-FFF2-40B4-BE49-F238E27FC236}">
                  <a16:creationId xmlns:a16="http://schemas.microsoft.com/office/drawing/2014/main" id="{93FBFEDD-1EF0-4159-ABA1-F40CF6806396}"/>
                </a:ext>
              </a:extLst>
            </p:cNvPr>
            <p:cNvSpPr>
              <a:spLocks/>
            </p:cNvSpPr>
            <p:nvPr/>
          </p:nvSpPr>
          <p:spPr bwMode="gray">
            <a:xfrm>
              <a:off x="4178" y="3299"/>
              <a:ext cx="182" cy="25"/>
            </a:xfrm>
            <a:custGeom>
              <a:avLst/>
              <a:gdLst>
                <a:gd name="T0" fmla="*/ 0 w 182"/>
                <a:gd name="T1" fmla="*/ 0 h 25"/>
                <a:gd name="T2" fmla="*/ 155 w 182"/>
                <a:gd name="T3" fmla="*/ 0 h 25"/>
                <a:gd name="T4" fmla="*/ 182 w 182"/>
                <a:gd name="T5" fmla="*/ 25 h 25"/>
                <a:gd name="T6" fmla="*/ 27 w 182"/>
                <a:gd name="T7" fmla="*/ 25 h 25"/>
                <a:gd name="T8" fmla="*/ 0 w 182"/>
                <a:gd name="T9" fmla="*/ 0 h 25"/>
              </a:gdLst>
              <a:ahLst/>
              <a:cxnLst>
                <a:cxn ang="0">
                  <a:pos x="T0" y="T1"/>
                </a:cxn>
                <a:cxn ang="0">
                  <a:pos x="T2" y="T3"/>
                </a:cxn>
                <a:cxn ang="0">
                  <a:pos x="T4" y="T5"/>
                </a:cxn>
                <a:cxn ang="0">
                  <a:pos x="T6" y="T7"/>
                </a:cxn>
                <a:cxn ang="0">
                  <a:pos x="T8" y="T9"/>
                </a:cxn>
              </a:cxnLst>
              <a:rect l="0" t="0" r="r" b="b"/>
              <a:pathLst>
                <a:path w="182" h="25">
                  <a:moveTo>
                    <a:pt x="0" y="0"/>
                  </a:moveTo>
                  <a:lnTo>
                    <a:pt x="155" y="0"/>
                  </a:lnTo>
                  <a:lnTo>
                    <a:pt x="182" y="25"/>
                  </a:lnTo>
                  <a:lnTo>
                    <a:pt x="27" y="25"/>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 name="Rectangle 538">
              <a:extLst>
                <a:ext uri="{FF2B5EF4-FFF2-40B4-BE49-F238E27FC236}">
                  <a16:creationId xmlns:a16="http://schemas.microsoft.com/office/drawing/2014/main" id="{B7340ED9-C620-44B6-AD2D-BE20F7320963}"/>
                </a:ext>
              </a:extLst>
            </p:cNvPr>
            <p:cNvSpPr>
              <a:spLocks noChangeArrowheads="1"/>
            </p:cNvSpPr>
            <p:nvPr/>
          </p:nvSpPr>
          <p:spPr bwMode="gray">
            <a:xfrm>
              <a:off x="4178" y="3295"/>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 name="Freeform 539">
              <a:extLst>
                <a:ext uri="{FF2B5EF4-FFF2-40B4-BE49-F238E27FC236}">
                  <a16:creationId xmlns:a16="http://schemas.microsoft.com/office/drawing/2014/main" id="{97CEA225-28A0-4C68-B4C0-00D745033506}"/>
                </a:ext>
              </a:extLst>
            </p:cNvPr>
            <p:cNvSpPr>
              <a:spLocks/>
            </p:cNvSpPr>
            <p:nvPr/>
          </p:nvSpPr>
          <p:spPr bwMode="gray">
            <a:xfrm>
              <a:off x="4330"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 name="Oval 540">
              <a:extLst>
                <a:ext uri="{FF2B5EF4-FFF2-40B4-BE49-F238E27FC236}">
                  <a16:creationId xmlns:a16="http://schemas.microsoft.com/office/drawing/2014/main" id="{34E792FD-712A-4652-8682-B4985255B74F}"/>
                </a:ext>
              </a:extLst>
            </p:cNvPr>
            <p:cNvSpPr>
              <a:spLocks noChangeArrowheads="1"/>
            </p:cNvSpPr>
            <p:nvPr/>
          </p:nvSpPr>
          <p:spPr bwMode="gray">
            <a:xfrm>
              <a:off x="4329"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 name="Rectangle 541">
              <a:extLst>
                <a:ext uri="{FF2B5EF4-FFF2-40B4-BE49-F238E27FC236}">
                  <a16:creationId xmlns:a16="http://schemas.microsoft.com/office/drawing/2014/main" id="{1051FE25-04C5-4BDC-9449-A2E883BCFDD1}"/>
                </a:ext>
              </a:extLst>
            </p:cNvPr>
            <p:cNvSpPr>
              <a:spLocks noChangeArrowheads="1"/>
            </p:cNvSpPr>
            <p:nvPr/>
          </p:nvSpPr>
          <p:spPr bwMode="gray">
            <a:xfrm>
              <a:off x="4205"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 name="Oval 542">
              <a:extLst>
                <a:ext uri="{FF2B5EF4-FFF2-40B4-BE49-F238E27FC236}">
                  <a16:creationId xmlns:a16="http://schemas.microsoft.com/office/drawing/2014/main" id="{8A8ABF22-8575-4E2F-8D0D-7CEB599D9039}"/>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 name="Freeform 543">
              <a:extLst>
                <a:ext uri="{FF2B5EF4-FFF2-40B4-BE49-F238E27FC236}">
                  <a16:creationId xmlns:a16="http://schemas.microsoft.com/office/drawing/2014/main" id="{A86D5F19-BD12-437E-B73A-5240E96A0DD6}"/>
                </a:ext>
              </a:extLst>
            </p:cNvPr>
            <p:cNvSpPr>
              <a:spLocks/>
            </p:cNvSpPr>
            <p:nvPr/>
          </p:nvSpPr>
          <p:spPr bwMode="gray">
            <a:xfrm>
              <a:off x="4175" y="3296"/>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 name="Oval 544">
              <a:extLst>
                <a:ext uri="{FF2B5EF4-FFF2-40B4-BE49-F238E27FC236}">
                  <a16:creationId xmlns:a16="http://schemas.microsoft.com/office/drawing/2014/main" id="{0FA570A8-2E9A-4F44-A4A1-30C2FE26ADBC}"/>
                </a:ext>
              </a:extLst>
            </p:cNvPr>
            <p:cNvSpPr>
              <a:spLocks noChangeArrowheads="1"/>
            </p:cNvSpPr>
            <p:nvPr/>
          </p:nvSpPr>
          <p:spPr bwMode="gray">
            <a:xfrm>
              <a:off x="4201"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 name="Oval 545">
              <a:extLst>
                <a:ext uri="{FF2B5EF4-FFF2-40B4-BE49-F238E27FC236}">
                  <a16:creationId xmlns:a16="http://schemas.microsoft.com/office/drawing/2014/main" id="{886EF2DD-EB7D-45EF-ABF4-FD720808530A}"/>
                </a:ext>
              </a:extLst>
            </p:cNvPr>
            <p:cNvSpPr>
              <a:spLocks noChangeArrowheads="1"/>
            </p:cNvSpPr>
            <p:nvPr/>
          </p:nvSpPr>
          <p:spPr bwMode="gray">
            <a:xfrm>
              <a:off x="4174"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 name="Freeform 546">
              <a:extLst>
                <a:ext uri="{FF2B5EF4-FFF2-40B4-BE49-F238E27FC236}">
                  <a16:creationId xmlns:a16="http://schemas.microsoft.com/office/drawing/2014/main" id="{1491A441-FF2A-4900-BD9F-0B5453D7871A}"/>
                </a:ext>
              </a:extLst>
            </p:cNvPr>
            <p:cNvSpPr>
              <a:spLocks/>
            </p:cNvSpPr>
            <p:nvPr/>
          </p:nvSpPr>
          <p:spPr bwMode="gray">
            <a:xfrm>
              <a:off x="4178" y="3299"/>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 name="Freeform 547">
              <a:extLst>
                <a:ext uri="{FF2B5EF4-FFF2-40B4-BE49-F238E27FC236}">
                  <a16:creationId xmlns:a16="http://schemas.microsoft.com/office/drawing/2014/main" id="{5E1FFC89-73D4-4F18-BC5C-E11E60F78447}"/>
                </a:ext>
              </a:extLst>
            </p:cNvPr>
            <p:cNvSpPr>
              <a:spLocks/>
            </p:cNvSpPr>
            <p:nvPr/>
          </p:nvSpPr>
          <p:spPr bwMode="gray">
            <a:xfrm>
              <a:off x="4175"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 name="Rectangle 548">
              <a:extLst>
                <a:ext uri="{FF2B5EF4-FFF2-40B4-BE49-F238E27FC236}">
                  <a16:creationId xmlns:a16="http://schemas.microsoft.com/office/drawing/2014/main" id="{9B9A3067-D181-4923-9D19-196F189583EC}"/>
                </a:ext>
              </a:extLst>
            </p:cNvPr>
            <p:cNvSpPr>
              <a:spLocks noChangeArrowheads="1"/>
            </p:cNvSpPr>
            <p:nvPr/>
          </p:nvSpPr>
          <p:spPr bwMode="gray">
            <a:xfrm>
              <a:off x="4201"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1" name="Oval 549">
              <a:extLst>
                <a:ext uri="{FF2B5EF4-FFF2-40B4-BE49-F238E27FC236}">
                  <a16:creationId xmlns:a16="http://schemas.microsoft.com/office/drawing/2014/main" id="{5F5F28CE-B0A4-4607-8420-85F0C64CB9F2}"/>
                </a:ext>
              </a:extLst>
            </p:cNvPr>
            <p:cNvSpPr>
              <a:spLocks noChangeArrowheads="1"/>
            </p:cNvSpPr>
            <p:nvPr/>
          </p:nvSpPr>
          <p:spPr bwMode="gray">
            <a:xfrm>
              <a:off x="4201"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2" name="Freeform 550">
              <a:extLst>
                <a:ext uri="{FF2B5EF4-FFF2-40B4-BE49-F238E27FC236}">
                  <a16:creationId xmlns:a16="http://schemas.microsoft.com/office/drawing/2014/main" id="{DAD63070-57D7-4F4E-ACDA-5AE604A1EC00}"/>
                </a:ext>
              </a:extLst>
            </p:cNvPr>
            <p:cNvSpPr>
              <a:spLocks/>
            </p:cNvSpPr>
            <p:nvPr/>
          </p:nvSpPr>
          <p:spPr bwMode="gray">
            <a:xfrm>
              <a:off x="4175" y="3352"/>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3" name="Oval 551">
              <a:extLst>
                <a:ext uri="{FF2B5EF4-FFF2-40B4-BE49-F238E27FC236}">
                  <a16:creationId xmlns:a16="http://schemas.microsoft.com/office/drawing/2014/main" id="{F1DD3F5C-FCAD-41EF-9004-3CCD2D32F0C9}"/>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4" name="Rectangle 552">
              <a:extLst>
                <a:ext uri="{FF2B5EF4-FFF2-40B4-BE49-F238E27FC236}">
                  <a16:creationId xmlns:a16="http://schemas.microsoft.com/office/drawing/2014/main" id="{13D721DD-FA6A-4C1C-B2A3-BCF507D51445}"/>
                </a:ext>
              </a:extLst>
            </p:cNvPr>
            <p:cNvSpPr>
              <a:spLocks noChangeArrowheads="1"/>
            </p:cNvSpPr>
            <p:nvPr/>
          </p:nvSpPr>
          <p:spPr bwMode="gray">
            <a:xfrm>
              <a:off x="4174" y="3299"/>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5" name="Oval 553">
              <a:extLst>
                <a:ext uri="{FF2B5EF4-FFF2-40B4-BE49-F238E27FC236}">
                  <a16:creationId xmlns:a16="http://schemas.microsoft.com/office/drawing/2014/main" id="{2CBCF37C-192A-4F12-A60E-E0EF092F243A}"/>
                </a:ext>
              </a:extLst>
            </p:cNvPr>
            <p:cNvSpPr>
              <a:spLocks noChangeArrowheads="1"/>
            </p:cNvSpPr>
            <p:nvPr/>
          </p:nvSpPr>
          <p:spPr bwMode="gray">
            <a:xfrm>
              <a:off x="4174" y="3351"/>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6" name="Oval 554">
              <a:extLst>
                <a:ext uri="{FF2B5EF4-FFF2-40B4-BE49-F238E27FC236}">
                  <a16:creationId xmlns:a16="http://schemas.microsoft.com/office/drawing/2014/main" id="{E915E02C-A303-4768-A68E-06DB946AC672}"/>
                </a:ext>
              </a:extLst>
            </p:cNvPr>
            <p:cNvSpPr>
              <a:spLocks noChangeArrowheads="1"/>
            </p:cNvSpPr>
            <p:nvPr/>
          </p:nvSpPr>
          <p:spPr bwMode="gray">
            <a:xfrm>
              <a:off x="4174"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7" name="Rectangle 555">
              <a:extLst>
                <a:ext uri="{FF2B5EF4-FFF2-40B4-BE49-F238E27FC236}">
                  <a16:creationId xmlns:a16="http://schemas.microsoft.com/office/drawing/2014/main" id="{B109D1AD-8D74-479E-AEA9-EF493344DABC}"/>
                </a:ext>
              </a:extLst>
            </p:cNvPr>
            <p:cNvSpPr>
              <a:spLocks noChangeArrowheads="1"/>
            </p:cNvSpPr>
            <p:nvPr/>
          </p:nvSpPr>
          <p:spPr bwMode="gray">
            <a:xfrm>
              <a:off x="4205" y="3380"/>
              <a:ext cx="78"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8" name="Rectangle 556">
              <a:extLst>
                <a:ext uri="{FF2B5EF4-FFF2-40B4-BE49-F238E27FC236}">
                  <a16:creationId xmlns:a16="http://schemas.microsoft.com/office/drawing/2014/main" id="{31289F71-EE15-4170-9056-A609C5A19136}"/>
                </a:ext>
              </a:extLst>
            </p:cNvPr>
            <p:cNvSpPr>
              <a:spLocks noChangeArrowheads="1"/>
            </p:cNvSpPr>
            <p:nvPr/>
          </p:nvSpPr>
          <p:spPr bwMode="gray">
            <a:xfrm>
              <a:off x="4205" y="3376"/>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49" name="Rectangle 557">
              <a:extLst>
                <a:ext uri="{FF2B5EF4-FFF2-40B4-BE49-F238E27FC236}">
                  <a16:creationId xmlns:a16="http://schemas.microsoft.com/office/drawing/2014/main" id="{AA972E10-F23F-44E7-ACF2-4EDA3F11D9D8}"/>
                </a:ext>
              </a:extLst>
            </p:cNvPr>
            <p:cNvSpPr>
              <a:spLocks noChangeArrowheads="1"/>
            </p:cNvSpPr>
            <p:nvPr/>
          </p:nvSpPr>
          <p:spPr bwMode="gray">
            <a:xfrm>
              <a:off x="4279"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0" name="Oval 558">
              <a:extLst>
                <a:ext uri="{FF2B5EF4-FFF2-40B4-BE49-F238E27FC236}">
                  <a16:creationId xmlns:a16="http://schemas.microsoft.com/office/drawing/2014/main" id="{7ACA2E76-0940-4593-8D51-48A388CAFC99}"/>
                </a:ext>
              </a:extLst>
            </p:cNvPr>
            <p:cNvSpPr>
              <a:spLocks noChangeArrowheads="1"/>
            </p:cNvSpPr>
            <p:nvPr/>
          </p:nvSpPr>
          <p:spPr bwMode="gray">
            <a:xfrm>
              <a:off x="4279"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1" name="Rectangle 559">
              <a:extLst>
                <a:ext uri="{FF2B5EF4-FFF2-40B4-BE49-F238E27FC236}">
                  <a16:creationId xmlns:a16="http://schemas.microsoft.com/office/drawing/2014/main" id="{7A6F63FB-B746-46AE-80EC-50EB8E51E522}"/>
                </a:ext>
              </a:extLst>
            </p:cNvPr>
            <p:cNvSpPr>
              <a:spLocks noChangeArrowheads="1"/>
            </p:cNvSpPr>
            <p:nvPr/>
          </p:nvSpPr>
          <p:spPr bwMode="gray">
            <a:xfrm>
              <a:off x="4205" y="3432"/>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2" name="Oval 560">
              <a:extLst>
                <a:ext uri="{FF2B5EF4-FFF2-40B4-BE49-F238E27FC236}">
                  <a16:creationId xmlns:a16="http://schemas.microsoft.com/office/drawing/2014/main" id="{4BB0E995-FF6E-40FC-B086-EE21460C5515}"/>
                </a:ext>
              </a:extLst>
            </p:cNvPr>
            <p:cNvSpPr>
              <a:spLocks noChangeArrowheads="1"/>
            </p:cNvSpPr>
            <p:nvPr/>
          </p:nvSpPr>
          <p:spPr bwMode="gray">
            <a:xfrm>
              <a:off x="4279"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3" name="Rectangle 561">
              <a:extLst>
                <a:ext uri="{FF2B5EF4-FFF2-40B4-BE49-F238E27FC236}">
                  <a16:creationId xmlns:a16="http://schemas.microsoft.com/office/drawing/2014/main" id="{6B6A5904-1598-43CF-AAF1-5187AC733454}"/>
                </a:ext>
              </a:extLst>
            </p:cNvPr>
            <p:cNvSpPr>
              <a:spLocks noChangeArrowheads="1"/>
            </p:cNvSpPr>
            <p:nvPr/>
          </p:nvSpPr>
          <p:spPr bwMode="gray">
            <a:xfrm>
              <a:off x="4201"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4" name="Oval 562">
              <a:extLst>
                <a:ext uri="{FF2B5EF4-FFF2-40B4-BE49-F238E27FC236}">
                  <a16:creationId xmlns:a16="http://schemas.microsoft.com/office/drawing/2014/main" id="{617FE456-3B7F-47E2-AE7B-132264D98BA4}"/>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5" name="Oval 563">
              <a:extLst>
                <a:ext uri="{FF2B5EF4-FFF2-40B4-BE49-F238E27FC236}">
                  <a16:creationId xmlns:a16="http://schemas.microsoft.com/office/drawing/2014/main" id="{6F00A667-3F94-4B3A-A132-31968B39120E}"/>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6" name="Freeform 564">
              <a:extLst>
                <a:ext uri="{FF2B5EF4-FFF2-40B4-BE49-F238E27FC236}">
                  <a16:creationId xmlns:a16="http://schemas.microsoft.com/office/drawing/2014/main" id="{111705E8-A22D-45D1-BA42-98E82A3C0DE8}"/>
                </a:ext>
              </a:extLst>
            </p:cNvPr>
            <p:cNvSpPr>
              <a:spLocks/>
            </p:cNvSpPr>
            <p:nvPr/>
          </p:nvSpPr>
          <p:spPr bwMode="gray">
            <a:xfrm>
              <a:off x="4178" y="3355"/>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7" name="Freeform 565">
              <a:extLst>
                <a:ext uri="{FF2B5EF4-FFF2-40B4-BE49-F238E27FC236}">
                  <a16:creationId xmlns:a16="http://schemas.microsoft.com/office/drawing/2014/main" id="{9E7C8E1F-3A90-48D4-BA37-183A8BA8A5B4}"/>
                </a:ext>
              </a:extLst>
            </p:cNvPr>
            <p:cNvSpPr>
              <a:spLocks/>
            </p:cNvSpPr>
            <p:nvPr/>
          </p:nvSpPr>
          <p:spPr bwMode="gray">
            <a:xfrm>
              <a:off x="4175" y="3352"/>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58" name="Rectangle 566">
              <a:extLst>
                <a:ext uri="{FF2B5EF4-FFF2-40B4-BE49-F238E27FC236}">
                  <a16:creationId xmlns:a16="http://schemas.microsoft.com/office/drawing/2014/main" id="{DC089559-FDF9-4833-A452-00F61A8BAE15}"/>
                </a:ext>
              </a:extLst>
            </p:cNvPr>
            <p:cNvSpPr>
              <a:spLocks noChangeArrowheads="1"/>
            </p:cNvSpPr>
            <p:nvPr/>
          </p:nvSpPr>
          <p:spPr bwMode="gray">
            <a:xfrm>
              <a:off x="4201"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59" name="Oval 567">
              <a:extLst>
                <a:ext uri="{FF2B5EF4-FFF2-40B4-BE49-F238E27FC236}">
                  <a16:creationId xmlns:a16="http://schemas.microsoft.com/office/drawing/2014/main" id="{88F79B41-95A5-4034-8FCF-8B75E7FAABD6}"/>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0" name="Freeform 568">
              <a:extLst>
                <a:ext uri="{FF2B5EF4-FFF2-40B4-BE49-F238E27FC236}">
                  <a16:creationId xmlns:a16="http://schemas.microsoft.com/office/drawing/2014/main" id="{B105C8CD-A134-4BA0-A66F-A2CA53680BA4}"/>
                </a:ext>
              </a:extLst>
            </p:cNvPr>
            <p:cNvSpPr>
              <a:spLocks/>
            </p:cNvSpPr>
            <p:nvPr/>
          </p:nvSpPr>
          <p:spPr bwMode="gray">
            <a:xfrm>
              <a:off x="4175" y="3408"/>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1" name="Oval 569">
              <a:extLst>
                <a:ext uri="{FF2B5EF4-FFF2-40B4-BE49-F238E27FC236}">
                  <a16:creationId xmlns:a16="http://schemas.microsoft.com/office/drawing/2014/main" id="{41FBE68C-A5AA-4419-93E5-9A15935AC73E}"/>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2" name="Rectangle 570">
              <a:extLst>
                <a:ext uri="{FF2B5EF4-FFF2-40B4-BE49-F238E27FC236}">
                  <a16:creationId xmlns:a16="http://schemas.microsoft.com/office/drawing/2014/main" id="{F66D7FC0-67B1-435D-95A5-3D9128A82CB4}"/>
                </a:ext>
              </a:extLst>
            </p:cNvPr>
            <p:cNvSpPr>
              <a:spLocks noChangeArrowheads="1"/>
            </p:cNvSpPr>
            <p:nvPr/>
          </p:nvSpPr>
          <p:spPr bwMode="gray">
            <a:xfrm>
              <a:off x="4174" y="3355"/>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3" name="Oval 571">
              <a:extLst>
                <a:ext uri="{FF2B5EF4-FFF2-40B4-BE49-F238E27FC236}">
                  <a16:creationId xmlns:a16="http://schemas.microsoft.com/office/drawing/2014/main" id="{11952A65-DFAC-4058-8146-CAC5658EBDBF}"/>
                </a:ext>
              </a:extLst>
            </p:cNvPr>
            <p:cNvSpPr>
              <a:spLocks noChangeArrowheads="1"/>
            </p:cNvSpPr>
            <p:nvPr/>
          </p:nvSpPr>
          <p:spPr bwMode="gray">
            <a:xfrm>
              <a:off x="4174" y="3407"/>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4" name="Oval 572">
              <a:extLst>
                <a:ext uri="{FF2B5EF4-FFF2-40B4-BE49-F238E27FC236}">
                  <a16:creationId xmlns:a16="http://schemas.microsoft.com/office/drawing/2014/main" id="{B51EEAEB-A6E6-448D-B6DF-168B24D6FB90}"/>
                </a:ext>
              </a:extLst>
            </p:cNvPr>
            <p:cNvSpPr>
              <a:spLocks noChangeArrowheads="1"/>
            </p:cNvSpPr>
            <p:nvPr/>
          </p:nvSpPr>
          <p:spPr bwMode="gray">
            <a:xfrm>
              <a:off x="4174" y="3351"/>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5" name="Rectangle 573">
              <a:extLst>
                <a:ext uri="{FF2B5EF4-FFF2-40B4-BE49-F238E27FC236}">
                  <a16:creationId xmlns:a16="http://schemas.microsoft.com/office/drawing/2014/main" id="{0433A197-76DB-49B8-B3CA-21947E87D68B}"/>
                </a:ext>
              </a:extLst>
            </p:cNvPr>
            <p:cNvSpPr>
              <a:spLocks noChangeArrowheads="1"/>
            </p:cNvSpPr>
            <p:nvPr/>
          </p:nvSpPr>
          <p:spPr bwMode="gray">
            <a:xfrm>
              <a:off x="4283" y="3380"/>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6" name="Rectangle 574">
              <a:extLst>
                <a:ext uri="{FF2B5EF4-FFF2-40B4-BE49-F238E27FC236}">
                  <a16:creationId xmlns:a16="http://schemas.microsoft.com/office/drawing/2014/main" id="{2C67C7A8-01A7-4A51-91C2-4673CFE077BF}"/>
                </a:ext>
              </a:extLst>
            </p:cNvPr>
            <p:cNvSpPr>
              <a:spLocks noChangeArrowheads="1"/>
            </p:cNvSpPr>
            <p:nvPr/>
          </p:nvSpPr>
          <p:spPr bwMode="gray">
            <a:xfrm>
              <a:off x="4283" y="3376"/>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7" name="Rectangle 575">
              <a:extLst>
                <a:ext uri="{FF2B5EF4-FFF2-40B4-BE49-F238E27FC236}">
                  <a16:creationId xmlns:a16="http://schemas.microsoft.com/office/drawing/2014/main" id="{F1EC5D75-ECE1-485B-8346-6FB9C720A817}"/>
                </a:ext>
              </a:extLst>
            </p:cNvPr>
            <p:cNvSpPr>
              <a:spLocks noChangeArrowheads="1"/>
            </p:cNvSpPr>
            <p:nvPr/>
          </p:nvSpPr>
          <p:spPr bwMode="gray">
            <a:xfrm>
              <a:off x="4434"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68" name="Oval 576">
              <a:extLst>
                <a:ext uri="{FF2B5EF4-FFF2-40B4-BE49-F238E27FC236}">
                  <a16:creationId xmlns:a16="http://schemas.microsoft.com/office/drawing/2014/main" id="{B9B2C66B-AFB5-44ED-A7BF-37FA7DE7C3CE}"/>
                </a:ext>
              </a:extLst>
            </p:cNvPr>
            <p:cNvSpPr>
              <a:spLocks noChangeArrowheads="1"/>
            </p:cNvSpPr>
            <p:nvPr/>
          </p:nvSpPr>
          <p:spPr bwMode="gray">
            <a:xfrm>
              <a:off x="4434"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69" name="Rectangle 577">
              <a:extLst>
                <a:ext uri="{FF2B5EF4-FFF2-40B4-BE49-F238E27FC236}">
                  <a16:creationId xmlns:a16="http://schemas.microsoft.com/office/drawing/2014/main" id="{142DE22D-9137-41F8-A787-498F2C2ED42F}"/>
                </a:ext>
              </a:extLst>
            </p:cNvPr>
            <p:cNvSpPr>
              <a:spLocks noChangeArrowheads="1"/>
            </p:cNvSpPr>
            <p:nvPr/>
          </p:nvSpPr>
          <p:spPr bwMode="gray">
            <a:xfrm>
              <a:off x="4283" y="3432"/>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0" name="Oval 578">
              <a:extLst>
                <a:ext uri="{FF2B5EF4-FFF2-40B4-BE49-F238E27FC236}">
                  <a16:creationId xmlns:a16="http://schemas.microsoft.com/office/drawing/2014/main" id="{984923B6-F93F-4FEC-B6E2-F02FFE96511E}"/>
                </a:ext>
              </a:extLst>
            </p:cNvPr>
            <p:cNvSpPr>
              <a:spLocks noChangeArrowheads="1"/>
            </p:cNvSpPr>
            <p:nvPr/>
          </p:nvSpPr>
          <p:spPr bwMode="gray">
            <a:xfrm>
              <a:off x="4434"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1" name="Rectangle 579">
              <a:extLst>
                <a:ext uri="{FF2B5EF4-FFF2-40B4-BE49-F238E27FC236}">
                  <a16:creationId xmlns:a16="http://schemas.microsoft.com/office/drawing/2014/main" id="{423CC770-AD9A-461E-B182-2FBB8A277B5B}"/>
                </a:ext>
              </a:extLst>
            </p:cNvPr>
            <p:cNvSpPr>
              <a:spLocks noChangeArrowheads="1"/>
            </p:cNvSpPr>
            <p:nvPr/>
          </p:nvSpPr>
          <p:spPr bwMode="gray">
            <a:xfrm>
              <a:off x="4279"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2" name="Oval 580">
              <a:extLst>
                <a:ext uri="{FF2B5EF4-FFF2-40B4-BE49-F238E27FC236}">
                  <a16:creationId xmlns:a16="http://schemas.microsoft.com/office/drawing/2014/main" id="{9E90F812-8DFC-4C93-8975-FD82065CC3A0}"/>
                </a:ext>
              </a:extLst>
            </p:cNvPr>
            <p:cNvSpPr>
              <a:spLocks noChangeArrowheads="1"/>
            </p:cNvSpPr>
            <p:nvPr/>
          </p:nvSpPr>
          <p:spPr bwMode="gray">
            <a:xfrm>
              <a:off x="4279"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3" name="Oval 581">
              <a:extLst>
                <a:ext uri="{FF2B5EF4-FFF2-40B4-BE49-F238E27FC236}">
                  <a16:creationId xmlns:a16="http://schemas.microsoft.com/office/drawing/2014/main" id="{B27BCDFF-84CF-4162-96C5-DDA5147C8BC7}"/>
                </a:ext>
              </a:extLst>
            </p:cNvPr>
            <p:cNvSpPr>
              <a:spLocks noChangeArrowheads="1"/>
            </p:cNvSpPr>
            <p:nvPr/>
          </p:nvSpPr>
          <p:spPr bwMode="gray">
            <a:xfrm>
              <a:off x="4279"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4" name="Rectangle 582">
              <a:extLst>
                <a:ext uri="{FF2B5EF4-FFF2-40B4-BE49-F238E27FC236}">
                  <a16:creationId xmlns:a16="http://schemas.microsoft.com/office/drawing/2014/main" id="{AA89AB82-C83A-434C-9703-8C34EC536ECD}"/>
                </a:ext>
              </a:extLst>
            </p:cNvPr>
            <p:cNvSpPr>
              <a:spLocks noChangeArrowheads="1"/>
            </p:cNvSpPr>
            <p:nvPr/>
          </p:nvSpPr>
          <p:spPr bwMode="gray">
            <a:xfrm>
              <a:off x="4360" y="3324"/>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5" name="Rectangle 583">
              <a:extLst>
                <a:ext uri="{FF2B5EF4-FFF2-40B4-BE49-F238E27FC236}">
                  <a16:creationId xmlns:a16="http://schemas.microsoft.com/office/drawing/2014/main" id="{AE265774-BBC8-4FE9-BE97-52DD03516D90}"/>
                </a:ext>
              </a:extLst>
            </p:cNvPr>
            <p:cNvSpPr>
              <a:spLocks noChangeArrowheads="1"/>
            </p:cNvSpPr>
            <p:nvPr/>
          </p:nvSpPr>
          <p:spPr bwMode="gray">
            <a:xfrm>
              <a:off x="4360"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6" name="Rectangle 584">
              <a:extLst>
                <a:ext uri="{FF2B5EF4-FFF2-40B4-BE49-F238E27FC236}">
                  <a16:creationId xmlns:a16="http://schemas.microsoft.com/office/drawing/2014/main" id="{5156E480-326C-4D55-BE5F-1C192C1B6939}"/>
                </a:ext>
              </a:extLst>
            </p:cNvPr>
            <p:cNvSpPr>
              <a:spLocks noChangeArrowheads="1"/>
            </p:cNvSpPr>
            <p:nvPr/>
          </p:nvSpPr>
          <p:spPr bwMode="gray">
            <a:xfrm>
              <a:off x="4511" y="3324"/>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7" name="Oval 585">
              <a:extLst>
                <a:ext uri="{FF2B5EF4-FFF2-40B4-BE49-F238E27FC236}">
                  <a16:creationId xmlns:a16="http://schemas.microsoft.com/office/drawing/2014/main" id="{F1870853-C9B9-43FD-80F2-60599DFB24CB}"/>
                </a:ext>
              </a:extLst>
            </p:cNvPr>
            <p:cNvSpPr>
              <a:spLocks noChangeArrowheads="1"/>
            </p:cNvSpPr>
            <p:nvPr/>
          </p:nvSpPr>
          <p:spPr bwMode="gray">
            <a:xfrm>
              <a:off x="4511" y="3320"/>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78" name="Rectangle 586">
              <a:extLst>
                <a:ext uri="{FF2B5EF4-FFF2-40B4-BE49-F238E27FC236}">
                  <a16:creationId xmlns:a16="http://schemas.microsoft.com/office/drawing/2014/main" id="{6280CB40-E719-4FE5-B7D8-3E1AB9677EC4}"/>
                </a:ext>
              </a:extLst>
            </p:cNvPr>
            <p:cNvSpPr>
              <a:spLocks noChangeArrowheads="1"/>
            </p:cNvSpPr>
            <p:nvPr/>
          </p:nvSpPr>
          <p:spPr bwMode="gray">
            <a:xfrm>
              <a:off x="4360" y="3376"/>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79" name="Oval 587">
              <a:extLst>
                <a:ext uri="{FF2B5EF4-FFF2-40B4-BE49-F238E27FC236}">
                  <a16:creationId xmlns:a16="http://schemas.microsoft.com/office/drawing/2014/main" id="{3100CA11-1736-4AEC-BEF0-C122B9F28C84}"/>
                </a:ext>
              </a:extLst>
            </p:cNvPr>
            <p:cNvSpPr>
              <a:spLocks noChangeArrowheads="1"/>
            </p:cNvSpPr>
            <p:nvPr/>
          </p:nvSpPr>
          <p:spPr bwMode="gray">
            <a:xfrm>
              <a:off x="4511" y="3376"/>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0" name="Rectangle 588">
              <a:extLst>
                <a:ext uri="{FF2B5EF4-FFF2-40B4-BE49-F238E27FC236}">
                  <a16:creationId xmlns:a16="http://schemas.microsoft.com/office/drawing/2014/main" id="{D81CBFD1-257B-45F5-AA65-36B0F68BEEE8}"/>
                </a:ext>
              </a:extLst>
            </p:cNvPr>
            <p:cNvSpPr>
              <a:spLocks noChangeArrowheads="1"/>
            </p:cNvSpPr>
            <p:nvPr/>
          </p:nvSpPr>
          <p:spPr bwMode="gray">
            <a:xfrm>
              <a:off x="4356"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1" name="Oval 589">
              <a:extLst>
                <a:ext uri="{FF2B5EF4-FFF2-40B4-BE49-F238E27FC236}">
                  <a16:creationId xmlns:a16="http://schemas.microsoft.com/office/drawing/2014/main" id="{7094CBC9-0B71-479F-9FFC-A9A16CA7B753}"/>
                </a:ext>
              </a:extLst>
            </p:cNvPr>
            <p:cNvSpPr>
              <a:spLocks noChangeArrowheads="1"/>
            </p:cNvSpPr>
            <p:nvPr/>
          </p:nvSpPr>
          <p:spPr bwMode="gray">
            <a:xfrm>
              <a:off x="4356"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2" name="Oval 590">
              <a:extLst>
                <a:ext uri="{FF2B5EF4-FFF2-40B4-BE49-F238E27FC236}">
                  <a16:creationId xmlns:a16="http://schemas.microsoft.com/office/drawing/2014/main" id="{FB2F63D8-133C-4CA7-9302-EE42E446B837}"/>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3" name="Freeform 591">
              <a:extLst>
                <a:ext uri="{FF2B5EF4-FFF2-40B4-BE49-F238E27FC236}">
                  <a16:creationId xmlns:a16="http://schemas.microsoft.com/office/drawing/2014/main" id="{4BE2367C-EA64-4F92-BDC4-DD937BD47455}"/>
                </a:ext>
              </a:extLst>
            </p:cNvPr>
            <p:cNvSpPr>
              <a:spLocks/>
            </p:cNvSpPr>
            <p:nvPr/>
          </p:nvSpPr>
          <p:spPr bwMode="gray">
            <a:xfrm>
              <a:off x="4333" y="3299"/>
              <a:ext cx="182" cy="25"/>
            </a:xfrm>
            <a:custGeom>
              <a:avLst/>
              <a:gdLst>
                <a:gd name="T0" fmla="*/ 0 w 182"/>
                <a:gd name="T1" fmla="*/ 0 h 25"/>
                <a:gd name="T2" fmla="*/ 155 w 182"/>
                <a:gd name="T3" fmla="*/ 0 h 25"/>
                <a:gd name="T4" fmla="*/ 182 w 182"/>
                <a:gd name="T5" fmla="*/ 25 h 25"/>
                <a:gd name="T6" fmla="*/ 27 w 182"/>
                <a:gd name="T7" fmla="*/ 25 h 25"/>
                <a:gd name="T8" fmla="*/ 0 w 182"/>
                <a:gd name="T9" fmla="*/ 0 h 25"/>
              </a:gdLst>
              <a:ahLst/>
              <a:cxnLst>
                <a:cxn ang="0">
                  <a:pos x="T0" y="T1"/>
                </a:cxn>
                <a:cxn ang="0">
                  <a:pos x="T2" y="T3"/>
                </a:cxn>
                <a:cxn ang="0">
                  <a:pos x="T4" y="T5"/>
                </a:cxn>
                <a:cxn ang="0">
                  <a:pos x="T6" y="T7"/>
                </a:cxn>
                <a:cxn ang="0">
                  <a:pos x="T8" y="T9"/>
                </a:cxn>
              </a:cxnLst>
              <a:rect l="0" t="0" r="r" b="b"/>
              <a:pathLst>
                <a:path w="182" h="25">
                  <a:moveTo>
                    <a:pt x="0" y="0"/>
                  </a:moveTo>
                  <a:lnTo>
                    <a:pt x="155" y="0"/>
                  </a:lnTo>
                  <a:lnTo>
                    <a:pt x="182" y="25"/>
                  </a:lnTo>
                  <a:lnTo>
                    <a:pt x="27" y="25"/>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4" name="Rectangle 592">
              <a:extLst>
                <a:ext uri="{FF2B5EF4-FFF2-40B4-BE49-F238E27FC236}">
                  <a16:creationId xmlns:a16="http://schemas.microsoft.com/office/drawing/2014/main" id="{F1151B7B-990D-404E-9A5B-FBE964511594}"/>
                </a:ext>
              </a:extLst>
            </p:cNvPr>
            <p:cNvSpPr>
              <a:spLocks noChangeArrowheads="1"/>
            </p:cNvSpPr>
            <p:nvPr/>
          </p:nvSpPr>
          <p:spPr bwMode="gray">
            <a:xfrm>
              <a:off x="4333" y="3295"/>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5" name="Freeform 593">
              <a:extLst>
                <a:ext uri="{FF2B5EF4-FFF2-40B4-BE49-F238E27FC236}">
                  <a16:creationId xmlns:a16="http://schemas.microsoft.com/office/drawing/2014/main" id="{059C915E-E1D3-4F0E-8E6E-14221A2C219F}"/>
                </a:ext>
              </a:extLst>
            </p:cNvPr>
            <p:cNvSpPr>
              <a:spLocks/>
            </p:cNvSpPr>
            <p:nvPr/>
          </p:nvSpPr>
          <p:spPr bwMode="gray">
            <a:xfrm>
              <a:off x="4485"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6" name="Oval 594">
              <a:extLst>
                <a:ext uri="{FF2B5EF4-FFF2-40B4-BE49-F238E27FC236}">
                  <a16:creationId xmlns:a16="http://schemas.microsoft.com/office/drawing/2014/main" id="{8D51FF9E-FED8-4623-9607-AE45ECDAE4D7}"/>
                </a:ext>
              </a:extLst>
            </p:cNvPr>
            <p:cNvSpPr>
              <a:spLocks noChangeArrowheads="1"/>
            </p:cNvSpPr>
            <p:nvPr/>
          </p:nvSpPr>
          <p:spPr bwMode="gray">
            <a:xfrm>
              <a:off x="4484"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7" name="Rectangle 595">
              <a:extLst>
                <a:ext uri="{FF2B5EF4-FFF2-40B4-BE49-F238E27FC236}">
                  <a16:creationId xmlns:a16="http://schemas.microsoft.com/office/drawing/2014/main" id="{98649CAE-C0BA-4FC5-B587-AF480F810FA2}"/>
                </a:ext>
              </a:extLst>
            </p:cNvPr>
            <p:cNvSpPr>
              <a:spLocks noChangeArrowheads="1"/>
            </p:cNvSpPr>
            <p:nvPr/>
          </p:nvSpPr>
          <p:spPr bwMode="gray">
            <a:xfrm>
              <a:off x="4360"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88" name="Oval 596">
              <a:extLst>
                <a:ext uri="{FF2B5EF4-FFF2-40B4-BE49-F238E27FC236}">
                  <a16:creationId xmlns:a16="http://schemas.microsoft.com/office/drawing/2014/main" id="{2179D9EF-7D06-4C15-BE35-1A931247A43A}"/>
                </a:ext>
              </a:extLst>
            </p:cNvPr>
            <p:cNvSpPr>
              <a:spLocks noChangeArrowheads="1"/>
            </p:cNvSpPr>
            <p:nvPr/>
          </p:nvSpPr>
          <p:spPr bwMode="gray">
            <a:xfrm>
              <a:off x="4511" y="3320"/>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89" name="Freeform 597">
              <a:extLst>
                <a:ext uri="{FF2B5EF4-FFF2-40B4-BE49-F238E27FC236}">
                  <a16:creationId xmlns:a16="http://schemas.microsoft.com/office/drawing/2014/main" id="{0DDE1A68-0FFE-401F-A30E-A2F401B7948C}"/>
                </a:ext>
              </a:extLst>
            </p:cNvPr>
            <p:cNvSpPr>
              <a:spLocks/>
            </p:cNvSpPr>
            <p:nvPr/>
          </p:nvSpPr>
          <p:spPr bwMode="gray">
            <a:xfrm>
              <a:off x="4330" y="3296"/>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0" name="Oval 598">
              <a:extLst>
                <a:ext uri="{FF2B5EF4-FFF2-40B4-BE49-F238E27FC236}">
                  <a16:creationId xmlns:a16="http://schemas.microsoft.com/office/drawing/2014/main" id="{2A638512-6DEF-4C94-89D4-6D2F260035CE}"/>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1" name="Oval 599">
              <a:extLst>
                <a:ext uri="{FF2B5EF4-FFF2-40B4-BE49-F238E27FC236}">
                  <a16:creationId xmlns:a16="http://schemas.microsoft.com/office/drawing/2014/main" id="{C2A7C966-2EA2-4549-B22C-451A2FE7643F}"/>
                </a:ext>
              </a:extLst>
            </p:cNvPr>
            <p:cNvSpPr>
              <a:spLocks noChangeArrowheads="1"/>
            </p:cNvSpPr>
            <p:nvPr/>
          </p:nvSpPr>
          <p:spPr bwMode="gray">
            <a:xfrm>
              <a:off x="4329"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2" name="Rectangle 600">
              <a:extLst>
                <a:ext uri="{FF2B5EF4-FFF2-40B4-BE49-F238E27FC236}">
                  <a16:creationId xmlns:a16="http://schemas.microsoft.com/office/drawing/2014/main" id="{98C035A3-C77C-4AFA-9BF9-A97D90AFB6E1}"/>
                </a:ext>
              </a:extLst>
            </p:cNvPr>
            <p:cNvSpPr>
              <a:spLocks noChangeArrowheads="1"/>
            </p:cNvSpPr>
            <p:nvPr/>
          </p:nvSpPr>
          <p:spPr bwMode="gray">
            <a:xfrm>
              <a:off x="4515" y="3324"/>
              <a:ext cx="79"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3" name="Rectangle 601">
              <a:extLst>
                <a:ext uri="{FF2B5EF4-FFF2-40B4-BE49-F238E27FC236}">
                  <a16:creationId xmlns:a16="http://schemas.microsoft.com/office/drawing/2014/main" id="{25E11C87-6492-4EA7-9BE2-467884E942AF}"/>
                </a:ext>
              </a:extLst>
            </p:cNvPr>
            <p:cNvSpPr>
              <a:spLocks noChangeArrowheads="1"/>
            </p:cNvSpPr>
            <p:nvPr/>
          </p:nvSpPr>
          <p:spPr bwMode="gray">
            <a:xfrm>
              <a:off x="4515" y="3320"/>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4" name="Rectangle 602">
              <a:extLst>
                <a:ext uri="{FF2B5EF4-FFF2-40B4-BE49-F238E27FC236}">
                  <a16:creationId xmlns:a16="http://schemas.microsoft.com/office/drawing/2014/main" id="{A7B2DCBF-414D-4EBF-94DD-DAB915F80A83}"/>
                </a:ext>
              </a:extLst>
            </p:cNvPr>
            <p:cNvSpPr>
              <a:spLocks noChangeArrowheads="1"/>
            </p:cNvSpPr>
            <p:nvPr/>
          </p:nvSpPr>
          <p:spPr bwMode="gray">
            <a:xfrm>
              <a:off x="4590"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5" name="Oval 603">
              <a:extLst>
                <a:ext uri="{FF2B5EF4-FFF2-40B4-BE49-F238E27FC236}">
                  <a16:creationId xmlns:a16="http://schemas.microsoft.com/office/drawing/2014/main" id="{A358F636-9542-4112-8A42-B8DB9E7FEAE1}"/>
                </a:ext>
              </a:extLst>
            </p:cNvPr>
            <p:cNvSpPr>
              <a:spLocks noChangeArrowheads="1"/>
            </p:cNvSpPr>
            <p:nvPr/>
          </p:nvSpPr>
          <p:spPr bwMode="gray">
            <a:xfrm>
              <a:off x="4590"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6" name="Rectangle 604">
              <a:extLst>
                <a:ext uri="{FF2B5EF4-FFF2-40B4-BE49-F238E27FC236}">
                  <a16:creationId xmlns:a16="http://schemas.microsoft.com/office/drawing/2014/main" id="{B022D206-D7B6-4AA7-83D6-302980BD8938}"/>
                </a:ext>
              </a:extLst>
            </p:cNvPr>
            <p:cNvSpPr>
              <a:spLocks noChangeArrowheads="1"/>
            </p:cNvSpPr>
            <p:nvPr/>
          </p:nvSpPr>
          <p:spPr bwMode="gray">
            <a:xfrm>
              <a:off x="4515" y="3376"/>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7" name="Oval 605">
              <a:extLst>
                <a:ext uri="{FF2B5EF4-FFF2-40B4-BE49-F238E27FC236}">
                  <a16:creationId xmlns:a16="http://schemas.microsoft.com/office/drawing/2014/main" id="{DAE9A6F2-F3A6-40F3-9DBA-0A28793E22F5}"/>
                </a:ext>
              </a:extLst>
            </p:cNvPr>
            <p:cNvSpPr>
              <a:spLocks noChangeArrowheads="1"/>
            </p:cNvSpPr>
            <p:nvPr/>
          </p:nvSpPr>
          <p:spPr bwMode="gray">
            <a:xfrm>
              <a:off x="4590"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98" name="Rectangle 606">
              <a:extLst>
                <a:ext uri="{FF2B5EF4-FFF2-40B4-BE49-F238E27FC236}">
                  <a16:creationId xmlns:a16="http://schemas.microsoft.com/office/drawing/2014/main" id="{2F2A1DC5-253C-446A-A68C-1F43E97DF74C}"/>
                </a:ext>
              </a:extLst>
            </p:cNvPr>
            <p:cNvSpPr>
              <a:spLocks noChangeArrowheads="1"/>
            </p:cNvSpPr>
            <p:nvPr/>
          </p:nvSpPr>
          <p:spPr bwMode="gray">
            <a:xfrm>
              <a:off x="4511" y="3324"/>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99" name="Oval 607">
              <a:extLst>
                <a:ext uri="{FF2B5EF4-FFF2-40B4-BE49-F238E27FC236}">
                  <a16:creationId xmlns:a16="http://schemas.microsoft.com/office/drawing/2014/main" id="{58A420FD-017F-4C17-AF3B-771334CF5C6E}"/>
                </a:ext>
              </a:extLst>
            </p:cNvPr>
            <p:cNvSpPr>
              <a:spLocks noChangeArrowheads="1"/>
            </p:cNvSpPr>
            <p:nvPr/>
          </p:nvSpPr>
          <p:spPr bwMode="gray">
            <a:xfrm>
              <a:off x="4511" y="3376"/>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0" name="Oval 608">
              <a:extLst>
                <a:ext uri="{FF2B5EF4-FFF2-40B4-BE49-F238E27FC236}">
                  <a16:creationId xmlns:a16="http://schemas.microsoft.com/office/drawing/2014/main" id="{98DF11F3-66D2-41DB-B486-9A68A859B4FB}"/>
                </a:ext>
              </a:extLst>
            </p:cNvPr>
            <p:cNvSpPr>
              <a:spLocks noChangeArrowheads="1"/>
            </p:cNvSpPr>
            <p:nvPr/>
          </p:nvSpPr>
          <p:spPr bwMode="gray">
            <a:xfrm>
              <a:off x="4511" y="3320"/>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1" name="Rectangle 609">
              <a:extLst>
                <a:ext uri="{FF2B5EF4-FFF2-40B4-BE49-F238E27FC236}">
                  <a16:creationId xmlns:a16="http://schemas.microsoft.com/office/drawing/2014/main" id="{1AA3681C-F41B-47A4-A624-BAF7C1E683FB}"/>
                </a:ext>
              </a:extLst>
            </p:cNvPr>
            <p:cNvSpPr>
              <a:spLocks noChangeArrowheads="1"/>
            </p:cNvSpPr>
            <p:nvPr/>
          </p:nvSpPr>
          <p:spPr bwMode="gray">
            <a:xfrm>
              <a:off x="4438" y="3380"/>
              <a:ext cx="156"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2" name="Rectangle 610">
              <a:extLst>
                <a:ext uri="{FF2B5EF4-FFF2-40B4-BE49-F238E27FC236}">
                  <a16:creationId xmlns:a16="http://schemas.microsoft.com/office/drawing/2014/main" id="{648A7278-E16D-44FB-A383-1377EA2022D1}"/>
                </a:ext>
              </a:extLst>
            </p:cNvPr>
            <p:cNvSpPr>
              <a:spLocks noChangeArrowheads="1"/>
            </p:cNvSpPr>
            <p:nvPr/>
          </p:nvSpPr>
          <p:spPr bwMode="gray">
            <a:xfrm>
              <a:off x="4438" y="3376"/>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3" name="Rectangle 611">
              <a:extLst>
                <a:ext uri="{FF2B5EF4-FFF2-40B4-BE49-F238E27FC236}">
                  <a16:creationId xmlns:a16="http://schemas.microsoft.com/office/drawing/2014/main" id="{5D8FD9C2-D33F-4036-AEF6-CFD8DF162E16}"/>
                </a:ext>
              </a:extLst>
            </p:cNvPr>
            <p:cNvSpPr>
              <a:spLocks noChangeArrowheads="1"/>
            </p:cNvSpPr>
            <p:nvPr/>
          </p:nvSpPr>
          <p:spPr bwMode="gray">
            <a:xfrm>
              <a:off x="4590"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4" name="Oval 612">
              <a:extLst>
                <a:ext uri="{FF2B5EF4-FFF2-40B4-BE49-F238E27FC236}">
                  <a16:creationId xmlns:a16="http://schemas.microsoft.com/office/drawing/2014/main" id="{6B6E3DA0-24FC-4320-B94E-AB40B1A7F3CC}"/>
                </a:ext>
              </a:extLst>
            </p:cNvPr>
            <p:cNvSpPr>
              <a:spLocks noChangeArrowheads="1"/>
            </p:cNvSpPr>
            <p:nvPr/>
          </p:nvSpPr>
          <p:spPr bwMode="gray">
            <a:xfrm>
              <a:off x="4590"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5" name="Rectangle 613">
              <a:extLst>
                <a:ext uri="{FF2B5EF4-FFF2-40B4-BE49-F238E27FC236}">
                  <a16:creationId xmlns:a16="http://schemas.microsoft.com/office/drawing/2014/main" id="{5420FD2D-D6C8-44D5-AF14-E7695B15127F}"/>
                </a:ext>
              </a:extLst>
            </p:cNvPr>
            <p:cNvSpPr>
              <a:spLocks noChangeArrowheads="1"/>
            </p:cNvSpPr>
            <p:nvPr/>
          </p:nvSpPr>
          <p:spPr bwMode="gray">
            <a:xfrm>
              <a:off x="4438" y="3432"/>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6" name="Oval 614">
              <a:extLst>
                <a:ext uri="{FF2B5EF4-FFF2-40B4-BE49-F238E27FC236}">
                  <a16:creationId xmlns:a16="http://schemas.microsoft.com/office/drawing/2014/main" id="{A6F1DE23-C1FC-46B1-BD98-9E88BCF97FAB}"/>
                </a:ext>
              </a:extLst>
            </p:cNvPr>
            <p:cNvSpPr>
              <a:spLocks noChangeArrowheads="1"/>
            </p:cNvSpPr>
            <p:nvPr/>
          </p:nvSpPr>
          <p:spPr bwMode="gray">
            <a:xfrm>
              <a:off x="4590"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7" name="Rectangle 615">
              <a:extLst>
                <a:ext uri="{FF2B5EF4-FFF2-40B4-BE49-F238E27FC236}">
                  <a16:creationId xmlns:a16="http://schemas.microsoft.com/office/drawing/2014/main" id="{50D1090D-9FD9-4395-9A81-FBAE91D056D3}"/>
                </a:ext>
              </a:extLst>
            </p:cNvPr>
            <p:cNvSpPr>
              <a:spLocks noChangeArrowheads="1"/>
            </p:cNvSpPr>
            <p:nvPr/>
          </p:nvSpPr>
          <p:spPr bwMode="gray">
            <a:xfrm>
              <a:off x="4434"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08" name="Oval 616">
              <a:extLst>
                <a:ext uri="{FF2B5EF4-FFF2-40B4-BE49-F238E27FC236}">
                  <a16:creationId xmlns:a16="http://schemas.microsoft.com/office/drawing/2014/main" id="{0E1BE79C-F0B7-4241-A643-9366EF997497}"/>
                </a:ext>
              </a:extLst>
            </p:cNvPr>
            <p:cNvSpPr>
              <a:spLocks noChangeArrowheads="1"/>
            </p:cNvSpPr>
            <p:nvPr/>
          </p:nvSpPr>
          <p:spPr bwMode="gray">
            <a:xfrm>
              <a:off x="4434"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09" name="Oval 617">
              <a:extLst>
                <a:ext uri="{FF2B5EF4-FFF2-40B4-BE49-F238E27FC236}">
                  <a16:creationId xmlns:a16="http://schemas.microsoft.com/office/drawing/2014/main" id="{EC652C6E-1D3C-4740-A43B-7807B694DDD9}"/>
                </a:ext>
              </a:extLst>
            </p:cNvPr>
            <p:cNvSpPr>
              <a:spLocks noChangeArrowheads="1"/>
            </p:cNvSpPr>
            <p:nvPr/>
          </p:nvSpPr>
          <p:spPr bwMode="gray">
            <a:xfrm>
              <a:off x="4434"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0" name="Rectangle 618">
              <a:extLst>
                <a:ext uri="{FF2B5EF4-FFF2-40B4-BE49-F238E27FC236}">
                  <a16:creationId xmlns:a16="http://schemas.microsoft.com/office/drawing/2014/main" id="{3BF3DC80-B47F-41FB-A2BE-C9D4DAEEE9D1}"/>
                </a:ext>
              </a:extLst>
            </p:cNvPr>
            <p:cNvSpPr>
              <a:spLocks noChangeArrowheads="1"/>
            </p:cNvSpPr>
            <p:nvPr/>
          </p:nvSpPr>
          <p:spPr bwMode="gray">
            <a:xfrm>
              <a:off x="4205" y="3436"/>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1" name="Rectangle 619">
              <a:extLst>
                <a:ext uri="{FF2B5EF4-FFF2-40B4-BE49-F238E27FC236}">
                  <a16:creationId xmlns:a16="http://schemas.microsoft.com/office/drawing/2014/main" id="{820309A9-87E5-48DF-AD4C-A37FACA521C3}"/>
                </a:ext>
              </a:extLst>
            </p:cNvPr>
            <p:cNvSpPr>
              <a:spLocks noChangeArrowheads="1"/>
            </p:cNvSpPr>
            <p:nvPr/>
          </p:nvSpPr>
          <p:spPr bwMode="gray">
            <a:xfrm>
              <a:off x="4205" y="3432"/>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2" name="Rectangle 620">
              <a:extLst>
                <a:ext uri="{FF2B5EF4-FFF2-40B4-BE49-F238E27FC236}">
                  <a16:creationId xmlns:a16="http://schemas.microsoft.com/office/drawing/2014/main" id="{30F3A260-8902-4AC4-A98C-82F685B2D29B}"/>
                </a:ext>
              </a:extLst>
            </p:cNvPr>
            <p:cNvSpPr>
              <a:spLocks noChangeArrowheads="1"/>
            </p:cNvSpPr>
            <p:nvPr/>
          </p:nvSpPr>
          <p:spPr bwMode="gray">
            <a:xfrm>
              <a:off x="4356"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3" name="Oval 621">
              <a:extLst>
                <a:ext uri="{FF2B5EF4-FFF2-40B4-BE49-F238E27FC236}">
                  <a16:creationId xmlns:a16="http://schemas.microsoft.com/office/drawing/2014/main" id="{98F62671-5A50-4CB5-8C57-CFEBD371AF7F}"/>
                </a:ext>
              </a:extLst>
            </p:cNvPr>
            <p:cNvSpPr>
              <a:spLocks noChangeArrowheads="1"/>
            </p:cNvSpPr>
            <p:nvPr/>
          </p:nvSpPr>
          <p:spPr bwMode="gray">
            <a:xfrm>
              <a:off x="4356"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4" name="Rectangle 622">
              <a:extLst>
                <a:ext uri="{FF2B5EF4-FFF2-40B4-BE49-F238E27FC236}">
                  <a16:creationId xmlns:a16="http://schemas.microsoft.com/office/drawing/2014/main" id="{5479106C-7245-4C28-A405-408349618A7D}"/>
                </a:ext>
              </a:extLst>
            </p:cNvPr>
            <p:cNvSpPr>
              <a:spLocks noChangeArrowheads="1"/>
            </p:cNvSpPr>
            <p:nvPr/>
          </p:nvSpPr>
          <p:spPr bwMode="gray">
            <a:xfrm>
              <a:off x="4205" y="3488"/>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5" name="Oval 623">
              <a:extLst>
                <a:ext uri="{FF2B5EF4-FFF2-40B4-BE49-F238E27FC236}">
                  <a16:creationId xmlns:a16="http://schemas.microsoft.com/office/drawing/2014/main" id="{5CE9D09B-EBEA-4393-ACDD-ED755E6440DD}"/>
                </a:ext>
              </a:extLst>
            </p:cNvPr>
            <p:cNvSpPr>
              <a:spLocks noChangeArrowheads="1"/>
            </p:cNvSpPr>
            <p:nvPr/>
          </p:nvSpPr>
          <p:spPr bwMode="gray">
            <a:xfrm>
              <a:off x="4356"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6" name="Rectangle 624">
              <a:extLst>
                <a:ext uri="{FF2B5EF4-FFF2-40B4-BE49-F238E27FC236}">
                  <a16:creationId xmlns:a16="http://schemas.microsoft.com/office/drawing/2014/main" id="{617F453D-CB79-4483-B436-4D1F05E829C5}"/>
                </a:ext>
              </a:extLst>
            </p:cNvPr>
            <p:cNvSpPr>
              <a:spLocks noChangeArrowheads="1"/>
            </p:cNvSpPr>
            <p:nvPr/>
          </p:nvSpPr>
          <p:spPr bwMode="gray">
            <a:xfrm>
              <a:off x="4201"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17" name="Oval 625">
              <a:extLst>
                <a:ext uri="{FF2B5EF4-FFF2-40B4-BE49-F238E27FC236}">
                  <a16:creationId xmlns:a16="http://schemas.microsoft.com/office/drawing/2014/main" id="{FBAE6FF8-C1D1-4E1F-AB12-DFA2395E7124}"/>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8" name="Oval 626">
              <a:extLst>
                <a:ext uri="{FF2B5EF4-FFF2-40B4-BE49-F238E27FC236}">
                  <a16:creationId xmlns:a16="http://schemas.microsoft.com/office/drawing/2014/main" id="{16039093-EB58-4EF3-B705-3302E232980E}"/>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19" name="Freeform 627">
              <a:extLst>
                <a:ext uri="{FF2B5EF4-FFF2-40B4-BE49-F238E27FC236}">
                  <a16:creationId xmlns:a16="http://schemas.microsoft.com/office/drawing/2014/main" id="{89C5C099-E386-4A3C-9986-0462A9D56B52}"/>
                </a:ext>
              </a:extLst>
            </p:cNvPr>
            <p:cNvSpPr>
              <a:spLocks/>
            </p:cNvSpPr>
            <p:nvPr/>
          </p:nvSpPr>
          <p:spPr bwMode="gray">
            <a:xfrm>
              <a:off x="4178" y="3411"/>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0" name="Freeform 628">
              <a:extLst>
                <a:ext uri="{FF2B5EF4-FFF2-40B4-BE49-F238E27FC236}">
                  <a16:creationId xmlns:a16="http://schemas.microsoft.com/office/drawing/2014/main" id="{B8E057BA-2E4E-4CD8-904A-CBD3FD8C6FCC}"/>
                </a:ext>
              </a:extLst>
            </p:cNvPr>
            <p:cNvSpPr>
              <a:spLocks/>
            </p:cNvSpPr>
            <p:nvPr/>
          </p:nvSpPr>
          <p:spPr bwMode="gray">
            <a:xfrm>
              <a:off x="4175" y="3408"/>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1" name="Rectangle 629">
              <a:extLst>
                <a:ext uri="{FF2B5EF4-FFF2-40B4-BE49-F238E27FC236}">
                  <a16:creationId xmlns:a16="http://schemas.microsoft.com/office/drawing/2014/main" id="{31A4DE0A-C3E4-42E7-A845-3072621D4D67}"/>
                </a:ext>
              </a:extLst>
            </p:cNvPr>
            <p:cNvSpPr>
              <a:spLocks noChangeArrowheads="1"/>
            </p:cNvSpPr>
            <p:nvPr/>
          </p:nvSpPr>
          <p:spPr bwMode="gray">
            <a:xfrm>
              <a:off x="4201"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2" name="Oval 630">
              <a:extLst>
                <a:ext uri="{FF2B5EF4-FFF2-40B4-BE49-F238E27FC236}">
                  <a16:creationId xmlns:a16="http://schemas.microsoft.com/office/drawing/2014/main" id="{3430FF8E-B7AF-4E15-B581-009AD16CCA7E}"/>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3" name="Freeform 631">
              <a:extLst>
                <a:ext uri="{FF2B5EF4-FFF2-40B4-BE49-F238E27FC236}">
                  <a16:creationId xmlns:a16="http://schemas.microsoft.com/office/drawing/2014/main" id="{1636E509-BC9A-46B6-BF64-3CA0E5AA38C4}"/>
                </a:ext>
              </a:extLst>
            </p:cNvPr>
            <p:cNvSpPr>
              <a:spLocks/>
            </p:cNvSpPr>
            <p:nvPr/>
          </p:nvSpPr>
          <p:spPr bwMode="gray">
            <a:xfrm>
              <a:off x="4175" y="3464"/>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4" name="Oval 632">
              <a:extLst>
                <a:ext uri="{FF2B5EF4-FFF2-40B4-BE49-F238E27FC236}">
                  <a16:creationId xmlns:a16="http://schemas.microsoft.com/office/drawing/2014/main" id="{3260419D-3D02-4EE6-9AFE-814ADE8611F9}"/>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5" name="Rectangle 633">
              <a:extLst>
                <a:ext uri="{FF2B5EF4-FFF2-40B4-BE49-F238E27FC236}">
                  <a16:creationId xmlns:a16="http://schemas.microsoft.com/office/drawing/2014/main" id="{F175E297-155A-4C24-A9E2-CD9F35CDB7C4}"/>
                </a:ext>
              </a:extLst>
            </p:cNvPr>
            <p:cNvSpPr>
              <a:spLocks noChangeArrowheads="1"/>
            </p:cNvSpPr>
            <p:nvPr/>
          </p:nvSpPr>
          <p:spPr bwMode="gray">
            <a:xfrm>
              <a:off x="4174" y="3411"/>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6" name="Oval 634">
              <a:extLst>
                <a:ext uri="{FF2B5EF4-FFF2-40B4-BE49-F238E27FC236}">
                  <a16:creationId xmlns:a16="http://schemas.microsoft.com/office/drawing/2014/main" id="{8396390D-A999-4701-8DEE-12DA98FC14D4}"/>
                </a:ext>
              </a:extLst>
            </p:cNvPr>
            <p:cNvSpPr>
              <a:spLocks noChangeArrowheads="1"/>
            </p:cNvSpPr>
            <p:nvPr/>
          </p:nvSpPr>
          <p:spPr bwMode="gray">
            <a:xfrm>
              <a:off x="4174" y="3463"/>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7" name="Oval 635">
              <a:extLst>
                <a:ext uri="{FF2B5EF4-FFF2-40B4-BE49-F238E27FC236}">
                  <a16:creationId xmlns:a16="http://schemas.microsoft.com/office/drawing/2014/main" id="{5C07A1D5-F5EE-4A73-9EA8-43B3DBBAE022}"/>
                </a:ext>
              </a:extLst>
            </p:cNvPr>
            <p:cNvSpPr>
              <a:spLocks noChangeArrowheads="1"/>
            </p:cNvSpPr>
            <p:nvPr/>
          </p:nvSpPr>
          <p:spPr bwMode="gray">
            <a:xfrm>
              <a:off x="4174" y="3407"/>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28" name="Rectangle 636">
              <a:extLst>
                <a:ext uri="{FF2B5EF4-FFF2-40B4-BE49-F238E27FC236}">
                  <a16:creationId xmlns:a16="http://schemas.microsoft.com/office/drawing/2014/main" id="{B5E9417C-3283-4681-BA7D-AB66D359C713}"/>
                </a:ext>
              </a:extLst>
            </p:cNvPr>
            <p:cNvSpPr>
              <a:spLocks noChangeArrowheads="1"/>
            </p:cNvSpPr>
            <p:nvPr/>
          </p:nvSpPr>
          <p:spPr bwMode="gray">
            <a:xfrm>
              <a:off x="4360" y="3436"/>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29" name="Rectangle 637">
              <a:extLst>
                <a:ext uri="{FF2B5EF4-FFF2-40B4-BE49-F238E27FC236}">
                  <a16:creationId xmlns:a16="http://schemas.microsoft.com/office/drawing/2014/main" id="{516F6519-815E-4579-BD3C-5D53E030C9F5}"/>
                </a:ext>
              </a:extLst>
            </p:cNvPr>
            <p:cNvSpPr>
              <a:spLocks noChangeArrowheads="1"/>
            </p:cNvSpPr>
            <p:nvPr/>
          </p:nvSpPr>
          <p:spPr bwMode="gray">
            <a:xfrm>
              <a:off x="4360" y="3432"/>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0" name="Rectangle 638">
              <a:extLst>
                <a:ext uri="{FF2B5EF4-FFF2-40B4-BE49-F238E27FC236}">
                  <a16:creationId xmlns:a16="http://schemas.microsoft.com/office/drawing/2014/main" id="{81BF359B-597A-4D10-83DD-7BCAA096D0EF}"/>
                </a:ext>
              </a:extLst>
            </p:cNvPr>
            <p:cNvSpPr>
              <a:spLocks noChangeArrowheads="1"/>
            </p:cNvSpPr>
            <p:nvPr/>
          </p:nvSpPr>
          <p:spPr bwMode="gray">
            <a:xfrm>
              <a:off x="4511" y="3436"/>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1" name="Oval 639">
              <a:extLst>
                <a:ext uri="{FF2B5EF4-FFF2-40B4-BE49-F238E27FC236}">
                  <a16:creationId xmlns:a16="http://schemas.microsoft.com/office/drawing/2014/main" id="{D78D8482-F8ED-4737-B0A2-D83F0653CD43}"/>
                </a:ext>
              </a:extLst>
            </p:cNvPr>
            <p:cNvSpPr>
              <a:spLocks noChangeArrowheads="1"/>
            </p:cNvSpPr>
            <p:nvPr/>
          </p:nvSpPr>
          <p:spPr bwMode="gray">
            <a:xfrm>
              <a:off x="4511" y="3432"/>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2" name="Rectangle 640">
              <a:extLst>
                <a:ext uri="{FF2B5EF4-FFF2-40B4-BE49-F238E27FC236}">
                  <a16:creationId xmlns:a16="http://schemas.microsoft.com/office/drawing/2014/main" id="{4CBEC15F-9E80-454C-B1CE-73F873FEA68B}"/>
                </a:ext>
              </a:extLst>
            </p:cNvPr>
            <p:cNvSpPr>
              <a:spLocks noChangeArrowheads="1"/>
            </p:cNvSpPr>
            <p:nvPr/>
          </p:nvSpPr>
          <p:spPr bwMode="gray">
            <a:xfrm>
              <a:off x="4360" y="3488"/>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3" name="Oval 641">
              <a:extLst>
                <a:ext uri="{FF2B5EF4-FFF2-40B4-BE49-F238E27FC236}">
                  <a16:creationId xmlns:a16="http://schemas.microsoft.com/office/drawing/2014/main" id="{97E4AC23-D160-4943-8042-9519C9E3A2AD}"/>
                </a:ext>
              </a:extLst>
            </p:cNvPr>
            <p:cNvSpPr>
              <a:spLocks noChangeArrowheads="1"/>
            </p:cNvSpPr>
            <p:nvPr/>
          </p:nvSpPr>
          <p:spPr bwMode="gray">
            <a:xfrm>
              <a:off x="4511" y="3488"/>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4" name="Rectangle 642">
              <a:extLst>
                <a:ext uri="{FF2B5EF4-FFF2-40B4-BE49-F238E27FC236}">
                  <a16:creationId xmlns:a16="http://schemas.microsoft.com/office/drawing/2014/main" id="{7293BE29-5827-4A03-A218-889AC4FC9185}"/>
                </a:ext>
              </a:extLst>
            </p:cNvPr>
            <p:cNvSpPr>
              <a:spLocks noChangeArrowheads="1"/>
            </p:cNvSpPr>
            <p:nvPr/>
          </p:nvSpPr>
          <p:spPr bwMode="gray">
            <a:xfrm>
              <a:off x="4356"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5" name="Oval 643">
              <a:extLst>
                <a:ext uri="{FF2B5EF4-FFF2-40B4-BE49-F238E27FC236}">
                  <a16:creationId xmlns:a16="http://schemas.microsoft.com/office/drawing/2014/main" id="{17D67CD0-37E6-4705-B078-1256FE826E63}"/>
                </a:ext>
              </a:extLst>
            </p:cNvPr>
            <p:cNvSpPr>
              <a:spLocks noChangeArrowheads="1"/>
            </p:cNvSpPr>
            <p:nvPr/>
          </p:nvSpPr>
          <p:spPr bwMode="gray">
            <a:xfrm>
              <a:off x="4356"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6" name="Oval 644">
              <a:extLst>
                <a:ext uri="{FF2B5EF4-FFF2-40B4-BE49-F238E27FC236}">
                  <a16:creationId xmlns:a16="http://schemas.microsoft.com/office/drawing/2014/main" id="{61B54606-A20A-4721-B5E3-A84E7325A7CB}"/>
                </a:ext>
              </a:extLst>
            </p:cNvPr>
            <p:cNvSpPr>
              <a:spLocks noChangeArrowheads="1"/>
            </p:cNvSpPr>
            <p:nvPr/>
          </p:nvSpPr>
          <p:spPr bwMode="gray">
            <a:xfrm>
              <a:off x="4356"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37" name="Rectangle 645">
              <a:extLst>
                <a:ext uri="{FF2B5EF4-FFF2-40B4-BE49-F238E27FC236}">
                  <a16:creationId xmlns:a16="http://schemas.microsoft.com/office/drawing/2014/main" id="{AE46A8FC-0CF3-4598-8A3F-0AFDCFD8CA24}"/>
                </a:ext>
              </a:extLst>
            </p:cNvPr>
            <p:cNvSpPr>
              <a:spLocks noChangeArrowheads="1"/>
            </p:cNvSpPr>
            <p:nvPr/>
          </p:nvSpPr>
          <p:spPr bwMode="gray">
            <a:xfrm>
              <a:off x="4515" y="3436"/>
              <a:ext cx="79"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8" name="Rectangle 646">
              <a:extLst>
                <a:ext uri="{FF2B5EF4-FFF2-40B4-BE49-F238E27FC236}">
                  <a16:creationId xmlns:a16="http://schemas.microsoft.com/office/drawing/2014/main" id="{45B9530D-9F3E-489C-BC29-2238E87F3E0F}"/>
                </a:ext>
              </a:extLst>
            </p:cNvPr>
            <p:cNvSpPr>
              <a:spLocks noChangeArrowheads="1"/>
            </p:cNvSpPr>
            <p:nvPr/>
          </p:nvSpPr>
          <p:spPr bwMode="gray">
            <a:xfrm>
              <a:off x="4515" y="3432"/>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39" name="Rectangle 647">
              <a:extLst>
                <a:ext uri="{FF2B5EF4-FFF2-40B4-BE49-F238E27FC236}">
                  <a16:creationId xmlns:a16="http://schemas.microsoft.com/office/drawing/2014/main" id="{00686413-0877-4E92-B472-48D017141DF5}"/>
                </a:ext>
              </a:extLst>
            </p:cNvPr>
            <p:cNvSpPr>
              <a:spLocks noChangeArrowheads="1"/>
            </p:cNvSpPr>
            <p:nvPr/>
          </p:nvSpPr>
          <p:spPr bwMode="gray">
            <a:xfrm>
              <a:off x="4590"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0" name="Oval 648">
              <a:extLst>
                <a:ext uri="{FF2B5EF4-FFF2-40B4-BE49-F238E27FC236}">
                  <a16:creationId xmlns:a16="http://schemas.microsoft.com/office/drawing/2014/main" id="{F5CA8458-9B01-4B2B-BC79-44C283CA2ADC}"/>
                </a:ext>
              </a:extLst>
            </p:cNvPr>
            <p:cNvSpPr>
              <a:spLocks noChangeArrowheads="1"/>
            </p:cNvSpPr>
            <p:nvPr/>
          </p:nvSpPr>
          <p:spPr bwMode="gray">
            <a:xfrm>
              <a:off x="4590"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1" name="Rectangle 649">
              <a:extLst>
                <a:ext uri="{FF2B5EF4-FFF2-40B4-BE49-F238E27FC236}">
                  <a16:creationId xmlns:a16="http://schemas.microsoft.com/office/drawing/2014/main" id="{9A362F45-E14B-4FB8-8885-633CD7C2BBCB}"/>
                </a:ext>
              </a:extLst>
            </p:cNvPr>
            <p:cNvSpPr>
              <a:spLocks noChangeArrowheads="1"/>
            </p:cNvSpPr>
            <p:nvPr/>
          </p:nvSpPr>
          <p:spPr bwMode="gray">
            <a:xfrm>
              <a:off x="4515" y="3488"/>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2" name="Oval 650">
              <a:extLst>
                <a:ext uri="{FF2B5EF4-FFF2-40B4-BE49-F238E27FC236}">
                  <a16:creationId xmlns:a16="http://schemas.microsoft.com/office/drawing/2014/main" id="{80D305CF-A205-40A1-968B-869F4C147B21}"/>
                </a:ext>
              </a:extLst>
            </p:cNvPr>
            <p:cNvSpPr>
              <a:spLocks noChangeArrowheads="1"/>
            </p:cNvSpPr>
            <p:nvPr/>
          </p:nvSpPr>
          <p:spPr bwMode="gray">
            <a:xfrm>
              <a:off x="4590"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3" name="Rectangle 651">
              <a:extLst>
                <a:ext uri="{FF2B5EF4-FFF2-40B4-BE49-F238E27FC236}">
                  <a16:creationId xmlns:a16="http://schemas.microsoft.com/office/drawing/2014/main" id="{7073D63B-2669-430C-BCFF-F7A0C950AD90}"/>
                </a:ext>
              </a:extLst>
            </p:cNvPr>
            <p:cNvSpPr>
              <a:spLocks noChangeArrowheads="1"/>
            </p:cNvSpPr>
            <p:nvPr/>
          </p:nvSpPr>
          <p:spPr bwMode="gray">
            <a:xfrm>
              <a:off x="4511" y="3436"/>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4" name="Oval 652">
              <a:extLst>
                <a:ext uri="{FF2B5EF4-FFF2-40B4-BE49-F238E27FC236}">
                  <a16:creationId xmlns:a16="http://schemas.microsoft.com/office/drawing/2014/main" id="{73771779-9C88-4DEB-8347-3370573EE340}"/>
                </a:ext>
              </a:extLst>
            </p:cNvPr>
            <p:cNvSpPr>
              <a:spLocks noChangeArrowheads="1"/>
            </p:cNvSpPr>
            <p:nvPr/>
          </p:nvSpPr>
          <p:spPr bwMode="gray">
            <a:xfrm>
              <a:off x="4511" y="3488"/>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5" name="Oval 653">
              <a:extLst>
                <a:ext uri="{FF2B5EF4-FFF2-40B4-BE49-F238E27FC236}">
                  <a16:creationId xmlns:a16="http://schemas.microsoft.com/office/drawing/2014/main" id="{FFDA2E12-C2A2-4BFB-B378-F55073E40D85}"/>
                </a:ext>
              </a:extLst>
            </p:cNvPr>
            <p:cNvSpPr>
              <a:spLocks noChangeArrowheads="1"/>
            </p:cNvSpPr>
            <p:nvPr/>
          </p:nvSpPr>
          <p:spPr bwMode="gray">
            <a:xfrm>
              <a:off x="4511" y="3432"/>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46" name="Rectangle 654">
              <a:extLst>
                <a:ext uri="{FF2B5EF4-FFF2-40B4-BE49-F238E27FC236}">
                  <a16:creationId xmlns:a16="http://schemas.microsoft.com/office/drawing/2014/main" id="{72E335DE-68FD-4F87-990A-67C75E7D41DC}"/>
                </a:ext>
              </a:extLst>
            </p:cNvPr>
            <p:cNvSpPr>
              <a:spLocks noChangeArrowheads="1"/>
            </p:cNvSpPr>
            <p:nvPr/>
          </p:nvSpPr>
          <p:spPr bwMode="gray">
            <a:xfrm>
              <a:off x="4205" y="3492"/>
              <a:ext cx="78"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7" name="Rectangle 655">
              <a:extLst>
                <a:ext uri="{FF2B5EF4-FFF2-40B4-BE49-F238E27FC236}">
                  <a16:creationId xmlns:a16="http://schemas.microsoft.com/office/drawing/2014/main" id="{B84C44EF-75CC-4A5E-B362-2C9E4868BAC0}"/>
                </a:ext>
              </a:extLst>
            </p:cNvPr>
            <p:cNvSpPr>
              <a:spLocks noChangeArrowheads="1"/>
            </p:cNvSpPr>
            <p:nvPr/>
          </p:nvSpPr>
          <p:spPr bwMode="gray">
            <a:xfrm>
              <a:off x="4205" y="3488"/>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8" name="Rectangle 656">
              <a:extLst>
                <a:ext uri="{FF2B5EF4-FFF2-40B4-BE49-F238E27FC236}">
                  <a16:creationId xmlns:a16="http://schemas.microsoft.com/office/drawing/2014/main" id="{FDBD6CA7-7289-4853-8E9E-F4A9752A637F}"/>
                </a:ext>
              </a:extLst>
            </p:cNvPr>
            <p:cNvSpPr>
              <a:spLocks noChangeArrowheads="1"/>
            </p:cNvSpPr>
            <p:nvPr/>
          </p:nvSpPr>
          <p:spPr bwMode="gray">
            <a:xfrm>
              <a:off x="4279"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49" name="Oval 657">
              <a:extLst>
                <a:ext uri="{FF2B5EF4-FFF2-40B4-BE49-F238E27FC236}">
                  <a16:creationId xmlns:a16="http://schemas.microsoft.com/office/drawing/2014/main" id="{B9B6B68A-5ED9-43ED-A370-267C4187ECFA}"/>
                </a:ext>
              </a:extLst>
            </p:cNvPr>
            <p:cNvSpPr>
              <a:spLocks noChangeArrowheads="1"/>
            </p:cNvSpPr>
            <p:nvPr/>
          </p:nvSpPr>
          <p:spPr bwMode="gray">
            <a:xfrm>
              <a:off x="4279"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0" name="Rectangle 658">
              <a:extLst>
                <a:ext uri="{FF2B5EF4-FFF2-40B4-BE49-F238E27FC236}">
                  <a16:creationId xmlns:a16="http://schemas.microsoft.com/office/drawing/2014/main" id="{450CCB3E-EE86-4146-B271-075F188ECE74}"/>
                </a:ext>
              </a:extLst>
            </p:cNvPr>
            <p:cNvSpPr>
              <a:spLocks noChangeArrowheads="1"/>
            </p:cNvSpPr>
            <p:nvPr/>
          </p:nvSpPr>
          <p:spPr bwMode="gray">
            <a:xfrm>
              <a:off x="4205" y="3544"/>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51" name="Oval 659">
              <a:extLst>
                <a:ext uri="{FF2B5EF4-FFF2-40B4-BE49-F238E27FC236}">
                  <a16:creationId xmlns:a16="http://schemas.microsoft.com/office/drawing/2014/main" id="{51240613-B353-457B-B69B-17FBBD76F9C9}"/>
                </a:ext>
              </a:extLst>
            </p:cNvPr>
            <p:cNvSpPr>
              <a:spLocks noChangeArrowheads="1"/>
            </p:cNvSpPr>
            <p:nvPr/>
          </p:nvSpPr>
          <p:spPr bwMode="gray">
            <a:xfrm>
              <a:off x="4279"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2" name="Rectangle 660">
              <a:extLst>
                <a:ext uri="{FF2B5EF4-FFF2-40B4-BE49-F238E27FC236}">
                  <a16:creationId xmlns:a16="http://schemas.microsoft.com/office/drawing/2014/main" id="{E0F31745-710F-43EB-B6FF-8C004A164ED4}"/>
                </a:ext>
              </a:extLst>
            </p:cNvPr>
            <p:cNvSpPr>
              <a:spLocks noChangeArrowheads="1"/>
            </p:cNvSpPr>
            <p:nvPr/>
          </p:nvSpPr>
          <p:spPr bwMode="gray">
            <a:xfrm>
              <a:off x="4201"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53" name="Oval 661">
              <a:extLst>
                <a:ext uri="{FF2B5EF4-FFF2-40B4-BE49-F238E27FC236}">
                  <a16:creationId xmlns:a16="http://schemas.microsoft.com/office/drawing/2014/main" id="{ED561F8A-FBA7-4A06-84B4-852FD3F41EF2}"/>
                </a:ext>
              </a:extLst>
            </p:cNvPr>
            <p:cNvSpPr>
              <a:spLocks noChangeArrowheads="1"/>
            </p:cNvSpPr>
            <p:nvPr/>
          </p:nvSpPr>
          <p:spPr bwMode="gray">
            <a:xfrm>
              <a:off x="4201"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4" name="Oval 662">
              <a:extLst>
                <a:ext uri="{FF2B5EF4-FFF2-40B4-BE49-F238E27FC236}">
                  <a16:creationId xmlns:a16="http://schemas.microsoft.com/office/drawing/2014/main" id="{35A3A2A2-AC2E-4FE4-B6AF-2EB5F2009263}"/>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5" name="Freeform 663">
              <a:extLst>
                <a:ext uri="{FF2B5EF4-FFF2-40B4-BE49-F238E27FC236}">
                  <a16:creationId xmlns:a16="http://schemas.microsoft.com/office/drawing/2014/main" id="{0EE92BF3-B98C-41BD-8C2F-96FCB935CDEB}"/>
                </a:ext>
              </a:extLst>
            </p:cNvPr>
            <p:cNvSpPr>
              <a:spLocks/>
            </p:cNvSpPr>
            <p:nvPr/>
          </p:nvSpPr>
          <p:spPr bwMode="gray">
            <a:xfrm>
              <a:off x="4178" y="3467"/>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6" name="Freeform 664">
              <a:extLst>
                <a:ext uri="{FF2B5EF4-FFF2-40B4-BE49-F238E27FC236}">
                  <a16:creationId xmlns:a16="http://schemas.microsoft.com/office/drawing/2014/main" id="{467157DC-A6EE-4FE6-8363-461AF26F5B30}"/>
                </a:ext>
              </a:extLst>
            </p:cNvPr>
            <p:cNvSpPr>
              <a:spLocks/>
            </p:cNvSpPr>
            <p:nvPr/>
          </p:nvSpPr>
          <p:spPr bwMode="gray">
            <a:xfrm>
              <a:off x="4175" y="3464"/>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7" name="Rectangle 665">
              <a:extLst>
                <a:ext uri="{FF2B5EF4-FFF2-40B4-BE49-F238E27FC236}">
                  <a16:creationId xmlns:a16="http://schemas.microsoft.com/office/drawing/2014/main" id="{1DD2358E-C8CC-44D1-8B75-E42AFBBA8ED6}"/>
                </a:ext>
              </a:extLst>
            </p:cNvPr>
            <p:cNvSpPr>
              <a:spLocks noChangeArrowheads="1"/>
            </p:cNvSpPr>
            <p:nvPr/>
          </p:nvSpPr>
          <p:spPr bwMode="gray">
            <a:xfrm>
              <a:off x="4201"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58" name="Oval 666">
              <a:extLst>
                <a:ext uri="{FF2B5EF4-FFF2-40B4-BE49-F238E27FC236}">
                  <a16:creationId xmlns:a16="http://schemas.microsoft.com/office/drawing/2014/main" id="{EEFA4358-1A1F-4444-A5BA-258D469AFC7E}"/>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59" name="Freeform 667">
              <a:extLst>
                <a:ext uri="{FF2B5EF4-FFF2-40B4-BE49-F238E27FC236}">
                  <a16:creationId xmlns:a16="http://schemas.microsoft.com/office/drawing/2014/main" id="{6913C5E0-8F53-4CD4-B492-A7D331A31307}"/>
                </a:ext>
              </a:extLst>
            </p:cNvPr>
            <p:cNvSpPr>
              <a:spLocks/>
            </p:cNvSpPr>
            <p:nvPr/>
          </p:nvSpPr>
          <p:spPr bwMode="gray">
            <a:xfrm>
              <a:off x="4175" y="3520"/>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0" name="Oval 668">
              <a:extLst>
                <a:ext uri="{FF2B5EF4-FFF2-40B4-BE49-F238E27FC236}">
                  <a16:creationId xmlns:a16="http://schemas.microsoft.com/office/drawing/2014/main" id="{4075D051-C79F-49D5-AA36-A2CCBB2B7441}"/>
                </a:ext>
              </a:extLst>
            </p:cNvPr>
            <p:cNvSpPr>
              <a:spLocks noChangeArrowheads="1"/>
            </p:cNvSpPr>
            <p:nvPr/>
          </p:nvSpPr>
          <p:spPr bwMode="gray">
            <a:xfrm>
              <a:off x="4201"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1" name="Rectangle 669">
              <a:extLst>
                <a:ext uri="{FF2B5EF4-FFF2-40B4-BE49-F238E27FC236}">
                  <a16:creationId xmlns:a16="http://schemas.microsoft.com/office/drawing/2014/main" id="{CFC2CC12-817D-4FDF-94C3-CA31DDDD2CCB}"/>
                </a:ext>
              </a:extLst>
            </p:cNvPr>
            <p:cNvSpPr>
              <a:spLocks noChangeArrowheads="1"/>
            </p:cNvSpPr>
            <p:nvPr/>
          </p:nvSpPr>
          <p:spPr bwMode="gray">
            <a:xfrm>
              <a:off x="4174" y="3467"/>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2" name="Oval 670">
              <a:extLst>
                <a:ext uri="{FF2B5EF4-FFF2-40B4-BE49-F238E27FC236}">
                  <a16:creationId xmlns:a16="http://schemas.microsoft.com/office/drawing/2014/main" id="{D86B18B9-E4D3-4F1F-A534-6B110962F340}"/>
                </a:ext>
              </a:extLst>
            </p:cNvPr>
            <p:cNvSpPr>
              <a:spLocks noChangeArrowheads="1"/>
            </p:cNvSpPr>
            <p:nvPr/>
          </p:nvSpPr>
          <p:spPr bwMode="gray">
            <a:xfrm>
              <a:off x="4174" y="3519"/>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3" name="Oval 671">
              <a:extLst>
                <a:ext uri="{FF2B5EF4-FFF2-40B4-BE49-F238E27FC236}">
                  <a16:creationId xmlns:a16="http://schemas.microsoft.com/office/drawing/2014/main" id="{CEF3A9A8-D48A-47E7-8736-AADD43F2D6B4}"/>
                </a:ext>
              </a:extLst>
            </p:cNvPr>
            <p:cNvSpPr>
              <a:spLocks noChangeArrowheads="1"/>
            </p:cNvSpPr>
            <p:nvPr/>
          </p:nvSpPr>
          <p:spPr bwMode="gray">
            <a:xfrm>
              <a:off x="4174" y="3463"/>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4" name="Rectangle 672">
              <a:extLst>
                <a:ext uri="{FF2B5EF4-FFF2-40B4-BE49-F238E27FC236}">
                  <a16:creationId xmlns:a16="http://schemas.microsoft.com/office/drawing/2014/main" id="{E0A2B6A0-6F14-428B-AD32-A46B75ED0092}"/>
                </a:ext>
              </a:extLst>
            </p:cNvPr>
            <p:cNvSpPr>
              <a:spLocks noChangeArrowheads="1"/>
            </p:cNvSpPr>
            <p:nvPr/>
          </p:nvSpPr>
          <p:spPr bwMode="gray">
            <a:xfrm>
              <a:off x="4283" y="3492"/>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5" name="Rectangle 673">
              <a:extLst>
                <a:ext uri="{FF2B5EF4-FFF2-40B4-BE49-F238E27FC236}">
                  <a16:creationId xmlns:a16="http://schemas.microsoft.com/office/drawing/2014/main" id="{BB4A3CE9-064E-4667-A7A1-EF99BD4D71ED}"/>
                </a:ext>
              </a:extLst>
            </p:cNvPr>
            <p:cNvSpPr>
              <a:spLocks noChangeArrowheads="1"/>
            </p:cNvSpPr>
            <p:nvPr/>
          </p:nvSpPr>
          <p:spPr bwMode="gray">
            <a:xfrm>
              <a:off x="4283" y="3488"/>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6" name="Rectangle 674">
              <a:extLst>
                <a:ext uri="{FF2B5EF4-FFF2-40B4-BE49-F238E27FC236}">
                  <a16:creationId xmlns:a16="http://schemas.microsoft.com/office/drawing/2014/main" id="{931B6BC6-1F0F-465C-A414-479ED005FF4B}"/>
                </a:ext>
              </a:extLst>
            </p:cNvPr>
            <p:cNvSpPr>
              <a:spLocks noChangeArrowheads="1"/>
            </p:cNvSpPr>
            <p:nvPr/>
          </p:nvSpPr>
          <p:spPr bwMode="gray">
            <a:xfrm>
              <a:off x="4434"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7" name="Oval 675">
              <a:extLst>
                <a:ext uri="{FF2B5EF4-FFF2-40B4-BE49-F238E27FC236}">
                  <a16:creationId xmlns:a16="http://schemas.microsoft.com/office/drawing/2014/main" id="{CDECF2FC-6BC1-4785-9D7B-143F65C60738}"/>
                </a:ext>
              </a:extLst>
            </p:cNvPr>
            <p:cNvSpPr>
              <a:spLocks noChangeArrowheads="1"/>
            </p:cNvSpPr>
            <p:nvPr/>
          </p:nvSpPr>
          <p:spPr bwMode="gray">
            <a:xfrm>
              <a:off x="4434"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68" name="Rectangle 676">
              <a:extLst>
                <a:ext uri="{FF2B5EF4-FFF2-40B4-BE49-F238E27FC236}">
                  <a16:creationId xmlns:a16="http://schemas.microsoft.com/office/drawing/2014/main" id="{53BB8CE8-8B0C-4C1C-BF48-193237AAD6F5}"/>
                </a:ext>
              </a:extLst>
            </p:cNvPr>
            <p:cNvSpPr>
              <a:spLocks noChangeArrowheads="1"/>
            </p:cNvSpPr>
            <p:nvPr/>
          </p:nvSpPr>
          <p:spPr bwMode="gray">
            <a:xfrm>
              <a:off x="4283" y="3544"/>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69" name="Oval 677">
              <a:extLst>
                <a:ext uri="{FF2B5EF4-FFF2-40B4-BE49-F238E27FC236}">
                  <a16:creationId xmlns:a16="http://schemas.microsoft.com/office/drawing/2014/main" id="{226B3B35-C495-4B7B-9113-17E17C92F6CD}"/>
                </a:ext>
              </a:extLst>
            </p:cNvPr>
            <p:cNvSpPr>
              <a:spLocks noChangeArrowheads="1"/>
            </p:cNvSpPr>
            <p:nvPr/>
          </p:nvSpPr>
          <p:spPr bwMode="gray">
            <a:xfrm>
              <a:off x="4434"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0" name="Rectangle 678">
              <a:extLst>
                <a:ext uri="{FF2B5EF4-FFF2-40B4-BE49-F238E27FC236}">
                  <a16:creationId xmlns:a16="http://schemas.microsoft.com/office/drawing/2014/main" id="{89687269-7A60-47FA-9D7A-FF500614963F}"/>
                </a:ext>
              </a:extLst>
            </p:cNvPr>
            <p:cNvSpPr>
              <a:spLocks noChangeArrowheads="1"/>
            </p:cNvSpPr>
            <p:nvPr/>
          </p:nvSpPr>
          <p:spPr bwMode="gray">
            <a:xfrm>
              <a:off x="4279"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1" name="Oval 679">
              <a:extLst>
                <a:ext uri="{FF2B5EF4-FFF2-40B4-BE49-F238E27FC236}">
                  <a16:creationId xmlns:a16="http://schemas.microsoft.com/office/drawing/2014/main" id="{22F81A2A-37C0-41A3-BB76-2E0A94978339}"/>
                </a:ext>
              </a:extLst>
            </p:cNvPr>
            <p:cNvSpPr>
              <a:spLocks noChangeArrowheads="1"/>
            </p:cNvSpPr>
            <p:nvPr/>
          </p:nvSpPr>
          <p:spPr bwMode="gray">
            <a:xfrm>
              <a:off x="4279"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2" name="Oval 680">
              <a:extLst>
                <a:ext uri="{FF2B5EF4-FFF2-40B4-BE49-F238E27FC236}">
                  <a16:creationId xmlns:a16="http://schemas.microsoft.com/office/drawing/2014/main" id="{CBF3F4B0-3E95-4387-942D-6F5555FCA046}"/>
                </a:ext>
              </a:extLst>
            </p:cNvPr>
            <p:cNvSpPr>
              <a:spLocks noChangeArrowheads="1"/>
            </p:cNvSpPr>
            <p:nvPr/>
          </p:nvSpPr>
          <p:spPr bwMode="gray">
            <a:xfrm>
              <a:off x="4279"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3" name="Rectangle 681">
              <a:extLst>
                <a:ext uri="{FF2B5EF4-FFF2-40B4-BE49-F238E27FC236}">
                  <a16:creationId xmlns:a16="http://schemas.microsoft.com/office/drawing/2014/main" id="{8A2AF744-2BED-4250-B642-6BA1A2C32836}"/>
                </a:ext>
              </a:extLst>
            </p:cNvPr>
            <p:cNvSpPr>
              <a:spLocks noChangeArrowheads="1"/>
            </p:cNvSpPr>
            <p:nvPr/>
          </p:nvSpPr>
          <p:spPr bwMode="gray">
            <a:xfrm>
              <a:off x="4438" y="3492"/>
              <a:ext cx="156"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4" name="Rectangle 682">
              <a:extLst>
                <a:ext uri="{FF2B5EF4-FFF2-40B4-BE49-F238E27FC236}">
                  <a16:creationId xmlns:a16="http://schemas.microsoft.com/office/drawing/2014/main" id="{348D9A1C-4FF2-4B31-817C-08FB4BFDCE6D}"/>
                </a:ext>
              </a:extLst>
            </p:cNvPr>
            <p:cNvSpPr>
              <a:spLocks noChangeArrowheads="1"/>
            </p:cNvSpPr>
            <p:nvPr/>
          </p:nvSpPr>
          <p:spPr bwMode="gray">
            <a:xfrm>
              <a:off x="4438" y="3488"/>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5" name="Rectangle 683">
              <a:extLst>
                <a:ext uri="{FF2B5EF4-FFF2-40B4-BE49-F238E27FC236}">
                  <a16:creationId xmlns:a16="http://schemas.microsoft.com/office/drawing/2014/main" id="{09150C30-6BCD-44AA-B383-84F7896F000F}"/>
                </a:ext>
              </a:extLst>
            </p:cNvPr>
            <p:cNvSpPr>
              <a:spLocks noChangeArrowheads="1"/>
            </p:cNvSpPr>
            <p:nvPr/>
          </p:nvSpPr>
          <p:spPr bwMode="gray">
            <a:xfrm>
              <a:off x="4590"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6" name="Oval 684">
              <a:extLst>
                <a:ext uri="{FF2B5EF4-FFF2-40B4-BE49-F238E27FC236}">
                  <a16:creationId xmlns:a16="http://schemas.microsoft.com/office/drawing/2014/main" id="{A708ED26-216F-40EF-A89E-0F02804BD9D3}"/>
                </a:ext>
              </a:extLst>
            </p:cNvPr>
            <p:cNvSpPr>
              <a:spLocks noChangeArrowheads="1"/>
            </p:cNvSpPr>
            <p:nvPr/>
          </p:nvSpPr>
          <p:spPr bwMode="gray">
            <a:xfrm>
              <a:off x="4590"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7" name="Rectangle 685">
              <a:extLst>
                <a:ext uri="{FF2B5EF4-FFF2-40B4-BE49-F238E27FC236}">
                  <a16:creationId xmlns:a16="http://schemas.microsoft.com/office/drawing/2014/main" id="{235BE45B-03BC-4271-977A-281D62C648CC}"/>
                </a:ext>
              </a:extLst>
            </p:cNvPr>
            <p:cNvSpPr>
              <a:spLocks noChangeArrowheads="1"/>
            </p:cNvSpPr>
            <p:nvPr/>
          </p:nvSpPr>
          <p:spPr bwMode="gray">
            <a:xfrm>
              <a:off x="4438" y="3544"/>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78" name="Oval 686">
              <a:extLst>
                <a:ext uri="{FF2B5EF4-FFF2-40B4-BE49-F238E27FC236}">
                  <a16:creationId xmlns:a16="http://schemas.microsoft.com/office/drawing/2014/main" id="{19E94E49-E582-4886-B420-1F1659CF4226}"/>
                </a:ext>
              </a:extLst>
            </p:cNvPr>
            <p:cNvSpPr>
              <a:spLocks noChangeArrowheads="1"/>
            </p:cNvSpPr>
            <p:nvPr/>
          </p:nvSpPr>
          <p:spPr bwMode="gray">
            <a:xfrm>
              <a:off x="4590"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79" name="Rectangle 687">
              <a:extLst>
                <a:ext uri="{FF2B5EF4-FFF2-40B4-BE49-F238E27FC236}">
                  <a16:creationId xmlns:a16="http://schemas.microsoft.com/office/drawing/2014/main" id="{49BDC608-FD0D-4408-AAEA-49889F7B8449}"/>
                </a:ext>
              </a:extLst>
            </p:cNvPr>
            <p:cNvSpPr>
              <a:spLocks noChangeArrowheads="1"/>
            </p:cNvSpPr>
            <p:nvPr/>
          </p:nvSpPr>
          <p:spPr bwMode="gray">
            <a:xfrm>
              <a:off x="4434"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180" name="Oval 688">
              <a:extLst>
                <a:ext uri="{FF2B5EF4-FFF2-40B4-BE49-F238E27FC236}">
                  <a16:creationId xmlns:a16="http://schemas.microsoft.com/office/drawing/2014/main" id="{97980B52-FB97-429E-9C81-344E061180B0}"/>
                </a:ext>
              </a:extLst>
            </p:cNvPr>
            <p:cNvSpPr>
              <a:spLocks noChangeArrowheads="1"/>
            </p:cNvSpPr>
            <p:nvPr/>
          </p:nvSpPr>
          <p:spPr bwMode="gray">
            <a:xfrm>
              <a:off x="4434"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1" name="Oval 689">
              <a:extLst>
                <a:ext uri="{FF2B5EF4-FFF2-40B4-BE49-F238E27FC236}">
                  <a16:creationId xmlns:a16="http://schemas.microsoft.com/office/drawing/2014/main" id="{DF680514-D595-4B55-B507-0097B4A90B58}"/>
                </a:ext>
              </a:extLst>
            </p:cNvPr>
            <p:cNvSpPr>
              <a:spLocks noChangeArrowheads="1"/>
            </p:cNvSpPr>
            <p:nvPr/>
          </p:nvSpPr>
          <p:spPr bwMode="gray">
            <a:xfrm>
              <a:off x="4434"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2" name="Freeform 690">
              <a:extLst>
                <a:ext uri="{FF2B5EF4-FFF2-40B4-BE49-F238E27FC236}">
                  <a16:creationId xmlns:a16="http://schemas.microsoft.com/office/drawing/2014/main" id="{2D2F7161-CF55-4BAD-A2A6-55C7C20C391C}"/>
                </a:ext>
              </a:extLst>
            </p:cNvPr>
            <p:cNvSpPr>
              <a:spLocks noEditPoints="1"/>
            </p:cNvSpPr>
            <p:nvPr/>
          </p:nvSpPr>
          <p:spPr bwMode="gray">
            <a:xfrm>
              <a:off x="4407" y="3296"/>
              <a:ext cx="191" cy="32"/>
            </a:xfrm>
            <a:custGeom>
              <a:avLst/>
              <a:gdLst>
                <a:gd name="T0" fmla="*/ 160 w 191"/>
                <a:gd name="T1" fmla="*/ 0 h 32"/>
                <a:gd name="T2" fmla="*/ 163 w 191"/>
                <a:gd name="T3" fmla="*/ 1 h 32"/>
                <a:gd name="T4" fmla="*/ 190 w 191"/>
                <a:gd name="T5" fmla="*/ 26 h 32"/>
                <a:gd name="T6" fmla="*/ 191 w 191"/>
                <a:gd name="T7" fmla="*/ 28 h 32"/>
                <a:gd name="T8" fmla="*/ 191 w 191"/>
                <a:gd name="T9" fmla="*/ 30 h 32"/>
                <a:gd name="T10" fmla="*/ 191 w 191"/>
                <a:gd name="T11" fmla="*/ 31 h 32"/>
                <a:gd name="T12" fmla="*/ 190 w 191"/>
                <a:gd name="T13" fmla="*/ 32 h 32"/>
                <a:gd name="T14" fmla="*/ 189 w 191"/>
                <a:gd name="T15" fmla="*/ 32 h 32"/>
                <a:gd name="T16" fmla="*/ 187 w 191"/>
                <a:gd name="T17" fmla="*/ 32 h 32"/>
                <a:gd name="T18" fmla="*/ 31 w 191"/>
                <a:gd name="T19" fmla="*/ 32 h 32"/>
                <a:gd name="T20" fmla="*/ 29 w 191"/>
                <a:gd name="T21" fmla="*/ 31 h 32"/>
                <a:gd name="T22" fmla="*/ 1 w 191"/>
                <a:gd name="T23" fmla="*/ 6 h 32"/>
                <a:gd name="T24" fmla="*/ 0 w 191"/>
                <a:gd name="T25" fmla="*/ 4 h 32"/>
                <a:gd name="T26" fmla="*/ 0 w 191"/>
                <a:gd name="T27" fmla="*/ 2 h 32"/>
                <a:gd name="T28" fmla="*/ 0 w 191"/>
                <a:gd name="T29" fmla="*/ 1 h 32"/>
                <a:gd name="T30" fmla="*/ 1 w 191"/>
                <a:gd name="T31" fmla="*/ 0 h 32"/>
                <a:gd name="T32" fmla="*/ 2 w 191"/>
                <a:gd name="T33" fmla="*/ 0 h 32"/>
                <a:gd name="T34" fmla="*/ 4 w 191"/>
                <a:gd name="T35" fmla="*/ 0 h 32"/>
                <a:gd name="T36" fmla="*/ 160 w 191"/>
                <a:gd name="T37" fmla="*/ 0 h 32"/>
                <a:gd name="T38" fmla="*/ 159 w 191"/>
                <a:gd name="T39" fmla="*/ 7 h 32"/>
                <a:gd name="T40" fmla="*/ 14 w 191"/>
                <a:gd name="T41" fmla="*/ 7 h 32"/>
                <a:gd name="T42" fmla="*/ 33 w 191"/>
                <a:gd name="T43" fmla="*/ 25 h 32"/>
                <a:gd name="T44" fmla="*/ 178 w 191"/>
                <a:gd name="T45" fmla="*/ 25 h 32"/>
                <a:gd name="T46" fmla="*/ 159 w 191"/>
                <a:gd name="T4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32">
                  <a:moveTo>
                    <a:pt x="160" y="0"/>
                  </a:moveTo>
                  <a:lnTo>
                    <a:pt x="163" y="1"/>
                  </a:lnTo>
                  <a:lnTo>
                    <a:pt x="190" y="26"/>
                  </a:lnTo>
                  <a:lnTo>
                    <a:pt x="191" y="28"/>
                  </a:lnTo>
                  <a:lnTo>
                    <a:pt x="191" y="30"/>
                  </a:lnTo>
                  <a:lnTo>
                    <a:pt x="191" y="31"/>
                  </a:lnTo>
                  <a:lnTo>
                    <a:pt x="190" y="32"/>
                  </a:lnTo>
                  <a:lnTo>
                    <a:pt x="189" y="32"/>
                  </a:lnTo>
                  <a:lnTo>
                    <a:pt x="187" y="32"/>
                  </a:lnTo>
                  <a:lnTo>
                    <a:pt x="31" y="32"/>
                  </a:lnTo>
                  <a:lnTo>
                    <a:pt x="29" y="31"/>
                  </a:lnTo>
                  <a:lnTo>
                    <a:pt x="1" y="6"/>
                  </a:lnTo>
                  <a:lnTo>
                    <a:pt x="0" y="4"/>
                  </a:lnTo>
                  <a:lnTo>
                    <a:pt x="0" y="2"/>
                  </a:lnTo>
                  <a:lnTo>
                    <a:pt x="0" y="1"/>
                  </a:lnTo>
                  <a:lnTo>
                    <a:pt x="1" y="0"/>
                  </a:lnTo>
                  <a:lnTo>
                    <a:pt x="2" y="0"/>
                  </a:lnTo>
                  <a:lnTo>
                    <a:pt x="4" y="0"/>
                  </a:lnTo>
                  <a:lnTo>
                    <a:pt x="160" y="0"/>
                  </a:lnTo>
                  <a:close/>
                  <a:moveTo>
                    <a:pt x="159" y="7"/>
                  </a:moveTo>
                  <a:lnTo>
                    <a:pt x="14" y="7"/>
                  </a:lnTo>
                  <a:lnTo>
                    <a:pt x="33" y="25"/>
                  </a:lnTo>
                  <a:lnTo>
                    <a:pt x="178" y="25"/>
                  </a:lnTo>
                  <a:lnTo>
                    <a:pt x="15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3" name="Freeform 691">
              <a:extLst>
                <a:ext uri="{FF2B5EF4-FFF2-40B4-BE49-F238E27FC236}">
                  <a16:creationId xmlns:a16="http://schemas.microsoft.com/office/drawing/2014/main" id="{352D0A23-CDEF-4A3D-BBB7-FE32FC7325E9}"/>
                </a:ext>
              </a:extLst>
            </p:cNvPr>
            <p:cNvSpPr>
              <a:spLocks noEditPoints="1"/>
            </p:cNvSpPr>
            <p:nvPr/>
          </p:nvSpPr>
          <p:spPr bwMode="gray">
            <a:xfrm>
              <a:off x="4201" y="3321"/>
              <a:ext cx="163" cy="63"/>
            </a:xfrm>
            <a:custGeom>
              <a:avLst/>
              <a:gdLst>
                <a:gd name="T0" fmla="*/ 159 w 163"/>
                <a:gd name="T1" fmla="*/ 0 h 63"/>
                <a:gd name="T2" fmla="*/ 161 w 163"/>
                <a:gd name="T3" fmla="*/ 0 h 63"/>
                <a:gd name="T4" fmla="*/ 162 w 163"/>
                <a:gd name="T5" fmla="*/ 1 h 63"/>
                <a:gd name="T6" fmla="*/ 163 w 163"/>
                <a:gd name="T7" fmla="*/ 2 h 63"/>
                <a:gd name="T8" fmla="*/ 163 w 163"/>
                <a:gd name="T9" fmla="*/ 4 h 63"/>
                <a:gd name="T10" fmla="*/ 163 w 163"/>
                <a:gd name="T11" fmla="*/ 59 h 63"/>
                <a:gd name="T12" fmla="*/ 163 w 163"/>
                <a:gd name="T13" fmla="*/ 61 h 63"/>
                <a:gd name="T14" fmla="*/ 162 w 163"/>
                <a:gd name="T15" fmla="*/ 62 h 63"/>
                <a:gd name="T16" fmla="*/ 161 w 163"/>
                <a:gd name="T17" fmla="*/ 63 h 63"/>
                <a:gd name="T18" fmla="*/ 159 w 163"/>
                <a:gd name="T19" fmla="*/ 63 h 63"/>
                <a:gd name="T20" fmla="*/ 4 w 163"/>
                <a:gd name="T21" fmla="*/ 63 h 63"/>
                <a:gd name="T22" fmla="*/ 3 w 163"/>
                <a:gd name="T23" fmla="*/ 63 h 63"/>
                <a:gd name="T24" fmla="*/ 1 w 163"/>
                <a:gd name="T25" fmla="*/ 62 h 63"/>
                <a:gd name="T26" fmla="*/ 1 w 163"/>
                <a:gd name="T27" fmla="*/ 61 h 63"/>
                <a:gd name="T28" fmla="*/ 0 w 163"/>
                <a:gd name="T29" fmla="*/ 59 h 63"/>
                <a:gd name="T30" fmla="*/ 0 w 163"/>
                <a:gd name="T31" fmla="*/ 4 h 63"/>
                <a:gd name="T32" fmla="*/ 1 w 163"/>
                <a:gd name="T33" fmla="*/ 2 h 63"/>
                <a:gd name="T34" fmla="*/ 1 w 163"/>
                <a:gd name="T35" fmla="*/ 1 h 63"/>
                <a:gd name="T36" fmla="*/ 3 w 163"/>
                <a:gd name="T37" fmla="*/ 0 h 63"/>
                <a:gd name="T38" fmla="*/ 4 w 163"/>
                <a:gd name="T39" fmla="*/ 0 h 63"/>
                <a:gd name="T40" fmla="*/ 159 w 163"/>
                <a:gd name="T41" fmla="*/ 0 h 63"/>
                <a:gd name="T42" fmla="*/ 156 w 163"/>
                <a:gd name="T43" fmla="*/ 7 h 63"/>
                <a:gd name="T44" fmla="*/ 8 w 163"/>
                <a:gd name="T45" fmla="*/ 7 h 63"/>
                <a:gd name="T46" fmla="*/ 8 w 163"/>
                <a:gd name="T47" fmla="*/ 56 h 63"/>
                <a:gd name="T48" fmla="*/ 156 w 163"/>
                <a:gd name="T49" fmla="*/ 56 h 63"/>
                <a:gd name="T50" fmla="*/ 156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1" y="0"/>
                  </a:lnTo>
                  <a:lnTo>
                    <a:pt x="162" y="1"/>
                  </a:lnTo>
                  <a:lnTo>
                    <a:pt x="163" y="2"/>
                  </a:lnTo>
                  <a:lnTo>
                    <a:pt x="163" y="4"/>
                  </a:lnTo>
                  <a:lnTo>
                    <a:pt x="163" y="59"/>
                  </a:lnTo>
                  <a:lnTo>
                    <a:pt x="163" y="61"/>
                  </a:lnTo>
                  <a:lnTo>
                    <a:pt x="162" y="62"/>
                  </a:lnTo>
                  <a:lnTo>
                    <a:pt x="161" y="63"/>
                  </a:lnTo>
                  <a:lnTo>
                    <a:pt x="159" y="63"/>
                  </a:lnTo>
                  <a:lnTo>
                    <a:pt x="4" y="63"/>
                  </a:lnTo>
                  <a:lnTo>
                    <a:pt x="3" y="63"/>
                  </a:lnTo>
                  <a:lnTo>
                    <a:pt x="1" y="62"/>
                  </a:lnTo>
                  <a:lnTo>
                    <a:pt x="1" y="61"/>
                  </a:lnTo>
                  <a:lnTo>
                    <a:pt x="0" y="59"/>
                  </a:lnTo>
                  <a:lnTo>
                    <a:pt x="0" y="4"/>
                  </a:lnTo>
                  <a:lnTo>
                    <a:pt x="1" y="2"/>
                  </a:lnTo>
                  <a:lnTo>
                    <a:pt x="1" y="1"/>
                  </a:lnTo>
                  <a:lnTo>
                    <a:pt x="3" y="0"/>
                  </a:lnTo>
                  <a:lnTo>
                    <a:pt x="4" y="0"/>
                  </a:lnTo>
                  <a:lnTo>
                    <a:pt x="159" y="0"/>
                  </a:lnTo>
                  <a:close/>
                  <a:moveTo>
                    <a:pt x="156" y="7"/>
                  </a:moveTo>
                  <a:lnTo>
                    <a:pt x="8" y="7"/>
                  </a:lnTo>
                  <a:lnTo>
                    <a:pt x="8" y="56"/>
                  </a:lnTo>
                  <a:lnTo>
                    <a:pt x="156" y="56"/>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4" name="Freeform 692">
              <a:extLst>
                <a:ext uri="{FF2B5EF4-FFF2-40B4-BE49-F238E27FC236}">
                  <a16:creationId xmlns:a16="http://schemas.microsoft.com/office/drawing/2014/main" id="{F93E89AB-2BDC-42A2-8DFF-7268141E2724}"/>
                </a:ext>
              </a:extLst>
            </p:cNvPr>
            <p:cNvSpPr>
              <a:spLocks noEditPoints="1"/>
            </p:cNvSpPr>
            <p:nvPr/>
          </p:nvSpPr>
          <p:spPr bwMode="gray">
            <a:xfrm>
              <a:off x="4174" y="3296"/>
              <a:ext cx="190" cy="32"/>
            </a:xfrm>
            <a:custGeom>
              <a:avLst/>
              <a:gdLst>
                <a:gd name="T0" fmla="*/ 159 w 190"/>
                <a:gd name="T1" fmla="*/ 0 h 32"/>
                <a:gd name="T2" fmla="*/ 162 w 190"/>
                <a:gd name="T3" fmla="*/ 1 h 32"/>
                <a:gd name="T4" fmla="*/ 189 w 190"/>
                <a:gd name="T5" fmla="*/ 26 h 32"/>
                <a:gd name="T6" fmla="*/ 190 w 190"/>
                <a:gd name="T7" fmla="*/ 28 h 32"/>
                <a:gd name="T8" fmla="*/ 190 w 190"/>
                <a:gd name="T9" fmla="*/ 30 h 32"/>
                <a:gd name="T10" fmla="*/ 190 w 190"/>
                <a:gd name="T11" fmla="*/ 31 h 32"/>
                <a:gd name="T12" fmla="*/ 189 w 190"/>
                <a:gd name="T13" fmla="*/ 32 h 32"/>
                <a:gd name="T14" fmla="*/ 188 w 190"/>
                <a:gd name="T15" fmla="*/ 32 h 32"/>
                <a:gd name="T16" fmla="*/ 186 w 190"/>
                <a:gd name="T17" fmla="*/ 32 h 32"/>
                <a:gd name="T18" fmla="*/ 31 w 190"/>
                <a:gd name="T19" fmla="*/ 32 h 32"/>
                <a:gd name="T20" fmla="*/ 29 w 190"/>
                <a:gd name="T21" fmla="*/ 31 h 32"/>
                <a:gd name="T22" fmla="*/ 1 w 190"/>
                <a:gd name="T23" fmla="*/ 6 h 32"/>
                <a:gd name="T24" fmla="*/ 0 w 190"/>
                <a:gd name="T25" fmla="*/ 4 h 32"/>
                <a:gd name="T26" fmla="*/ 0 w 190"/>
                <a:gd name="T27" fmla="*/ 2 h 32"/>
                <a:gd name="T28" fmla="*/ 1 w 190"/>
                <a:gd name="T29" fmla="*/ 1 h 32"/>
                <a:gd name="T30" fmla="*/ 1 w 190"/>
                <a:gd name="T31" fmla="*/ 0 h 32"/>
                <a:gd name="T32" fmla="*/ 3 w 190"/>
                <a:gd name="T33" fmla="*/ 0 h 32"/>
                <a:gd name="T34" fmla="*/ 4 w 190"/>
                <a:gd name="T35" fmla="*/ 0 h 32"/>
                <a:gd name="T36" fmla="*/ 159 w 190"/>
                <a:gd name="T37" fmla="*/ 0 h 32"/>
                <a:gd name="T38" fmla="*/ 158 w 190"/>
                <a:gd name="T39" fmla="*/ 7 h 32"/>
                <a:gd name="T40" fmla="*/ 14 w 190"/>
                <a:gd name="T41" fmla="*/ 7 h 32"/>
                <a:gd name="T42" fmla="*/ 33 w 190"/>
                <a:gd name="T43" fmla="*/ 25 h 32"/>
                <a:gd name="T44" fmla="*/ 177 w 190"/>
                <a:gd name="T45" fmla="*/ 25 h 32"/>
                <a:gd name="T46" fmla="*/ 158 w 190"/>
                <a:gd name="T4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32">
                  <a:moveTo>
                    <a:pt x="159" y="0"/>
                  </a:moveTo>
                  <a:lnTo>
                    <a:pt x="162" y="1"/>
                  </a:lnTo>
                  <a:lnTo>
                    <a:pt x="189" y="26"/>
                  </a:lnTo>
                  <a:lnTo>
                    <a:pt x="190" y="28"/>
                  </a:lnTo>
                  <a:lnTo>
                    <a:pt x="190" y="30"/>
                  </a:lnTo>
                  <a:lnTo>
                    <a:pt x="190" y="31"/>
                  </a:lnTo>
                  <a:lnTo>
                    <a:pt x="189" y="32"/>
                  </a:lnTo>
                  <a:lnTo>
                    <a:pt x="188" y="32"/>
                  </a:lnTo>
                  <a:lnTo>
                    <a:pt x="186" y="32"/>
                  </a:lnTo>
                  <a:lnTo>
                    <a:pt x="31" y="32"/>
                  </a:lnTo>
                  <a:lnTo>
                    <a:pt x="29" y="31"/>
                  </a:lnTo>
                  <a:lnTo>
                    <a:pt x="1" y="6"/>
                  </a:lnTo>
                  <a:lnTo>
                    <a:pt x="0" y="4"/>
                  </a:lnTo>
                  <a:lnTo>
                    <a:pt x="0" y="2"/>
                  </a:lnTo>
                  <a:lnTo>
                    <a:pt x="1" y="1"/>
                  </a:lnTo>
                  <a:lnTo>
                    <a:pt x="1" y="0"/>
                  </a:lnTo>
                  <a:lnTo>
                    <a:pt x="3" y="0"/>
                  </a:lnTo>
                  <a:lnTo>
                    <a:pt x="4" y="0"/>
                  </a:lnTo>
                  <a:lnTo>
                    <a:pt x="159" y="0"/>
                  </a:lnTo>
                  <a:close/>
                  <a:moveTo>
                    <a:pt x="158" y="7"/>
                  </a:moveTo>
                  <a:lnTo>
                    <a:pt x="14" y="7"/>
                  </a:lnTo>
                  <a:lnTo>
                    <a:pt x="33" y="25"/>
                  </a:lnTo>
                  <a:lnTo>
                    <a:pt x="177" y="25"/>
                  </a:lnTo>
                  <a:lnTo>
                    <a:pt x="15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5" name="Freeform 693">
              <a:extLst>
                <a:ext uri="{FF2B5EF4-FFF2-40B4-BE49-F238E27FC236}">
                  <a16:creationId xmlns:a16="http://schemas.microsoft.com/office/drawing/2014/main" id="{B9C3F4B1-DEAE-4680-849D-294C0AA65B9E}"/>
                </a:ext>
              </a:extLst>
            </p:cNvPr>
            <p:cNvSpPr>
              <a:spLocks noEditPoints="1"/>
            </p:cNvSpPr>
            <p:nvPr/>
          </p:nvSpPr>
          <p:spPr bwMode="gray">
            <a:xfrm>
              <a:off x="4174" y="3295"/>
              <a:ext cx="35" cy="90"/>
            </a:xfrm>
            <a:custGeom>
              <a:avLst/>
              <a:gdLst>
                <a:gd name="T0" fmla="*/ 34 w 35"/>
                <a:gd name="T1" fmla="*/ 27 h 90"/>
                <a:gd name="T2" fmla="*/ 35 w 35"/>
                <a:gd name="T3" fmla="*/ 30 h 90"/>
                <a:gd name="T4" fmla="*/ 35 w 35"/>
                <a:gd name="T5" fmla="*/ 85 h 90"/>
                <a:gd name="T6" fmla="*/ 35 w 35"/>
                <a:gd name="T7" fmla="*/ 88 h 90"/>
                <a:gd name="T8" fmla="*/ 34 w 35"/>
                <a:gd name="T9" fmla="*/ 89 h 90"/>
                <a:gd name="T10" fmla="*/ 33 w 35"/>
                <a:gd name="T11" fmla="*/ 89 h 90"/>
                <a:gd name="T12" fmla="*/ 31 w 35"/>
                <a:gd name="T13" fmla="*/ 90 h 90"/>
                <a:gd name="T14" fmla="*/ 29 w 35"/>
                <a:gd name="T15" fmla="*/ 88 h 90"/>
                <a:gd name="T16" fmla="*/ 1 w 35"/>
                <a:gd name="T17" fmla="*/ 63 h 90"/>
                <a:gd name="T18" fmla="*/ 0 w 35"/>
                <a:gd name="T19" fmla="*/ 60 h 90"/>
                <a:gd name="T20" fmla="*/ 0 w 35"/>
                <a:gd name="T21" fmla="*/ 4 h 90"/>
                <a:gd name="T22" fmla="*/ 1 w 35"/>
                <a:gd name="T23" fmla="*/ 2 h 90"/>
                <a:gd name="T24" fmla="*/ 1 w 35"/>
                <a:gd name="T25" fmla="*/ 1 h 90"/>
                <a:gd name="T26" fmla="*/ 2 w 35"/>
                <a:gd name="T27" fmla="*/ 0 h 90"/>
                <a:gd name="T28" fmla="*/ 4 w 35"/>
                <a:gd name="T29" fmla="*/ 0 h 90"/>
                <a:gd name="T30" fmla="*/ 7 w 35"/>
                <a:gd name="T31" fmla="*/ 2 h 90"/>
                <a:gd name="T32" fmla="*/ 34 w 35"/>
                <a:gd name="T33" fmla="*/ 27 h 90"/>
                <a:gd name="T34" fmla="*/ 28 w 35"/>
                <a:gd name="T35" fmla="*/ 31 h 90"/>
                <a:gd name="T36" fmla="*/ 8 w 35"/>
                <a:gd name="T37" fmla="*/ 13 h 90"/>
                <a:gd name="T38" fmla="*/ 8 w 35"/>
                <a:gd name="T39" fmla="*/ 59 h 90"/>
                <a:gd name="T40" fmla="*/ 28 w 35"/>
                <a:gd name="T41" fmla="*/ 77 h 90"/>
                <a:gd name="T42" fmla="*/ 28 w 35"/>
                <a:gd name="T43"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90">
                  <a:moveTo>
                    <a:pt x="34" y="27"/>
                  </a:moveTo>
                  <a:lnTo>
                    <a:pt x="35" y="30"/>
                  </a:lnTo>
                  <a:lnTo>
                    <a:pt x="35" y="85"/>
                  </a:lnTo>
                  <a:lnTo>
                    <a:pt x="35" y="88"/>
                  </a:lnTo>
                  <a:lnTo>
                    <a:pt x="34" y="89"/>
                  </a:lnTo>
                  <a:lnTo>
                    <a:pt x="33" y="89"/>
                  </a:lnTo>
                  <a:lnTo>
                    <a:pt x="31" y="90"/>
                  </a:lnTo>
                  <a:lnTo>
                    <a:pt x="29" y="88"/>
                  </a:lnTo>
                  <a:lnTo>
                    <a:pt x="1" y="63"/>
                  </a:lnTo>
                  <a:lnTo>
                    <a:pt x="0" y="60"/>
                  </a:lnTo>
                  <a:lnTo>
                    <a:pt x="0" y="4"/>
                  </a:lnTo>
                  <a:lnTo>
                    <a:pt x="1" y="2"/>
                  </a:lnTo>
                  <a:lnTo>
                    <a:pt x="1" y="1"/>
                  </a:lnTo>
                  <a:lnTo>
                    <a:pt x="2" y="0"/>
                  </a:lnTo>
                  <a:lnTo>
                    <a:pt x="4" y="0"/>
                  </a:lnTo>
                  <a:lnTo>
                    <a:pt x="7" y="2"/>
                  </a:lnTo>
                  <a:lnTo>
                    <a:pt x="34" y="27"/>
                  </a:lnTo>
                  <a:close/>
                  <a:moveTo>
                    <a:pt x="28" y="31"/>
                  </a:moveTo>
                  <a:lnTo>
                    <a:pt x="8" y="13"/>
                  </a:lnTo>
                  <a:lnTo>
                    <a:pt x="8" y="59"/>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6" name="Freeform 694">
              <a:extLst>
                <a:ext uri="{FF2B5EF4-FFF2-40B4-BE49-F238E27FC236}">
                  <a16:creationId xmlns:a16="http://schemas.microsoft.com/office/drawing/2014/main" id="{5A1A02FD-AADE-4613-AA56-CAAB1C5C05E2}"/>
                </a:ext>
              </a:extLst>
            </p:cNvPr>
            <p:cNvSpPr>
              <a:spLocks noEditPoints="1"/>
            </p:cNvSpPr>
            <p:nvPr/>
          </p:nvSpPr>
          <p:spPr bwMode="gray">
            <a:xfrm>
              <a:off x="4201" y="3377"/>
              <a:ext cx="86" cy="63"/>
            </a:xfrm>
            <a:custGeom>
              <a:avLst/>
              <a:gdLst>
                <a:gd name="T0" fmla="*/ 82 w 86"/>
                <a:gd name="T1" fmla="*/ 0 h 63"/>
                <a:gd name="T2" fmla="*/ 83 w 86"/>
                <a:gd name="T3" fmla="*/ 0 h 63"/>
                <a:gd name="T4" fmla="*/ 84 w 86"/>
                <a:gd name="T5" fmla="*/ 1 h 63"/>
                <a:gd name="T6" fmla="*/ 85 w 86"/>
                <a:gd name="T7" fmla="*/ 2 h 63"/>
                <a:gd name="T8" fmla="*/ 86 w 86"/>
                <a:gd name="T9" fmla="*/ 3 h 63"/>
                <a:gd name="T10" fmla="*/ 86 w 86"/>
                <a:gd name="T11" fmla="*/ 59 h 63"/>
                <a:gd name="T12" fmla="*/ 85 w 86"/>
                <a:gd name="T13" fmla="*/ 61 h 63"/>
                <a:gd name="T14" fmla="*/ 84 w 86"/>
                <a:gd name="T15" fmla="*/ 62 h 63"/>
                <a:gd name="T16" fmla="*/ 83 w 86"/>
                <a:gd name="T17" fmla="*/ 63 h 63"/>
                <a:gd name="T18" fmla="*/ 82 w 86"/>
                <a:gd name="T19" fmla="*/ 63 h 63"/>
                <a:gd name="T20" fmla="*/ 4 w 86"/>
                <a:gd name="T21" fmla="*/ 63 h 63"/>
                <a:gd name="T22" fmla="*/ 3 w 86"/>
                <a:gd name="T23" fmla="*/ 63 h 63"/>
                <a:gd name="T24" fmla="*/ 1 w 86"/>
                <a:gd name="T25" fmla="*/ 62 h 63"/>
                <a:gd name="T26" fmla="*/ 1 w 86"/>
                <a:gd name="T27" fmla="*/ 61 h 63"/>
                <a:gd name="T28" fmla="*/ 0 w 86"/>
                <a:gd name="T29" fmla="*/ 59 h 63"/>
                <a:gd name="T30" fmla="*/ 0 w 86"/>
                <a:gd name="T31" fmla="*/ 3 h 63"/>
                <a:gd name="T32" fmla="*/ 1 w 86"/>
                <a:gd name="T33" fmla="*/ 2 h 63"/>
                <a:gd name="T34" fmla="*/ 1 w 86"/>
                <a:gd name="T35" fmla="*/ 1 h 63"/>
                <a:gd name="T36" fmla="*/ 3 w 86"/>
                <a:gd name="T37" fmla="*/ 0 h 63"/>
                <a:gd name="T38" fmla="*/ 4 w 86"/>
                <a:gd name="T39" fmla="*/ 0 h 63"/>
                <a:gd name="T40" fmla="*/ 82 w 86"/>
                <a:gd name="T41" fmla="*/ 0 h 63"/>
                <a:gd name="T42" fmla="*/ 78 w 86"/>
                <a:gd name="T43" fmla="*/ 7 h 63"/>
                <a:gd name="T44" fmla="*/ 8 w 86"/>
                <a:gd name="T45" fmla="*/ 7 h 63"/>
                <a:gd name="T46" fmla="*/ 8 w 86"/>
                <a:gd name="T47" fmla="*/ 56 h 63"/>
                <a:gd name="T48" fmla="*/ 78 w 86"/>
                <a:gd name="T49" fmla="*/ 56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3" y="0"/>
                  </a:lnTo>
                  <a:lnTo>
                    <a:pt x="84" y="1"/>
                  </a:lnTo>
                  <a:lnTo>
                    <a:pt x="85" y="2"/>
                  </a:lnTo>
                  <a:lnTo>
                    <a:pt x="86" y="3"/>
                  </a:lnTo>
                  <a:lnTo>
                    <a:pt x="86" y="59"/>
                  </a:lnTo>
                  <a:lnTo>
                    <a:pt x="85" y="61"/>
                  </a:lnTo>
                  <a:lnTo>
                    <a:pt x="84" y="62"/>
                  </a:lnTo>
                  <a:lnTo>
                    <a:pt x="83" y="63"/>
                  </a:lnTo>
                  <a:lnTo>
                    <a:pt x="82" y="63"/>
                  </a:lnTo>
                  <a:lnTo>
                    <a:pt x="4" y="63"/>
                  </a:lnTo>
                  <a:lnTo>
                    <a:pt x="3" y="63"/>
                  </a:lnTo>
                  <a:lnTo>
                    <a:pt x="1" y="62"/>
                  </a:lnTo>
                  <a:lnTo>
                    <a:pt x="1" y="61"/>
                  </a:lnTo>
                  <a:lnTo>
                    <a:pt x="0" y="59"/>
                  </a:lnTo>
                  <a:lnTo>
                    <a:pt x="0" y="3"/>
                  </a:lnTo>
                  <a:lnTo>
                    <a:pt x="1" y="2"/>
                  </a:lnTo>
                  <a:lnTo>
                    <a:pt x="1" y="1"/>
                  </a:lnTo>
                  <a:lnTo>
                    <a:pt x="3" y="0"/>
                  </a:lnTo>
                  <a:lnTo>
                    <a:pt x="4" y="0"/>
                  </a:lnTo>
                  <a:lnTo>
                    <a:pt x="82" y="0"/>
                  </a:lnTo>
                  <a:close/>
                  <a:moveTo>
                    <a:pt x="78" y="7"/>
                  </a:moveTo>
                  <a:lnTo>
                    <a:pt x="8" y="7"/>
                  </a:lnTo>
                  <a:lnTo>
                    <a:pt x="8" y="56"/>
                  </a:lnTo>
                  <a:lnTo>
                    <a:pt x="78" y="56"/>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7" name="Freeform 695">
              <a:extLst>
                <a:ext uri="{FF2B5EF4-FFF2-40B4-BE49-F238E27FC236}">
                  <a16:creationId xmlns:a16="http://schemas.microsoft.com/office/drawing/2014/main" id="{671834A6-1EBA-45DC-93B3-BC1272246BA0}"/>
                </a:ext>
              </a:extLst>
            </p:cNvPr>
            <p:cNvSpPr>
              <a:spLocks noEditPoints="1"/>
            </p:cNvSpPr>
            <p:nvPr/>
          </p:nvSpPr>
          <p:spPr bwMode="gray">
            <a:xfrm>
              <a:off x="4174" y="3351"/>
              <a:ext cx="35" cy="89"/>
            </a:xfrm>
            <a:custGeom>
              <a:avLst/>
              <a:gdLst>
                <a:gd name="T0" fmla="*/ 34 w 35"/>
                <a:gd name="T1" fmla="*/ 27 h 89"/>
                <a:gd name="T2" fmla="*/ 35 w 35"/>
                <a:gd name="T3" fmla="*/ 29 h 89"/>
                <a:gd name="T4" fmla="*/ 35 w 35"/>
                <a:gd name="T5" fmla="*/ 85 h 89"/>
                <a:gd name="T6" fmla="*/ 35 w 35"/>
                <a:gd name="T7" fmla="*/ 88 h 89"/>
                <a:gd name="T8" fmla="*/ 34 w 35"/>
                <a:gd name="T9" fmla="*/ 89 h 89"/>
                <a:gd name="T10" fmla="*/ 33 w 35"/>
                <a:gd name="T11" fmla="*/ 89 h 89"/>
                <a:gd name="T12" fmla="*/ 31 w 35"/>
                <a:gd name="T13" fmla="*/ 89 h 89"/>
                <a:gd name="T14" fmla="*/ 29 w 35"/>
                <a:gd name="T15" fmla="*/ 88 h 89"/>
                <a:gd name="T16" fmla="*/ 1 w 35"/>
                <a:gd name="T17" fmla="*/ 63 h 89"/>
                <a:gd name="T18" fmla="*/ 0 w 35"/>
                <a:gd name="T19" fmla="*/ 60 h 89"/>
                <a:gd name="T20" fmla="*/ 0 w 35"/>
                <a:gd name="T21" fmla="*/ 4 h 89"/>
                <a:gd name="T22" fmla="*/ 1 w 35"/>
                <a:gd name="T23" fmla="*/ 2 h 89"/>
                <a:gd name="T24" fmla="*/ 1 w 35"/>
                <a:gd name="T25" fmla="*/ 1 h 89"/>
                <a:gd name="T26" fmla="*/ 2 w 35"/>
                <a:gd name="T27" fmla="*/ 0 h 89"/>
                <a:gd name="T28" fmla="*/ 4 w 35"/>
                <a:gd name="T29" fmla="*/ 0 h 89"/>
                <a:gd name="T30" fmla="*/ 7 w 35"/>
                <a:gd name="T31" fmla="*/ 2 h 89"/>
                <a:gd name="T32" fmla="*/ 34 w 35"/>
                <a:gd name="T33" fmla="*/ 27 h 89"/>
                <a:gd name="T34" fmla="*/ 28 w 35"/>
                <a:gd name="T35" fmla="*/ 31 h 89"/>
                <a:gd name="T36" fmla="*/ 8 w 35"/>
                <a:gd name="T37" fmla="*/ 13 h 89"/>
                <a:gd name="T38" fmla="*/ 8 w 35"/>
                <a:gd name="T39" fmla="*/ 59 h 89"/>
                <a:gd name="T40" fmla="*/ 28 w 35"/>
                <a:gd name="T41" fmla="*/ 77 h 89"/>
                <a:gd name="T42" fmla="*/ 28 w 35"/>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9">
                  <a:moveTo>
                    <a:pt x="34" y="27"/>
                  </a:moveTo>
                  <a:lnTo>
                    <a:pt x="35" y="29"/>
                  </a:lnTo>
                  <a:lnTo>
                    <a:pt x="35" y="85"/>
                  </a:lnTo>
                  <a:lnTo>
                    <a:pt x="35" y="88"/>
                  </a:lnTo>
                  <a:lnTo>
                    <a:pt x="34" y="89"/>
                  </a:lnTo>
                  <a:lnTo>
                    <a:pt x="33" y="89"/>
                  </a:lnTo>
                  <a:lnTo>
                    <a:pt x="31" y="89"/>
                  </a:lnTo>
                  <a:lnTo>
                    <a:pt x="29" y="88"/>
                  </a:lnTo>
                  <a:lnTo>
                    <a:pt x="1" y="63"/>
                  </a:lnTo>
                  <a:lnTo>
                    <a:pt x="0" y="60"/>
                  </a:lnTo>
                  <a:lnTo>
                    <a:pt x="0" y="4"/>
                  </a:lnTo>
                  <a:lnTo>
                    <a:pt x="1" y="2"/>
                  </a:lnTo>
                  <a:lnTo>
                    <a:pt x="1" y="1"/>
                  </a:lnTo>
                  <a:lnTo>
                    <a:pt x="2" y="0"/>
                  </a:lnTo>
                  <a:lnTo>
                    <a:pt x="4" y="0"/>
                  </a:lnTo>
                  <a:lnTo>
                    <a:pt x="7" y="2"/>
                  </a:lnTo>
                  <a:lnTo>
                    <a:pt x="34" y="27"/>
                  </a:lnTo>
                  <a:close/>
                  <a:moveTo>
                    <a:pt x="28" y="31"/>
                  </a:moveTo>
                  <a:lnTo>
                    <a:pt x="8" y="13"/>
                  </a:lnTo>
                  <a:lnTo>
                    <a:pt x="8" y="59"/>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8" name="Freeform 696">
              <a:extLst>
                <a:ext uri="{FF2B5EF4-FFF2-40B4-BE49-F238E27FC236}">
                  <a16:creationId xmlns:a16="http://schemas.microsoft.com/office/drawing/2014/main" id="{0B086079-2AB0-4A96-A129-4C0225BE07A3}"/>
                </a:ext>
              </a:extLst>
            </p:cNvPr>
            <p:cNvSpPr>
              <a:spLocks noEditPoints="1"/>
            </p:cNvSpPr>
            <p:nvPr/>
          </p:nvSpPr>
          <p:spPr bwMode="gray">
            <a:xfrm>
              <a:off x="4279" y="3377"/>
              <a:ext cx="163" cy="63"/>
            </a:xfrm>
            <a:custGeom>
              <a:avLst/>
              <a:gdLst>
                <a:gd name="T0" fmla="*/ 159 w 163"/>
                <a:gd name="T1" fmla="*/ 0 h 63"/>
                <a:gd name="T2" fmla="*/ 160 w 163"/>
                <a:gd name="T3" fmla="*/ 0 h 63"/>
                <a:gd name="T4" fmla="*/ 162 w 163"/>
                <a:gd name="T5" fmla="*/ 1 h 63"/>
                <a:gd name="T6" fmla="*/ 162 w 163"/>
                <a:gd name="T7" fmla="*/ 2 h 63"/>
                <a:gd name="T8" fmla="*/ 163 w 163"/>
                <a:gd name="T9" fmla="*/ 3 h 63"/>
                <a:gd name="T10" fmla="*/ 163 w 163"/>
                <a:gd name="T11" fmla="*/ 59 h 63"/>
                <a:gd name="T12" fmla="*/ 162 w 163"/>
                <a:gd name="T13" fmla="*/ 61 h 63"/>
                <a:gd name="T14" fmla="*/ 162 w 163"/>
                <a:gd name="T15" fmla="*/ 62 h 63"/>
                <a:gd name="T16" fmla="*/ 160 w 163"/>
                <a:gd name="T17" fmla="*/ 63 h 63"/>
                <a:gd name="T18" fmla="*/ 159 w 163"/>
                <a:gd name="T19" fmla="*/ 63 h 63"/>
                <a:gd name="T20" fmla="*/ 4 w 163"/>
                <a:gd name="T21" fmla="*/ 63 h 63"/>
                <a:gd name="T22" fmla="*/ 2 w 163"/>
                <a:gd name="T23" fmla="*/ 63 h 63"/>
                <a:gd name="T24" fmla="*/ 1 w 163"/>
                <a:gd name="T25" fmla="*/ 62 h 63"/>
                <a:gd name="T26" fmla="*/ 0 w 163"/>
                <a:gd name="T27" fmla="*/ 61 h 63"/>
                <a:gd name="T28" fmla="*/ 0 w 163"/>
                <a:gd name="T29" fmla="*/ 59 h 63"/>
                <a:gd name="T30" fmla="*/ 0 w 163"/>
                <a:gd name="T31" fmla="*/ 3 h 63"/>
                <a:gd name="T32" fmla="*/ 0 w 163"/>
                <a:gd name="T33" fmla="*/ 2 h 63"/>
                <a:gd name="T34" fmla="*/ 1 w 163"/>
                <a:gd name="T35" fmla="*/ 1 h 63"/>
                <a:gd name="T36" fmla="*/ 2 w 163"/>
                <a:gd name="T37" fmla="*/ 0 h 63"/>
                <a:gd name="T38" fmla="*/ 4 w 163"/>
                <a:gd name="T39" fmla="*/ 0 h 63"/>
                <a:gd name="T40" fmla="*/ 159 w 163"/>
                <a:gd name="T41" fmla="*/ 0 h 63"/>
                <a:gd name="T42" fmla="*/ 155 w 163"/>
                <a:gd name="T43" fmla="*/ 7 h 63"/>
                <a:gd name="T44" fmla="*/ 8 w 163"/>
                <a:gd name="T45" fmla="*/ 7 h 63"/>
                <a:gd name="T46" fmla="*/ 8 w 163"/>
                <a:gd name="T47" fmla="*/ 56 h 63"/>
                <a:gd name="T48" fmla="*/ 155 w 163"/>
                <a:gd name="T49" fmla="*/ 56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2" y="2"/>
                  </a:lnTo>
                  <a:lnTo>
                    <a:pt x="163" y="3"/>
                  </a:lnTo>
                  <a:lnTo>
                    <a:pt x="163" y="59"/>
                  </a:lnTo>
                  <a:lnTo>
                    <a:pt x="162" y="61"/>
                  </a:lnTo>
                  <a:lnTo>
                    <a:pt x="162" y="62"/>
                  </a:lnTo>
                  <a:lnTo>
                    <a:pt x="160" y="63"/>
                  </a:lnTo>
                  <a:lnTo>
                    <a:pt x="159" y="63"/>
                  </a:lnTo>
                  <a:lnTo>
                    <a:pt x="4" y="63"/>
                  </a:lnTo>
                  <a:lnTo>
                    <a:pt x="2" y="63"/>
                  </a:lnTo>
                  <a:lnTo>
                    <a:pt x="1" y="62"/>
                  </a:lnTo>
                  <a:lnTo>
                    <a:pt x="0" y="61"/>
                  </a:lnTo>
                  <a:lnTo>
                    <a:pt x="0" y="59"/>
                  </a:lnTo>
                  <a:lnTo>
                    <a:pt x="0" y="3"/>
                  </a:lnTo>
                  <a:lnTo>
                    <a:pt x="0" y="2"/>
                  </a:lnTo>
                  <a:lnTo>
                    <a:pt x="1" y="1"/>
                  </a:lnTo>
                  <a:lnTo>
                    <a:pt x="2" y="0"/>
                  </a:lnTo>
                  <a:lnTo>
                    <a:pt x="4" y="0"/>
                  </a:lnTo>
                  <a:lnTo>
                    <a:pt x="159" y="0"/>
                  </a:lnTo>
                  <a:close/>
                  <a:moveTo>
                    <a:pt x="155" y="7"/>
                  </a:moveTo>
                  <a:lnTo>
                    <a:pt x="8" y="7"/>
                  </a:lnTo>
                  <a:lnTo>
                    <a:pt x="8" y="56"/>
                  </a:lnTo>
                  <a:lnTo>
                    <a:pt x="155" y="56"/>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89" name="Freeform 697">
              <a:extLst>
                <a:ext uri="{FF2B5EF4-FFF2-40B4-BE49-F238E27FC236}">
                  <a16:creationId xmlns:a16="http://schemas.microsoft.com/office/drawing/2014/main" id="{A486015B-195D-4B27-9C3A-BA6E03BDD56F}"/>
                </a:ext>
              </a:extLst>
            </p:cNvPr>
            <p:cNvSpPr>
              <a:spLocks noEditPoints="1"/>
            </p:cNvSpPr>
            <p:nvPr/>
          </p:nvSpPr>
          <p:spPr bwMode="gray">
            <a:xfrm>
              <a:off x="4357" y="3321"/>
              <a:ext cx="163" cy="63"/>
            </a:xfrm>
            <a:custGeom>
              <a:avLst/>
              <a:gdLst>
                <a:gd name="T0" fmla="*/ 159 w 163"/>
                <a:gd name="T1" fmla="*/ 0 h 63"/>
                <a:gd name="T2" fmla="*/ 160 w 163"/>
                <a:gd name="T3" fmla="*/ 0 h 63"/>
                <a:gd name="T4" fmla="*/ 162 w 163"/>
                <a:gd name="T5" fmla="*/ 1 h 63"/>
                <a:gd name="T6" fmla="*/ 163 w 163"/>
                <a:gd name="T7" fmla="*/ 2 h 63"/>
                <a:gd name="T8" fmla="*/ 163 w 163"/>
                <a:gd name="T9" fmla="*/ 4 h 63"/>
                <a:gd name="T10" fmla="*/ 163 w 163"/>
                <a:gd name="T11" fmla="*/ 59 h 63"/>
                <a:gd name="T12" fmla="*/ 163 w 163"/>
                <a:gd name="T13" fmla="*/ 61 h 63"/>
                <a:gd name="T14" fmla="*/ 162 w 163"/>
                <a:gd name="T15" fmla="*/ 62 h 63"/>
                <a:gd name="T16" fmla="*/ 160 w 163"/>
                <a:gd name="T17" fmla="*/ 63 h 63"/>
                <a:gd name="T18" fmla="*/ 159 w 163"/>
                <a:gd name="T19" fmla="*/ 63 h 63"/>
                <a:gd name="T20" fmla="*/ 3 w 163"/>
                <a:gd name="T21" fmla="*/ 63 h 63"/>
                <a:gd name="T22" fmla="*/ 2 w 163"/>
                <a:gd name="T23" fmla="*/ 63 h 63"/>
                <a:gd name="T24" fmla="*/ 1 w 163"/>
                <a:gd name="T25" fmla="*/ 62 h 63"/>
                <a:gd name="T26" fmla="*/ 0 w 163"/>
                <a:gd name="T27" fmla="*/ 61 h 63"/>
                <a:gd name="T28" fmla="*/ 0 w 163"/>
                <a:gd name="T29" fmla="*/ 59 h 63"/>
                <a:gd name="T30" fmla="*/ 0 w 163"/>
                <a:gd name="T31" fmla="*/ 4 h 63"/>
                <a:gd name="T32" fmla="*/ 0 w 163"/>
                <a:gd name="T33" fmla="*/ 2 h 63"/>
                <a:gd name="T34" fmla="*/ 1 w 163"/>
                <a:gd name="T35" fmla="*/ 1 h 63"/>
                <a:gd name="T36" fmla="*/ 2 w 163"/>
                <a:gd name="T37" fmla="*/ 0 h 63"/>
                <a:gd name="T38" fmla="*/ 3 w 163"/>
                <a:gd name="T39" fmla="*/ 0 h 63"/>
                <a:gd name="T40" fmla="*/ 159 w 163"/>
                <a:gd name="T41" fmla="*/ 0 h 63"/>
                <a:gd name="T42" fmla="*/ 155 w 163"/>
                <a:gd name="T43" fmla="*/ 7 h 63"/>
                <a:gd name="T44" fmla="*/ 7 w 163"/>
                <a:gd name="T45" fmla="*/ 7 h 63"/>
                <a:gd name="T46" fmla="*/ 7 w 163"/>
                <a:gd name="T47" fmla="*/ 56 h 63"/>
                <a:gd name="T48" fmla="*/ 155 w 163"/>
                <a:gd name="T49" fmla="*/ 56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3" y="2"/>
                  </a:lnTo>
                  <a:lnTo>
                    <a:pt x="163" y="4"/>
                  </a:lnTo>
                  <a:lnTo>
                    <a:pt x="163" y="59"/>
                  </a:lnTo>
                  <a:lnTo>
                    <a:pt x="163" y="61"/>
                  </a:lnTo>
                  <a:lnTo>
                    <a:pt x="162" y="62"/>
                  </a:lnTo>
                  <a:lnTo>
                    <a:pt x="160" y="63"/>
                  </a:lnTo>
                  <a:lnTo>
                    <a:pt x="159" y="63"/>
                  </a:lnTo>
                  <a:lnTo>
                    <a:pt x="3" y="63"/>
                  </a:lnTo>
                  <a:lnTo>
                    <a:pt x="2" y="63"/>
                  </a:lnTo>
                  <a:lnTo>
                    <a:pt x="1" y="62"/>
                  </a:lnTo>
                  <a:lnTo>
                    <a:pt x="0" y="61"/>
                  </a:lnTo>
                  <a:lnTo>
                    <a:pt x="0" y="59"/>
                  </a:lnTo>
                  <a:lnTo>
                    <a:pt x="0" y="4"/>
                  </a:lnTo>
                  <a:lnTo>
                    <a:pt x="0" y="2"/>
                  </a:lnTo>
                  <a:lnTo>
                    <a:pt x="1" y="1"/>
                  </a:lnTo>
                  <a:lnTo>
                    <a:pt x="2" y="0"/>
                  </a:lnTo>
                  <a:lnTo>
                    <a:pt x="3" y="0"/>
                  </a:lnTo>
                  <a:lnTo>
                    <a:pt x="159" y="0"/>
                  </a:lnTo>
                  <a:close/>
                  <a:moveTo>
                    <a:pt x="155" y="7"/>
                  </a:moveTo>
                  <a:lnTo>
                    <a:pt x="7" y="7"/>
                  </a:lnTo>
                  <a:lnTo>
                    <a:pt x="7" y="56"/>
                  </a:lnTo>
                  <a:lnTo>
                    <a:pt x="155" y="56"/>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0" name="Freeform 698">
              <a:extLst>
                <a:ext uri="{FF2B5EF4-FFF2-40B4-BE49-F238E27FC236}">
                  <a16:creationId xmlns:a16="http://schemas.microsoft.com/office/drawing/2014/main" id="{C01EA2E2-01DA-43BB-9F08-523FEBFDADD5}"/>
                </a:ext>
              </a:extLst>
            </p:cNvPr>
            <p:cNvSpPr>
              <a:spLocks noEditPoints="1"/>
            </p:cNvSpPr>
            <p:nvPr/>
          </p:nvSpPr>
          <p:spPr bwMode="gray">
            <a:xfrm>
              <a:off x="4329" y="3296"/>
              <a:ext cx="192" cy="32"/>
            </a:xfrm>
            <a:custGeom>
              <a:avLst/>
              <a:gdLst>
                <a:gd name="T0" fmla="*/ 160 w 192"/>
                <a:gd name="T1" fmla="*/ 0 h 32"/>
                <a:gd name="T2" fmla="*/ 162 w 192"/>
                <a:gd name="T3" fmla="*/ 1 h 32"/>
                <a:gd name="T4" fmla="*/ 190 w 192"/>
                <a:gd name="T5" fmla="*/ 26 h 32"/>
                <a:gd name="T6" fmla="*/ 192 w 192"/>
                <a:gd name="T7" fmla="*/ 28 h 32"/>
                <a:gd name="T8" fmla="*/ 192 w 192"/>
                <a:gd name="T9" fmla="*/ 30 h 32"/>
                <a:gd name="T10" fmla="*/ 191 w 192"/>
                <a:gd name="T11" fmla="*/ 31 h 32"/>
                <a:gd name="T12" fmla="*/ 190 w 192"/>
                <a:gd name="T13" fmla="*/ 32 h 32"/>
                <a:gd name="T14" fmla="*/ 188 w 192"/>
                <a:gd name="T15" fmla="*/ 32 h 32"/>
                <a:gd name="T16" fmla="*/ 187 w 192"/>
                <a:gd name="T17" fmla="*/ 32 h 32"/>
                <a:gd name="T18" fmla="*/ 32 w 192"/>
                <a:gd name="T19" fmla="*/ 32 h 32"/>
                <a:gd name="T20" fmla="*/ 29 w 192"/>
                <a:gd name="T21" fmla="*/ 31 h 32"/>
                <a:gd name="T22" fmla="*/ 2 w 192"/>
                <a:gd name="T23" fmla="*/ 6 h 32"/>
                <a:gd name="T24" fmla="*/ 0 w 192"/>
                <a:gd name="T25" fmla="*/ 4 h 32"/>
                <a:gd name="T26" fmla="*/ 0 w 192"/>
                <a:gd name="T27" fmla="*/ 2 h 32"/>
                <a:gd name="T28" fmla="*/ 1 w 192"/>
                <a:gd name="T29" fmla="*/ 1 h 32"/>
                <a:gd name="T30" fmla="*/ 2 w 192"/>
                <a:gd name="T31" fmla="*/ 0 h 32"/>
                <a:gd name="T32" fmla="*/ 3 w 192"/>
                <a:gd name="T33" fmla="*/ 0 h 32"/>
                <a:gd name="T34" fmla="*/ 4 w 192"/>
                <a:gd name="T35" fmla="*/ 0 h 32"/>
                <a:gd name="T36" fmla="*/ 160 w 192"/>
                <a:gd name="T37" fmla="*/ 0 h 32"/>
                <a:gd name="T38" fmla="*/ 158 w 192"/>
                <a:gd name="T39" fmla="*/ 7 h 32"/>
                <a:gd name="T40" fmla="*/ 14 w 192"/>
                <a:gd name="T41" fmla="*/ 7 h 32"/>
                <a:gd name="T42" fmla="*/ 33 w 192"/>
                <a:gd name="T43" fmla="*/ 25 h 32"/>
                <a:gd name="T44" fmla="*/ 177 w 192"/>
                <a:gd name="T45" fmla="*/ 25 h 32"/>
                <a:gd name="T46" fmla="*/ 158 w 192"/>
                <a:gd name="T4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32">
                  <a:moveTo>
                    <a:pt x="160" y="0"/>
                  </a:moveTo>
                  <a:lnTo>
                    <a:pt x="162" y="1"/>
                  </a:lnTo>
                  <a:lnTo>
                    <a:pt x="190" y="26"/>
                  </a:lnTo>
                  <a:lnTo>
                    <a:pt x="192" y="28"/>
                  </a:lnTo>
                  <a:lnTo>
                    <a:pt x="192" y="30"/>
                  </a:lnTo>
                  <a:lnTo>
                    <a:pt x="191" y="31"/>
                  </a:lnTo>
                  <a:lnTo>
                    <a:pt x="190" y="32"/>
                  </a:lnTo>
                  <a:lnTo>
                    <a:pt x="188" y="32"/>
                  </a:lnTo>
                  <a:lnTo>
                    <a:pt x="187" y="32"/>
                  </a:lnTo>
                  <a:lnTo>
                    <a:pt x="32" y="32"/>
                  </a:lnTo>
                  <a:lnTo>
                    <a:pt x="29" y="31"/>
                  </a:lnTo>
                  <a:lnTo>
                    <a:pt x="2" y="6"/>
                  </a:lnTo>
                  <a:lnTo>
                    <a:pt x="0" y="4"/>
                  </a:lnTo>
                  <a:lnTo>
                    <a:pt x="0" y="2"/>
                  </a:lnTo>
                  <a:lnTo>
                    <a:pt x="1" y="1"/>
                  </a:lnTo>
                  <a:lnTo>
                    <a:pt x="2" y="0"/>
                  </a:lnTo>
                  <a:lnTo>
                    <a:pt x="3" y="0"/>
                  </a:lnTo>
                  <a:lnTo>
                    <a:pt x="4" y="0"/>
                  </a:lnTo>
                  <a:lnTo>
                    <a:pt x="160" y="0"/>
                  </a:lnTo>
                  <a:close/>
                  <a:moveTo>
                    <a:pt x="158" y="7"/>
                  </a:moveTo>
                  <a:lnTo>
                    <a:pt x="14" y="7"/>
                  </a:lnTo>
                  <a:lnTo>
                    <a:pt x="33" y="25"/>
                  </a:lnTo>
                  <a:lnTo>
                    <a:pt x="177" y="25"/>
                  </a:lnTo>
                  <a:lnTo>
                    <a:pt x="15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1" name="Freeform 699">
              <a:extLst>
                <a:ext uri="{FF2B5EF4-FFF2-40B4-BE49-F238E27FC236}">
                  <a16:creationId xmlns:a16="http://schemas.microsoft.com/office/drawing/2014/main" id="{32737122-8ACC-4545-9900-460B5D06A791}"/>
                </a:ext>
              </a:extLst>
            </p:cNvPr>
            <p:cNvSpPr>
              <a:spLocks noEditPoints="1"/>
            </p:cNvSpPr>
            <p:nvPr/>
          </p:nvSpPr>
          <p:spPr bwMode="gray">
            <a:xfrm>
              <a:off x="4512" y="3321"/>
              <a:ext cx="86" cy="63"/>
            </a:xfrm>
            <a:custGeom>
              <a:avLst/>
              <a:gdLst>
                <a:gd name="T0" fmla="*/ 82 w 86"/>
                <a:gd name="T1" fmla="*/ 0 h 63"/>
                <a:gd name="T2" fmla="*/ 84 w 86"/>
                <a:gd name="T3" fmla="*/ 0 h 63"/>
                <a:gd name="T4" fmla="*/ 85 w 86"/>
                <a:gd name="T5" fmla="*/ 1 h 63"/>
                <a:gd name="T6" fmla="*/ 86 w 86"/>
                <a:gd name="T7" fmla="*/ 2 h 63"/>
                <a:gd name="T8" fmla="*/ 86 w 86"/>
                <a:gd name="T9" fmla="*/ 4 h 63"/>
                <a:gd name="T10" fmla="*/ 86 w 86"/>
                <a:gd name="T11" fmla="*/ 59 h 63"/>
                <a:gd name="T12" fmla="*/ 86 w 86"/>
                <a:gd name="T13" fmla="*/ 61 h 63"/>
                <a:gd name="T14" fmla="*/ 85 w 86"/>
                <a:gd name="T15" fmla="*/ 62 h 63"/>
                <a:gd name="T16" fmla="*/ 84 w 86"/>
                <a:gd name="T17" fmla="*/ 63 h 63"/>
                <a:gd name="T18" fmla="*/ 82 w 86"/>
                <a:gd name="T19" fmla="*/ 63 h 63"/>
                <a:gd name="T20" fmla="*/ 4 w 86"/>
                <a:gd name="T21" fmla="*/ 63 h 63"/>
                <a:gd name="T22" fmla="*/ 2 w 86"/>
                <a:gd name="T23" fmla="*/ 63 h 63"/>
                <a:gd name="T24" fmla="*/ 1 w 86"/>
                <a:gd name="T25" fmla="*/ 62 h 63"/>
                <a:gd name="T26" fmla="*/ 0 w 86"/>
                <a:gd name="T27" fmla="*/ 61 h 63"/>
                <a:gd name="T28" fmla="*/ 0 w 86"/>
                <a:gd name="T29" fmla="*/ 59 h 63"/>
                <a:gd name="T30" fmla="*/ 0 w 86"/>
                <a:gd name="T31" fmla="*/ 4 h 63"/>
                <a:gd name="T32" fmla="*/ 0 w 86"/>
                <a:gd name="T33" fmla="*/ 2 h 63"/>
                <a:gd name="T34" fmla="*/ 1 w 86"/>
                <a:gd name="T35" fmla="*/ 1 h 63"/>
                <a:gd name="T36" fmla="*/ 2 w 86"/>
                <a:gd name="T37" fmla="*/ 0 h 63"/>
                <a:gd name="T38" fmla="*/ 4 w 86"/>
                <a:gd name="T39" fmla="*/ 0 h 63"/>
                <a:gd name="T40" fmla="*/ 82 w 86"/>
                <a:gd name="T41" fmla="*/ 0 h 63"/>
                <a:gd name="T42" fmla="*/ 78 w 86"/>
                <a:gd name="T43" fmla="*/ 7 h 63"/>
                <a:gd name="T44" fmla="*/ 8 w 86"/>
                <a:gd name="T45" fmla="*/ 7 h 63"/>
                <a:gd name="T46" fmla="*/ 8 w 86"/>
                <a:gd name="T47" fmla="*/ 56 h 63"/>
                <a:gd name="T48" fmla="*/ 78 w 86"/>
                <a:gd name="T49" fmla="*/ 56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4" y="0"/>
                  </a:lnTo>
                  <a:lnTo>
                    <a:pt x="85" y="1"/>
                  </a:lnTo>
                  <a:lnTo>
                    <a:pt x="86" y="2"/>
                  </a:lnTo>
                  <a:lnTo>
                    <a:pt x="86" y="4"/>
                  </a:lnTo>
                  <a:lnTo>
                    <a:pt x="86" y="59"/>
                  </a:lnTo>
                  <a:lnTo>
                    <a:pt x="86" y="61"/>
                  </a:lnTo>
                  <a:lnTo>
                    <a:pt x="85" y="62"/>
                  </a:lnTo>
                  <a:lnTo>
                    <a:pt x="84" y="63"/>
                  </a:lnTo>
                  <a:lnTo>
                    <a:pt x="82" y="63"/>
                  </a:lnTo>
                  <a:lnTo>
                    <a:pt x="4" y="63"/>
                  </a:lnTo>
                  <a:lnTo>
                    <a:pt x="2" y="63"/>
                  </a:lnTo>
                  <a:lnTo>
                    <a:pt x="1" y="62"/>
                  </a:lnTo>
                  <a:lnTo>
                    <a:pt x="0" y="61"/>
                  </a:lnTo>
                  <a:lnTo>
                    <a:pt x="0" y="59"/>
                  </a:lnTo>
                  <a:lnTo>
                    <a:pt x="0" y="4"/>
                  </a:lnTo>
                  <a:lnTo>
                    <a:pt x="0" y="2"/>
                  </a:lnTo>
                  <a:lnTo>
                    <a:pt x="1" y="1"/>
                  </a:lnTo>
                  <a:lnTo>
                    <a:pt x="2" y="0"/>
                  </a:lnTo>
                  <a:lnTo>
                    <a:pt x="4" y="0"/>
                  </a:lnTo>
                  <a:lnTo>
                    <a:pt x="82" y="0"/>
                  </a:lnTo>
                  <a:close/>
                  <a:moveTo>
                    <a:pt x="78" y="7"/>
                  </a:moveTo>
                  <a:lnTo>
                    <a:pt x="8" y="7"/>
                  </a:lnTo>
                  <a:lnTo>
                    <a:pt x="8" y="56"/>
                  </a:lnTo>
                  <a:lnTo>
                    <a:pt x="78" y="56"/>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2" name="Freeform 700">
              <a:extLst>
                <a:ext uri="{FF2B5EF4-FFF2-40B4-BE49-F238E27FC236}">
                  <a16:creationId xmlns:a16="http://schemas.microsoft.com/office/drawing/2014/main" id="{D25659A4-6BBF-4874-B8D6-EC91332E3E93}"/>
                </a:ext>
              </a:extLst>
            </p:cNvPr>
            <p:cNvSpPr>
              <a:spLocks noEditPoints="1"/>
            </p:cNvSpPr>
            <p:nvPr/>
          </p:nvSpPr>
          <p:spPr bwMode="gray">
            <a:xfrm>
              <a:off x="4434" y="3377"/>
              <a:ext cx="164" cy="63"/>
            </a:xfrm>
            <a:custGeom>
              <a:avLst/>
              <a:gdLst>
                <a:gd name="T0" fmla="*/ 160 w 164"/>
                <a:gd name="T1" fmla="*/ 0 h 63"/>
                <a:gd name="T2" fmla="*/ 162 w 164"/>
                <a:gd name="T3" fmla="*/ 0 h 63"/>
                <a:gd name="T4" fmla="*/ 163 w 164"/>
                <a:gd name="T5" fmla="*/ 1 h 63"/>
                <a:gd name="T6" fmla="*/ 164 w 164"/>
                <a:gd name="T7" fmla="*/ 2 h 63"/>
                <a:gd name="T8" fmla="*/ 164 w 164"/>
                <a:gd name="T9" fmla="*/ 3 h 63"/>
                <a:gd name="T10" fmla="*/ 164 w 164"/>
                <a:gd name="T11" fmla="*/ 59 h 63"/>
                <a:gd name="T12" fmla="*/ 164 w 164"/>
                <a:gd name="T13" fmla="*/ 61 h 63"/>
                <a:gd name="T14" fmla="*/ 163 w 164"/>
                <a:gd name="T15" fmla="*/ 62 h 63"/>
                <a:gd name="T16" fmla="*/ 162 w 164"/>
                <a:gd name="T17" fmla="*/ 63 h 63"/>
                <a:gd name="T18" fmla="*/ 160 w 164"/>
                <a:gd name="T19" fmla="*/ 63 h 63"/>
                <a:gd name="T20" fmla="*/ 4 w 164"/>
                <a:gd name="T21" fmla="*/ 63 h 63"/>
                <a:gd name="T22" fmla="*/ 3 w 164"/>
                <a:gd name="T23" fmla="*/ 63 h 63"/>
                <a:gd name="T24" fmla="*/ 1 w 164"/>
                <a:gd name="T25" fmla="*/ 62 h 63"/>
                <a:gd name="T26" fmla="*/ 0 w 164"/>
                <a:gd name="T27" fmla="*/ 61 h 63"/>
                <a:gd name="T28" fmla="*/ 0 w 164"/>
                <a:gd name="T29" fmla="*/ 59 h 63"/>
                <a:gd name="T30" fmla="*/ 0 w 164"/>
                <a:gd name="T31" fmla="*/ 3 h 63"/>
                <a:gd name="T32" fmla="*/ 0 w 164"/>
                <a:gd name="T33" fmla="*/ 2 h 63"/>
                <a:gd name="T34" fmla="*/ 1 w 164"/>
                <a:gd name="T35" fmla="*/ 1 h 63"/>
                <a:gd name="T36" fmla="*/ 3 w 164"/>
                <a:gd name="T37" fmla="*/ 0 h 63"/>
                <a:gd name="T38" fmla="*/ 4 w 164"/>
                <a:gd name="T39" fmla="*/ 0 h 63"/>
                <a:gd name="T40" fmla="*/ 160 w 164"/>
                <a:gd name="T41" fmla="*/ 0 h 63"/>
                <a:gd name="T42" fmla="*/ 156 w 164"/>
                <a:gd name="T43" fmla="*/ 7 h 63"/>
                <a:gd name="T44" fmla="*/ 8 w 164"/>
                <a:gd name="T45" fmla="*/ 7 h 63"/>
                <a:gd name="T46" fmla="*/ 8 w 164"/>
                <a:gd name="T47" fmla="*/ 56 h 63"/>
                <a:gd name="T48" fmla="*/ 156 w 164"/>
                <a:gd name="T49" fmla="*/ 56 h 63"/>
                <a:gd name="T50" fmla="*/ 156 w 164"/>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63">
                  <a:moveTo>
                    <a:pt x="160" y="0"/>
                  </a:moveTo>
                  <a:lnTo>
                    <a:pt x="162" y="0"/>
                  </a:lnTo>
                  <a:lnTo>
                    <a:pt x="163" y="1"/>
                  </a:lnTo>
                  <a:lnTo>
                    <a:pt x="164" y="2"/>
                  </a:lnTo>
                  <a:lnTo>
                    <a:pt x="164" y="3"/>
                  </a:lnTo>
                  <a:lnTo>
                    <a:pt x="164" y="59"/>
                  </a:lnTo>
                  <a:lnTo>
                    <a:pt x="164" y="61"/>
                  </a:lnTo>
                  <a:lnTo>
                    <a:pt x="163" y="62"/>
                  </a:lnTo>
                  <a:lnTo>
                    <a:pt x="162" y="63"/>
                  </a:lnTo>
                  <a:lnTo>
                    <a:pt x="160" y="63"/>
                  </a:lnTo>
                  <a:lnTo>
                    <a:pt x="4" y="63"/>
                  </a:lnTo>
                  <a:lnTo>
                    <a:pt x="3" y="63"/>
                  </a:lnTo>
                  <a:lnTo>
                    <a:pt x="1" y="62"/>
                  </a:lnTo>
                  <a:lnTo>
                    <a:pt x="0" y="61"/>
                  </a:lnTo>
                  <a:lnTo>
                    <a:pt x="0" y="59"/>
                  </a:lnTo>
                  <a:lnTo>
                    <a:pt x="0" y="3"/>
                  </a:lnTo>
                  <a:lnTo>
                    <a:pt x="0" y="2"/>
                  </a:lnTo>
                  <a:lnTo>
                    <a:pt x="1" y="1"/>
                  </a:lnTo>
                  <a:lnTo>
                    <a:pt x="3" y="0"/>
                  </a:lnTo>
                  <a:lnTo>
                    <a:pt x="4" y="0"/>
                  </a:lnTo>
                  <a:lnTo>
                    <a:pt x="160" y="0"/>
                  </a:lnTo>
                  <a:close/>
                  <a:moveTo>
                    <a:pt x="156" y="7"/>
                  </a:moveTo>
                  <a:lnTo>
                    <a:pt x="8" y="7"/>
                  </a:lnTo>
                  <a:lnTo>
                    <a:pt x="8" y="56"/>
                  </a:lnTo>
                  <a:lnTo>
                    <a:pt x="156" y="56"/>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3" name="Freeform 701">
              <a:extLst>
                <a:ext uri="{FF2B5EF4-FFF2-40B4-BE49-F238E27FC236}">
                  <a16:creationId xmlns:a16="http://schemas.microsoft.com/office/drawing/2014/main" id="{D897AC78-6200-49F9-897B-034A9FEBA1CA}"/>
                </a:ext>
              </a:extLst>
            </p:cNvPr>
            <p:cNvSpPr>
              <a:spLocks noEditPoints="1"/>
            </p:cNvSpPr>
            <p:nvPr/>
          </p:nvSpPr>
          <p:spPr bwMode="gray">
            <a:xfrm>
              <a:off x="4201" y="3433"/>
              <a:ext cx="163" cy="63"/>
            </a:xfrm>
            <a:custGeom>
              <a:avLst/>
              <a:gdLst>
                <a:gd name="T0" fmla="*/ 159 w 163"/>
                <a:gd name="T1" fmla="*/ 0 h 63"/>
                <a:gd name="T2" fmla="*/ 161 w 163"/>
                <a:gd name="T3" fmla="*/ 0 h 63"/>
                <a:gd name="T4" fmla="*/ 162 w 163"/>
                <a:gd name="T5" fmla="*/ 1 h 63"/>
                <a:gd name="T6" fmla="*/ 163 w 163"/>
                <a:gd name="T7" fmla="*/ 2 h 63"/>
                <a:gd name="T8" fmla="*/ 163 w 163"/>
                <a:gd name="T9" fmla="*/ 3 h 63"/>
                <a:gd name="T10" fmla="*/ 163 w 163"/>
                <a:gd name="T11" fmla="*/ 59 h 63"/>
                <a:gd name="T12" fmla="*/ 163 w 163"/>
                <a:gd name="T13" fmla="*/ 61 h 63"/>
                <a:gd name="T14" fmla="*/ 162 w 163"/>
                <a:gd name="T15" fmla="*/ 62 h 63"/>
                <a:gd name="T16" fmla="*/ 161 w 163"/>
                <a:gd name="T17" fmla="*/ 63 h 63"/>
                <a:gd name="T18" fmla="*/ 159 w 163"/>
                <a:gd name="T19" fmla="*/ 63 h 63"/>
                <a:gd name="T20" fmla="*/ 4 w 163"/>
                <a:gd name="T21" fmla="*/ 63 h 63"/>
                <a:gd name="T22" fmla="*/ 3 w 163"/>
                <a:gd name="T23" fmla="*/ 63 h 63"/>
                <a:gd name="T24" fmla="*/ 1 w 163"/>
                <a:gd name="T25" fmla="*/ 62 h 63"/>
                <a:gd name="T26" fmla="*/ 1 w 163"/>
                <a:gd name="T27" fmla="*/ 61 h 63"/>
                <a:gd name="T28" fmla="*/ 0 w 163"/>
                <a:gd name="T29" fmla="*/ 59 h 63"/>
                <a:gd name="T30" fmla="*/ 0 w 163"/>
                <a:gd name="T31" fmla="*/ 3 h 63"/>
                <a:gd name="T32" fmla="*/ 1 w 163"/>
                <a:gd name="T33" fmla="*/ 2 h 63"/>
                <a:gd name="T34" fmla="*/ 1 w 163"/>
                <a:gd name="T35" fmla="*/ 1 h 63"/>
                <a:gd name="T36" fmla="*/ 3 w 163"/>
                <a:gd name="T37" fmla="*/ 0 h 63"/>
                <a:gd name="T38" fmla="*/ 4 w 163"/>
                <a:gd name="T39" fmla="*/ 0 h 63"/>
                <a:gd name="T40" fmla="*/ 159 w 163"/>
                <a:gd name="T41" fmla="*/ 0 h 63"/>
                <a:gd name="T42" fmla="*/ 156 w 163"/>
                <a:gd name="T43" fmla="*/ 7 h 63"/>
                <a:gd name="T44" fmla="*/ 8 w 163"/>
                <a:gd name="T45" fmla="*/ 7 h 63"/>
                <a:gd name="T46" fmla="*/ 8 w 163"/>
                <a:gd name="T47" fmla="*/ 55 h 63"/>
                <a:gd name="T48" fmla="*/ 156 w 163"/>
                <a:gd name="T49" fmla="*/ 55 h 63"/>
                <a:gd name="T50" fmla="*/ 156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1" y="0"/>
                  </a:lnTo>
                  <a:lnTo>
                    <a:pt x="162" y="1"/>
                  </a:lnTo>
                  <a:lnTo>
                    <a:pt x="163" y="2"/>
                  </a:lnTo>
                  <a:lnTo>
                    <a:pt x="163" y="3"/>
                  </a:lnTo>
                  <a:lnTo>
                    <a:pt x="163" y="59"/>
                  </a:lnTo>
                  <a:lnTo>
                    <a:pt x="163" y="61"/>
                  </a:lnTo>
                  <a:lnTo>
                    <a:pt x="162" y="62"/>
                  </a:lnTo>
                  <a:lnTo>
                    <a:pt x="161" y="63"/>
                  </a:lnTo>
                  <a:lnTo>
                    <a:pt x="159" y="63"/>
                  </a:lnTo>
                  <a:lnTo>
                    <a:pt x="4" y="63"/>
                  </a:lnTo>
                  <a:lnTo>
                    <a:pt x="3" y="63"/>
                  </a:lnTo>
                  <a:lnTo>
                    <a:pt x="1" y="62"/>
                  </a:lnTo>
                  <a:lnTo>
                    <a:pt x="1" y="61"/>
                  </a:lnTo>
                  <a:lnTo>
                    <a:pt x="0" y="59"/>
                  </a:lnTo>
                  <a:lnTo>
                    <a:pt x="0" y="3"/>
                  </a:lnTo>
                  <a:lnTo>
                    <a:pt x="1" y="2"/>
                  </a:lnTo>
                  <a:lnTo>
                    <a:pt x="1" y="1"/>
                  </a:lnTo>
                  <a:lnTo>
                    <a:pt x="3" y="0"/>
                  </a:lnTo>
                  <a:lnTo>
                    <a:pt x="4" y="0"/>
                  </a:lnTo>
                  <a:lnTo>
                    <a:pt x="159" y="0"/>
                  </a:lnTo>
                  <a:close/>
                  <a:moveTo>
                    <a:pt x="156" y="7"/>
                  </a:moveTo>
                  <a:lnTo>
                    <a:pt x="8" y="7"/>
                  </a:lnTo>
                  <a:lnTo>
                    <a:pt x="8" y="55"/>
                  </a:lnTo>
                  <a:lnTo>
                    <a:pt x="156" y="55"/>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4" name="Freeform 702">
              <a:extLst>
                <a:ext uri="{FF2B5EF4-FFF2-40B4-BE49-F238E27FC236}">
                  <a16:creationId xmlns:a16="http://schemas.microsoft.com/office/drawing/2014/main" id="{292DDB8C-7886-4D9F-8BAD-FACAA6E044B7}"/>
                </a:ext>
              </a:extLst>
            </p:cNvPr>
            <p:cNvSpPr>
              <a:spLocks noEditPoints="1"/>
            </p:cNvSpPr>
            <p:nvPr/>
          </p:nvSpPr>
          <p:spPr bwMode="gray">
            <a:xfrm>
              <a:off x="4174" y="3407"/>
              <a:ext cx="35" cy="89"/>
            </a:xfrm>
            <a:custGeom>
              <a:avLst/>
              <a:gdLst>
                <a:gd name="T0" fmla="*/ 34 w 35"/>
                <a:gd name="T1" fmla="*/ 27 h 89"/>
                <a:gd name="T2" fmla="*/ 35 w 35"/>
                <a:gd name="T3" fmla="*/ 29 h 89"/>
                <a:gd name="T4" fmla="*/ 35 w 35"/>
                <a:gd name="T5" fmla="*/ 85 h 89"/>
                <a:gd name="T6" fmla="*/ 35 w 35"/>
                <a:gd name="T7" fmla="*/ 88 h 89"/>
                <a:gd name="T8" fmla="*/ 34 w 35"/>
                <a:gd name="T9" fmla="*/ 89 h 89"/>
                <a:gd name="T10" fmla="*/ 33 w 35"/>
                <a:gd name="T11" fmla="*/ 89 h 89"/>
                <a:gd name="T12" fmla="*/ 31 w 35"/>
                <a:gd name="T13" fmla="*/ 89 h 89"/>
                <a:gd name="T14" fmla="*/ 29 w 35"/>
                <a:gd name="T15" fmla="*/ 88 h 89"/>
                <a:gd name="T16" fmla="*/ 1 w 35"/>
                <a:gd name="T17" fmla="*/ 63 h 89"/>
                <a:gd name="T18" fmla="*/ 0 w 35"/>
                <a:gd name="T19" fmla="*/ 60 h 89"/>
                <a:gd name="T20" fmla="*/ 0 w 35"/>
                <a:gd name="T21" fmla="*/ 4 h 89"/>
                <a:gd name="T22" fmla="*/ 1 w 35"/>
                <a:gd name="T23" fmla="*/ 2 h 89"/>
                <a:gd name="T24" fmla="*/ 1 w 35"/>
                <a:gd name="T25" fmla="*/ 1 h 89"/>
                <a:gd name="T26" fmla="*/ 2 w 35"/>
                <a:gd name="T27" fmla="*/ 0 h 89"/>
                <a:gd name="T28" fmla="*/ 4 w 35"/>
                <a:gd name="T29" fmla="*/ 0 h 89"/>
                <a:gd name="T30" fmla="*/ 7 w 35"/>
                <a:gd name="T31" fmla="*/ 2 h 89"/>
                <a:gd name="T32" fmla="*/ 34 w 35"/>
                <a:gd name="T33" fmla="*/ 27 h 89"/>
                <a:gd name="T34" fmla="*/ 28 w 35"/>
                <a:gd name="T35" fmla="*/ 31 h 89"/>
                <a:gd name="T36" fmla="*/ 8 w 35"/>
                <a:gd name="T37" fmla="*/ 13 h 89"/>
                <a:gd name="T38" fmla="*/ 8 w 35"/>
                <a:gd name="T39" fmla="*/ 59 h 89"/>
                <a:gd name="T40" fmla="*/ 28 w 35"/>
                <a:gd name="T41" fmla="*/ 77 h 89"/>
                <a:gd name="T42" fmla="*/ 28 w 35"/>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9">
                  <a:moveTo>
                    <a:pt x="34" y="27"/>
                  </a:moveTo>
                  <a:lnTo>
                    <a:pt x="35" y="29"/>
                  </a:lnTo>
                  <a:lnTo>
                    <a:pt x="35" y="85"/>
                  </a:lnTo>
                  <a:lnTo>
                    <a:pt x="35" y="88"/>
                  </a:lnTo>
                  <a:lnTo>
                    <a:pt x="34" y="89"/>
                  </a:lnTo>
                  <a:lnTo>
                    <a:pt x="33" y="89"/>
                  </a:lnTo>
                  <a:lnTo>
                    <a:pt x="31" y="89"/>
                  </a:lnTo>
                  <a:lnTo>
                    <a:pt x="29" y="88"/>
                  </a:lnTo>
                  <a:lnTo>
                    <a:pt x="1" y="63"/>
                  </a:lnTo>
                  <a:lnTo>
                    <a:pt x="0" y="60"/>
                  </a:lnTo>
                  <a:lnTo>
                    <a:pt x="0" y="4"/>
                  </a:lnTo>
                  <a:lnTo>
                    <a:pt x="1" y="2"/>
                  </a:lnTo>
                  <a:lnTo>
                    <a:pt x="1" y="1"/>
                  </a:lnTo>
                  <a:lnTo>
                    <a:pt x="2" y="0"/>
                  </a:lnTo>
                  <a:lnTo>
                    <a:pt x="4" y="0"/>
                  </a:lnTo>
                  <a:lnTo>
                    <a:pt x="7" y="2"/>
                  </a:lnTo>
                  <a:lnTo>
                    <a:pt x="34" y="27"/>
                  </a:lnTo>
                  <a:close/>
                  <a:moveTo>
                    <a:pt x="28" y="31"/>
                  </a:moveTo>
                  <a:lnTo>
                    <a:pt x="8" y="13"/>
                  </a:lnTo>
                  <a:lnTo>
                    <a:pt x="8" y="59"/>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5" name="Freeform 703">
              <a:extLst>
                <a:ext uri="{FF2B5EF4-FFF2-40B4-BE49-F238E27FC236}">
                  <a16:creationId xmlns:a16="http://schemas.microsoft.com/office/drawing/2014/main" id="{A0B19045-1435-4AF5-901A-57C74C5A33F2}"/>
                </a:ext>
              </a:extLst>
            </p:cNvPr>
            <p:cNvSpPr>
              <a:spLocks noEditPoints="1"/>
            </p:cNvSpPr>
            <p:nvPr/>
          </p:nvSpPr>
          <p:spPr bwMode="gray">
            <a:xfrm>
              <a:off x="4357" y="3433"/>
              <a:ext cx="163" cy="63"/>
            </a:xfrm>
            <a:custGeom>
              <a:avLst/>
              <a:gdLst>
                <a:gd name="T0" fmla="*/ 159 w 163"/>
                <a:gd name="T1" fmla="*/ 0 h 63"/>
                <a:gd name="T2" fmla="*/ 160 w 163"/>
                <a:gd name="T3" fmla="*/ 0 h 63"/>
                <a:gd name="T4" fmla="*/ 162 w 163"/>
                <a:gd name="T5" fmla="*/ 1 h 63"/>
                <a:gd name="T6" fmla="*/ 163 w 163"/>
                <a:gd name="T7" fmla="*/ 2 h 63"/>
                <a:gd name="T8" fmla="*/ 163 w 163"/>
                <a:gd name="T9" fmla="*/ 3 h 63"/>
                <a:gd name="T10" fmla="*/ 163 w 163"/>
                <a:gd name="T11" fmla="*/ 59 h 63"/>
                <a:gd name="T12" fmla="*/ 163 w 163"/>
                <a:gd name="T13" fmla="*/ 61 h 63"/>
                <a:gd name="T14" fmla="*/ 162 w 163"/>
                <a:gd name="T15" fmla="*/ 62 h 63"/>
                <a:gd name="T16" fmla="*/ 160 w 163"/>
                <a:gd name="T17" fmla="*/ 63 h 63"/>
                <a:gd name="T18" fmla="*/ 159 w 163"/>
                <a:gd name="T19" fmla="*/ 63 h 63"/>
                <a:gd name="T20" fmla="*/ 3 w 163"/>
                <a:gd name="T21" fmla="*/ 63 h 63"/>
                <a:gd name="T22" fmla="*/ 2 w 163"/>
                <a:gd name="T23" fmla="*/ 63 h 63"/>
                <a:gd name="T24" fmla="*/ 1 w 163"/>
                <a:gd name="T25" fmla="*/ 62 h 63"/>
                <a:gd name="T26" fmla="*/ 0 w 163"/>
                <a:gd name="T27" fmla="*/ 61 h 63"/>
                <a:gd name="T28" fmla="*/ 0 w 163"/>
                <a:gd name="T29" fmla="*/ 59 h 63"/>
                <a:gd name="T30" fmla="*/ 0 w 163"/>
                <a:gd name="T31" fmla="*/ 3 h 63"/>
                <a:gd name="T32" fmla="*/ 0 w 163"/>
                <a:gd name="T33" fmla="*/ 2 h 63"/>
                <a:gd name="T34" fmla="*/ 1 w 163"/>
                <a:gd name="T35" fmla="*/ 1 h 63"/>
                <a:gd name="T36" fmla="*/ 2 w 163"/>
                <a:gd name="T37" fmla="*/ 0 h 63"/>
                <a:gd name="T38" fmla="*/ 3 w 163"/>
                <a:gd name="T39" fmla="*/ 0 h 63"/>
                <a:gd name="T40" fmla="*/ 159 w 163"/>
                <a:gd name="T41" fmla="*/ 0 h 63"/>
                <a:gd name="T42" fmla="*/ 155 w 163"/>
                <a:gd name="T43" fmla="*/ 7 h 63"/>
                <a:gd name="T44" fmla="*/ 7 w 163"/>
                <a:gd name="T45" fmla="*/ 7 h 63"/>
                <a:gd name="T46" fmla="*/ 7 w 163"/>
                <a:gd name="T47" fmla="*/ 55 h 63"/>
                <a:gd name="T48" fmla="*/ 155 w 163"/>
                <a:gd name="T49" fmla="*/ 55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3" y="2"/>
                  </a:lnTo>
                  <a:lnTo>
                    <a:pt x="163" y="3"/>
                  </a:lnTo>
                  <a:lnTo>
                    <a:pt x="163" y="59"/>
                  </a:lnTo>
                  <a:lnTo>
                    <a:pt x="163" y="61"/>
                  </a:lnTo>
                  <a:lnTo>
                    <a:pt x="162" y="62"/>
                  </a:lnTo>
                  <a:lnTo>
                    <a:pt x="160" y="63"/>
                  </a:lnTo>
                  <a:lnTo>
                    <a:pt x="159" y="63"/>
                  </a:lnTo>
                  <a:lnTo>
                    <a:pt x="3" y="63"/>
                  </a:lnTo>
                  <a:lnTo>
                    <a:pt x="2" y="63"/>
                  </a:lnTo>
                  <a:lnTo>
                    <a:pt x="1" y="62"/>
                  </a:lnTo>
                  <a:lnTo>
                    <a:pt x="0" y="61"/>
                  </a:lnTo>
                  <a:lnTo>
                    <a:pt x="0" y="59"/>
                  </a:lnTo>
                  <a:lnTo>
                    <a:pt x="0" y="3"/>
                  </a:lnTo>
                  <a:lnTo>
                    <a:pt x="0" y="2"/>
                  </a:lnTo>
                  <a:lnTo>
                    <a:pt x="1" y="1"/>
                  </a:lnTo>
                  <a:lnTo>
                    <a:pt x="2" y="0"/>
                  </a:lnTo>
                  <a:lnTo>
                    <a:pt x="3" y="0"/>
                  </a:lnTo>
                  <a:lnTo>
                    <a:pt x="159" y="0"/>
                  </a:lnTo>
                  <a:close/>
                  <a:moveTo>
                    <a:pt x="155" y="7"/>
                  </a:moveTo>
                  <a:lnTo>
                    <a:pt x="7" y="7"/>
                  </a:lnTo>
                  <a:lnTo>
                    <a:pt x="7" y="55"/>
                  </a:lnTo>
                  <a:lnTo>
                    <a:pt x="155" y="55"/>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6" name="Freeform 704">
              <a:extLst>
                <a:ext uri="{FF2B5EF4-FFF2-40B4-BE49-F238E27FC236}">
                  <a16:creationId xmlns:a16="http://schemas.microsoft.com/office/drawing/2014/main" id="{93260ACF-2B07-48B4-90B1-784556185438}"/>
                </a:ext>
              </a:extLst>
            </p:cNvPr>
            <p:cNvSpPr>
              <a:spLocks noEditPoints="1"/>
            </p:cNvSpPr>
            <p:nvPr/>
          </p:nvSpPr>
          <p:spPr bwMode="gray">
            <a:xfrm>
              <a:off x="4512" y="3433"/>
              <a:ext cx="86" cy="63"/>
            </a:xfrm>
            <a:custGeom>
              <a:avLst/>
              <a:gdLst>
                <a:gd name="T0" fmla="*/ 82 w 86"/>
                <a:gd name="T1" fmla="*/ 0 h 63"/>
                <a:gd name="T2" fmla="*/ 84 w 86"/>
                <a:gd name="T3" fmla="*/ 0 h 63"/>
                <a:gd name="T4" fmla="*/ 85 w 86"/>
                <a:gd name="T5" fmla="*/ 1 h 63"/>
                <a:gd name="T6" fmla="*/ 86 w 86"/>
                <a:gd name="T7" fmla="*/ 2 h 63"/>
                <a:gd name="T8" fmla="*/ 86 w 86"/>
                <a:gd name="T9" fmla="*/ 3 h 63"/>
                <a:gd name="T10" fmla="*/ 86 w 86"/>
                <a:gd name="T11" fmla="*/ 59 h 63"/>
                <a:gd name="T12" fmla="*/ 86 w 86"/>
                <a:gd name="T13" fmla="*/ 61 h 63"/>
                <a:gd name="T14" fmla="*/ 85 w 86"/>
                <a:gd name="T15" fmla="*/ 62 h 63"/>
                <a:gd name="T16" fmla="*/ 84 w 86"/>
                <a:gd name="T17" fmla="*/ 63 h 63"/>
                <a:gd name="T18" fmla="*/ 82 w 86"/>
                <a:gd name="T19" fmla="*/ 63 h 63"/>
                <a:gd name="T20" fmla="*/ 4 w 86"/>
                <a:gd name="T21" fmla="*/ 63 h 63"/>
                <a:gd name="T22" fmla="*/ 2 w 86"/>
                <a:gd name="T23" fmla="*/ 63 h 63"/>
                <a:gd name="T24" fmla="*/ 1 w 86"/>
                <a:gd name="T25" fmla="*/ 62 h 63"/>
                <a:gd name="T26" fmla="*/ 0 w 86"/>
                <a:gd name="T27" fmla="*/ 61 h 63"/>
                <a:gd name="T28" fmla="*/ 0 w 86"/>
                <a:gd name="T29" fmla="*/ 59 h 63"/>
                <a:gd name="T30" fmla="*/ 0 w 86"/>
                <a:gd name="T31" fmla="*/ 3 h 63"/>
                <a:gd name="T32" fmla="*/ 0 w 86"/>
                <a:gd name="T33" fmla="*/ 2 h 63"/>
                <a:gd name="T34" fmla="*/ 1 w 86"/>
                <a:gd name="T35" fmla="*/ 1 h 63"/>
                <a:gd name="T36" fmla="*/ 2 w 86"/>
                <a:gd name="T37" fmla="*/ 0 h 63"/>
                <a:gd name="T38" fmla="*/ 4 w 86"/>
                <a:gd name="T39" fmla="*/ 0 h 63"/>
                <a:gd name="T40" fmla="*/ 82 w 86"/>
                <a:gd name="T41" fmla="*/ 0 h 63"/>
                <a:gd name="T42" fmla="*/ 78 w 86"/>
                <a:gd name="T43" fmla="*/ 7 h 63"/>
                <a:gd name="T44" fmla="*/ 8 w 86"/>
                <a:gd name="T45" fmla="*/ 7 h 63"/>
                <a:gd name="T46" fmla="*/ 8 w 86"/>
                <a:gd name="T47" fmla="*/ 56 h 63"/>
                <a:gd name="T48" fmla="*/ 78 w 86"/>
                <a:gd name="T49" fmla="*/ 56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4" y="0"/>
                  </a:lnTo>
                  <a:lnTo>
                    <a:pt x="85" y="1"/>
                  </a:lnTo>
                  <a:lnTo>
                    <a:pt x="86" y="2"/>
                  </a:lnTo>
                  <a:lnTo>
                    <a:pt x="86" y="3"/>
                  </a:lnTo>
                  <a:lnTo>
                    <a:pt x="86" y="59"/>
                  </a:lnTo>
                  <a:lnTo>
                    <a:pt x="86" y="61"/>
                  </a:lnTo>
                  <a:lnTo>
                    <a:pt x="85" y="62"/>
                  </a:lnTo>
                  <a:lnTo>
                    <a:pt x="84" y="63"/>
                  </a:lnTo>
                  <a:lnTo>
                    <a:pt x="82" y="63"/>
                  </a:lnTo>
                  <a:lnTo>
                    <a:pt x="4" y="63"/>
                  </a:lnTo>
                  <a:lnTo>
                    <a:pt x="2" y="63"/>
                  </a:lnTo>
                  <a:lnTo>
                    <a:pt x="1" y="62"/>
                  </a:lnTo>
                  <a:lnTo>
                    <a:pt x="0" y="61"/>
                  </a:lnTo>
                  <a:lnTo>
                    <a:pt x="0" y="59"/>
                  </a:lnTo>
                  <a:lnTo>
                    <a:pt x="0" y="3"/>
                  </a:lnTo>
                  <a:lnTo>
                    <a:pt x="0" y="2"/>
                  </a:lnTo>
                  <a:lnTo>
                    <a:pt x="1" y="1"/>
                  </a:lnTo>
                  <a:lnTo>
                    <a:pt x="2" y="0"/>
                  </a:lnTo>
                  <a:lnTo>
                    <a:pt x="4" y="0"/>
                  </a:lnTo>
                  <a:lnTo>
                    <a:pt x="82" y="0"/>
                  </a:lnTo>
                  <a:close/>
                  <a:moveTo>
                    <a:pt x="78" y="7"/>
                  </a:moveTo>
                  <a:lnTo>
                    <a:pt x="8" y="7"/>
                  </a:lnTo>
                  <a:lnTo>
                    <a:pt x="8" y="56"/>
                  </a:lnTo>
                  <a:lnTo>
                    <a:pt x="78" y="56"/>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7" name="Freeform 705">
              <a:extLst>
                <a:ext uri="{FF2B5EF4-FFF2-40B4-BE49-F238E27FC236}">
                  <a16:creationId xmlns:a16="http://schemas.microsoft.com/office/drawing/2014/main" id="{DD89F2E5-DB37-4037-AA99-DD828B35D41D}"/>
                </a:ext>
              </a:extLst>
            </p:cNvPr>
            <p:cNvSpPr>
              <a:spLocks noEditPoints="1"/>
            </p:cNvSpPr>
            <p:nvPr/>
          </p:nvSpPr>
          <p:spPr bwMode="gray">
            <a:xfrm>
              <a:off x="4201" y="3489"/>
              <a:ext cx="86" cy="63"/>
            </a:xfrm>
            <a:custGeom>
              <a:avLst/>
              <a:gdLst>
                <a:gd name="T0" fmla="*/ 82 w 86"/>
                <a:gd name="T1" fmla="*/ 0 h 63"/>
                <a:gd name="T2" fmla="*/ 83 w 86"/>
                <a:gd name="T3" fmla="*/ 0 h 63"/>
                <a:gd name="T4" fmla="*/ 84 w 86"/>
                <a:gd name="T5" fmla="*/ 1 h 63"/>
                <a:gd name="T6" fmla="*/ 85 w 86"/>
                <a:gd name="T7" fmla="*/ 2 h 63"/>
                <a:gd name="T8" fmla="*/ 86 w 86"/>
                <a:gd name="T9" fmla="*/ 3 h 63"/>
                <a:gd name="T10" fmla="*/ 86 w 86"/>
                <a:gd name="T11" fmla="*/ 59 h 63"/>
                <a:gd name="T12" fmla="*/ 85 w 86"/>
                <a:gd name="T13" fmla="*/ 61 h 63"/>
                <a:gd name="T14" fmla="*/ 84 w 86"/>
                <a:gd name="T15" fmla="*/ 62 h 63"/>
                <a:gd name="T16" fmla="*/ 83 w 86"/>
                <a:gd name="T17" fmla="*/ 63 h 63"/>
                <a:gd name="T18" fmla="*/ 82 w 86"/>
                <a:gd name="T19" fmla="*/ 63 h 63"/>
                <a:gd name="T20" fmla="*/ 4 w 86"/>
                <a:gd name="T21" fmla="*/ 63 h 63"/>
                <a:gd name="T22" fmla="*/ 3 w 86"/>
                <a:gd name="T23" fmla="*/ 63 h 63"/>
                <a:gd name="T24" fmla="*/ 1 w 86"/>
                <a:gd name="T25" fmla="*/ 62 h 63"/>
                <a:gd name="T26" fmla="*/ 1 w 86"/>
                <a:gd name="T27" fmla="*/ 61 h 63"/>
                <a:gd name="T28" fmla="*/ 0 w 86"/>
                <a:gd name="T29" fmla="*/ 59 h 63"/>
                <a:gd name="T30" fmla="*/ 0 w 86"/>
                <a:gd name="T31" fmla="*/ 3 h 63"/>
                <a:gd name="T32" fmla="*/ 1 w 86"/>
                <a:gd name="T33" fmla="*/ 2 h 63"/>
                <a:gd name="T34" fmla="*/ 1 w 86"/>
                <a:gd name="T35" fmla="*/ 1 h 63"/>
                <a:gd name="T36" fmla="*/ 3 w 86"/>
                <a:gd name="T37" fmla="*/ 0 h 63"/>
                <a:gd name="T38" fmla="*/ 4 w 86"/>
                <a:gd name="T39" fmla="*/ 0 h 63"/>
                <a:gd name="T40" fmla="*/ 82 w 86"/>
                <a:gd name="T41" fmla="*/ 0 h 63"/>
                <a:gd name="T42" fmla="*/ 78 w 86"/>
                <a:gd name="T43" fmla="*/ 7 h 63"/>
                <a:gd name="T44" fmla="*/ 8 w 86"/>
                <a:gd name="T45" fmla="*/ 7 h 63"/>
                <a:gd name="T46" fmla="*/ 8 w 86"/>
                <a:gd name="T47" fmla="*/ 55 h 63"/>
                <a:gd name="T48" fmla="*/ 78 w 86"/>
                <a:gd name="T49" fmla="*/ 55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3" y="0"/>
                  </a:lnTo>
                  <a:lnTo>
                    <a:pt x="84" y="1"/>
                  </a:lnTo>
                  <a:lnTo>
                    <a:pt x="85" y="2"/>
                  </a:lnTo>
                  <a:lnTo>
                    <a:pt x="86" y="3"/>
                  </a:lnTo>
                  <a:lnTo>
                    <a:pt x="86" y="59"/>
                  </a:lnTo>
                  <a:lnTo>
                    <a:pt x="85" y="61"/>
                  </a:lnTo>
                  <a:lnTo>
                    <a:pt x="84" y="62"/>
                  </a:lnTo>
                  <a:lnTo>
                    <a:pt x="83" y="63"/>
                  </a:lnTo>
                  <a:lnTo>
                    <a:pt x="82" y="63"/>
                  </a:lnTo>
                  <a:lnTo>
                    <a:pt x="4" y="63"/>
                  </a:lnTo>
                  <a:lnTo>
                    <a:pt x="3" y="63"/>
                  </a:lnTo>
                  <a:lnTo>
                    <a:pt x="1" y="62"/>
                  </a:lnTo>
                  <a:lnTo>
                    <a:pt x="1" y="61"/>
                  </a:lnTo>
                  <a:lnTo>
                    <a:pt x="0" y="59"/>
                  </a:lnTo>
                  <a:lnTo>
                    <a:pt x="0" y="3"/>
                  </a:lnTo>
                  <a:lnTo>
                    <a:pt x="1" y="2"/>
                  </a:lnTo>
                  <a:lnTo>
                    <a:pt x="1" y="1"/>
                  </a:lnTo>
                  <a:lnTo>
                    <a:pt x="3" y="0"/>
                  </a:lnTo>
                  <a:lnTo>
                    <a:pt x="4" y="0"/>
                  </a:lnTo>
                  <a:lnTo>
                    <a:pt x="82" y="0"/>
                  </a:lnTo>
                  <a:close/>
                  <a:moveTo>
                    <a:pt x="78" y="7"/>
                  </a:moveTo>
                  <a:lnTo>
                    <a:pt x="8" y="7"/>
                  </a:lnTo>
                  <a:lnTo>
                    <a:pt x="8" y="55"/>
                  </a:lnTo>
                  <a:lnTo>
                    <a:pt x="78" y="55"/>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8" name="Freeform 706">
              <a:extLst>
                <a:ext uri="{FF2B5EF4-FFF2-40B4-BE49-F238E27FC236}">
                  <a16:creationId xmlns:a16="http://schemas.microsoft.com/office/drawing/2014/main" id="{641CA8B6-756F-43E3-87CC-C2544282001F}"/>
                </a:ext>
              </a:extLst>
            </p:cNvPr>
            <p:cNvSpPr>
              <a:spLocks noEditPoints="1"/>
            </p:cNvSpPr>
            <p:nvPr/>
          </p:nvSpPr>
          <p:spPr bwMode="gray">
            <a:xfrm>
              <a:off x="4174" y="3463"/>
              <a:ext cx="35" cy="89"/>
            </a:xfrm>
            <a:custGeom>
              <a:avLst/>
              <a:gdLst>
                <a:gd name="T0" fmla="*/ 34 w 35"/>
                <a:gd name="T1" fmla="*/ 27 h 89"/>
                <a:gd name="T2" fmla="*/ 35 w 35"/>
                <a:gd name="T3" fmla="*/ 29 h 89"/>
                <a:gd name="T4" fmla="*/ 35 w 35"/>
                <a:gd name="T5" fmla="*/ 85 h 89"/>
                <a:gd name="T6" fmla="*/ 35 w 35"/>
                <a:gd name="T7" fmla="*/ 88 h 89"/>
                <a:gd name="T8" fmla="*/ 34 w 35"/>
                <a:gd name="T9" fmla="*/ 89 h 89"/>
                <a:gd name="T10" fmla="*/ 33 w 35"/>
                <a:gd name="T11" fmla="*/ 89 h 89"/>
                <a:gd name="T12" fmla="*/ 31 w 35"/>
                <a:gd name="T13" fmla="*/ 89 h 89"/>
                <a:gd name="T14" fmla="*/ 29 w 35"/>
                <a:gd name="T15" fmla="*/ 88 h 89"/>
                <a:gd name="T16" fmla="*/ 1 w 35"/>
                <a:gd name="T17" fmla="*/ 63 h 89"/>
                <a:gd name="T18" fmla="*/ 0 w 35"/>
                <a:gd name="T19" fmla="*/ 60 h 89"/>
                <a:gd name="T20" fmla="*/ 0 w 35"/>
                <a:gd name="T21" fmla="*/ 4 h 89"/>
                <a:gd name="T22" fmla="*/ 1 w 35"/>
                <a:gd name="T23" fmla="*/ 2 h 89"/>
                <a:gd name="T24" fmla="*/ 1 w 35"/>
                <a:gd name="T25" fmla="*/ 1 h 89"/>
                <a:gd name="T26" fmla="*/ 2 w 35"/>
                <a:gd name="T27" fmla="*/ 0 h 89"/>
                <a:gd name="T28" fmla="*/ 4 w 35"/>
                <a:gd name="T29" fmla="*/ 0 h 89"/>
                <a:gd name="T30" fmla="*/ 7 w 35"/>
                <a:gd name="T31" fmla="*/ 1 h 89"/>
                <a:gd name="T32" fmla="*/ 34 w 35"/>
                <a:gd name="T33" fmla="*/ 27 h 89"/>
                <a:gd name="T34" fmla="*/ 28 w 35"/>
                <a:gd name="T35" fmla="*/ 31 h 89"/>
                <a:gd name="T36" fmla="*/ 8 w 35"/>
                <a:gd name="T37" fmla="*/ 13 h 89"/>
                <a:gd name="T38" fmla="*/ 8 w 35"/>
                <a:gd name="T39" fmla="*/ 58 h 89"/>
                <a:gd name="T40" fmla="*/ 28 w 35"/>
                <a:gd name="T41" fmla="*/ 77 h 89"/>
                <a:gd name="T42" fmla="*/ 28 w 35"/>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9">
                  <a:moveTo>
                    <a:pt x="34" y="27"/>
                  </a:moveTo>
                  <a:lnTo>
                    <a:pt x="35" y="29"/>
                  </a:lnTo>
                  <a:lnTo>
                    <a:pt x="35" y="85"/>
                  </a:lnTo>
                  <a:lnTo>
                    <a:pt x="35" y="88"/>
                  </a:lnTo>
                  <a:lnTo>
                    <a:pt x="34" y="89"/>
                  </a:lnTo>
                  <a:lnTo>
                    <a:pt x="33" y="89"/>
                  </a:lnTo>
                  <a:lnTo>
                    <a:pt x="31" y="89"/>
                  </a:lnTo>
                  <a:lnTo>
                    <a:pt x="29" y="88"/>
                  </a:lnTo>
                  <a:lnTo>
                    <a:pt x="1" y="63"/>
                  </a:lnTo>
                  <a:lnTo>
                    <a:pt x="0" y="60"/>
                  </a:lnTo>
                  <a:lnTo>
                    <a:pt x="0" y="4"/>
                  </a:lnTo>
                  <a:lnTo>
                    <a:pt x="1" y="2"/>
                  </a:lnTo>
                  <a:lnTo>
                    <a:pt x="1" y="1"/>
                  </a:lnTo>
                  <a:lnTo>
                    <a:pt x="2" y="0"/>
                  </a:lnTo>
                  <a:lnTo>
                    <a:pt x="4" y="0"/>
                  </a:lnTo>
                  <a:lnTo>
                    <a:pt x="7" y="1"/>
                  </a:lnTo>
                  <a:lnTo>
                    <a:pt x="34" y="27"/>
                  </a:lnTo>
                  <a:close/>
                  <a:moveTo>
                    <a:pt x="28" y="31"/>
                  </a:moveTo>
                  <a:lnTo>
                    <a:pt x="8" y="13"/>
                  </a:lnTo>
                  <a:lnTo>
                    <a:pt x="8" y="58"/>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199" name="Freeform 707">
              <a:extLst>
                <a:ext uri="{FF2B5EF4-FFF2-40B4-BE49-F238E27FC236}">
                  <a16:creationId xmlns:a16="http://schemas.microsoft.com/office/drawing/2014/main" id="{77AC5F16-2403-4456-B750-96B9FFAD9A27}"/>
                </a:ext>
              </a:extLst>
            </p:cNvPr>
            <p:cNvSpPr>
              <a:spLocks noEditPoints="1"/>
            </p:cNvSpPr>
            <p:nvPr/>
          </p:nvSpPr>
          <p:spPr bwMode="gray">
            <a:xfrm>
              <a:off x="4279" y="3489"/>
              <a:ext cx="163" cy="63"/>
            </a:xfrm>
            <a:custGeom>
              <a:avLst/>
              <a:gdLst>
                <a:gd name="T0" fmla="*/ 159 w 163"/>
                <a:gd name="T1" fmla="*/ 0 h 63"/>
                <a:gd name="T2" fmla="*/ 160 w 163"/>
                <a:gd name="T3" fmla="*/ 0 h 63"/>
                <a:gd name="T4" fmla="*/ 162 w 163"/>
                <a:gd name="T5" fmla="*/ 1 h 63"/>
                <a:gd name="T6" fmla="*/ 162 w 163"/>
                <a:gd name="T7" fmla="*/ 2 h 63"/>
                <a:gd name="T8" fmla="*/ 163 w 163"/>
                <a:gd name="T9" fmla="*/ 3 h 63"/>
                <a:gd name="T10" fmla="*/ 163 w 163"/>
                <a:gd name="T11" fmla="*/ 59 h 63"/>
                <a:gd name="T12" fmla="*/ 162 w 163"/>
                <a:gd name="T13" fmla="*/ 61 h 63"/>
                <a:gd name="T14" fmla="*/ 162 w 163"/>
                <a:gd name="T15" fmla="*/ 62 h 63"/>
                <a:gd name="T16" fmla="*/ 160 w 163"/>
                <a:gd name="T17" fmla="*/ 63 h 63"/>
                <a:gd name="T18" fmla="*/ 159 w 163"/>
                <a:gd name="T19" fmla="*/ 63 h 63"/>
                <a:gd name="T20" fmla="*/ 4 w 163"/>
                <a:gd name="T21" fmla="*/ 63 h 63"/>
                <a:gd name="T22" fmla="*/ 2 w 163"/>
                <a:gd name="T23" fmla="*/ 63 h 63"/>
                <a:gd name="T24" fmla="*/ 1 w 163"/>
                <a:gd name="T25" fmla="*/ 62 h 63"/>
                <a:gd name="T26" fmla="*/ 0 w 163"/>
                <a:gd name="T27" fmla="*/ 61 h 63"/>
                <a:gd name="T28" fmla="*/ 0 w 163"/>
                <a:gd name="T29" fmla="*/ 59 h 63"/>
                <a:gd name="T30" fmla="*/ 0 w 163"/>
                <a:gd name="T31" fmla="*/ 3 h 63"/>
                <a:gd name="T32" fmla="*/ 0 w 163"/>
                <a:gd name="T33" fmla="*/ 2 h 63"/>
                <a:gd name="T34" fmla="*/ 1 w 163"/>
                <a:gd name="T35" fmla="*/ 1 h 63"/>
                <a:gd name="T36" fmla="*/ 2 w 163"/>
                <a:gd name="T37" fmla="*/ 0 h 63"/>
                <a:gd name="T38" fmla="*/ 4 w 163"/>
                <a:gd name="T39" fmla="*/ 0 h 63"/>
                <a:gd name="T40" fmla="*/ 159 w 163"/>
                <a:gd name="T41" fmla="*/ 0 h 63"/>
                <a:gd name="T42" fmla="*/ 155 w 163"/>
                <a:gd name="T43" fmla="*/ 7 h 63"/>
                <a:gd name="T44" fmla="*/ 8 w 163"/>
                <a:gd name="T45" fmla="*/ 7 h 63"/>
                <a:gd name="T46" fmla="*/ 8 w 163"/>
                <a:gd name="T47" fmla="*/ 55 h 63"/>
                <a:gd name="T48" fmla="*/ 155 w 163"/>
                <a:gd name="T49" fmla="*/ 55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2" y="2"/>
                  </a:lnTo>
                  <a:lnTo>
                    <a:pt x="163" y="3"/>
                  </a:lnTo>
                  <a:lnTo>
                    <a:pt x="163" y="59"/>
                  </a:lnTo>
                  <a:lnTo>
                    <a:pt x="162" y="61"/>
                  </a:lnTo>
                  <a:lnTo>
                    <a:pt x="162" y="62"/>
                  </a:lnTo>
                  <a:lnTo>
                    <a:pt x="160" y="63"/>
                  </a:lnTo>
                  <a:lnTo>
                    <a:pt x="159" y="63"/>
                  </a:lnTo>
                  <a:lnTo>
                    <a:pt x="4" y="63"/>
                  </a:lnTo>
                  <a:lnTo>
                    <a:pt x="2" y="63"/>
                  </a:lnTo>
                  <a:lnTo>
                    <a:pt x="1" y="62"/>
                  </a:lnTo>
                  <a:lnTo>
                    <a:pt x="0" y="61"/>
                  </a:lnTo>
                  <a:lnTo>
                    <a:pt x="0" y="59"/>
                  </a:lnTo>
                  <a:lnTo>
                    <a:pt x="0" y="3"/>
                  </a:lnTo>
                  <a:lnTo>
                    <a:pt x="0" y="2"/>
                  </a:lnTo>
                  <a:lnTo>
                    <a:pt x="1" y="1"/>
                  </a:lnTo>
                  <a:lnTo>
                    <a:pt x="2" y="0"/>
                  </a:lnTo>
                  <a:lnTo>
                    <a:pt x="4" y="0"/>
                  </a:lnTo>
                  <a:lnTo>
                    <a:pt x="159" y="0"/>
                  </a:lnTo>
                  <a:close/>
                  <a:moveTo>
                    <a:pt x="155" y="7"/>
                  </a:moveTo>
                  <a:lnTo>
                    <a:pt x="8" y="7"/>
                  </a:lnTo>
                  <a:lnTo>
                    <a:pt x="8" y="55"/>
                  </a:lnTo>
                  <a:lnTo>
                    <a:pt x="155" y="55"/>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0" name="Freeform 708">
              <a:extLst>
                <a:ext uri="{FF2B5EF4-FFF2-40B4-BE49-F238E27FC236}">
                  <a16:creationId xmlns:a16="http://schemas.microsoft.com/office/drawing/2014/main" id="{32D77C54-F007-459B-9988-EDDE2552C366}"/>
                </a:ext>
              </a:extLst>
            </p:cNvPr>
            <p:cNvSpPr>
              <a:spLocks noEditPoints="1"/>
            </p:cNvSpPr>
            <p:nvPr/>
          </p:nvSpPr>
          <p:spPr bwMode="gray">
            <a:xfrm>
              <a:off x="4434" y="3489"/>
              <a:ext cx="164" cy="63"/>
            </a:xfrm>
            <a:custGeom>
              <a:avLst/>
              <a:gdLst>
                <a:gd name="T0" fmla="*/ 160 w 164"/>
                <a:gd name="T1" fmla="*/ 0 h 63"/>
                <a:gd name="T2" fmla="*/ 162 w 164"/>
                <a:gd name="T3" fmla="*/ 0 h 63"/>
                <a:gd name="T4" fmla="*/ 163 w 164"/>
                <a:gd name="T5" fmla="*/ 1 h 63"/>
                <a:gd name="T6" fmla="*/ 164 w 164"/>
                <a:gd name="T7" fmla="*/ 2 h 63"/>
                <a:gd name="T8" fmla="*/ 164 w 164"/>
                <a:gd name="T9" fmla="*/ 3 h 63"/>
                <a:gd name="T10" fmla="*/ 164 w 164"/>
                <a:gd name="T11" fmla="*/ 59 h 63"/>
                <a:gd name="T12" fmla="*/ 164 w 164"/>
                <a:gd name="T13" fmla="*/ 61 h 63"/>
                <a:gd name="T14" fmla="*/ 163 w 164"/>
                <a:gd name="T15" fmla="*/ 62 h 63"/>
                <a:gd name="T16" fmla="*/ 162 w 164"/>
                <a:gd name="T17" fmla="*/ 63 h 63"/>
                <a:gd name="T18" fmla="*/ 160 w 164"/>
                <a:gd name="T19" fmla="*/ 63 h 63"/>
                <a:gd name="T20" fmla="*/ 4 w 164"/>
                <a:gd name="T21" fmla="*/ 63 h 63"/>
                <a:gd name="T22" fmla="*/ 3 w 164"/>
                <a:gd name="T23" fmla="*/ 63 h 63"/>
                <a:gd name="T24" fmla="*/ 1 w 164"/>
                <a:gd name="T25" fmla="*/ 62 h 63"/>
                <a:gd name="T26" fmla="*/ 0 w 164"/>
                <a:gd name="T27" fmla="*/ 61 h 63"/>
                <a:gd name="T28" fmla="*/ 0 w 164"/>
                <a:gd name="T29" fmla="*/ 59 h 63"/>
                <a:gd name="T30" fmla="*/ 0 w 164"/>
                <a:gd name="T31" fmla="*/ 3 h 63"/>
                <a:gd name="T32" fmla="*/ 0 w 164"/>
                <a:gd name="T33" fmla="*/ 2 h 63"/>
                <a:gd name="T34" fmla="*/ 1 w 164"/>
                <a:gd name="T35" fmla="*/ 1 h 63"/>
                <a:gd name="T36" fmla="*/ 3 w 164"/>
                <a:gd name="T37" fmla="*/ 0 h 63"/>
                <a:gd name="T38" fmla="*/ 4 w 164"/>
                <a:gd name="T39" fmla="*/ 0 h 63"/>
                <a:gd name="T40" fmla="*/ 160 w 164"/>
                <a:gd name="T41" fmla="*/ 0 h 63"/>
                <a:gd name="T42" fmla="*/ 156 w 164"/>
                <a:gd name="T43" fmla="*/ 7 h 63"/>
                <a:gd name="T44" fmla="*/ 8 w 164"/>
                <a:gd name="T45" fmla="*/ 7 h 63"/>
                <a:gd name="T46" fmla="*/ 8 w 164"/>
                <a:gd name="T47" fmla="*/ 55 h 63"/>
                <a:gd name="T48" fmla="*/ 156 w 164"/>
                <a:gd name="T49" fmla="*/ 55 h 63"/>
                <a:gd name="T50" fmla="*/ 156 w 164"/>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63">
                  <a:moveTo>
                    <a:pt x="160" y="0"/>
                  </a:moveTo>
                  <a:lnTo>
                    <a:pt x="162" y="0"/>
                  </a:lnTo>
                  <a:lnTo>
                    <a:pt x="163" y="1"/>
                  </a:lnTo>
                  <a:lnTo>
                    <a:pt x="164" y="2"/>
                  </a:lnTo>
                  <a:lnTo>
                    <a:pt x="164" y="3"/>
                  </a:lnTo>
                  <a:lnTo>
                    <a:pt x="164" y="59"/>
                  </a:lnTo>
                  <a:lnTo>
                    <a:pt x="164" y="61"/>
                  </a:lnTo>
                  <a:lnTo>
                    <a:pt x="163" y="62"/>
                  </a:lnTo>
                  <a:lnTo>
                    <a:pt x="162" y="63"/>
                  </a:lnTo>
                  <a:lnTo>
                    <a:pt x="160" y="63"/>
                  </a:lnTo>
                  <a:lnTo>
                    <a:pt x="4" y="63"/>
                  </a:lnTo>
                  <a:lnTo>
                    <a:pt x="3" y="63"/>
                  </a:lnTo>
                  <a:lnTo>
                    <a:pt x="1" y="62"/>
                  </a:lnTo>
                  <a:lnTo>
                    <a:pt x="0" y="61"/>
                  </a:lnTo>
                  <a:lnTo>
                    <a:pt x="0" y="59"/>
                  </a:lnTo>
                  <a:lnTo>
                    <a:pt x="0" y="3"/>
                  </a:lnTo>
                  <a:lnTo>
                    <a:pt x="0" y="2"/>
                  </a:lnTo>
                  <a:lnTo>
                    <a:pt x="1" y="1"/>
                  </a:lnTo>
                  <a:lnTo>
                    <a:pt x="3" y="0"/>
                  </a:lnTo>
                  <a:lnTo>
                    <a:pt x="4" y="0"/>
                  </a:lnTo>
                  <a:lnTo>
                    <a:pt x="160" y="0"/>
                  </a:lnTo>
                  <a:close/>
                  <a:moveTo>
                    <a:pt x="156" y="7"/>
                  </a:moveTo>
                  <a:lnTo>
                    <a:pt x="8" y="7"/>
                  </a:lnTo>
                  <a:lnTo>
                    <a:pt x="8" y="55"/>
                  </a:lnTo>
                  <a:lnTo>
                    <a:pt x="156" y="55"/>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grpSp>
        <p:nvGrpSpPr>
          <p:cNvPr id="201" name="Group 111">
            <a:extLst>
              <a:ext uri="{FF2B5EF4-FFF2-40B4-BE49-F238E27FC236}">
                <a16:creationId xmlns:a16="http://schemas.microsoft.com/office/drawing/2014/main" id="{7E50C98D-C820-47BC-B7E4-D1E1319139C0}"/>
              </a:ext>
            </a:extLst>
          </p:cNvPr>
          <p:cNvGrpSpPr>
            <a:grpSpLocks/>
          </p:cNvGrpSpPr>
          <p:nvPr/>
        </p:nvGrpSpPr>
        <p:grpSpPr bwMode="auto">
          <a:xfrm>
            <a:off x="533400" y="3619689"/>
            <a:ext cx="865188" cy="882650"/>
            <a:chOff x="366" y="1858"/>
            <a:chExt cx="545" cy="556"/>
          </a:xfrm>
        </p:grpSpPr>
        <p:sp>
          <p:nvSpPr>
            <p:cNvPr id="202" name="Freeform 112">
              <a:extLst>
                <a:ext uri="{FF2B5EF4-FFF2-40B4-BE49-F238E27FC236}">
                  <a16:creationId xmlns:a16="http://schemas.microsoft.com/office/drawing/2014/main" id="{3B0EBDB2-7FE7-40D5-B1FA-E4CD03CADF73}"/>
                </a:ext>
              </a:extLst>
            </p:cNvPr>
            <p:cNvSpPr>
              <a:spLocks/>
            </p:cNvSpPr>
            <p:nvPr/>
          </p:nvSpPr>
          <p:spPr bwMode="auto">
            <a:xfrm>
              <a:off x="366" y="2005"/>
              <a:ext cx="442" cy="409"/>
            </a:xfrm>
            <a:custGeom>
              <a:avLst/>
              <a:gdLst>
                <a:gd name="T0" fmla="*/ 441 w 442"/>
                <a:gd name="T1" fmla="*/ 382 h 409"/>
                <a:gd name="T2" fmla="*/ 442 w 442"/>
                <a:gd name="T3" fmla="*/ 385 h 409"/>
                <a:gd name="T4" fmla="*/ 442 w 442"/>
                <a:gd name="T5" fmla="*/ 390 h 409"/>
                <a:gd name="T6" fmla="*/ 441 w 442"/>
                <a:gd name="T7" fmla="*/ 395 h 409"/>
                <a:gd name="T8" fmla="*/ 439 w 442"/>
                <a:gd name="T9" fmla="*/ 400 h 409"/>
                <a:gd name="T10" fmla="*/ 435 w 442"/>
                <a:gd name="T11" fmla="*/ 403 h 409"/>
                <a:gd name="T12" fmla="*/ 431 w 442"/>
                <a:gd name="T13" fmla="*/ 406 h 409"/>
                <a:gd name="T14" fmla="*/ 427 w 442"/>
                <a:gd name="T15" fmla="*/ 408 h 409"/>
                <a:gd name="T16" fmla="*/ 422 w 442"/>
                <a:gd name="T17" fmla="*/ 409 h 409"/>
                <a:gd name="T18" fmla="*/ 19 w 442"/>
                <a:gd name="T19" fmla="*/ 409 h 409"/>
                <a:gd name="T20" fmla="*/ 16 w 442"/>
                <a:gd name="T21" fmla="*/ 409 h 409"/>
                <a:gd name="T22" fmla="*/ 11 w 442"/>
                <a:gd name="T23" fmla="*/ 407 h 409"/>
                <a:gd name="T24" fmla="*/ 6 w 442"/>
                <a:gd name="T25" fmla="*/ 405 h 409"/>
                <a:gd name="T26" fmla="*/ 3 w 442"/>
                <a:gd name="T27" fmla="*/ 401 h 409"/>
                <a:gd name="T28" fmla="*/ 1 w 442"/>
                <a:gd name="T29" fmla="*/ 397 h 409"/>
                <a:gd name="T30" fmla="*/ 0 w 442"/>
                <a:gd name="T31" fmla="*/ 392 h 409"/>
                <a:gd name="T32" fmla="*/ 0 w 442"/>
                <a:gd name="T33" fmla="*/ 387 h 409"/>
                <a:gd name="T34" fmla="*/ 0 w 442"/>
                <a:gd name="T35" fmla="*/ 381 h 409"/>
                <a:gd name="T36" fmla="*/ 34 w 442"/>
                <a:gd name="T37" fmla="*/ 253 h 409"/>
                <a:gd name="T38" fmla="*/ 34 w 442"/>
                <a:gd name="T39" fmla="*/ 21 h 409"/>
                <a:gd name="T40" fmla="*/ 34 w 442"/>
                <a:gd name="T41" fmla="*/ 16 h 409"/>
                <a:gd name="T42" fmla="*/ 35 w 442"/>
                <a:gd name="T43" fmla="*/ 13 h 409"/>
                <a:gd name="T44" fmla="*/ 37 w 442"/>
                <a:gd name="T45" fmla="*/ 9 h 409"/>
                <a:gd name="T46" fmla="*/ 40 w 442"/>
                <a:gd name="T47" fmla="*/ 6 h 409"/>
                <a:gd name="T48" fmla="*/ 43 w 442"/>
                <a:gd name="T49" fmla="*/ 4 h 409"/>
                <a:gd name="T50" fmla="*/ 46 w 442"/>
                <a:gd name="T51" fmla="*/ 2 h 409"/>
                <a:gd name="T52" fmla="*/ 50 w 442"/>
                <a:gd name="T53" fmla="*/ 0 h 409"/>
                <a:gd name="T54" fmla="*/ 54 w 442"/>
                <a:gd name="T55" fmla="*/ 0 h 409"/>
                <a:gd name="T56" fmla="*/ 380 w 442"/>
                <a:gd name="T57" fmla="*/ 0 h 409"/>
                <a:gd name="T58" fmla="*/ 384 w 442"/>
                <a:gd name="T59" fmla="*/ 0 h 409"/>
                <a:gd name="T60" fmla="*/ 387 w 442"/>
                <a:gd name="T61" fmla="*/ 2 h 409"/>
                <a:gd name="T62" fmla="*/ 391 w 442"/>
                <a:gd name="T63" fmla="*/ 4 h 409"/>
                <a:gd name="T64" fmla="*/ 394 w 442"/>
                <a:gd name="T65" fmla="*/ 6 h 409"/>
                <a:gd name="T66" fmla="*/ 396 w 442"/>
                <a:gd name="T67" fmla="*/ 9 h 409"/>
                <a:gd name="T68" fmla="*/ 399 w 442"/>
                <a:gd name="T69" fmla="*/ 13 h 409"/>
                <a:gd name="T70" fmla="*/ 399 w 442"/>
                <a:gd name="T71" fmla="*/ 16 h 409"/>
                <a:gd name="T72" fmla="*/ 400 w 442"/>
                <a:gd name="T73" fmla="*/ 21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2" h="409">
                  <a:moveTo>
                    <a:pt x="400" y="253"/>
                  </a:moveTo>
                  <a:lnTo>
                    <a:pt x="441" y="382"/>
                  </a:lnTo>
                  <a:lnTo>
                    <a:pt x="442" y="385"/>
                  </a:lnTo>
                  <a:lnTo>
                    <a:pt x="442" y="388"/>
                  </a:lnTo>
                  <a:lnTo>
                    <a:pt x="442" y="390"/>
                  </a:lnTo>
                  <a:lnTo>
                    <a:pt x="442" y="393"/>
                  </a:lnTo>
                  <a:lnTo>
                    <a:pt x="441" y="395"/>
                  </a:lnTo>
                  <a:lnTo>
                    <a:pt x="440" y="398"/>
                  </a:lnTo>
                  <a:lnTo>
                    <a:pt x="439" y="400"/>
                  </a:lnTo>
                  <a:lnTo>
                    <a:pt x="437" y="402"/>
                  </a:lnTo>
                  <a:lnTo>
                    <a:pt x="435" y="403"/>
                  </a:lnTo>
                  <a:lnTo>
                    <a:pt x="434" y="405"/>
                  </a:lnTo>
                  <a:lnTo>
                    <a:pt x="431" y="406"/>
                  </a:lnTo>
                  <a:lnTo>
                    <a:pt x="429" y="407"/>
                  </a:lnTo>
                  <a:lnTo>
                    <a:pt x="427" y="408"/>
                  </a:lnTo>
                  <a:lnTo>
                    <a:pt x="424" y="409"/>
                  </a:lnTo>
                  <a:lnTo>
                    <a:pt x="422" y="409"/>
                  </a:lnTo>
                  <a:lnTo>
                    <a:pt x="419" y="409"/>
                  </a:lnTo>
                  <a:lnTo>
                    <a:pt x="19" y="409"/>
                  </a:lnTo>
                  <a:lnTo>
                    <a:pt x="16" y="409"/>
                  </a:lnTo>
                  <a:lnTo>
                    <a:pt x="13" y="408"/>
                  </a:lnTo>
                  <a:lnTo>
                    <a:pt x="11" y="407"/>
                  </a:lnTo>
                  <a:lnTo>
                    <a:pt x="8" y="406"/>
                  </a:lnTo>
                  <a:lnTo>
                    <a:pt x="6" y="405"/>
                  </a:lnTo>
                  <a:lnTo>
                    <a:pt x="4" y="403"/>
                  </a:lnTo>
                  <a:lnTo>
                    <a:pt x="3" y="401"/>
                  </a:lnTo>
                  <a:lnTo>
                    <a:pt x="2" y="399"/>
                  </a:lnTo>
                  <a:lnTo>
                    <a:pt x="1" y="397"/>
                  </a:lnTo>
                  <a:lnTo>
                    <a:pt x="0" y="394"/>
                  </a:lnTo>
                  <a:lnTo>
                    <a:pt x="0" y="392"/>
                  </a:lnTo>
                  <a:lnTo>
                    <a:pt x="0" y="389"/>
                  </a:lnTo>
                  <a:lnTo>
                    <a:pt x="0" y="387"/>
                  </a:lnTo>
                  <a:lnTo>
                    <a:pt x="0" y="384"/>
                  </a:lnTo>
                  <a:lnTo>
                    <a:pt x="0" y="381"/>
                  </a:lnTo>
                  <a:lnTo>
                    <a:pt x="0" y="379"/>
                  </a:lnTo>
                  <a:lnTo>
                    <a:pt x="34" y="253"/>
                  </a:lnTo>
                  <a:lnTo>
                    <a:pt x="34" y="21"/>
                  </a:lnTo>
                  <a:lnTo>
                    <a:pt x="34" y="19"/>
                  </a:lnTo>
                  <a:lnTo>
                    <a:pt x="34" y="16"/>
                  </a:lnTo>
                  <a:lnTo>
                    <a:pt x="34" y="14"/>
                  </a:lnTo>
                  <a:lnTo>
                    <a:pt x="35" y="13"/>
                  </a:lnTo>
                  <a:lnTo>
                    <a:pt x="36" y="11"/>
                  </a:lnTo>
                  <a:lnTo>
                    <a:pt x="37" y="9"/>
                  </a:lnTo>
                  <a:lnTo>
                    <a:pt x="38" y="8"/>
                  </a:lnTo>
                  <a:lnTo>
                    <a:pt x="40" y="6"/>
                  </a:lnTo>
                  <a:lnTo>
                    <a:pt x="41" y="5"/>
                  </a:lnTo>
                  <a:lnTo>
                    <a:pt x="43" y="4"/>
                  </a:lnTo>
                  <a:lnTo>
                    <a:pt x="44" y="2"/>
                  </a:lnTo>
                  <a:lnTo>
                    <a:pt x="46" y="2"/>
                  </a:lnTo>
                  <a:lnTo>
                    <a:pt x="48" y="1"/>
                  </a:lnTo>
                  <a:lnTo>
                    <a:pt x="50" y="0"/>
                  </a:lnTo>
                  <a:lnTo>
                    <a:pt x="52" y="0"/>
                  </a:lnTo>
                  <a:lnTo>
                    <a:pt x="54" y="0"/>
                  </a:lnTo>
                  <a:lnTo>
                    <a:pt x="380" y="0"/>
                  </a:lnTo>
                  <a:lnTo>
                    <a:pt x="381" y="0"/>
                  </a:lnTo>
                  <a:lnTo>
                    <a:pt x="384" y="0"/>
                  </a:lnTo>
                  <a:lnTo>
                    <a:pt x="385" y="1"/>
                  </a:lnTo>
                  <a:lnTo>
                    <a:pt x="387" y="2"/>
                  </a:lnTo>
                  <a:lnTo>
                    <a:pt x="389" y="2"/>
                  </a:lnTo>
                  <a:lnTo>
                    <a:pt x="391" y="4"/>
                  </a:lnTo>
                  <a:lnTo>
                    <a:pt x="393" y="5"/>
                  </a:lnTo>
                  <a:lnTo>
                    <a:pt x="394" y="6"/>
                  </a:lnTo>
                  <a:lnTo>
                    <a:pt x="395" y="8"/>
                  </a:lnTo>
                  <a:lnTo>
                    <a:pt x="396" y="9"/>
                  </a:lnTo>
                  <a:lnTo>
                    <a:pt x="398" y="11"/>
                  </a:lnTo>
                  <a:lnTo>
                    <a:pt x="399" y="13"/>
                  </a:lnTo>
                  <a:lnTo>
                    <a:pt x="399" y="14"/>
                  </a:lnTo>
                  <a:lnTo>
                    <a:pt x="399" y="16"/>
                  </a:lnTo>
                  <a:lnTo>
                    <a:pt x="400" y="19"/>
                  </a:lnTo>
                  <a:lnTo>
                    <a:pt x="400" y="21"/>
                  </a:lnTo>
                  <a:lnTo>
                    <a:pt x="400" y="253"/>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3" name="Freeform 113">
              <a:extLst>
                <a:ext uri="{FF2B5EF4-FFF2-40B4-BE49-F238E27FC236}">
                  <a16:creationId xmlns:a16="http://schemas.microsoft.com/office/drawing/2014/main" id="{CD8C4722-0161-4D6D-A421-7E6D4A48C6AC}"/>
                </a:ext>
              </a:extLst>
            </p:cNvPr>
            <p:cNvSpPr>
              <a:spLocks/>
            </p:cNvSpPr>
            <p:nvPr/>
          </p:nvSpPr>
          <p:spPr bwMode="auto">
            <a:xfrm>
              <a:off x="412" y="2268"/>
              <a:ext cx="348" cy="105"/>
            </a:xfrm>
            <a:custGeom>
              <a:avLst/>
              <a:gdLst>
                <a:gd name="T0" fmla="*/ 316 w 348"/>
                <a:gd name="T1" fmla="*/ 0 h 105"/>
                <a:gd name="T2" fmla="*/ 28 w 348"/>
                <a:gd name="T3" fmla="*/ 0 h 105"/>
                <a:gd name="T4" fmla="*/ 0 w 348"/>
                <a:gd name="T5" fmla="*/ 105 h 105"/>
                <a:gd name="T6" fmla="*/ 348 w 348"/>
                <a:gd name="T7" fmla="*/ 105 h 105"/>
                <a:gd name="T8" fmla="*/ 316 w 348"/>
                <a:gd name="T9" fmla="*/ 0 h 105"/>
              </a:gdLst>
              <a:ahLst/>
              <a:cxnLst>
                <a:cxn ang="0">
                  <a:pos x="T0" y="T1"/>
                </a:cxn>
                <a:cxn ang="0">
                  <a:pos x="T2" y="T3"/>
                </a:cxn>
                <a:cxn ang="0">
                  <a:pos x="T4" y="T5"/>
                </a:cxn>
                <a:cxn ang="0">
                  <a:pos x="T6" y="T7"/>
                </a:cxn>
                <a:cxn ang="0">
                  <a:pos x="T8" y="T9"/>
                </a:cxn>
              </a:cxnLst>
              <a:rect l="0" t="0" r="r" b="b"/>
              <a:pathLst>
                <a:path w="348" h="105">
                  <a:moveTo>
                    <a:pt x="316" y="0"/>
                  </a:moveTo>
                  <a:lnTo>
                    <a:pt x="28" y="0"/>
                  </a:lnTo>
                  <a:lnTo>
                    <a:pt x="0" y="105"/>
                  </a:lnTo>
                  <a:lnTo>
                    <a:pt x="348" y="105"/>
                  </a:lnTo>
                  <a:lnTo>
                    <a:pt x="3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4" name="Rectangle 114">
              <a:extLst>
                <a:ext uri="{FF2B5EF4-FFF2-40B4-BE49-F238E27FC236}">
                  <a16:creationId xmlns:a16="http://schemas.microsoft.com/office/drawing/2014/main" id="{0BE0EF0C-DC9B-43E1-8785-A4003D5BC63E}"/>
                </a:ext>
              </a:extLst>
            </p:cNvPr>
            <p:cNvSpPr>
              <a:spLocks noChangeArrowheads="1"/>
            </p:cNvSpPr>
            <p:nvPr/>
          </p:nvSpPr>
          <p:spPr bwMode="auto">
            <a:xfrm>
              <a:off x="441" y="2046"/>
              <a:ext cx="284" cy="20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05" name="Freeform 115">
              <a:extLst>
                <a:ext uri="{FF2B5EF4-FFF2-40B4-BE49-F238E27FC236}">
                  <a16:creationId xmlns:a16="http://schemas.microsoft.com/office/drawing/2014/main" id="{DE9D91C6-59F6-4618-895E-C25AD312E930}"/>
                </a:ext>
              </a:extLst>
            </p:cNvPr>
            <p:cNvSpPr>
              <a:spLocks/>
            </p:cNvSpPr>
            <p:nvPr/>
          </p:nvSpPr>
          <p:spPr bwMode="auto">
            <a:xfrm>
              <a:off x="704" y="1949"/>
              <a:ext cx="115" cy="116"/>
            </a:xfrm>
            <a:custGeom>
              <a:avLst/>
              <a:gdLst>
                <a:gd name="T0" fmla="*/ 107 w 115"/>
                <a:gd name="T1" fmla="*/ 116 h 116"/>
                <a:gd name="T2" fmla="*/ 103 w 115"/>
                <a:gd name="T3" fmla="*/ 115 h 116"/>
                <a:gd name="T4" fmla="*/ 100 w 115"/>
                <a:gd name="T5" fmla="*/ 113 h 116"/>
                <a:gd name="T6" fmla="*/ 98 w 115"/>
                <a:gd name="T7" fmla="*/ 110 h 116"/>
                <a:gd name="T8" fmla="*/ 98 w 115"/>
                <a:gd name="T9" fmla="*/ 106 h 116"/>
                <a:gd name="T10" fmla="*/ 98 w 115"/>
                <a:gd name="T11" fmla="*/ 101 h 116"/>
                <a:gd name="T12" fmla="*/ 97 w 115"/>
                <a:gd name="T13" fmla="*/ 93 h 116"/>
                <a:gd name="T14" fmla="*/ 95 w 115"/>
                <a:gd name="T15" fmla="*/ 84 h 116"/>
                <a:gd name="T16" fmla="*/ 92 w 115"/>
                <a:gd name="T17" fmla="*/ 76 h 116"/>
                <a:gd name="T18" fmla="*/ 89 w 115"/>
                <a:gd name="T19" fmla="*/ 68 h 116"/>
                <a:gd name="T20" fmla="*/ 85 w 115"/>
                <a:gd name="T21" fmla="*/ 61 h 116"/>
                <a:gd name="T22" fmla="*/ 80 w 115"/>
                <a:gd name="T23" fmla="*/ 53 h 116"/>
                <a:gd name="T24" fmla="*/ 74 w 115"/>
                <a:gd name="T25" fmla="*/ 47 h 116"/>
                <a:gd name="T26" fmla="*/ 69 w 115"/>
                <a:gd name="T27" fmla="*/ 41 h 116"/>
                <a:gd name="T28" fmla="*/ 62 w 115"/>
                <a:gd name="T29" fmla="*/ 36 h 116"/>
                <a:gd name="T30" fmla="*/ 55 w 115"/>
                <a:gd name="T31" fmla="*/ 31 h 116"/>
                <a:gd name="T32" fmla="*/ 47 w 115"/>
                <a:gd name="T33" fmla="*/ 27 h 116"/>
                <a:gd name="T34" fmla="*/ 40 w 115"/>
                <a:gd name="T35" fmla="*/ 23 h 116"/>
                <a:gd name="T36" fmla="*/ 31 w 115"/>
                <a:gd name="T37" fmla="*/ 21 h 116"/>
                <a:gd name="T38" fmla="*/ 23 w 115"/>
                <a:gd name="T39" fmla="*/ 19 h 116"/>
                <a:gd name="T40" fmla="*/ 14 w 115"/>
                <a:gd name="T41" fmla="*/ 18 h 116"/>
                <a:gd name="T42" fmla="*/ 10 w 115"/>
                <a:gd name="T43" fmla="*/ 18 h 116"/>
                <a:gd name="T44" fmla="*/ 6 w 115"/>
                <a:gd name="T45" fmla="*/ 17 h 116"/>
                <a:gd name="T46" fmla="*/ 3 w 115"/>
                <a:gd name="T47" fmla="*/ 15 h 116"/>
                <a:gd name="T48" fmla="*/ 1 w 115"/>
                <a:gd name="T49" fmla="*/ 13 h 116"/>
                <a:gd name="T50" fmla="*/ 0 w 115"/>
                <a:gd name="T51" fmla="*/ 9 h 116"/>
                <a:gd name="T52" fmla="*/ 0 w 115"/>
                <a:gd name="T53" fmla="*/ 7 h 116"/>
                <a:gd name="T54" fmla="*/ 2 w 115"/>
                <a:gd name="T55" fmla="*/ 4 h 116"/>
                <a:gd name="T56" fmla="*/ 4 w 115"/>
                <a:gd name="T57" fmla="*/ 2 h 116"/>
                <a:gd name="T58" fmla="*/ 8 w 115"/>
                <a:gd name="T59" fmla="*/ 0 h 116"/>
                <a:gd name="T60" fmla="*/ 10 w 115"/>
                <a:gd name="T61" fmla="*/ 0 h 116"/>
                <a:gd name="T62" fmla="*/ 20 w 115"/>
                <a:gd name="T63" fmla="*/ 1 h 116"/>
                <a:gd name="T64" fmla="*/ 31 w 115"/>
                <a:gd name="T65" fmla="*/ 2 h 116"/>
                <a:gd name="T66" fmla="*/ 41 w 115"/>
                <a:gd name="T67" fmla="*/ 5 h 116"/>
                <a:gd name="T68" fmla="*/ 51 w 115"/>
                <a:gd name="T69" fmla="*/ 9 h 116"/>
                <a:gd name="T70" fmla="*/ 60 w 115"/>
                <a:gd name="T71" fmla="*/ 13 h 116"/>
                <a:gd name="T72" fmla="*/ 69 w 115"/>
                <a:gd name="T73" fmla="*/ 19 h 116"/>
                <a:gd name="T74" fmla="*/ 77 w 115"/>
                <a:gd name="T75" fmla="*/ 25 h 116"/>
                <a:gd name="T76" fmla="*/ 84 w 115"/>
                <a:gd name="T77" fmla="*/ 32 h 116"/>
                <a:gd name="T78" fmla="*/ 91 w 115"/>
                <a:gd name="T79" fmla="*/ 39 h 116"/>
                <a:gd name="T80" fmla="*/ 97 w 115"/>
                <a:gd name="T81" fmla="*/ 47 h 116"/>
                <a:gd name="T82" fmla="*/ 102 w 115"/>
                <a:gd name="T83" fmla="*/ 56 h 116"/>
                <a:gd name="T84" fmla="*/ 107 w 115"/>
                <a:gd name="T85" fmla="*/ 65 h 116"/>
                <a:gd name="T86" fmla="*/ 111 w 115"/>
                <a:gd name="T87" fmla="*/ 75 h 116"/>
                <a:gd name="T88" fmla="*/ 113 w 115"/>
                <a:gd name="T89" fmla="*/ 85 h 116"/>
                <a:gd name="T90" fmla="*/ 115 w 115"/>
                <a:gd name="T91" fmla="*/ 95 h 116"/>
                <a:gd name="T92" fmla="*/ 115 w 115"/>
                <a:gd name="T93" fmla="*/ 106 h 116"/>
                <a:gd name="T94" fmla="*/ 115 w 115"/>
                <a:gd name="T95" fmla="*/ 108 h 116"/>
                <a:gd name="T96" fmla="*/ 114 w 115"/>
                <a:gd name="T97" fmla="*/ 111 h 116"/>
                <a:gd name="T98" fmla="*/ 112 w 115"/>
                <a:gd name="T99" fmla="*/ 114 h 116"/>
                <a:gd name="T100" fmla="*/ 109 w 115"/>
                <a:gd name="T101" fmla="*/ 116 h 116"/>
                <a:gd name="T102" fmla="*/ 107 w 115"/>
                <a:gd name="T10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5" h="116">
                  <a:moveTo>
                    <a:pt x="107" y="116"/>
                  </a:moveTo>
                  <a:lnTo>
                    <a:pt x="107" y="116"/>
                  </a:lnTo>
                  <a:lnTo>
                    <a:pt x="105" y="116"/>
                  </a:lnTo>
                  <a:lnTo>
                    <a:pt x="103" y="115"/>
                  </a:lnTo>
                  <a:lnTo>
                    <a:pt x="101" y="114"/>
                  </a:lnTo>
                  <a:lnTo>
                    <a:pt x="100" y="113"/>
                  </a:lnTo>
                  <a:lnTo>
                    <a:pt x="99" y="111"/>
                  </a:lnTo>
                  <a:lnTo>
                    <a:pt x="98" y="110"/>
                  </a:lnTo>
                  <a:lnTo>
                    <a:pt x="98" y="108"/>
                  </a:lnTo>
                  <a:lnTo>
                    <a:pt x="98" y="106"/>
                  </a:lnTo>
                  <a:lnTo>
                    <a:pt x="98" y="101"/>
                  </a:lnTo>
                  <a:lnTo>
                    <a:pt x="97" y="97"/>
                  </a:lnTo>
                  <a:lnTo>
                    <a:pt x="97" y="93"/>
                  </a:lnTo>
                  <a:lnTo>
                    <a:pt x="96" y="88"/>
                  </a:lnTo>
                  <a:lnTo>
                    <a:pt x="95" y="84"/>
                  </a:lnTo>
                  <a:lnTo>
                    <a:pt x="94" y="80"/>
                  </a:lnTo>
                  <a:lnTo>
                    <a:pt x="92" y="76"/>
                  </a:lnTo>
                  <a:lnTo>
                    <a:pt x="91" y="72"/>
                  </a:lnTo>
                  <a:lnTo>
                    <a:pt x="89" y="68"/>
                  </a:lnTo>
                  <a:lnTo>
                    <a:pt x="87" y="64"/>
                  </a:lnTo>
                  <a:lnTo>
                    <a:pt x="85" y="61"/>
                  </a:lnTo>
                  <a:lnTo>
                    <a:pt x="82" y="57"/>
                  </a:lnTo>
                  <a:lnTo>
                    <a:pt x="80" y="53"/>
                  </a:lnTo>
                  <a:lnTo>
                    <a:pt x="77" y="50"/>
                  </a:lnTo>
                  <a:lnTo>
                    <a:pt x="74" y="47"/>
                  </a:lnTo>
                  <a:lnTo>
                    <a:pt x="71" y="44"/>
                  </a:lnTo>
                  <a:lnTo>
                    <a:pt x="69" y="41"/>
                  </a:lnTo>
                  <a:lnTo>
                    <a:pt x="65" y="38"/>
                  </a:lnTo>
                  <a:lnTo>
                    <a:pt x="62" y="36"/>
                  </a:lnTo>
                  <a:lnTo>
                    <a:pt x="58" y="33"/>
                  </a:lnTo>
                  <a:lnTo>
                    <a:pt x="55" y="31"/>
                  </a:lnTo>
                  <a:lnTo>
                    <a:pt x="51" y="29"/>
                  </a:lnTo>
                  <a:lnTo>
                    <a:pt x="47" y="27"/>
                  </a:lnTo>
                  <a:lnTo>
                    <a:pt x="43" y="25"/>
                  </a:lnTo>
                  <a:lnTo>
                    <a:pt x="40" y="23"/>
                  </a:lnTo>
                  <a:lnTo>
                    <a:pt x="35" y="22"/>
                  </a:lnTo>
                  <a:lnTo>
                    <a:pt x="31" y="21"/>
                  </a:lnTo>
                  <a:lnTo>
                    <a:pt x="27" y="20"/>
                  </a:lnTo>
                  <a:lnTo>
                    <a:pt x="23" y="19"/>
                  </a:lnTo>
                  <a:lnTo>
                    <a:pt x="18" y="18"/>
                  </a:lnTo>
                  <a:lnTo>
                    <a:pt x="14" y="18"/>
                  </a:lnTo>
                  <a:lnTo>
                    <a:pt x="10" y="18"/>
                  </a:lnTo>
                  <a:lnTo>
                    <a:pt x="8" y="18"/>
                  </a:lnTo>
                  <a:lnTo>
                    <a:pt x="6" y="17"/>
                  </a:lnTo>
                  <a:lnTo>
                    <a:pt x="4" y="16"/>
                  </a:lnTo>
                  <a:lnTo>
                    <a:pt x="3" y="15"/>
                  </a:lnTo>
                  <a:lnTo>
                    <a:pt x="2" y="14"/>
                  </a:lnTo>
                  <a:lnTo>
                    <a:pt x="1" y="13"/>
                  </a:lnTo>
                  <a:lnTo>
                    <a:pt x="0" y="11"/>
                  </a:lnTo>
                  <a:lnTo>
                    <a:pt x="0" y="9"/>
                  </a:lnTo>
                  <a:lnTo>
                    <a:pt x="0" y="7"/>
                  </a:lnTo>
                  <a:lnTo>
                    <a:pt x="1" y="5"/>
                  </a:lnTo>
                  <a:lnTo>
                    <a:pt x="2" y="4"/>
                  </a:lnTo>
                  <a:lnTo>
                    <a:pt x="3" y="2"/>
                  </a:lnTo>
                  <a:lnTo>
                    <a:pt x="4" y="2"/>
                  </a:lnTo>
                  <a:lnTo>
                    <a:pt x="6" y="1"/>
                  </a:lnTo>
                  <a:lnTo>
                    <a:pt x="8" y="0"/>
                  </a:lnTo>
                  <a:lnTo>
                    <a:pt x="10" y="0"/>
                  </a:lnTo>
                  <a:lnTo>
                    <a:pt x="15" y="0"/>
                  </a:lnTo>
                  <a:lnTo>
                    <a:pt x="20" y="1"/>
                  </a:lnTo>
                  <a:lnTo>
                    <a:pt x="26" y="2"/>
                  </a:lnTo>
                  <a:lnTo>
                    <a:pt x="31" y="2"/>
                  </a:lnTo>
                  <a:lnTo>
                    <a:pt x="36" y="4"/>
                  </a:lnTo>
                  <a:lnTo>
                    <a:pt x="41" y="5"/>
                  </a:lnTo>
                  <a:lnTo>
                    <a:pt x="46" y="7"/>
                  </a:lnTo>
                  <a:lnTo>
                    <a:pt x="51" y="9"/>
                  </a:lnTo>
                  <a:lnTo>
                    <a:pt x="55" y="11"/>
                  </a:lnTo>
                  <a:lnTo>
                    <a:pt x="60" y="13"/>
                  </a:lnTo>
                  <a:lnTo>
                    <a:pt x="64" y="16"/>
                  </a:lnTo>
                  <a:lnTo>
                    <a:pt x="69" y="19"/>
                  </a:lnTo>
                  <a:lnTo>
                    <a:pt x="73" y="22"/>
                  </a:lnTo>
                  <a:lnTo>
                    <a:pt x="77" y="25"/>
                  </a:lnTo>
                  <a:lnTo>
                    <a:pt x="80" y="28"/>
                  </a:lnTo>
                  <a:lnTo>
                    <a:pt x="84" y="32"/>
                  </a:lnTo>
                  <a:lnTo>
                    <a:pt x="88" y="35"/>
                  </a:lnTo>
                  <a:lnTo>
                    <a:pt x="91" y="39"/>
                  </a:lnTo>
                  <a:lnTo>
                    <a:pt x="94" y="43"/>
                  </a:lnTo>
                  <a:lnTo>
                    <a:pt x="97" y="47"/>
                  </a:lnTo>
                  <a:lnTo>
                    <a:pt x="100" y="52"/>
                  </a:lnTo>
                  <a:lnTo>
                    <a:pt x="102" y="56"/>
                  </a:lnTo>
                  <a:lnTo>
                    <a:pt x="105" y="61"/>
                  </a:lnTo>
                  <a:lnTo>
                    <a:pt x="107" y="65"/>
                  </a:lnTo>
                  <a:lnTo>
                    <a:pt x="109" y="70"/>
                  </a:lnTo>
                  <a:lnTo>
                    <a:pt x="111" y="75"/>
                  </a:lnTo>
                  <a:lnTo>
                    <a:pt x="112" y="80"/>
                  </a:lnTo>
                  <a:lnTo>
                    <a:pt x="113" y="85"/>
                  </a:lnTo>
                  <a:lnTo>
                    <a:pt x="114" y="90"/>
                  </a:lnTo>
                  <a:lnTo>
                    <a:pt x="115" y="95"/>
                  </a:lnTo>
                  <a:lnTo>
                    <a:pt x="115" y="101"/>
                  </a:lnTo>
                  <a:lnTo>
                    <a:pt x="115" y="106"/>
                  </a:lnTo>
                  <a:lnTo>
                    <a:pt x="115" y="108"/>
                  </a:lnTo>
                  <a:lnTo>
                    <a:pt x="115" y="110"/>
                  </a:lnTo>
                  <a:lnTo>
                    <a:pt x="114" y="111"/>
                  </a:lnTo>
                  <a:lnTo>
                    <a:pt x="113" y="113"/>
                  </a:lnTo>
                  <a:lnTo>
                    <a:pt x="112" y="114"/>
                  </a:lnTo>
                  <a:lnTo>
                    <a:pt x="111" y="115"/>
                  </a:lnTo>
                  <a:lnTo>
                    <a:pt x="109" y="116"/>
                  </a:lnTo>
                  <a:lnTo>
                    <a:pt x="107" y="116"/>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6" name="Freeform 116">
              <a:extLst>
                <a:ext uri="{FF2B5EF4-FFF2-40B4-BE49-F238E27FC236}">
                  <a16:creationId xmlns:a16="http://schemas.microsoft.com/office/drawing/2014/main" id="{C06AEF76-2487-488F-99F9-DC5F6E5C2462}"/>
                </a:ext>
              </a:extLst>
            </p:cNvPr>
            <p:cNvSpPr>
              <a:spLocks/>
            </p:cNvSpPr>
            <p:nvPr/>
          </p:nvSpPr>
          <p:spPr bwMode="auto">
            <a:xfrm>
              <a:off x="704" y="1904"/>
              <a:ext cx="161" cy="161"/>
            </a:xfrm>
            <a:custGeom>
              <a:avLst/>
              <a:gdLst>
                <a:gd name="T0" fmla="*/ 152 w 161"/>
                <a:gd name="T1" fmla="*/ 161 h 161"/>
                <a:gd name="T2" fmla="*/ 149 w 161"/>
                <a:gd name="T3" fmla="*/ 160 h 161"/>
                <a:gd name="T4" fmla="*/ 146 w 161"/>
                <a:gd name="T5" fmla="*/ 158 h 161"/>
                <a:gd name="T6" fmla="*/ 144 w 161"/>
                <a:gd name="T7" fmla="*/ 155 h 161"/>
                <a:gd name="T8" fmla="*/ 143 w 161"/>
                <a:gd name="T9" fmla="*/ 151 h 161"/>
                <a:gd name="T10" fmla="*/ 143 w 161"/>
                <a:gd name="T11" fmla="*/ 144 h 161"/>
                <a:gd name="T12" fmla="*/ 142 w 161"/>
                <a:gd name="T13" fmla="*/ 131 h 161"/>
                <a:gd name="T14" fmla="*/ 139 w 161"/>
                <a:gd name="T15" fmla="*/ 118 h 161"/>
                <a:gd name="T16" fmla="*/ 135 w 161"/>
                <a:gd name="T17" fmla="*/ 106 h 161"/>
                <a:gd name="T18" fmla="*/ 130 w 161"/>
                <a:gd name="T19" fmla="*/ 93 h 161"/>
                <a:gd name="T20" fmla="*/ 124 w 161"/>
                <a:gd name="T21" fmla="*/ 82 h 161"/>
                <a:gd name="T22" fmla="*/ 116 w 161"/>
                <a:gd name="T23" fmla="*/ 71 h 161"/>
                <a:gd name="T24" fmla="*/ 108 w 161"/>
                <a:gd name="T25" fmla="*/ 61 h 161"/>
                <a:gd name="T26" fmla="*/ 99 w 161"/>
                <a:gd name="T27" fmla="*/ 52 h 161"/>
                <a:gd name="T28" fmla="*/ 89 w 161"/>
                <a:gd name="T29" fmla="*/ 44 h 161"/>
                <a:gd name="T30" fmla="*/ 78 w 161"/>
                <a:gd name="T31" fmla="*/ 37 h 161"/>
                <a:gd name="T32" fmla="*/ 67 w 161"/>
                <a:gd name="T33" fmla="*/ 31 h 161"/>
                <a:gd name="T34" fmla="*/ 55 w 161"/>
                <a:gd name="T35" fmla="*/ 25 h 161"/>
                <a:gd name="T36" fmla="*/ 42 w 161"/>
                <a:gd name="T37" fmla="*/ 22 h 161"/>
                <a:gd name="T38" fmla="*/ 29 w 161"/>
                <a:gd name="T39" fmla="*/ 19 h 161"/>
                <a:gd name="T40" fmla="*/ 16 w 161"/>
                <a:gd name="T41" fmla="*/ 17 h 161"/>
                <a:gd name="T42" fmla="*/ 9 w 161"/>
                <a:gd name="T43" fmla="*/ 17 h 161"/>
                <a:gd name="T44" fmla="*/ 6 w 161"/>
                <a:gd name="T45" fmla="*/ 17 h 161"/>
                <a:gd name="T46" fmla="*/ 3 w 161"/>
                <a:gd name="T47" fmla="*/ 15 h 161"/>
                <a:gd name="T48" fmla="*/ 1 w 161"/>
                <a:gd name="T49" fmla="*/ 12 h 161"/>
                <a:gd name="T50" fmla="*/ 0 w 161"/>
                <a:gd name="T51" fmla="*/ 8 h 161"/>
                <a:gd name="T52" fmla="*/ 0 w 161"/>
                <a:gd name="T53" fmla="*/ 6 h 161"/>
                <a:gd name="T54" fmla="*/ 2 w 161"/>
                <a:gd name="T55" fmla="*/ 3 h 161"/>
                <a:gd name="T56" fmla="*/ 4 w 161"/>
                <a:gd name="T57" fmla="*/ 1 h 161"/>
                <a:gd name="T58" fmla="*/ 7 w 161"/>
                <a:gd name="T59" fmla="*/ 0 h 161"/>
                <a:gd name="T60" fmla="*/ 9 w 161"/>
                <a:gd name="T61" fmla="*/ 0 h 161"/>
                <a:gd name="T62" fmla="*/ 25 w 161"/>
                <a:gd name="T63" fmla="*/ 1 h 161"/>
                <a:gd name="T64" fmla="*/ 39 w 161"/>
                <a:gd name="T65" fmla="*/ 3 h 161"/>
                <a:gd name="T66" fmla="*/ 54 w 161"/>
                <a:gd name="T67" fmla="*/ 6 h 161"/>
                <a:gd name="T68" fmla="*/ 68 w 161"/>
                <a:gd name="T69" fmla="*/ 12 h 161"/>
                <a:gd name="T70" fmla="*/ 81 w 161"/>
                <a:gd name="T71" fmla="*/ 18 h 161"/>
                <a:gd name="T72" fmla="*/ 94 w 161"/>
                <a:gd name="T73" fmla="*/ 26 h 161"/>
                <a:gd name="T74" fmla="*/ 106 w 161"/>
                <a:gd name="T75" fmla="*/ 34 h 161"/>
                <a:gd name="T76" fmla="*/ 116 w 161"/>
                <a:gd name="T77" fmla="*/ 44 h 161"/>
                <a:gd name="T78" fmla="*/ 126 w 161"/>
                <a:gd name="T79" fmla="*/ 55 h 161"/>
                <a:gd name="T80" fmla="*/ 135 w 161"/>
                <a:gd name="T81" fmla="*/ 67 h 161"/>
                <a:gd name="T82" fmla="*/ 143 w 161"/>
                <a:gd name="T83" fmla="*/ 79 h 161"/>
                <a:gd name="T84" fmla="*/ 149 w 161"/>
                <a:gd name="T85" fmla="*/ 93 h 161"/>
                <a:gd name="T86" fmla="*/ 154 w 161"/>
                <a:gd name="T87" fmla="*/ 106 h 161"/>
                <a:gd name="T88" fmla="*/ 158 w 161"/>
                <a:gd name="T89" fmla="*/ 121 h 161"/>
                <a:gd name="T90" fmla="*/ 160 w 161"/>
                <a:gd name="T91" fmla="*/ 136 h 161"/>
                <a:gd name="T92" fmla="*/ 161 w 161"/>
                <a:gd name="T93" fmla="*/ 152 h 161"/>
                <a:gd name="T94" fmla="*/ 161 w 161"/>
                <a:gd name="T95" fmla="*/ 153 h 161"/>
                <a:gd name="T96" fmla="*/ 160 w 161"/>
                <a:gd name="T97" fmla="*/ 157 h 161"/>
                <a:gd name="T98" fmla="*/ 157 w 161"/>
                <a:gd name="T99" fmla="*/ 159 h 161"/>
                <a:gd name="T100" fmla="*/ 154 w 161"/>
                <a:gd name="T101" fmla="*/ 161 h 161"/>
                <a:gd name="T102" fmla="*/ 152 w 161"/>
                <a:gd name="T10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1" h="161">
                  <a:moveTo>
                    <a:pt x="152" y="161"/>
                  </a:moveTo>
                  <a:lnTo>
                    <a:pt x="152" y="161"/>
                  </a:lnTo>
                  <a:lnTo>
                    <a:pt x="150" y="161"/>
                  </a:lnTo>
                  <a:lnTo>
                    <a:pt x="149" y="160"/>
                  </a:lnTo>
                  <a:lnTo>
                    <a:pt x="147" y="159"/>
                  </a:lnTo>
                  <a:lnTo>
                    <a:pt x="146" y="158"/>
                  </a:lnTo>
                  <a:lnTo>
                    <a:pt x="145" y="156"/>
                  </a:lnTo>
                  <a:lnTo>
                    <a:pt x="144" y="155"/>
                  </a:lnTo>
                  <a:lnTo>
                    <a:pt x="144" y="153"/>
                  </a:lnTo>
                  <a:lnTo>
                    <a:pt x="143" y="151"/>
                  </a:lnTo>
                  <a:lnTo>
                    <a:pt x="143" y="144"/>
                  </a:lnTo>
                  <a:lnTo>
                    <a:pt x="143" y="138"/>
                  </a:lnTo>
                  <a:lnTo>
                    <a:pt x="142" y="131"/>
                  </a:lnTo>
                  <a:lnTo>
                    <a:pt x="141" y="124"/>
                  </a:lnTo>
                  <a:lnTo>
                    <a:pt x="139" y="118"/>
                  </a:lnTo>
                  <a:lnTo>
                    <a:pt x="137" y="112"/>
                  </a:lnTo>
                  <a:lnTo>
                    <a:pt x="135" y="106"/>
                  </a:lnTo>
                  <a:lnTo>
                    <a:pt x="133" y="99"/>
                  </a:lnTo>
                  <a:lnTo>
                    <a:pt x="130" y="93"/>
                  </a:lnTo>
                  <a:lnTo>
                    <a:pt x="127" y="88"/>
                  </a:lnTo>
                  <a:lnTo>
                    <a:pt x="124" y="82"/>
                  </a:lnTo>
                  <a:lnTo>
                    <a:pt x="120" y="77"/>
                  </a:lnTo>
                  <a:lnTo>
                    <a:pt x="116" y="71"/>
                  </a:lnTo>
                  <a:lnTo>
                    <a:pt x="112" y="66"/>
                  </a:lnTo>
                  <a:lnTo>
                    <a:pt x="108" y="61"/>
                  </a:lnTo>
                  <a:lnTo>
                    <a:pt x="104" y="57"/>
                  </a:lnTo>
                  <a:lnTo>
                    <a:pt x="99" y="52"/>
                  </a:lnTo>
                  <a:lnTo>
                    <a:pt x="94" y="48"/>
                  </a:lnTo>
                  <a:lnTo>
                    <a:pt x="89" y="44"/>
                  </a:lnTo>
                  <a:lnTo>
                    <a:pt x="84" y="40"/>
                  </a:lnTo>
                  <a:lnTo>
                    <a:pt x="78" y="37"/>
                  </a:lnTo>
                  <a:lnTo>
                    <a:pt x="73" y="33"/>
                  </a:lnTo>
                  <a:lnTo>
                    <a:pt x="67" y="31"/>
                  </a:lnTo>
                  <a:lnTo>
                    <a:pt x="61" y="28"/>
                  </a:lnTo>
                  <a:lnTo>
                    <a:pt x="55" y="25"/>
                  </a:lnTo>
                  <a:lnTo>
                    <a:pt x="49" y="23"/>
                  </a:lnTo>
                  <a:lnTo>
                    <a:pt x="42" y="22"/>
                  </a:lnTo>
                  <a:lnTo>
                    <a:pt x="36" y="20"/>
                  </a:lnTo>
                  <a:lnTo>
                    <a:pt x="29" y="19"/>
                  </a:lnTo>
                  <a:lnTo>
                    <a:pt x="23" y="18"/>
                  </a:lnTo>
                  <a:lnTo>
                    <a:pt x="16" y="17"/>
                  </a:lnTo>
                  <a:lnTo>
                    <a:pt x="9" y="17"/>
                  </a:lnTo>
                  <a:lnTo>
                    <a:pt x="7" y="17"/>
                  </a:lnTo>
                  <a:lnTo>
                    <a:pt x="6" y="17"/>
                  </a:lnTo>
                  <a:lnTo>
                    <a:pt x="4" y="16"/>
                  </a:lnTo>
                  <a:lnTo>
                    <a:pt x="3" y="15"/>
                  </a:lnTo>
                  <a:lnTo>
                    <a:pt x="2" y="14"/>
                  </a:lnTo>
                  <a:lnTo>
                    <a:pt x="1" y="12"/>
                  </a:lnTo>
                  <a:lnTo>
                    <a:pt x="0" y="10"/>
                  </a:lnTo>
                  <a:lnTo>
                    <a:pt x="0" y="8"/>
                  </a:lnTo>
                  <a:lnTo>
                    <a:pt x="0" y="6"/>
                  </a:lnTo>
                  <a:lnTo>
                    <a:pt x="1" y="5"/>
                  </a:lnTo>
                  <a:lnTo>
                    <a:pt x="2" y="3"/>
                  </a:lnTo>
                  <a:lnTo>
                    <a:pt x="3" y="2"/>
                  </a:lnTo>
                  <a:lnTo>
                    <a:pt x="4" y="1"/>
                  </a:lnTo>
                  <a:lnTo>
                    <a:pt x="6" y="0"/>
                  </a:lnTo>
                  <a:lnTo>
                    <a:pt x="7" y="0"/>
                  </a:lnTo>
                  <a:lnTo>
                    <a:pt x="9" y="0"/>
                  </a:lnTo>
                  <a:lnTo>
                    <a:pt x="17" y="0"/>
                  </a:lnTo>
                  <a:lnTo>
                    <a:pt x="25" y="1"/>
                  </a:lnTo>
                  <a:lnTo>
                    <a:pt x="32" y="1"/>
                  </a:lnTo>
                  <a:lnTo>
                    <a:pt x="39" y="3"/>
                  </a:lnTo>
                  <a:lnTo>
                    <a:pt x="47" y="5"/>
                  </a:lnTo>
                  <a:lnTo>
                    <a:pt x="54" y="6"/>
                  </a:lnTo>
                  <a:lnTo>
                    <a:pt x="61" y="9"/>
                  </a:lnTo>
                  <a:lnTo>
                    <a:pt x="68" y="12"/>
                  </a:lnTo>
                  <a:lnTo>
                    <a:pt x="74" y="15"/>
                  </a:lnTo>
                  <a:lnTo>
                    <a:pt x="81" y="18"/>
                  </a:lnTo>
                  <a:lnTo>
                    <a:pt x="88" y="22"/>
                  </a:lnTo>
                  <a:lnTo>
                    <a:pt x="94" y="26"/>
                  </a:lnTo>
                  <a:lnTo>
                    <a:pt x="100" y="30"/>
                  </a:lnTo>
                  <a:lnTo>
                    <a:pt x="106" y="34"/>
                  </a:lnTo>
                  <a:lnTo>
                    <a:pt x="111" y="39"/>
                  </a:lnTo>
                  <a:lnTo>
                    <a:pt x="116" y="44"/>
                  </a:lnTo>
                  <a:lnTo>
                    <a:pt x="121" y="50"/>
                  </a:lnTo>
                  <a:lnTo>
                    <a:pt x="126" y="55"/>
                  </a:lnTo>
                  <a:lnTo>
                    <a:pt x="131" y="61"/>
                  </a:lnTo>
                  <a:lnTo>
                    <a:pt x="135" y="67"/>
                  </a:lnTo>
                  <a:lnTo>
                    <a:pt x="139" y="73"/>
                  </a:lnTo>
                  <a:lnTo>
                    <a:pt x="143" y="79"/>
                  </a:lnTo>
                  <a:lnTo>
                    <a:pt x="146" y="86"/>
                  </a:lnTo>
                  <a:lnTo>
                    <a:pt x="149" y="93"/>
                  </a:lnTo>
                  <a:lnTo>
                    <a:pt x="152" y="100"/>
                  </a:lnTo>
                  <a:lnTo>
                    <a:pt x="154" y="106"/>
                  </a:lnTo>
                  <a:lnTo>
                    <a:pt x="156" y="114"/>
                  </a:lnTo>
                  <a:lnTo>
                    <a:pt x="158" y="121"/>
                  </a:lnTo>
                  <a:lnTo>
                    <a:pt x="159" y="129"/>
                  </a:lnTo>
                  <a:lnTo>
                    <a:pt x="160" y="136"/>
                  </a:lnTo>
                  <a:lnTo>
                    <a:pt x="161" y="144"/>
                  </a:lnTo>
                  <a:lnTo>
                    <a:pt x="161" y="152"/>
                  </a:lnTo>
                  <a:lnTo>
                    <a:pt x="161" y="153"/>
                  </a:lnTo>
                  <a:lnTo>
                    <a:pt x="161" y="155"/>
                  </a:lnTo>
                  <a:lnTo>
                    <a:pt x="160" y="157"/>
                  </a:lnTo>
                  <a:lnTo>
                    <a:pt x="159" y="158"/>
                  </a:lnTo>
                  <a:lnTo>
                    <a:pt x="157" y="159"/>
                  </a:lnTo>
                  <a:lnTo>
                    <a:pt x="156" y="160"/>
                  </a:lnTo>
                  <a:lnTo>
                    <a:pt x="154" y="161"/>
                  </a:lnTo>
                  <a:lnTo>
                    <a:pt x="152" y="161"/>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7" name="Freeform 117">
              <a:extLst>
                <a:ext uri="{FF2B5EF4-FFF2-40B4-BE49-F238E27FC236}">
                  <a16:creationId xmlns:a16="http://schemas.microsoft.com/office/drawing/2014/main" id="{F12DDEDD-FAD9-42CF-B421-539D52E25F39}"/>
                </a:ext>
              </a:extLst>
            </p:cNvPr>
            <p:cNvSpPr>
              <a:spLocks/>
            </p:cNvSpPr>
            <p:nvPr/>
          </p:nvSpPr>
          <p:spPr bwMode="auto">
            <a:xfrm>
              <a:off x="704" y="1858"/>
              <a:ext cx="207" cy="207"/>
            </a:xfrm>
            <a:custGeom>
              <a:avLst/>
              <a:gdLst>
                <a:gd name="T0" fmla="*/ 198 w 207"/>
                <a:gd name="T1" fmla="*/ 207 h 207"/>
                <a:gd name="T2" fmla="*/ 194 w 207"/>
                <a:gd name="T3" fmla="*/ 206 h 207"/>
                <a:gd name="T4" fmla="*/ 192 w 207"/>
                <a:gd name="T5" fmla="*/ 204 h 207"/>
                <a:gd name="T6" fmla="*/ 190 w 207"/>
                <a:gd name="T7" fmla="*/ 201 h 207"/>
                <a:gd name="T8" fmla="*/ 189 w 207"/>
                <a:gd name="T9" fmla="*/ 198 h 207"/>
                <a:gd name="T10" fmla="*/ 189 w 207"/>
                <a:gd name="T11" fmla="*/ 189 h 207"/>
                <a:gd name="T12" fmla="*/ 187 w 207"/>
                <a:gd name="T13" fmla="*/ 170 h 207"/>
                <a:gd name="T14" fmla="*/ 183 w 207"/>
                <a:gd name="T15" fmla="*/ 153 h 207"/>
                <a:gd name="T16" fmla="*/ 178 w 207"/>
                <a:gd name="T17" fmla="*/ 136 h 207"/>
                <a:gd name="T18" fmla="*/ 171 w 207"/>
                <a:gd name="T19" fmla="*/ 120 h 207"/>
                <a:gd name="T20" fmla="*/ 163 w 207"/>
                <a:gd name="T21" fmla="*/ 105 h 207"/>
                <a:gd name="T22" fmla="*/ 153 w 207"/>
                <a:gd name="T23" fmla="*/ 90 h 207"/>
                <a:gd name="T24" fmla="*/ 142 w 207"/>
                <a:gd name="T25" fmla="*/ 77 h 207"/>
                <a:gd name="T26" fmla="*/ 130 w 207"/>
                <a:gd name="T27" fmla="*/ 65 h 207"/>
                <a:gd name="T28" fmla="*/ 116 w 207"/>
                <a:gd name="T29" fmla="*/ 54 h 207"/>
                <a:gd name="T30" fmla="*/ 102 w 207"/>
                <a:gd name="T31" fmla="*/ 44 h 207"/>
                <a:gd name="T32" fmla="*/ 87 w 207"/>
                <a:gd name="T33" fmla="*/ 36 h 207"/>
                <a:gd name="T34" fmla="*/ 71 w 207"/>
                <a:gd name="T35" fmla="*/ 29 h 207"/>
                <a:gd name="T36" fmla="*/ 54 w 207"/>
                <a:gd name="T37" fmla="*/ 24 h 207"/>
                <a:gd name="T38" fmla="*/ 36 w 207"/>
                <a:gd name="T39" fmla="*/ 20 h 207"/>
                <a:gd name="T40" fmla="*/ 18 w 207"/>
                <a:gd name="T41" fmla="*/ 18 h 207"/>
                <a:gd name="T42" fmla="*/ 9 w 207"/>
                <a:gd name="T43" fmla="*/ 18 h 207"/>
                <a:gd name="T44" fmla="*/ 6 w 207"/>
                <a:gd name="T45" fmla="*/ 17 h 207"/>
                <a:gd name="T46" fmla="*/ 3 w 207"/>
                <a:gd name="T47" fmla="*/ 15 h 207"/>
                <a:gd name="T48" fmla="*/ 1 w 207"/>
                <a:gd name="T49" fmla="*/ 12 h 207"/>
                <a:gd name="T50" fmla="*/ 0 w 207"/>
                <a:gd name="T51" fmla="*/ 9 h 207"/>
                <a:gd name="T52" fmla="*/ 0 w 207"/>
                <a:gd name="T53" fmla="*/ 7 h 207"/>
                <a:gd name="T54" fmla="*/ 2 w 207"/>
                <a:gd name="T55" fmla="*/ 4 h 207"/>
                <a:gd name="T56" fmla="*/ 4 w 207"/>
                <a:gd name="T57" fmla="*/ 1 h 207"/>
                <a:gd name="T58" fmla="*/ 7 w 207"/>
                <a:gd name="T59" fmla="*/ 0 h 207"/>
                <a:gd name="T60" fmla="*/ 9 w 207"/>
                <a:gd name="T61" fmla="*/ 0 h 207"/>
                <a:gd name="T62" fmla="*/ 29 w 207"/>
                <a:gd name="T63" fmla="*/ 1 h 207"/>
                <a:gd name="T64" fmla="*/ 49 w 207"/>
                <a:gd name="T65" fmla="*/ 4 h 207"/>
                <a:gd name="T66" fmla="*/ 68 w 207"/>
                <a:gd name="T67" fmla="*/ 9 h 207"/>
                <a:gd name="T68" fmla="*/ 86 w 207"/>
                <a:gd name="T69" fmla="*/ 16 h 207"/>
                <a:gd name="T70" fmla="*/ 103 w 207"/>
                <a:gd name="T71" fmla="*/ 24 h 207"/>
                <a:gd name="T72" fmla="*/ 119 w 207"/>
                <a:gd name="T73" fmla="*/ 34 h 207"/>
                <a:gd name="T74" fmla="*/ 134 w 207"/>
                <a:gd name="T75" fmla="*/ 46 h 207"/>
                <a:gd name="T76" fmla="*/ 148 w 207"/>
                <a:gd name="T77" fmla="*/ 58 h 207"/>
                <a:gd name="T78" fmla="*/ 161 w 207"/>
                <a:gd name="T79" fmla="*/ 72 h 207"/>
                <a:gd name="T80" fmla="*/ 173 w 207"/>
                <a:gd name="T81" fmla="*/ 88 h 207"/>
                <a:gd name="T82" fmla="*/ 183 w 207"/>
                <a:gd name="T83" fmla="*/ 104 h 207"/>
                <a:gd name="T84" fmla="*/ 191 w 207"/>
                <a:gd name="T85" fmla="*/ 121 h 207"/>
                <a:gd name="T86" fmla="*/ 198 w 207"/>
                <a:gd name="T87" fmla="*/ 139 h 207"/>
                <a:gd name="T88" fmla="*/ 202 w 207"/>
                <a:gd name="T89" fmla="*/ 158 h 207"/>
                <a:gd name="T90" fmla="*/ 206 w 207"/>
                <a:gd name="T91" fmla="*/ 178 h 207"/>
                <a:gd name="T92" fmla="*/ 207 w 207"/>
                <a:gd name="T93" fmla="*/ 198 h 207"/>
                <a:gd name="T94" fmla="*/ 206 w 207"/>
                <a:gd name="T95" fmla="*/ 199 h 207"/>
                <a:gd name="T96" fmla="*/ 205 w 207"/>
                <a:gd name="T97" fmla="*/ 203 h 207"/>
                <a:gd name="T98" fmla="*/ 203 w 207"/>
                <a:gd name="T99" fmla="*/ 205 h 207"/>
                <a:gd name="T100" fmla="*/ 200 w 207"/>
                <a:gd name="T101" fmla="*/ 207 h 207"/>
                <a:gd name="T102" fmla="*/ 198 w 207"/>
                <a:gd name="T103" fmla="*/ 20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 h="207">
                  <a:moveTo>
                    <a:pt x="198" y="207"/>
                  </a:moveTo>
                  <a:lnTo>
                    <a:pt x="198" y="207"/>
                  </a:lnTo>
                  <a:lnTo>
                    <a:pt x="196" y="207"/>
                  </a:lnTo>
                  <a:lnTo>
                    <a:pt x="194" y="206"/>
                  </a:lnTo>
                  <a:lnTo>
                    <a:pt x="193" y="205"/>
                  </a:lnTo>
                  <a:lnTo>
                    <a:pt x="192" y="204"/>
                  </a:lnTo>
                  <a:lnTo>
                    <a:pt x="190" y="203"/>
                  </a:lnTo>
                  <a:lnTo>
                    <a:pt x="190" y="201"/>
                  </a:lnTo>
                  <a:lnTo>
                    <a:pt x="189" y="199"/>
                  </a:lnTo>
                  <a:lnTo>
                    <a:pt x="189" y="198"/>
                  </a:lnTo>
                  <a:lnTo>
                    <a:pt x="189" y="189"/>
                  </a:lnTo>
                  <a:lnTo>
                    <a:pt x="188" y="179"/>
                  </a:lnTo>
                  <a:lnTo>
                    <a:pt x="187" y="170"/>
                  </a:lnTo>
                  <a:lnTo>
                    <a:pt x="185" y="162"/>
                  </a:lnTo>
                  <a:lnTo>
                    <a:pt x="183" y="153"/>
                  </a:lnTo>
                  <a:lnTo>
                    <a:pt x="181" y="144"/>
                  </a:lnTo>
                  <a:lnTo>
                    <a:pt x="178" y="136"/>
                  </a:lnTo>
                  <a:lnTo>
                    <a:pt x="175" y="128"/>
                  </a:lnTo>
                  <a:lnTo>
                    <a:pt x="171" y="120"/>
                  </a:lnTo>
                  <a:lnTo>
                    <a:pt x="167" y="112"/>
                  </a:lnTo>
                  <a:lnTo>
                    <a:pt x="163" y="105"/>
                  </a:lnTo>
                  <a:lnTo>
                    <a:pt x="158" y="97"/>
                  </a:lnTo>
                  <a:lnTo>
                    <a:pt x="153" y="90"/>
                  </a:lnTo>
                  <a:lnTo>
                    <a:pt x="148" y="83"/>
                  </a:lnTo>
                  <a:lnTo>
                    <a:pt x="142" y="77"/>
                  </a:lnTo>
                  <a:lnTo>
                    <a:pt x="136" y="71"/>
                  </a:lnTo>
                  <a:lnTo>
                    <a:pt x="130" y="65"/>
                  </a:lnTo>
                  <a:lnTo>
                    <a:pt x="123" y="59"/>
                  </a:lnTo>
                  <a:lnTo>
                    <a:pt x="116" y="54"/>
                  </a:lnTo>
                  <a:lnTo>
                    <a:pt x="109" y="49"/>
                  </a:lnTo>
                  <a:lnTo>
                    <a:pt x="102" y="44"/>
                  </a:lnTo>
                  <a:lnTo>
                    <a:pt x="94" y="40"/>
                  </a:lnTo>
                  <a:lnTo>
                    <a:pt x="87" y="36"/>
                  </a:lnTo>
                  <a:lnTo>
                    <a:pt x="79" y="32"/>
                  </a:lnTo>
                  <a:lnTo>
                    <a:pt x="71" y="29"/>
                  </a:lnTo>
                  <a:lnTo>
                    <a:pt x="62" y="26"/>
                  </a:lnTo>
                  <a:lnTo>
                    <a:pt x="54" y="24"/>
                  </a:lnTo>
                  <a:lnTo>
                    <a:pt x="45" y="21"/>
                  </a:lnTo>
                  <a:lnTo>
                    <a:pt x="36" y="20"/>
                  </a:lnTo>
                  <a:lnTo>
                    <a:pt x="27" y="19"/>
                  </a:lnTo>
                  <a:lnTo>
                    <a:pt x="18" y="18"/>
                  </a:lnTo>
                  <a:lnTo>
                    <a:pt x="9" y="18"/>
                  </a:lnTo>
                  <a:lnTo>
                    <a:pt x="7" y="17"/>
                  </a:lnTo>
                  <a:lnTo>
                    <a:pt x="6" y="17"/>
                  </a:lnTo>
                  <a:lnTo>
                    <a:pt x="4" y="16"/>
                  </a:lnTo>
                  <a:lnTo>
                    <a:pt x="3" y="15"/>
                  </a:lnTo>
                  <a:lnTo>
                    <a:pt x="2" y="14"/>
                  </a:lnTo>
                  <a:lnTo>
                    <a:pt x="1" y="12"/>
                  </a:lnTo>
                  <a:lnTo>
                    <a:pt x="0" y="11"/>
                  </a:lnTo>
                  <a:lnTo>
                    <a:pt x="0" y="9"/>
                  </a:lnTo>
                  <a:lnTo>
                    <a:pt x="0" y="7"/>
                  </a:lnTo>
                  <a:lnTo>
                    <a:pt x="1" y="5"/>
                  </a:lnTo>
                  <a:lnTo>
                    <a:pt x="2" y="4"/>
                  </a:lnTo>
                  <a:lnTo>
                    <a:pt x="3" y="2"/>
                  </a:lnTo>
                  <a:lnTo>
                    <a:pt x="4" y="1"/>
                  </a:lnTo>
                  <a:lnTo>
                    <a:pt x="6" y="1"/>
                  </a:lnTo>
                  <a:lnTo>
                    <a:pt x="7" y="0"/>
                  </a:lnTo>
                  <a:lnTo>
                    <a:pt x="9" y="0"/>
                  </a:lnTo>
                  <a:lnTo>
                    <a:pt x="19" y="0"/>
                  </a:lnTo>
                  <a:lnTo>
                    <a:pt x="29" y="1"/>
                  </a:lnTo>
                  <a:lnTo>
                    <a:pt x="39" y="2"/>
                  </a:lnTo>
                  <a:lnTo>
                    <a:pt x="49" y="4"/>
                  </a:lnTo>
                  <a:lnTo>
                    <a:pt x="58" y="6"/>
                  </a:lnTo>
                  <a:lnTo>
                    <a:pt x="68" y="9"/>
                  </a:lnTo>
                  <a:lnTo>
                    <a:pt x="77" y="12"/>
                  </a:lnTo>
                  <a:lnTo>
                    <a:pt x="86" y="16"/>
                  </a:lnTo>
                  <a:lnTo>
                    <a:pt x="94" y="20"/>
                  </a:lnTo>
                  <a:lnTo>
                    <a:pt x="103" y="24"/>
                  </a:lnTo>
                  <a:lnTo>
                    <a:pt x="111" y="29"/>
                  </a:lnTo>
                  <a:lnTo>
                    <a:pt x="119" y="34"/>
                  </a:lnTo>
                  <a:lnTo>
                    <a:pt x="127" y="40"/>
                  </a:lnTo>
                  <a:lnTo>
                    <a:pt x="134" y="46"/>
                  </a:lnTo>
                  <a:lnTo>
                    <a:pt x="142" y="52"/>
                  </a:lnTo>
                  <a:lnTo>
                    <a:pt x="148" y="58"/>
                  </a:lnTo>
                  <a:lnTo>
                    <a:pt x="155" y="65"/>
                  </a:lnTo>
                  <a:lnTo>
                    <a:pt x="161" y="72"/>
                  </a:lnTo>
                  <a:lnTo>
                    <a:pt x="167" y="80"/>
                  </a:lnTo>
                  <a:lnTo>
                    <a:pt x="173" y="88"/>
                  </a:lnTo>
                  <a:lnTo>
                    <a:pt x="178" y="96"/>
                  </a:lnTo>
                  <a:lnTo>
                    <a:pt x="183" y="104"/>
                  </a:lnTo>
                  <a:lnTo>
                    <a:pt x="187" y="112"/>
                  </a:lnTo>
                  <a:lnTo>
                    <a:pt x="191" y="121"/>
                  </a:lnTo>
                  <a:lnTo>
                    <a:pt x="195" y="130"/>
                  </a:lnTo>
                  <a:lnTo>
                    <a:pt x="198" y="139"/>
                  </a:lnTo>
                  <a:lnTo>
                    <a:pt x="200" y="148"/>
                  </a:lnTo>
                  <a:lnTo>
                    <a:pt x="202" y="158"/>
                  </a:lnTo>
                  <a:lnTo>
                    <a:pt x="204" y="168"/>
                  </a:lnTo>
                  <a:lnTo>
                    <a:pt x="206" y="178"/>
                  </a:lnTo>
                  <a:lnTo>
                    <a:pt x="206" y="188"/>
                  </a:lnTo>
                  <a:lnTo>
                    <a:pt x="207" y="198"/>
                  </a:lnTo>
                  <a:lnTo>
                    <a:pt x="206" y="199"/>
                  </a:lnTo>
                  <a:lnTo>
                    <a:pt x="206" y="201"/>
                  </a:lnTo>
                  <a:lnTo>
                    <a:pt x="205" y="203"/>
                  </a:lnTo>
                  <a:lnTo>
                    <a:pt x="204" y="204"/>
                  </a:lnTo>
                  <a:lnTo>
                    <a:pt x="203" y="205"/>
                  </a:lnTo>
                  <a:lnTo>
                    <a:pt x="202" y="206"/>
                  </a:lnTo>
                  <a:lnTo>
                    <a:pt x="200" y="207"/>
                  </a:lnTo>
                  <a:lnTo>
                    <a:pt x="198" y="207"/>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8" name="Freeform 118">
              <a:extLst>
                <a:ext uri="{FF2B5EF4-FFF2-40B4-BE49-F238E27FC236}">
                  <a16:creationId xmlns:a16="http://schemas.microsoft.com/office/drawing/2014/main" id="{99BAD01E-6264-416B-B839-CC09C8E65E35}"/>
                </a:ext>
              </a:extLst>
            </p:cNvPr>
            <p:cNvSpPr>
              <a:spLocks/>
            </p:cNvSpPr>
            <p:nvPr/>
          </p:nvSpPr>
          <p:spPr bwMode="auto">
            <a:xfrm>
              <a:off x="463" y="2069"/>
              <a:ext cx="242" cy="150"/>
            </a:xfrm>
            <a:custGeom>
              <a:avLst/>
              <a:gdLst>
                <a:gd name="T0" fmla="*/ 8 w 242"/>
                <a:gd name="T1" fmla="*/ 0 h 150"/>
                <a:gd name="T2" fmla="*/ 234 w 242"/>
                <a:gd name="T3" fmla="*/ 0 h 150"/>
                <a:gd name="T4" fmla="*/ 234 w 242"/>
                <a:gd name="T5" fmla="*/ 0 h 150"/>
                <a:gd name="T6" fmla="*/ 235 w 242"/>
                <a:gd name="T7" fmla="*/ 0 h 150"/>
                <a:gd name="T8" fmla="*/ 237 w 242"/>
                <a:gd name="T9" fmla="*/ 0 h 150"/>
                <a:gd name="T10" fmla="*/ 238 w 242"/>
                <a:gd name="T11" fmla="*/ 1 h 150"/>
                <a:gd name="T12" fmla="*/ 240 w 242"/>
                <a:gd name="T13" fmla="*/ 2 h 150"/>
                <a:gd name="T14" fmla="*/ 241 w 242"/>
                <a:gd name="T15" fmla="*/ 4 h 150"/>
                <a:gd name="T16" fmla="*/ 242 w 242"/>
                <a:gd name="T17" fmla="*/ 5 h 150"/>
                <a:gd name="T18" fmla="*/ 242 w 242"/>
                <a:gd name="T19" fmla="*/ 7 h 150"/>
                <a:gd name="T20" fmla="*/ 242 w 242"/>
                <a:gd name="T21" fmla="*/ 9 h 150"/>
                <a:gd name="T22" fmla="*/ 242 w 242"/>
                <a:gd name="T23" fmla="*/ 141 h 150"/>
                <a:gd name="T24" fmla="*/ 242 w 242"/>
                <a:gd name="T25" fmla="*/ 141 h 150"/>
                <a:gd name="T26" fmla="*/ 242 w 242"/>
                <a:gd name="T27" fmla="*/ 142 h 150"/>
                <a:gd name="T28" fmla="*/ 242 w 242"/>
                <a:gd name="T29" fmla="*/ 144 h 150"/>
                <a:gd name="T30" fmla="*/ 241 w 242"/>
                <a:gd name="T31" fmla="*/ 146 h 150"/>
                <a:gd name="T32" fmla="*/ 240 w 242"/>
                <a:gd name="T33" fmla="*/ 147 h 150"/>
                <a:gd name="T34" fmla="*/ 238 w 242"/>
                <a:gd name="T35" fmla="*/ 148 h 150"/>
                <a:gd name="T36" fmla="*/ 237 w 242"/>
                <a:gd name="T37" fmla="*/ 149 h 150"/>
                <a:gd name="T38" fmla="*/ 235 w 242"/>
                <a:gd name="T39" fmla="*/ 149 h 150"/>
                <a:gd name="T40" fmla="*/ 234 w 242"/>
                <a:gd name="T41" fmla="*/ 150 h 150"/>
                <a:gd name="T42" fmla="*/ 8 w 242"/>
                <a:gd name="T43" fmla="*/ 150 h 150"/>
                <a:gd name="T44" fmla="*/ 8 w 242"/>
                <a:gd name="T45" fmla="*/ 150 h 150"/>
                <a:gd name="T46" fmla="*/ 7 w 242"/>
                <a:gd name="T47" fmla="*/ 149 h 150"/>
                <a:gd name="T48" fmla="*/ 5 w 242"/>
                <a:gd name="T49" fmla="*/ 149 h 150"/>
                <a:gd name="T50" fmla="*/ 3 w 242"/>
                <a:gd name="T51" fmla="*/ 148 h 150"/>
                <a:gd name="T52" fmla="*/ 2 w 242"/>
                <a:gd name="T53" fmla="*/ 147 h 150"/>
                <a:gd name="T54" fmla="*/ 1 w 242"/>
                <a:gd name="T55" fmla="*/ 146 h 150"/>
                <a:gd name="T56" fmla="*/ 0 w 242"/>
                <a:gd name="T57" fmla="*/ 144 h 150"/>
                <a:gd name="T58" fmla="*/ 0 w 242"/>
                <a:gd name="T59" fmla="*/ 142 h 150"/>
                <a:gd name="T60" fmla="*/ 0 w 242"/>
                <a:gd name="T61" fmla="*/ 141 h 150"/>
                <a:gd name="T62" fmla="*/ 0 w 242"/>
                <a:gd name="T63" fmla="*/ 9 h 150"/>
                <a:gd name="T64" fmla="*/ 0 w 242"/>
                <a:gd name="T65" fmla="*/ 9 h 150"/>
                <a:gd name="T66" fmla="*/ 0 w 242"/>
                <a:gd name="T67" fmla="*/ 7 h 150"/>
                <a:gd name="T68" fmla="*/ 0 w 242"/>
                <a:gd name="T69" fmla="*/ 5 h 150"/>
                <a:gd name="T70" fmla="*/ 1 w 242"/>
                <a:gd name="T71" fmla="*/ 4 h 150"/>
                <a:gd name="T72" fmla="*/ 2 w 242"/>
                <a:gd name="T73" fmla="*/ 2 h 150"/>
                <a:gd name="T74" fmla="*/ 3 w 242"/>
                <a:gd name="T75" fmla="*/ 1 h 150"/>
                <a:gd name="T76" fmla="*/ 5 w 242"/>
                <a:gd name="T77" fmla="*/ 0 h 150"/>
                <a:gd name="T78" fmla="*/ 7 w 242"/>
                <a:gd name="T79" fmla="*/ 0 h 150"/>
                <a:gd name="T80" fmla="*/ 8 w 242"/>
                <a:gd name="T81" fmla="*/ 0 h 150"/>
                <a:gd name="T82" fmla="*/ 8 w 242"/>
                <a:gd name="T83"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2" h="150">
                  <a:moveTo>
                    <a:pt x="8" y="0"/>
                  </a:moveTo>
                  <a:lnTo>
                    <a:pt x="234" y="0"/>
                  </a:lnTo>
                  <a:lnTo>
                    <a:pt x="235" y="0"/>
                  </a:lnTo>
                  <a:lnTo>
                    <a:pt x="237" y="0"/>
                  </a:lnTo>
                  <a:lnTo>
                    <a:pt x="238" y="1"/>
                  </a:lnTo>
                  <a:lnTo>
                    <a:pt x="240" y="2"/>
                  </a:lnTo>
                  <a:lnTo>
                    <a:pt x="241" y="4"/>
                  </a:lnTo>
                  <a:lnTo>
                    <a:pt x="242" y="5"/>
                  </a:lnTo>
                  <a:lnTo>
                    <a:pt x="242" y="7"/>
                  </a:lnTo>
                  <a:lnTo>
                    <a:pt x="242" y="9"/>
                  </a:lnTo>
                  <a:lnTo>
                    <a:pt x="242" y="141"/>
                  </a:lnTo>
                  <a:lnTo>
                    <a:pt x="242" y="142"/>
                  </a:lnTo>
                  <a:lnTo>
                    <a:pt x="242" y="144"/>
                  </a:lnTo>
                  <a:lnTo>
                    <a:pt x="241" y="146"/>
                  </a:lnTo>
                  <a:lnTo>
                    <a:pt x="240" y="147"/>
                  </a:lnTo>
                  <a:lnTo>
                    <a:pt x="238" y="148"/>
                  </a:lnTo>
                  <a:lnTo>
                    <a:pt x="237" y="149"/>
                  </a:lnTo>
                  <a:lnTo>
                    <a:pt x="235" y="149"/>
                  </a:lnTo>
                  <a:lnTo>
                    <a:pt x="234" y="150"/>
                  </a:lnTo>
                  <a:lnTo>
                    <a:pt x="8" y="150"/>
                  </a:lnTo>
                  <a:lnTo>
                    <a:pt x="7" y="149"/>
                  </a:lnTo>
                  <a:lnTo>
                    <a:pt x="5" y="149"/>
                  </a:lnTo>
                  <a:lnTo>
                    <a:pt x="3" y="148"/>
                  </a:lnTo>
                  <a:lnTo>
                    <a:pt x="2" y="147"/>
                  </a:lnTo>
                  <a:lnTo>
                    <a:pt x="1" y="146"/>
                  </a:lnTo>
                  <a:lnTo>
                    <a:pt x="0" y="144"/>
                  </a:lnTo>
                  <a:lnTo>
                    <a:pt x="0" y="142"/>
                  </a:lnTo>
                  <a:lnTo>
                    <a:pt x="0" y="141"/>
                  </a:lnTo>
                  <a:lnTo>
                    <a:pt x="0" y="9"/>
                  </a:lnTo>
                  <a:lnTo>
                    <a:pt x="0" y="7"/>
                  </a:lnTo>
                  <a:lnTo>
                    <a:pt x="0" y="5"/>
                  </a:lnTo>
                  <a:lnTo>
                    <a:pt x="1" y="4"/>
                  </a:lnTo>
                  <a:lnTo>
                    <a:pt x="2" y="2"/>
                  </a:lnTo>
                  <a:lnTo>
                    <a:pt x="3" y="1"/>
                  </a:lnTo>
                  <a:lnTo>
                    <a:pt x="5" y="0"/>
                  </a:lnTo>
                  <a:lnTo>
                    <a:pt x="7" y="0"/>
                  </a:lnTo>
                  <a:lnTo>
                    <a:pt x="8"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09" name="Freeform 119">
              <a:extLst>
                <a:ext uri="{FF2B5EF4-FFF2-40B4-BE49-F238E27FC236}">
                  <a16:creationId xmlns:a16="http://schemas.microsoft.com/office/drawing/2014/main" id="{84472811-0B96-40FB-BAF2-B40D66434381}"/>
                </a:ext>
              </a:extLst>
            </p:cNvPr>
            <p:cNvSpPr>
              <a:spLocks/>
            </p:cNvSpPr>
            <p:nvPr/>
          </p:nvSpPr>
          <p:spPr bwMode="auto">
            <a:xfrm>
              <a:off x="450" y="2295"/>
              <a:ext cx="270" cy="18"/>
            </a:xfrm>
            <a:custGeom>
              <a:avLst/>
              <a:gdLst>
                <a:gd name="T0" fmla="*/ 9 w 270"/>
                <a:gd name="T1" fmla="*/ 18 h 18"/>
                <a:gd name="T2" fmla="*/ 9 w 270"/>
                <a:gd name="T3" fmla="*/ 18 h 18"/>
                <a:gd name="T4" fmla="*/ 7 w 270"/>
                <a:gd name="T5" fmla="*/ 18 h 18"/>
                <a:gd name="T6" fmla="*/ 6 w 270"/>
                <a:gd name="T7" fmla="*/ 17 h 18"/>
                <a:gd name="T8" fmla="*/ 4 w 270"/>
                <a:gd name="T9" fmla="*/ 16 h 18"/>
                <a:gd name="T10" fmla="*/ 3 w 270"/>
                <a:gd name="T11" fmla="*/ 16 h 18"/>
                <a:gd name="T12" fmla="*/ 2 w 270"/>
                <a:gd name="T13" fmla="*/ 14 h 18"/>
                <a:gd name="T14" fmla="*/ 1 w 270"/>
                <a:gd name="T15" fmla="*/ 13 h 18"/>
                <a:gd name="T16" fmla="*/ 0 w 270"/>
                <a:gd name="T17" fmla="*/ 11 h 18"/>
                <a:gd name="T18" fmla="*/ 0 w 270"/>
                <a:gd name="T19" fmla="*/ 9 h 18"/>
                <a:gd name="T20" fmla="*/ 0 w 270"/>
                <a:gd name="T21" fmla="*/ 9 h 18"/>
                <a:gd name="T22" fmla="*/ 0 w 270"/>
                <a:gd name="T23" fmla="*/ 7 h 18"/>
                <a:gd name="T24" fmla="*/ 1 w 270"/>
                <a:gd name="T25" fmla="*/ 6 h 18"/>
                <a:gd name="T26" fmla="*/ 2 w 270"/>
                <a:gd name="T27" fmla="*/ 4 h 18"/>
                <a:gd name="T28" fmla="*/ 3 w 270"/>
                <a:gd name="T29" fmla="*/ 3 h 18"/>
                <a:gd name="T30" fmla="*/ 4 w 270"/>
                <a:gd name="T31" fmla="*/ 2 h 18"/>
                <a:gd name="T32" fmla="*/ 6 w 270"/>
                <a:gd name="T33" fmla="*/ 1 h 18"/>
                <a:gd name="T34" fmla="*/ 7 w 270"/>
                <a:gd name="T35" fmla="*/ 1 h 18"/>
                <a:gd name="T36" fmla="*/ 9 w 270"/>
                <a:gd name="T37" fmla="*/ 0 h 18"/>
                <a:gd name="T38" fmla="*/ 262 w 270"/>
                <a:gd name="T39" fmla="*/ 0 h 18"/>
                <a:gd name="T40" fmla="*/ 262 w 270"/>
                <a:gd name="T41" fmla="*/ 0 h 18"/>
                <a:gd name="T42" fmla="*/ 264 w 270"/>
                <a:gd name="T43" fmla="*/ 1 h 18"/>
                <a:gd name="T44" fmla="*/ 265 w 270"/>
                <a:gd name="T45" fmla="*/ 1 h 18"/>
                <a:gd name="T46" fmla="*/ 267 w 270"/>
                <a:gd name="T47" fmla="*/ 2 h 18"/>
                <a:gd name="T48" fmla="*/ 268 w 270"/>
                <a:gd name="T49" fmla="*/ 3 h 18"/>
                <a:gd name="T50" fmla="*/ 269 w 270"/>
                <a:gd name="T51" fmla="*/ 4 h 18"/>
                <a:gd name="T52" fmla="*/ 270 w 270"/>
                <a:gd name="T53" fmla="*/ 6 h 18"/>
                <a:gd name="T54" fmla="*/ 270 w 270"/>
                <a:gd name="T55" fmla="*/ 7 h 18"/>
                <a:gd name="T56" fmla="*/ 270 w 270"/>
                <a:gd name="T57" fmla="*/ 9 h 18"/>
                <a:gd name="T58" fmla="*/ 270 w 270"/>
                <a:gd name="T59" fmla="*/ 9 h 18"/>
                <a:gd name="T60" fmla="*/ 270 w 270"/>
                <a:gd name="T61" fmla="*/ 11 h 18"/>
                <a:gd name="T62" fmla="*/ 270 w 270"/>
                <a:gd name="T63" fmla="*/ 13 h 18"/>
                <a:gd name="T64" fmla="*/ 269 w 270"/>
                <a:gd name="T65" fmla="*/ 14 h 18"/>
                <a:gd name="T66" fmla="*/ 268 w 270"/>
                <a:gd name="T67" fmla="*/ 16 h 18"/>
                <a:gd name="T68" fmla="*/ 267 w 270"/>
                <a:gd name="T69" fmla="*/ 16 h 18"/>
                <a:gd name="T70" fmla="*/ 265 w 270"/>
                <a:gd name="T71" fmla="*/ 17 h 18"/>
                <a:gd name="T72" fmla="*/ 264 w 270"/>
                <a:gd name="T73" fmla="*/ 18 h 18"/>
                <a:gd name="T74" fmla="*/ 262 w 270"/>
                <a:gd name="T75" fmla="*/ 18 h 18"/>
                <a:gd name="T76" fmla="*/ 9 w 270"/>
                <a:gd name="T7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 h="18">
                  <a:moveTo>
                    <a:pt x="9" y="18"/>
                  </a:moveTo>
                  <a:lnTo>
                    <a:pt x="9" y="18"/>
                  </a:lnTo>
                  <a:lnTo>
                    <a:pt x="7" y="18"/>
                  </a:lnTo>
                  <a:lnTo>
                    <a:pt x="6" y="17"/>
                  </a:lnTo>
                  <a:lnTo>
                    <a:pt x="4" y="16"/>
                  </a:lnTo>
                  <a:lnTo>
                    <a:pt x="3" y="16"/>
                  </a:lnTo>
                  <a:lnTo>
                    <a:pt x="2" y="14"/>
                  </a:lnTo>
                  <a:lnTo>
                    <a:pt x="1" y="13"/>
                  </a:lnTo>
                  <a:lnTo>
                    <a:pt x="0" y="11"/>
                  </a:lnTo>
                  <a:lnTo>
                    <a:pt x="0" y="9"/>
                  </a:lnTo>
                  <a:lnTo>
                    <a:pt x="0" y="7"/>
                  </a:lnTo>
                  <a:lnTo>
                    <a:pt x="1" y="6"/>
                  </a:lnTo>
                  <a:lnTo>
                    <a:pt x="2" y="4"/>
                  </a:lnTo>
                  <a:lnTo>
                    <a:pt x="3" y="3"/>
                  </a:lnTo>
                  <a:lnTo>
                    <a:pt x="4" y="2"/>
                  </a:lnTo>
                  <a:lnTo>
                    <a:pt x="6" y="1"/>
                  </a:lnTo>
                  <a:lnTo>
                    <a:pt x="7" y="1"/>
                  </a:lnTo>
                  <a:lnTo>
                    <a:pt x="9" y="0"/>
                  </a:lnTo>
                  <a:lnTo>
                    <a:pt x="262" y="0"/>
                  </a:lnTo>
                  <a:lnTo>
                    <a:pt x="264" y="1"/>
                  </a:lnTo>
                  <a:lnTo>
                    <a:pt x="265" y="1"/>
                  </a:lnTo>
                  <a:lnTo>
                    <a:pt x="267" y="2"/>
                  </a:lnTo>
                  <a:lnTo>
                    <a:pt x="268" y="3"/>
                  </a:lnTo>
                  <a:lnTo>
                    <a:pt x="269" y="4"/>
                  </a:lnTo>
                  <a:lnTo>
                    <a:pt x="270" y="6"/>
                  </a:lnTo>
                  <a:lnTo>
                    <a:pt x="270" y="7"/>
                  </a:lnTo>
                  <a:lnTo>
                    <a:pt x="270" y="9"/>
                  </a:lnTo>
                  <a:lnTo>
                    <a:pt x="270" y="11"/>
                  </a:lnTo>
                  <a:lnTo>
                    <a:pt x="270" y="13"/>
                  </a:lnTo>
                  <a:lnTo>
                    <a:pt x="269" y="14"/>
                  </a:lnTo>
                  <a:lnTo>
                    <a:pt x="268" y="16"/>
                  </a:lnTo>
                  <a:lnTo>
                    <a:pt x="267" y="16"/>
                  </a:lnTo>
                  <a:lnTo>
                    <a:pt x="265" y="17"/>
                  </a:lnTo>
                  <a:lnTo>
                    <a:pt x="264" y="18"/>
                  </a:lnTo>
                  <a:lnTo>
                    <a:pt x="262" y="18"/>
                  </a:lnTo>
                  <a:lnTo>
                    <a:pt x="9" y="18"/>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0" name="Freeform 120">
              <a:extLst>
                <a:ext uri="{FF2B5EF4-FFF2-40B4-BE49-F238E27FC236}">
                  <a16:creationId xmlns:a16="http://schemas.microsoft.com/office/drawing/2014/main" id="{FF69DAF7-0D3F-49B7-900C-A403EBC69B7D}"/>
                </a:ext>
              </a:extLst>
            </p:cNvPr>
            <p:cNvSpPr>
              <a:spLocks/>
            </p:cNvSpPr>
            <p:nvPr/>
          </p:nvSpPr>
          <p:spPr bwMode="auto">
            <a:xfrm>
              <a:off x="434" y="2329"/>
              <a:ext cx="303" cy="18"/>
            </a:xfrm>
            <a:custGeom>
              <a:avLst/>
              <a:gdLst>
                <a:gd name="T0" fmla="*/ 9 w 303"/>
                <a:gd name="T1" fmla="*/ 18 h 18"/>
                <a:gd name="T2" fmla="*/ 9 w 303"/>
                <a:gd name="T3" fmla="*/ 18 h 18"/>
                <a:gd name="T4" fmla="*/ 7 w 303"/>
                <a:gd name="T5" fmla="*/ 17 h 18"/>
                <a:gd name="T6" fmla="*/ 5 w 303"/>
                <a:gd name="T7" fmla="*/ 17 h 18"/>
                <a:gd name="T8" fmla="*/ 4 w 303"/>
                <a:gd name="T9" fmla="*/ 16 h 18"/>
                <a:gd name="T10" fmla="*/ 2 w 303"/>
                <a:gd name="T11" fmla="*/ 15 h 18"/>
                <a:gd name="T12" fmla="*/ 1 w 303"/>
                <a:gd name="T13" fmla="*/ 14 h 18"/>
                <a:gd name="T14" fmla="*/ 0 w 303"/>
                <a:gd name="T15" fmla="*/ 12 h 18"/>
                <a:gd name="T16" fmla="*/ 0 w 303"/>
                <a:gd name="T17" fmla="*/ 10 h 18"/>
                <a:gd name="T18" fmla="*/ 0 w 303"/>
                <a:gd name="T19" fmla="*/ 9 h 18"/>
                <a:gd name="T20" fmla="*/ 0 w 303"/>
                <a:gd name="T21" fmla="*/ 9 h 18"/>
                <a:gd name="T22" fmla="*/ 0 w 303"/>
                <a:gd name="T23" fmla="*/ 7 h 18"/>
                <a:gd name="T24" fmla="*/ 0 w 303"/>
                <a:gd name="T25" fmla="*/ 5 h 18"/>
                <a:gd name="T26" fmla="*/ 1 w 303"/>
                <a:gd name="T27" fmla="*/ 4 h 18"/>
                <a:gd name="T28" fmla="*/ 2 w 303"/>
                <a:gd name="T29" fmla="*/ 2 h 18"/>
                <a:gd name="T30" fmla="*/ 4 w 303"/>
                <a:gd name="T31" fmla="*/ 1 h 18"/>
                <a:gd name="T32" fmla="*/ 5 w 303"/>
                <a:gd name="T33" fmla="*/ 1 h 18"/>
                <a:gd name="T34" fmla="*/ 7 w 303"/>
                <a:gd name="T35" fmla="*/ 0 h 18"/>
                <a:gd name="T36" fmla="*/ 9 w 303"/>
                <a:gd name="T37" fmla="*/ 0 h 18"/>
                <a:gd name="T38" fmla="*/ 294 w 303"/>
                <a:gd name="T39" fmla="*/ 0 h 18"/>
                <a:gd name="T40" fmla="*/ 294 w 303"/>
                <a:gd name="T41" fmla="*/ 0 h 18"/>
                <a:gd name="T42" fmla="*/ 296 w 303"/>
                <a:gd name="T43" fmla="*/ 0 h 18"/>
                <a:gd name="T44" fmla="*/ 298 w 303"/>
                <a:gd name="T45" fmla="*/ 1 h 18"/>
                <a:gd name="T46" fmla="*/ 299 w 303"/>
                <a:gd name="T47" fmla="*/ 1 h 18"/>
                <a:gd name="T48" fmla="*/ 300 w 303"/>
                <a:gd name="T49" fmla="*/ 2 h 18"/>
                <a:gd name="T50" fmla="*/ 302 w 303"/>
                <a:gd name="T51" fmla="*/ 4 h 18"/>
                <a:gd name="T52" fmla="*/ 302 w 303"/>
                <a:gd name="T53" fmla="*/ 5 h 18"/>
                <a:gd name="T54" fmla="*/ 303 w 303"/>
                <a:gd name="T55" fmla="*/ 7 h 18"/>
                <a:gd name="T56" fmla="*/ 303 w 303"/>
                <a:gd name="T57" fmla="*/ 9 h 18"/>
                <a:gd name="T58" fmla="*/ 303 w 303"/>
                <a:gd name="T59" fmla="*/ 9 h 18"/>
                <a:gd name="T60" fmla="*/ 303 w 303"/>
                <a:gd name="T61" fmla="*/ 10 h 18"/>
                <a:gd name="T62" fmla="*/ 302 w 303"/>
                <a:gd name="T63" fmla="*/ 12 h 18"/>
                <a:gd name="T64" fmla="*/ 302 w 303"/>
                <a:gd name="T65" fmla="*/ 14 h 18"/>
                <a:gd name="T66" fmla="*/ 300 w 303"/>
                <a:gd name="T67" fmla="*/ 15 h 18"/>
                <a:gd name="T68" fmla="*/ 299 w 303"/>
                <a:gd name="T69" fmla="*/ 16 h 18"/>
                <a:gd name="T70" fmla="*/ 298 w 303"/>
                <a:gd name="T71" fmla="*/ 17 h 18"/>
                <a:gd name="T72" fmla="*/ 296 w 303"/>
                <a:gd name="T73" fmla="*/ 17 h 18"/>
                <a:gd name="T74" fmla="*/ 294 w 303"/>
                <a:gd name="T75" fmla="*/ 18 h 18"/>
                <a:gd name="T76" fmla="*/ 9 w 303"/>
                <a:gd name="T7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18">
                  <a:moveTo>
                    <a:pt x="9" y="18"/>
                  </a:moveTo>
                  <a:lnTo>
                    <a:pt x="9" y="18"/>
                  </a:lnTo>
                  <a:lnTo>
                    <a:pt x="7" y="17"/>
                  </a:lnTo>
                  <a:lnTo>
                    <a:pt x="5" y="17"/>
                  </a:lnTo>
                  <a:lnTo>
                    <a:pt x="4" y="16"/>
                  </a:lnTo>
                  <a:lnTo>
                    <a:pt x="2" y="15"/>
                  </a:lnTo>
                  <a:lnTo>
                    <a:pt x="1" y="14"/>
                  </a:lnTo>
                  <a:lnTo>
                    <a:pt x="0" y="12"/>
                  </a:lnTo>
                  <a:lnTo>
                    <a:pt x="0" y="10"/>
                  </a:lnTo>
                  <a:lnTo>
                    <a:pt x="0" y="9"/>
                  </a:lnTo>
                  <a:lnTo>
                    <a:pt x="0" y="7"/>
                  </a:lnTo>
                  <a:lnTo>
                    <a:pt x="0" y="5"/>
                  </a:lnTo>
                  <a:lnTo>
                    <a:pt x="1" y="4"/>
                  </a:lnTo>
                  <a:lnTo>
                    <a:pt x="2" y="2"/>
                  </a:lnTo>
                  <a:lnTo>
                    <a:pt x="4" y="1"/>
                  </a:lnTo>
                  <a:lnTo>
                    <a:pt x="5" y="1"/>
                  </a:lnTo>
                  <a:lnTo>
                    <a:pt x="7" y="0"/>
                  </a:lnTo>
                  <a:lnTo>
                    <a:pt x="9" y="0"/>
                  </a:lnTo>
                  <a:lnTo>
                    <a:pt x="294" y="0"/>
                  </a:lnTo>
                  <a:lnTo>
                    <a:pt x="296" y="0"/>
                  </a:lnTo>
                  <a:lnTo>
                    <a:pt x="298" y="1"/>
                  </a:lnTo>
                  <a:lnTo>
                    <a:pt x="299" y="1"/>
                  </a:lnTo>
                  <a:lnTo>
                    <a:pt x="300" y="2"/>
                  </a:lnTo>
                  <a:lnTo>
                    <a:pt x="302" y="4"/>
                  </a:lnTo>
                  <a:lnTo>
                    <a:pt x="302" y="5"/>
                  </a:lnTo>
                  <a:lnTo>
                    <a:pt x="303" y="7"/>
                  </a:lnTo>
                  <a:lnTo>
                    <a:pt x="303" y="9"/>
                  </a:lnTo>
                  <a:lnTo>
                    <a:pt x="303" y="10"/>
                  </a:lnTo>
                  <a:lnTo>
                    <a:pt x="302" y="12"/>
                  </a:lnTo>
                  <a:lnTo>
                    <a:pt x="302" y="14"/>
                  </a:lnTo>
                  <a:lnTo>
                    <a:pt x="300" y="15"/>
                  </a:lnTo>
                  <a:lnTo>
                    <a:pt x="299" y="16"/>
                  </a:lnTo>
                  <a:lnTo>
                    <a:pt x="298" y="17"/>
                  </a:lnTo>
                  <a:lnTo>
                    <a:pt x="296" y="17"/>
                  </a:lnTo>
                  <a:lnTo>
                    <a:pt x="294" y="18"/>
                  </a:lnTo>
                  <a:lnTo>
                    <a:pt x="9" y="18"/>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11" name="Rectangle 121">
              <a:extLst>
                <a:ext uri="{FF2B5EF4-FFF2-40B4-BE49-F238E27FC236}">
                  <a16:creationId xmlns:a16="http://schemas.microsoft.com/office/drawing/2014/main" id="{EDE8E5C9-AD51-460B-BF4D-419CB4095E71}"/>
                </a:ext>
              </a:extLst>
            </p:cNvPr>
            <p:cNvSpPr>
              <a:spLocks noChangeArrowheads="1"/>
            </p:cNvSpPr>
            <p:nvPr/>
          </p:nvSpPr>
          <p:spPr bwMode="auto">
            <a:xfrm>
              <a:off x="480" y="2086"/>
              <a:ext cx="208" cy="1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grpSp>
      <p:sp>
        <p:nvSpPr>
          <p:cNvPr id="2" name="TextBox 1">
            <a:extLst>
              <a:ext uri="{FF2B5EF4-FFF2-40B4-BE49-F238E27FC236}">
                <a16:creationId xmlns:a16="http://schemas.microsoft.com/office/drawing/2014/main" id="{26B77146-4C42-40E1-B180-B61D0D9A0D74}"/>
              </a:ext>
            </a:extLst>
          </p:cNvPr>
          <p:cNvSpPr txBox="1"/>
          <p:nvPr/>
        </p:nvSpPr>
        <p:spPr>
          <a:xfrm>
            <a:off x="533400" y="5283200"/>
            <a:ext cx="1246431" cy="584775"/>
          </a:xfrm>
          <a:prstGeom prst="rect">
            <a:avLst/>
          </a:prstGeom>
          <a:noFill/>
        </p:spPr>
        <p:txBody>
          <a:bodyPr wrap="none" rtlCol="0">
            <a:spAutoFit/>
          </a:bodyPr>
          <a:lstStyle/>
          <a:p>
            <a:r>
              <a:rPr lang="en-US" dirty="0">
                <a:solidFill>
                  <a:schemeClr val="tx1"/>
                </a:solidFill>
              </a:rPr>
              <a:t>User and </a:t>
            </a:r>
          </a:p>
          <a:p>
            <a:r>
              <a:rPr lang="en-US" dirty="0">
                <a:solidFill>
                  <a:schemeClr val="tx1"/>
                </a:solidFill>
              </a:rPr>
              <a:t>their devices</a:t>
            </a:r>
          </a:p>
        </p:txBody>
      </p:sp>
      <p:grpSp>
        <p:nvGrpSpPr>
          <p:cNvPr id="223" name="Group 720">
            <a:extLst>
              <a:ext uri="{FF2B5EF4-FFF2-40B4-BE49-F238E27FC236}">
                <a16:creationId xmlns:a16="http://schemas.microsoft.com/office/drawing/2014/main" id="{2FBC91D2-E688-4F34-9E9F-6A1DCAAFC7D7}"/>
              </a:ext>
            </a:extLst>
          </p:cNvPr>
          <p:cNvGrpSpPr>
            <a:grpSpLocks/>
          </p:cNvGrpSpPr>
          <p:nvPr/>
        </p:nvGrpSpPr>
        <p:grpSpPr bwMode="auto">
          <a:xfrm>
            <a:off x="5078511" y="2842072"/>
            <a:ext cx="673100" cy="407987"/>
            <a:chOff x="4174" y="3295"/>
            <a:chExt cx="424" cy="257"/>
          </a:xfrm>
        </p:grpSpPr>
        <p:sp>
          <p:nvSpPr>
            <p:cNvPr id="224" name="Freeform 519">
              <a:extLst>
                <a:ext uri="{FF2B5EF4-FFF2-40B4-BE49-F238E27FC236}">
                  <a16:creationId xmlns:a16="http://schemas.microsoft.com/office/drawing/2014/main" id="{AF358526-024F-4F4F-B63D-6F04D7539B84}"/>
                </a:ext>
              </a:extLst>
            </p:cNvPr>
            <p:cNvSpPr>
              <a:spLocks/>
            </p:cNvSpPr>
            <p:nvPr/>
          </p:nvSpPr>
          <p:spPr bwMode="gray">
            <a:xfrm>
              <a:off x="4411" y="3299"/>
              <a:ext cx="183" cy="25"/>
            </a:xfrm>
            <a:custGeom>
              <a:avLst/>
              <a:gdLst>
                <a:gd name="T0" fmla="*/ 0 w 183"/>
                <a:gd name="T1" fmla="*/ 0 h 25"/>
                <a:gd name="T2" fmla="*/ 156 w 183"/>
                <a:gd name="T3" fmla="*/ 0 h 25"/>
                <a:gd name="T4" fmla="*/ 183 w 183"/>
                <a:gd name="T5" fmla="*/ 25 h 25"/>
                <a:gd name="T6" fmla="*/ 27 w 183"/>
                <a:gd name="T7" fmla="*/ 25 h 25"/>
                <a:gd name="T8" fmla="*/ 0 w 183"/>
                <a:gd name="T9" fmla="*/ 0 h 25"/>
              </a:gdLst>
              <a:ahLst/>
              <a:cxnLst>
                <a:cxn ang="0">
                  <a:pos x="T0" y="T1"/>
                </a:cxn>
                <a:cxn ang="0">
                  <a:pos x="T2" y="T3"/>
                </a:cxn>
                <a:cxn ang="0">
                  <a:pos x="T4" y="T5"/>
                </a:cxn>
                <a:cxn ang="0">
                  <a:pos x="T6" y="T7"/>
                </a:cxn>
                <a:cxn ang="0">
                  <a:pos x="T8" y="T9"/>
                </a:cxn>
              </a:cxnLst>
              <a:rect l="0" t="0" r="r" b="b"/>
              <a:pathLst>
                <a:path w="183" h="25">
                  <a:moveTo>
                    <a:pt x="0" y="0"/>
                  </a:moveTo>
                  <a:lnTo>
                    <a:pt x="156" y="0"/>
                  </a:lnTo>
                  <a:lnTo>
                    <a:pt x="183" y="25"/>
                  </a:lnTo>
                  <a:lnTo>
                    <a:pt x="27" y="25"/>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5" name="Rectangle 520">
              <a:extLst>
                <a:ext uri="{FF2B5EF4-FFF2-40B4-BE49-F238E27FC236}">
                  <a16:creationId xmlns:a16="http://schemas.microsoft.com/office/drawing/2014/main" id="{232CDC93-D2C7-4983-A57B-5BBD66B0971E}"/>
                </a:ext>
              </a:extLst>
            </p:cNvPr>
            <p:cNvSpPr>
              <a:spLocks noChangeArrowheads="1"/>
            </p:cNvSpPr>
            <p:nvPr/>
          </p:nvSpPr>
          <p:spPr bwMode="gray">
            <a:xfrm>
              <a:off x="4411" y="3295"/>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6" name="Freeform 521">
              <a:extLst>
                <a:ext uri="{FF2B5EF4-FFF2-40B4-BE49-F238E27FC236}">
                  <a16:creationId xmlns:a16="http://schemas.microsoft.com/office/drawing/2014/main" id="{4B36A46C-B096-46A2-94DE-0F074A40DEBD}"/>
                </a:ext>
              </a:extLst>
            </p:cNvPr>
            <p:cNvSpPr>
              <a:spLocks/>
            </p:cNvSpPr>
            <p:nvPr/>
          </p:nvSpPr>
          <p:spPr bwMode="gray">
            <a:xfrm>
              <a:off x="4564"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7" name="Oval 522">
              <a:extLst>
                <a:ext uri="{FF2B5EF4-FFF2-40B4-BE49-F238E27FC236}">
                  <a16:creationId xmlns:a16="http://schemas.microsoft.com/office/drawing/2014/main" id="{C64CD3FF-8F73-488F-AC32-B3057336C2F1}"/>
                </a:ext>
              </a:extLst>
            </p:cNvPr>
            <p:cNvSpPr>
              <a:spLocks noChangeArrowheads="1"/>
            </p:cNvSpPr>
            <p:nvPr/>
          </p:nvSpPr>
          <p:spPr bwMode="gray">
            <a:xfrm>
              <a:off x="4563"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28" name="Rectangle 523">
              <a:extLst>
                <a:ext uri="{FF2B5EF4-FFF2-40B4-BE49-F238E27FC236}">
                  <a16:creationId xmlns:a16="http://schemas.microsoft.com/office/drawing/2014/main" id="{AC2B5118-FC07-4997-B1B7-0F904037AD02}"/>
                </a:ext>
              </a:extLst>
            </p:cNvPr>
            <p:cNvSpPr>
              <a:spLocks noChangeArrowheads="1"/>
            </p:cNvSpPr>
            <p:nvPr/>
          </p:nvSpPr>
          <p:spPr bwMode="gray">
            <a:xfrm>
              <a:off x="4438" y="3320"/>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29" name="Oval 524">
              <a:extLst>
                <a:ext uri="{FF2B5EF4-FFF2-40B4-BE49-F238E27FC236}">
                  <a16:creationId xmlns:a16="http://schemas.microsoft.com/office/drawing/2014/main" id="{BA89BF0E-29E4-4B1C-9F40-E4EE2198A670}"/>
                </a:ext>
              </a:extLst>
            </p:cNvPr>
            <p:cNvSpPr>
              <a:spLocks noChangeArrowheads="1"/>
            </p:cNvSpPr>
            <p:nvPr/>
          </p:nvSpPr>
          <p:spPr bwMode="gray">
            <a:xfrm>
              <a:off x="4590"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0" name="Freeform 525">
              <a:extLst>
                <a:ext uri="{FF2B5EF4-FFF2-40B4-BE49-F238E27FC236}">
                  <a16:creationId xmlns:a16="http://schemas.microsoft.com/office/drawing/2014/main" id="{73126DDF-B58A-4432-AF58-4D3B053CA0E9}"/>
                </a:ext>
              </a:extLst>
            </p:cNvPr>
            <p:cNvSpPr>
              <a:spLocks/>
            </p:cNvSpPr>
            <p:nvPr/>
          </p:nvSpPr>
          <p:spPr bwMode="gray">
            <a:xfrm>
              <a:off x="4408" y="3296"/>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1" name="Oval 526">
              <a:extLst>
                <a:ext uri="{FF2B5EF4-FFF2-40B4-BE49-F238E27FC236}">
                  <a16:creationId xmlns:a16="http://schemas.microsoft.com/office/drawing/2014/main" id="{CCBF3979-766B-482A-A844-9E7448C82294}"/>
                </a:ext>
              </a:extLst>
            </p:cNvPr>
            <p:cNvSpPr>
              <a:spLocks noChangeArrowheads="1"/>
            </p:cNvSpPr>
            <p:nvPr/>
          </p:nvSpPr>
          <p:spPr bwMode="gray">
            <a:xfrm>
              <a:off x="4434"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2" name="Oval 527">
              <a:extLst>
                <a:ext uri="{FF2B5EF4-FFF2-40B4-BE49-F238E27FC236}">
                  <a16:creationId xmlns:a16="http://schemas.microsoft.com/office/drawing/2014/main" id="{BEAAEA70-2702-4BC1-B384-0262817E4B79}"/>
                </a:ext>
              </a:extLst>
            </p:cNvPr>
            <p:cNvSpPr>
              <a:spLocks noChangeArrowheads="1"/>
            </p:cNvSpPr>
            <p:nvPr/>
          </p:nvSpPr>
          <p:spPr bwMode="gray">
            <a:xfrm>
              <a:off x="4407"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3" name="Rectangle 528">
              <a:extLst>
                <a:ext uri="{FF2B5EF4-FFF2-40B4-BE49-F238E27FC236}">
                  <a16:creationId xmlns:a16="http://schemas.microsoft.com/office/drawing/2014/main" id="{5BB6F2DC-7822-48F2-80A4-AAB7AD54994A}"/>
                </a:ext>
              </a:extLst>
            </p:cNvPr>
            <p:cNvSpPr>
              <a:spLocks noChangeArrowheads="1"/>
            </p:cNvSpPr>
            <p:nvPr/>
          </p:nvSpPr>
          <p:spPr bwMode="gray">
            <a:xfrm>
              <a:off x="4205" y="3324"/>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4" name="Rectangle 529">
              <a:extLst>
                <a:ext uri="{FF2B5EF4-FFF2-40B4-BE49-F238E27FC236}">
                  <a16:creationId xmlns:a16="http://schemas.microsoft.com/office/drawing/2014/main" id="{BC137B1D-57B1-404D-90C4-2A0E8154D9D2}"/>
                </a:ext>
              </a:extLst>
            </p:cNvPr>
            <p:cNvSpPr>
              <a:spLocks noChangeArrowheads="1"/>
            </p:cNvSpPr>
            <p:nvPr/>
          </p:nvSpPr>
          <p:spPr bwMode="gray">
            <a:xfrm>
              <a:off x="4205"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5" name="Rectangle 530">
              <a:extLst>
                <a:ext uri="{FF2B5EF4-FFF2-40B4-BE49-F238E27FC236}">
                  <a16:creationId xmlns:a16="http://schemas.microsoft.com/office/drawing/2014/main" id="{B3E6484A-73DF-4566-83D5-53E73320A8E6}"/>
                </a:ext>
              </a:extLst>
            </p:cNvPr>
            <p:cNvSpPr>
              <a:spLocks noChangeArrowheads="1"/>
            </p:cNvSpPr>
            <p:nvPr/>
          </p:nvSpPr>
          <p:spPr bwMode="gray">
            <a:xfrm>
              <a:off x="4356"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6" name="Oval 531">
              <a:extLst>
                <a:ext uri="{FF2B5EF4-FFF2-40B4-BE49-F238E27FC236}">
                  <a16:creationId xmlns:a16="http://schemas.microsoft.com/office/drawing/2014/main" id="{9DF1D6C0-0E5A-400F-A47C-9813CC319DB2}"/>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7" name="Rectangle 532">
              <a:extLst>
                <a:ext uri="{FF2B5EF4-FFF2-40B4-BE49-F238E27FC236}">
                  <a16:creationId xmlns:a16="http://schemas.microsoft.com/office/drawing/2014/main" id="{BFBA2BA6-6206-4198-8270-B4DD10F96A24}"/>
                </a:ext>
              </a:extLst>
            </p:cNvPr>
            <p:cNvSpPr>
              <a:spLocks noChangeArrowheads="1"/>
            </p:cNvSpPr>
            <p:nvPr/>
          </p:nvSpPr>
          <p:spPr bwMode="gray">
            <a:xfrm>
              <a:off x="4205" y="3376"/>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38" name="Oval 533">
              <a:extLst>
                <a:ext uri="{FF2B5EF4-FFF2-40B4-BE49-F238E27FC236}">
                  <a16:creationId xmlns:a16="http://schemas.microsoft.com/office/drawing/2014/main" id="{0B2A3945-AB95-4872-8C8C-D409EC466188}"/>
                </a:ext>
              </a:extLst>
            </p:cNvPr>
            <p:cNvSpPr>
              <a:spLocks noChangeArrowheads="1"/>
            </p:cNvSpPr>
            <p:nvPr/>
          </p:nvSpPr>
          <p:spPr bwMode="gray">
            <a:xfrm>
              <a:off x="4356"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39" name="Rectangle 534">
              <a:extLst>
                <a:ext uri="{FF2B5EF4-FFF2-40B4-BE49-F238E27FC236}">
                  <a16:creationId xmlns:a16="http://schemas.microsoft.com/office/drawing/2014/main" id="{86C8FC64-C501-4067-9225-7F56D1C433C5}"/>
                </a:ext>
              </a:extLst>
            </p:cNvPr>
            <p:cNvSpPr>
              <a:spLocks noChangeArrowheads="1"/>
            </p:cNvSpPr>
            <p:nvPr/>
          </p:nvSpPr>
          <p:spPr bwMode="gray">
            <a:xfrm>
              <a:off x="4201"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0" name="Oval 535">
              <a:extLst>
                <a:ext uri="{FF2B5EF4-FFF2-40B4-BE49-F238E27FC236}">
                  <a16:creationId xmlns:a16="http://schemas.microsoft.com/office/drawing/2014/main" id="{0790970D-CB58-4575-A94E-ABB9860125F5}"/>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1" name="Oval 536">
              <a:extLst>
                <a:ext uri="{FF2B5EF4-FFF2-40B4-BE49-F238E27FC236}">
                  <a16:creationId xmlns:a16="http://schemas.microsoft.com/office/drawing/2014/main" id="{6B12ECA1-7E90-4441-B109-9229E827C5B0}"/>
                </a:ext>
              </a:extLst>
            </p:cNvPr>
            <p:cNvSpPr>
              <a:spLocks noChangeArrowheads="1"/>
            </p:cNvSpPr>
            <p:nvPr/>
          </p:nvSpPr>
          <p:spPr bwMode="gray">
            <a:xfrm>
              <a:off x="4201"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2" name="Freeform 537">
              <a:extLst>
                <a:ext uri="{FF2B5EF4-FFF2-40B4-BE49-F238E27FC236}">
                  <a16:creationId xmlns:a16="http://schemas.microsoft.com/office/drawing/2014/main" id="{6A1542CF-5ECD-4C30-9432-85CE6A4B181F}"/>
                </a:ext>
              </a:extLst>
            </p:cNvPr>
            <p:cNvSpPr>
              <a:spLocks/>
            </p:cNvSpPr>
            <p:nvPr/>
          </p:nvSpPr>
          <p:spPr bwMode="gray">
            <a:xfrm>
              <a:off x="4178" y="3299"/>
              <a:ext cx="182" cy="25"/>
            </a:xfrm>
            <a:custGeom>
              <a:avLst/>
              <a:gdLst>
                <a:gd name="T0" fmla="*/ 0 w 182"/>
                <a:gd name="T1" fmla="*/ 0 h 25"/>
                <a:gd name="T2" fmla="*/ 155 w 182"/>
                <a:gd name="T3" fmla="*/ 0 h 25"/>
                <a:gd name="T4" fmla="*/ 182 w 182"/>
                <a:gd name="T5" fmla="*/ 25 h 25"/>
                <a:gd name="T6" fmla="*/ 27 w 182"/>
                <a:gd name="T7" fmla="*/ 25 h 25"/>
                <a:gd name="T8" fmla="*/ 0 w 182"/>
                <a:gd name="T9" fmla="*/ 0 h 25"/>
              </a:gdLst>
              <a:ahLst/>
              <a:cxnLst>
                <a:cxn ang="0">
                  <a:pos x="T0" y="T1"/>
                </a:cxn>
                <a:cxn ang="0">
                  <a:pos x="T2" y="T3"/>
                </a:cxn>
                <a:cxn ang="0">
                  <a:pos x="T4" y="T5"/>
                </a:cxn>
                <a:cxn ang="0">
                  <a:pos x="T6" y="T7"/>
                </a:cxn>
                <a:cxn ang="0">
                  <a:pos x="T8" y="T9"/>
                </a:cxn>
              </a:cxnLst>
              <a:rect l="0" t="0" r="r" b="b"/>
              <a:pathLst>
                <a:path w="182" h="25">
                  <a:moveTo>
                    <a:pt x="0" y="0"/>
                  </a:moveTo>
                  <a:lnTo>
                    <a:pt x="155" y="0"/>
                  </a:lnTo>
                  <a:lnTo>
                    <a:pt x="182" y="25"/>
                  </a:lnTo>
                  <a:lnTo>
                    <a:pt x="27" y="25"/>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3" name="Rectangle 538">
              <a:extLst>
                <a:ext uri="{FF2B5EF4-FFF2-40B4-BE49-F238E27FC236}">
                  <a16:creationId xmlns:a16="http://schemas.microsoft.com/office/drawing/2014/main" id="{98F94046-65B1-42A0-88B0-D80878E9EE61}"/>
                </a:ext>
              </a:extLst>
            </p:cNvPr>
            <p:cNvSpPr>
              <a:spLocks noChangeArrowheads="1"/>
            </p:cNvSpPr>
            <p:nvPr/>
          </p:nvSpPr>
          <p:spPr bwMode="gray">
            <a:xfrm>
              <a:off x="4178" y="3295"/>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4" name="Freeform 539">
              <a:extLst>
                <a:ext uri="{FF2B5EF4-FFF2-40B4-BE49-F238E27FC236}">
                  <a16:creationId xmlns:a16="http://schemas.microsoft.com/office/drawing/2014/main" id="{414ADD6E-5844-42B3-A14B-388DEED2CCA5}"/>
                </a:ext>
              </a:extLst>
            </p:cNvPr>
            <p:cNvSpPr>
              <a:spLocks/>
            </p:cNvSpPr>
            <p:nvPr/>
          </p:nvSpPr>
          <p:spPr bwMode="gray">
            <a:xfrm>
              <a:off x="4330"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5" name="Oval 540">
              <a:extLst>
                <a:ext uri="{FF2B5EF4-FFF2-40B4-BE49-F238E27FC236}">
                  <a16:creationId xmlns:a16="http://schemas.microsoft.com/office/drawing/2014/main" id="{500EF3B5-6DF7-4151-9DEC-3029D21D1BF4}"/>
                </a:ext>
              </a:extLst>
            </p:cNvPr>
            <p:cNvSpPr>
              <a:spLocks noChangeArrowheads="1"/>
            </p:cNvSpPr>
            <p:nvPr/>
          </p:nvSpPr>
          <p:spPr bwMode="gray">
            <a:xfrm>
              <a:off x="4329"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6" name="Rectangle 541">
              <a:extLst>
                <a:ext uri="{FF2B5EF4-FFF2-40B4-BE49-F238E27FC236}">
                  <a16:creationId xmlns:a16="http://schemas.microsoft.com/office/drawing/2014/main" id="{6312D52F-FED7-4DCD-B0BC-B867549C1EF3}"/>
                </a:ext>
              </a:extLst>
            </p:cNvPr>
            <p:cNvSpPr>
              <a:spLocks noChangeArrowheads="1"/>
            </p:cNvSpPr>
            <p:nvPr/>
          </p:nvSpPr>
          <p:spPr bwMode="gray">
            <a:xfrm>
              <a:off x="4205"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47" name="Oval 542">
              <a:extLst>
                <a:ext uri="{FF2B5EF4-FFF2-40B4-BE49-F238E27FC236}">
                  <a16:creationId xmlns:a16="http://schemas.microsoft.com/office/drawing/2014/main" id="{A3098C0A-98F5-497D-A899-C205A27A333B}"/>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8" name="Freeform 543">
              <a:extLst>
                <a:ext uri="{FF2B5EF4-FFF2-40B4-BE49-F238E27FC236}">
                  <a16:creationId xmlns:a16="http://schemas.microsoft.com/office/drawing/2014/main" id="{69B60517-6657-484B-ADC1-55AD107D5309}"/>
                </a:ext>
              </a:extLst>
            </p:cNvPr>
            <p:cNvSpPr>
              <a:spLocks/>
            </p:cNvSpPr>
            <p:nvPr/>
          </p:nvSpPr>
          <p:spPr bwMode="gray">
            <a:xfrm>
              <a:off x="4175" y="3296"/>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49" name="Oval 544">
              <a:extLst>
                <a:ext uri="{FF2B5EF4-FFF2-40B4-BE49-F238E27FC236}">
                  <a16:creationId xmlns:a16="http://schemas.microsoft.com/office/drawing/2014/main" id="{35CB6217-DA6E-4BBB-9B12-186C39391C8C}"/>
                </a:ext>
              </a:extLst>
            </p:cNvPr>
            <p:cNvSpPr>
              <a:spLocks noChangeArrowheads="1"/>
            </p:cNvSpPr>
            <p:nvPr/>
          </p:nvSpPr>
          <p:spPr bwMode="gray">
            <a:xfrm>
              <a:off x="4201"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0" name="Oval 545">
              <a:extLst>
                <a:ext uri="{FF2B5EF4-FFF2-40B4-BE49-F238E27FC236}">
                  <a16:creationId xmlns:a16="http://schemas.microsoft.com/office/drawing/2014/main" id="{813F9D41-6A84-4074-AB08-1C6A32929773}"/>
                </a:ext>
              </a:extLst>
            </p:cNvPr>
            <p:cNvSpPr>
              <a:spLocks noChangeArrowheads="1"/>
            </p:cNvSpPr>
            <p:nvPr/>
          </p:nvSpPr>
          <p:spPr bwMode="gray">
            <a:xfrm>
              <a:off x="4174"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1" name="Freeform 546">
              <a:extLst>
                <a:ext uri="{FF2B5EF4-FFF2-40B4-BE49-F238E27FC236}">
                  <a16:creationId xmlns:a16="http://schemas.microsoft.com/office/drawing/2014/main" id="{BB8458F6-8502-423D-BC1E-AC5C4755E14F}"/>
                </a:ext>
              </a:extLst>
            </p:cNvPr>
            <p:cNvSpPr>
              <a:spLocks/>
            </p:cNvSpPr>
            <p:nvPr/>
          </p:nvSpPr>
          <p:spPr bwMode="gray">
            <a:xfrm>
              <a:off x="4178" y="3299"/>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2" name="Freeform 547">
              <a:extLst>
                <a:ext uri="{FF2B5EF4-FFF2-40B4-BE49-F238E27FC236}">
                  <a16:creationId xmlns:a16="http://schemas.microsoft.com/office/drawing/2014/main" id="{DE8A3AF9-8CE7-4096-BF76-1E0B51733677}"/>
                </a:ext>
              </a:extLst>
            </p:cNvPr>
            <p:cNvSpPr>
              <a:spLocks/>
            </p:cNvSpPr>
            <p:nvPr/>
          </p:nvSpPr>
          <p:spPr bwMode="gray">
            <a:xfrm>
              <a:off x="4175"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3" name="Rectangle 548">
              <a:extLst>
                <a:ext uri="{FF2B5EF4-FFF2-40B4-BE49-F238E27FC236}">
                  <a16:creationId xmlns:a16="http://schemas.microsoft.com/office/drawing/2014/main" id="{57DDAD68-4738-4DA4-88E7-8353CC70E95C}"/>
                </a:ext>
              </a:extLst>
            </p:cNvPr>
            <p:cNvSpPr>
              <a:spLocks noChangeArrowheads="1"/>
            </p:cNvSpPr>
            <p:nvPr/>
          </p:nvSpPr>
          <p:spPr bwMode="gray">
            <a:xfrm>
              <a:off x="4201"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4" name="Oval 549">
              <a:extLst>
                <a:ext uri="{FF2B5EF4-FFF2-40B4-BE49-F238E27FC236}">
                  <a16:creationId xmlns:a16="http://schemas.microsoft.com/office/drawing/2014/main" id="{62CA0773-FCB8-45EA-946B-AD93CBD07BA4}"/>
                </a:ext>
              </a:extLst>
            </p:cNvPr>
            <p:cNvSpPr>
              <a:spLocks noChangeArrowheads="1"/>
            </p:cNvSpPr>
            <p:nvPr/>
          </p:nvSpPr>
          <p:spPr bwMode="gray">
            <a:xfrm>
              <a:off x="4201"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5" name="Freeform 550">
              <a:extLst>
                <a:ext uri="{FF2B5EF4-FFF2-40B4-BE49-F238E27FC236}">
                  <a16:creationId xmlns:a16="http://schemas.microsoft.com/office/drawing/2014/main" id="{9801665D-9969-47B8-ABD3-22D47A2B456B}"/>
                </a:ext>
              </a:extLst>
            </p:cNvPr>
            <p:cNvSpPr>
              <a:spLocks/>
            </p:cNvSpPr>
            <p:nvPr/>
          </p:nvSpPr>
          <p:spPr bwMode="gray">
            <a:xfrm>
              <a:off x="4175" y="3352"/>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6" name="Oval 551">
              <a:extLst>
                <a:ext uri="{FF2B5EF4-FFF2-40B4-BE49-F238E27FC236}">
                  <a16:creationId xmlns:a16="http://schemas.microsoft.com/office/drawing/2014/main" id="{33F87F0D-DF1C-4427-85C2-6F982B4CCF37}"/>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7" name="Rectangle 552">
              <a:extLst>
                <a:ext uri="{FF2B5EF4-FFF2-40B4-BE49-F238E27FC236}">
                  <a16:creationId xmlns:a16="http://schemas.microsoft.com/office/drawing/2014/main" id="{BA0A214C-5338-46C0-B57E-14C0079D200B}"/>
                </a:ext>
              </a:extLst>
            </p:cNvPr>
            <p:cNvSpPr>
              <a:spLocks noChangeArrowheads="1"/>
            </p:cNvSpPr>
            <p:nvPr/>
          </p:nvSpPr>
          <p:spPr bwMode="gray">
            <a:xfrm>
              <a:off x="4174" y="3299"/>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58" name="Oval 553">
              <a:extLst>
                <a:ext uri="{FF2B5EF4-FFF2-40B4-BE49-F238E27FC236}">
                  <a16:creationId xmlns:a16="http://schemas.microsoft.com/office/drawing/2014/main" id="{14C1A390-765C-424B-BF67-88D9BF98CBC5}"/>
                </a:ext>
              </a:extLst>
            </p:cNvPr>
            <p:cNvSpPr>
              <a:spLocks noChangeArrowheads="1"/>
            </p:cNvSpPr>
            <p:nvPr/>
          </p:nvSpPr>
          <p:spPr bwMode="gray">
            <a:xfrm>
              <a:off x="4174" y="3351"/>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59" name="Oval 554">
              <a:extLst>
                <a:ext uri="{FF2B5EF4-FFF2-40B4-BE49-F238E27FC236}">
                  <a16:creationId xmlns:a16="http://schemas.microsoft.com/office/drawing/2014/main" id="{FDEDADC3-8C64-45EA-A4D3-B64BEFB7DDED}"/>
                </a:ext>
              </a:extLst>
            </p:cNvPr>
            <p:cNvSpPr>
              <a:spLocks noChangeArrowheads="1"/>
            </p:cNvSpPr>
            <p:nvPr/>
          </p:nvSpPr>
          <p:spPr bwMode="gray">
            <a:xfrm>
              <a:off x="4174"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0" name="Rectangle 555">
              <a:extLst>
                <a:ext uri="{FF2B5EF4-FFF2-40B4-BE49-F238E27FC236}">
                  <a16:creationId xmlns:a16="http://schemas.microsoft.com/office/drawing/2014/main" id="{CF9761FF-A6D8-4579-8523-D91D2DAD1A17}"/>
                </a:ext>
              </a:extLst>
            </p:cNvPr>
            <p:cNvSpPr>
              <a:spLocks noChangeArrowheads="1"/>
            </p:cNvSpPr>
            <p:nvPr/>
          </p:nvSpPr>
          <p:spPr bwMode="gray">
            <a:xfrm>
              <a:off x="4205" y="3380"/>
              <a:ext cx="78"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1" name="Rectangle 556">
              <a:extLst>
                <a:ext uri="{FF2B5EF4-FFF2-40B4-BE49-F238E27FC236}">
                  <a16:creationId xmlns:a16="http://schemas.microsoft.com/office/drawing/2014/main" id="{7EAFCE6A-ED0C-457B-9F9F-4B65B3CDF3E2}"/>
                </a:ext>
              </a:extLst>
            </p:cNvPr>
            <p:cNvSpPr>
              <a:spLocks noChangeArrowheads="1"/>
            </p:cNvSpPr>
            <p:nvPr/>
          </p:nvSpPr>
          <p:spPr bwMode="gray">
            <a:xfrm>
              <a:off x="4205" y="3376"/>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2" name="Rectangle 557">
              <a:extLst>
                <a:ext uri="{FF2B5EF4-FFF2-40B4-BE49-F238E27FC236}">
                  <a16:creationId xmlns:a16="http://schemas.microsoft.com/office/drawing/2014/main" id="{758051B8-CEEC-4917-881E-87498CFF757E}"/>
                </a:ext>
              </a:extLst>
            </p:cNvPr>
            <p:cNvSpPr>
              <a:spLocks noChangeArrowheads="1"/>
            </p:cNvSpPr>
            <p:nvPr/>
          </p:nvSpPr>
          <p:spPr bwMode="gray">
            <a:xfrm>
              <a:off x="4279"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3" name="Oval 558">
              <a:extLst>
                <a:ext uri="{FF2B5EF4-FFF2-40B4-BE49-F238E27FC236}">
                  <a16:creationId xmlns:a16="http://schemas.microsoft.com/office/drawing/2014/main" id="{80476659-B394-43A6-9AA2-7479BCB9EDEE}"/>
                </a:ext>
              </a:extLst>
            </p:cNvPr>
            <p:cNvSpPr>
              <a:spLocks noChangeArrowheads="1"/>
            </p:cNvSpPr>
            <p:nvPr/>
          </p:nvSpPr>
          <p:spPr bwMode="gray">
            <a:xfrm>
              <a:off x="4279"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4" name="Rectangle 559">
              <a:extLst>
                <a:ext uri="{FF2B5EF4-FFF2-40B4-BE49-F238E27FC236}">
                  <a16:creationId xmlns:a16="http://schemas.microsoft.com/office/drawing/2014/main" id="{D7427674-2BF0-48DF-88FC-95FFBC6C43E3}"/>
                </a:ext>
              </a:extLst>
            </p:cNvPr>
            <p:cNvSpPr>
              <a:spLocks noChangeArrowheads="1"/>
            </p:cNvSpPr>
            <p:nvPr/>
          </p:nvSpPr>
          <p:spPr bwMode="gray">
            <a:xfrm>
              <a:off x="4205" y="3432"/>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5" name="Oval 560">
              <a:extLst>
                <a:ext uri="{FF2B5EF4-FFF2-40B4-BE49-F238E27FC236}">
                  <a16:creationId xmlns:a16="http://schemas.microsoft.com/office/drawing/2014/main" id="{6E3ABE5D-318B-4358-A2B2-98852FC54BB2}"/>
                </a:ext>
              </a:extLst>
            </p:cNvPr>
            <p:cNvSpPr>
              <a:spLocks noChangeArrowheads="1"/>
            </p:cNvSpPr>
            <p:nvPr/>
          </p:nvSpPr>
          <p:spPr bwMode="gray">
            <a:xfrm>
              <a:off x="4279"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6" name="Rectangle 561">
              <a:extLst>
                <a:ext uri="{FF2B5EF4-FFF2-40B4-BE49-F238E27FC236}">
                  <a16:creationId xmlns:a16="http://schemas.microsoft.com/office/drawing/2014/main" id="{5360371C-BF96-4E8A-A77B-9C42FB5501C5}"/>
                </a:ext>
              </a:extLst>
            </p:cNvPr>
            <p:cNvSpPr>
              <a:spLocks noChangeArrowheads="1"/>
            </p:cNvSpPr>
            <p:nvPr/>
          </p:nvSpPr>
          <p:spPr bwMode="gray">
            <a:xfrm>
              <a:off x="4201"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67" name="Oval 562">
              <a:extLst>
                <a:ext uri="{FF2B5EF4-FFF2-40B4-BE49-F238E27FC236}">
                  <a16:creationId xmlns:a16="http://schemas.microsoft.com/office/drawing/2014/main" id="{3EFA38D3-00E0-4588-952F-4FB03C2202AC}"/>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8" name="Oval 563">
              <a:extLst>
                <a:ext uri="{FF2B5EF4-FFF2-40B4-BE49-F238E27FC236}">
                  <a16:creationId xmlns:a16="http://schemas.microsoft.com/office/drawing/2014/main" id="{BD480EE8-4086-4B8B-92CD-E3B9F6984E74}"/>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69" name="Freeform 564">
              <a:extLst>
                <a:ext uri="{FF2B5EF4-FFF2-40B4-BE49-F238E27FC236}">
                  <a16:creationId xmlns:a16="http://schemas.microsoft.com/office/drawing/2014/main" id="{AAEEB950-570C-4BA6-88E4-12A2BE3ED5D4}"/>
                </a:ext>
              </a:extLst>
            </p:cNvPr>
            <p:cNvSpPr>
              <a:spLocks/>
            </p:cNvSpPr>
            <p:nvPr/>
          </p:nvSpPr>
          <p:spPr bwMode="gray">
            <a:xfrm>
              <a:off x="4178" y="3355"/>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0" name="Freeform 565">
              <a:extLst>
                <a:ext uri="{FF2B5EF4-FFF2-40B4-BE49-F238E27FC236}">
                  <a16:creationId xmlns:a16="http://schemas.microsoft.com/office/drawing/2014/main" id="{D1831F69-7CDB-42C4-82B8-600B8110F805}"/>
                </a:ext>
              </a:extLst>
            </p:cNvPr>
            <p:cNvSpPr>
              <a:spLocks/>
            </p:cNvSpPr>
            <p:nvPr/>
          </p:nvSpPr>
          <p:spPr bwMode="gray">
            <a:xfrm>
              <a:off x="4175" y="3352"/>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1" name="Rectangle 566">
              <a:extLst>
                <a:ext uri="{FF2B5EF4-FFF2-40B4-BE49-F238E27FC236}">
                  <a16:creationId xmlns:a16="http://schemas.microsoft.com/office/drawing/2014/main" id="{0F16A77D-FD87-4058-83B9-214F7F03F40A}"/>
                </a:ext>
              </a:extLst>
            </p:cNvPr>
            <p:cNvSpPr>
              <a:spLocks noChangeArrowheads="1"/>
            </p:cNvSpPr>
            <p:nvPr/>
          </p:nvSpPr>
          <p:spPr bwMode="gray">
            <a:xfrm>
              <a:off x="4201"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2" name="Oval 567">
              <a:extLst>
                <a:ext uri="{FF2B5EF4-FFF2-40B4-BE49-F238E27FC236}">
                  <a16:creationId xmlns:a16="http://schemas.microsoft.com/office/drawing/2014/main" id="{17DFDD1F-D9DB-4532-99CD-A177617F1F99}"/>
                </a:ext>
              </a:extLst>
            </p:cNvPr>
            <p:cNvSpPr>
              <a:spLocks noChangeArrowheads="1"/>
            </p:cNvSpPr>
            <p:nvPr/>
          </p:nvSpPr>
          <p:spPr bwMode="gray">
            <a:xfrm>
              <a:off x="4201"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3" name="Freeform 568">
              <a:extLst>
                <a:ext uri="{FF2B5EF4-FFF2-40B4-BE49-F238E27FC236}">
                  <a16:creationId xmlns:a16="http://schemas.microsoft.com/office/drawing/2014/main" id="{4A761CCC-7D1C-40BC-81E5-CC6567C167C2}"/>
                </a:ext>
              </a:extLst>
            </p:cNvPr>
            <p:cNvSpPr>
              <a:spLocks/>
            </p:cNvSpPr>
            <p:nvPr/>
          </p:nvSpPr>
          <p:spPr bwMode="gray">
            <a:xfrm>
              <a:off x="4175" y="3408"/>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4" name="Oval 569">
              <a:extLst>
                <a:ext uri="{FF2B5EF4-FFF2-40B4-BE49-F238E27FC236}">
                  <a16:creationId xmlns:a16="http://schemas.microsoft.com/office/drawing/2014/main" id="{55C457E6-454F-4380-B6A6-B30C7465FFC7}"/>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5" name="Rectangle 570">
              <a:extLst>
                <a:ext uri="{FF2B5EF4-FFF2-40B4-BE49-F238E27FC236}">
                  <a16:creationId xmlns:a16="http://schemas.microsoft.com/office/drawing/2014/main" id="{807DF7DF-CDD3-4F3C-B633-3C9A536EB8B4}"/>
                </a:ext>
              </a:extLst>
            </p:cNvPr>
            <p:cNvSpPr>
              <a:spLocks noChangeArrowheads="1"/>
            </p:cNvSpPr>
            <p:nvPr/>
          </p:nvSpPr>
          <p:spPr bwMode="gray">
            <a:xfrm>
              <a:off x="4174" y="3355"/>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6" name="Oval 571">
              <a:extLst>
                <a:ext uri="{FF2B5EF4-FFF2-40B4-BE49-F238E27FC236}">
                  <a16:creationId xmlns:a16="http://schemas.microsoft.com/office/drawing/2014/main" id="{78152A04-7D51-475F-9322-70F3792FAB02}"/>
                </a:ext>
              </a:extLst>
            </p:cNvPr>
            <p:cNvSpPr>
              <a:spLocks noChangeArrowheads="1"/>
            </p:cNvSpPr>
            <p:nvPr/>
          </p:nvSpPr>
          <p:spPr bwMode="gray">
            <a:xfrm>
              <a:off x="4174" y="3407"/>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7" name="Oval 572">
              <a:extLst>
                <a:ext uri="{FF2B5EF4-FFF2-40B4-BE49-F238E27FC236}">
                  <a16:creationId xmlns:a16="http://schemas.microsoft.com/office/drawing/2014/main" id="{2C89741A-3296-47C5-BD18-7F657F2C6FD4}"/>
                </a:ext>
              </a:extLst>
            </p:cNvPr>
            <p:cNvSpPr>
              <a:spLocks noChangeArrowheads="1"/>
            </p:cNvSpPr>
            <p:nvPr/>
          </p:nvSpPr>
          <p:spPr bwMode="gray">
            <a:xfrm>
              <a:off x="4174" y="3351"/>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78" name="Rectangle 573">
              <a:extLst>
                <a:ext uri="{FF2B5EF4-FFF2-40B4-BE49-F238E27FC236}">
                  <a16:creationId xmlns:a16="http://schemas.microsoft.com/office/drawing/2014/main" id="{E11BB629-FFCB-4759-8846-6C10A7822C36}"/>
                </a:ext>
              </a:extLst>
            </p:cNvPr>
            <p:cNvSpPr>
              <a:spLocks noChangeArrowheads="1"/>
            </p:cNvSpPr>
            <p:nvPr/>
          </p:nvSpPr>
          <p:spPr bwMode="gray">
            <a:xfrm>
              <a:off x="4283" y="3380"/>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79" name="Rectangle 574">
              <a:extLst>
                <a:ext uri="{FF2B5EF4-FFF2-40B4-BE49-F238E27FC236}">
                  <a16:creationId xmlns:a16="http://schemas.microsoft.com/office/drawing/2014/main" id="{552AB675-5273-4DDA-88D2-5585AD60D4C7}"/>
                </a:ext>
              </a:extLst>
            </p:cNvPr>
            <p:cNvSpPr>
              <a:spLocks noChangeArrowheads="1"/>
            </p:cNvSpPr>
            <p:nvPr/>
          </p:nvSpPr>
          <p:spPr bwMode="gray">
            <a:xfrm>
              <a:off x="4283" y="3376"/>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0" name="Rectangle 575">
              <a:extLst>
                <a:ext uri="{FF2B5EF4-FFF2-40B4-BE49-F238E27FC236}">
                  <a16:creationId xmlns:a16="http://schemas.microsoft.com/office/drawing/2014/main" id="{01568EBE-6FB6-4B97-BFE0-35C4D284326C}"/>
                </a:ext>
              </a:extLst>
            </p:cNvPr>
            <p:cNvSpPr>
              <a:spLocks noChangeArrowheads="1"/>
            </p:cNvSpPr>
            <p:nvPr/>
          </p:nvSpPr>
          <p:spPr bwMode="gray">
            <a:xfrm>
              <a:off x="4434"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1" name="Oval 576">
              <a:extLst>
                <a:ext uri="{FF2B5EF4-FFF2-40B4-BE49-F238E27FC236}">
                  <a16:creationId xmlns:a16="http://schemas.microsoft.com/office/drawing/2014/main" id="{64203198-30C0-48A9-80F8-E2E7D99DA415}"/>
                </a:ext>
              </a:extLst>
            </p:cNvPr>
            <p:cNvSpPr>
              <a:spLocks noChangeArrowheads="1"/>
            </p:cNvSpPr>
            <p:nvPr/>
          </p:nvSpPr>
          <p:spPr bwMode="gray">
            <a:xfrm>
              <a:off x="4434"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2" name="Rectangle 577">
              <a:extLst>
                <a:ext uri="{FF2B5EF4-FFF2-40B4-BE49-F238E27FC236}">
                  <a16:creationId xmlns:a16="http://schemas.microsoft.com/office/drawing/2014/main" id="{0E717A23-AB6F-4E25-AFDB-D174FBFC7702}"/>
                </a:ext>
              </a:extLst>
            </p:cNvPr>
            <p:cNvSpPr>
              <a:spLocks noChangeArrowheads="1"/>
            </p:cNvSpPr>
            <p:nvPr/>
          </p:nvSpPr>
          <p:spPr bwMode="gray">
            <a:xfrm>
              <a:off x="4283" y="3432"/>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3" name="Oval 578">
              <a:extLst>
                <a:ext uri="{FF2B5EF4-FFF2-40B4-BE49-F238E27FC236}">
                  <a16:creationId xmlns:a16="http://schemas.microsoft.com/office/drawing/2014/main" id="{3F9AA00E-4457-48A2-BFA4-059DA7D3AF15}"/>
                </a:ext>
              </a:extLst>
            </p:cNvPr>
            <p:cNvSpPr>
              <a:spLocks noChangeArrowheads="1"/>
            </p:cNvSpPr>
            <p:nvPr/>
          </p:nvSpPr>
          <p:spPr bwMode="gray">
            <a:xfrm>
              <a:off x="4434"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4" name="Rectangle 579">
              <a:extLst>
                <a:ext uri="{FF2B5EF4-FFF2-40B4-BE49-F238E27FC236}">
                  <a16:creationId xmlns:a16="http://schemas.microsoft.com/office/drawing/2014/main" id="{7601DA0C-357A-4553-9B6A-1D61FAD59673}"/>
                </a:ext>
              </a:extLst>
            </p:cNvPr>
            <p:cNvSpPr>
              <a:spLocks noChangeArrowheads="1"/>
            </p:cNvSpPr>
            <p:nvPr/>
          </p:nvSpPr>
          <p:spPr bwMode="gray">
            <a:xfrm>
              <a:off x="4279"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5" name="Oval 580">
              <a:extLst>
                <a:ext uri="{FF2B5EF4-FFF2-40B4-BE49-F238E27FC236}">
                  <a16:creationId xmlns:a16="http://schemas.microsoft.com/office/drawing/2014/main" id="{05007C91-05FC-479A-AA81-9C8048DC2E25}"/>
                </a:ext>
              </a:extLst>
            </p:cNvPr>
            <p:cNvSpPr>
              <a:spLocks noChangeArrowheads="1"/>
            </p:cNvSpPr>
            <p:nvPr/>
          </p:nvSpPr>
          <p:spPr bwMode="gray">
            <a:xfrm>
              <a:off x="4279"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6" name="Oval 581">
              <a:extLst>
                <a:ext uri="{FF2B5EF4-FFF2-40B4-BE49-F238E27FC236}">
                  <a16:creationId xmlns:a16="http://schemas.microsoft.com/office/drawing/2014/main" id="{18AF32CA-4AE0-4B3F-8026-F08B358DFE98}"/>
                </a:ext>
              </a:extLst>
            </p:cNvPr>
            <p:cNvSpPr>
              <a:spLocks noChangeArrowheads="1"/>
            </p:cNvSpPr>
            <p:nvPr/>
          </p:nvSpPr>
          <p:spPr bwMode="gray">
            <a:xfrm>
              <a:off x="4279"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87" name="Rectangle 582">
              <a:extLst>
                <a:ext uri="{FF2B5EF4-FFF2-40B4-BE49-F238E27FC236}">
                  <a16:creationId xmlns:a16="http://schemas.microsoft.com/office/drawing/2014/main" id="{224C2256-F697-45BD-B032-2EB4B06364A2}"/>
                </a:ext>
              </a:extLst>
            </p:cNvPr>
            <p:cNvSpPr>
              <a:spLocks noChangeArrowheads="1"/>
            </p:cNvSpPr>
            <p:nvPr/>
          </p:nvSpPr>
          <p:spPr bwMode="gray">
            <a:xfrm>
              <a:off x="4360" y="3324"/>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8" name="Rectangle 583">
              <a:extLst>
                <a:ext uri="{FF2B5EF4-FFF2-40B4-BE49-F238E27FC236}">
                  <a16:creationId xmlns:a16="http://schemas.microsoft.com/office/drawing/2014/main" id="{EA24D650-B4BD-4602-A38B-6FD17EBDBA2C}"/>
                </a:ext>
              </a:extLst>
            </p:cNvPr>
            <p:cNvSpPr>
              <a:spLocks noChangeArrowheads="1"/>
            </p:cNvSpPr>
            <p:nvPr/>
          </p:nvSpPr>
          <p:spPr bwMode="gray">
            <a:xfrm>
              <a:off x="4360"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89" name="Rectangle 584">
              <a:extLst>
                <a:ext uri="{FF2B5EF4-FFF2-40B4-BE49-F238E27FC236}">
                  <a16:creationId xmlns:a16="http://schemas.microsoft.com/office/drawing/2014/main" id="{3354F7CB-FC48-485C-8584-D03946CAB25D}"/>
                </a:ext>
              </a:extLst>
            </p:cNvPr>
            <p:cNvSpPr>
              <a:spLocks noChangeArrowheads="1"/>
            </p:cNvSpPr>
            <p:nvPr/>
          </p:nvSpPr>
          <p:spPr bwMode="gray">
            <a:xfrm>
              <a:off x="4511" y="3324"/>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0" name="Oval 585">
              <a:extLst>
                <a:ext uri="{FF2B5EF4-FFF2-40B4-BE49-F238E27FC236}">
                  <a16:creationId xmlns:a16="http://schemas.microsoft.com/office/drawing/2014/main" id="{99B7CE88-5D79-4A09-A5B8-3B25674E6547}"/>
                </a:ext>
              </a:extLst>
            </p:cNvPr>
            <p:cNvSpPr>
              <a:spLocks noChangeArrowheads="1"/>
            </p:cNvSpPr>
            <p:nvPr/>
          </p:nvSpPr>
          <p:spPr bwMode="gray">
            <a:xfrm>
              <a:off x="4511" y="3320"/>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1" name="Rectangle 586">
              <a:extLst>
                <a:ext uri="{FF2B5EF4-FFF2-40B4-BE49-F238E27FC236}">
                  <a16:creationId xmlns:a16="http://schemas.microsoft.com/office/drawing/2014/main" id="{C8924195-775E-463B-9B70-62CE0500A0E6}"/>
                </a:ext>
              </a:extLst>
            </p:cNvPr>
            <p:cNvSpPr>
              <a:spLocks noChangeArrowheads="1"/>
            </p:cNvSpPr>
            <p:nvPr/>
          </p:nvSpPr>
          <p:spPr bwMode="gray">
            <a:xfrm>
              <a:off x="4360" y="3376"/>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2" name="Oval 587">
              <a:extLst>
                <a:ext uri="{FF2B5EF4-FFF2-40B4-BE49-F238E27FC236}">
                  <a16:creationId xmlns:a16="http://schemas.microsoft.com/office/drawing/2014/main" id="{0F9425A4-49AD-48A0-9B78-38716C08A131}"/>
                </a:ext>
              </a:extLst>
            </p:cNvPr>
            <p:cNvSpPr>
              <a:spLocks noChangeArrowheads="1"/>
            </p:cNvSpPr>
            <p:nvPr/>
          </p:nvSpPr>
          <p:spPr bwMode="gray">
            <a:xfrm>
              <a:off x="4511" y="3376"/>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3" name="Rectangle 588">
              <a:extLst>
                <a:ext uri="{FF2B5EF4-FFF2-40B4-BE49-F238E27FC236}">
                  <a16:creationId xmlns:a16="http://schemas.microsoft.com/office/drawing/2014/main" id="{B3911DF7-209A-435E-881E-0C6DEA26F3A6}"/>
                </a:ext>
              </a:extLst>
            </p:cNvPr>
            <p:cNvSpPr>
              <a:spLocks noChangeArrowheads="1"/>
            </p:cNvSpPr>
            <p:nvPr/>
          </p:nvSpPr>
          <p:spPr bwMode="gray">
            <a:xfrm>
              <a:off x="4356"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4" name="Oval 589">
              <a:extLst>
                <a:ext uri="{FF2B5EF4-FFF2-40B4-BE49-F238E27FC236}">
                  <a16:creationId xmlns:a16="http://schemas.microsoft.com/office/drawing/2014/main" id="{17811423-45B7-4F90-B994-EA65B42A1B1B}"/>
                </a:ext>
              </a:extLst>
            </p:cNvPr>
            <p:cNvSpPr>
              <a:spLocks noChangeArrowheads="1"/>
            </p:cNvSpPr>
            <p:nvPr/>
          </p:nvSpPr>
          <p:spPr bwMode="gray">
            <a:xfrm>
              <a:off x="4356"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5" name="Oval 590">
              <a:extLst>
                <a:ext uri="{FF2B5EF4-FFF2-40B4-BE49-F238E27FC236}">
                  <a16:creationId xmlns:a16="http://schemas.microsoft.com/office/drawing/2014/main" id="{E9F32782-798A-4B68-A94C-600C4A5A2E5A}"/>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6" name="Freeform 591">
              <a:extLst>
                <a:ext uri="{FF2B5EF4-FFF2-40B4-BE49-F238E27FC236}">
                  <a16:creationId xmlns:a16="http://schemas.microsoft.com/office/drawing/2014/main" id="{885025AE-72BB-443D-A631-1DA4BB6B4A3F}"/>
                </a:ext>
              </a:extLst>
            </p:cNvPr>
            <p:cNvSpPr>
              <a:spLocks/>
            </p:cNvSpPr>
            <p:nvPr/>
          </p:nvSpPr>
          <p:spPr bwMode="gray">
            <a:xfrm>
              <a:off x="4333" y="3299"/>
              <a:ext cx="182" cy="25"/>
            </a:xfrm>
            <a:custGeom>
              <a:avLst/>
              <a:gdLst>
                <a:gd name="T0" fmla="*/ 0 w 182"/>
                <a:gd name="T1" fmla="*/ 0 h 25"/>
                <a:gd name="T2" fmla="*/ 155 w 182"/>
                <a:gd name="T3" fmla="*/ 0 h 25"/>
                <a:gd name="T4" fmla="*/ 182 w 182"/>
                <a:gd name="T5" fmla="*/ 25 h 25"/>
                <a:gd name="T6" fmla="*/ 27 w 182"/>
                <a:gd name="T7" fmla="*/ 25 h 25"/>
                <a:gd name="T8" fmla="*/ 0 w 182"/>
                <a:gd name="T9" fmla="*/ 0 h 25"/>
              </a:gdLst>
              <a:ahLst/>
              <a:cxnLst>
                <a:cxn ang="0">
                  <a:pos x="T0" y="T1"/>
                </a:cxn>
                <a:cxn ang="0">
                  <a:pos x="T2" y="T3"/>
                </a:cxn>
                <a:cxn ang="0">
                  <a:pos x="T4" y="T5"/>
                </a:cxn>
                <a:cxn ang="0">
                  <a:pos x="T6" y="T7"/>
                </a:cxn>
                <a:cxn ang="0">
                  <a:pos x="T8" y="T9"/>
                </a:cxn>
              </a:cxnLst>
              <a:rect l="0" t="0" r="r" b="b"/>
              <a:pathLst>
                <a:path w="182" h="25">
                  <a:moveTo>
                    <a:pt x="0" y="0"/>
                  </a:moveTo>
                  <a:lnTo>
                    <a:pt x="155" y="0"/>
                  </a:lnTo>
                  <a:lnTo>
                    <a:pt x="182" y="25"/>
                  </a:lnTo>
                  <a:lnTo>
                    <a:pt x="27" y="25"/>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7" name="Rectangle 592">
              <a:extLst>
                <a:ext uri="{FF2B5EF4-FFF2-40B4-BE49-F238E27FC236}">
                  <a16:creationId xmlns:a16="http://schemas.microsoft.com/office/drawing/2014/main" id="{A6037B01-C35B-4CF6-A498-9C67A35B571B}"/>
                </a:ext>
              </a:extLst>
            </p:cNvPr>
            <p:cNvSpPr>
              <a:spLocks noChangeArrowheads="1"/>
            </p:cNvSpPr>
            <p:nvPr/>
          </p:nvSpPr>
          <p:spPr bwMode="gray">
            <a:xfrm>
              <a:off x="4333" y="3295"/>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298" name="Freeform 593">
              <a:extLst>
                <a:ext uri="{FF2B5EF4-FFF2-40B4-BE49-F238E27FC236}">
                  <a16:creationId xmlns:a16="http://schemas.microsoft.com/office/drawing/2014/main" id="{3B63FD31-D6E7-44B0-966E-B2788A96B3FA}"/>
                </a:ext>
              </a:extLst>
            </p:cNvPr>
            <p:cNvSpPr>
              <a:spLocks/>
            </p:cNvSpPr>
            <p:nvPr/>
          </p:nvSpPr>
          <p:spPr bwMode="gray">
            <a:xfrm>
              <a:off x="4485" y="3296"/>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299" name="Oval 594">
              <a:extLst>
                <a:ext uri="{FF2B5EF4-FFF2-40B4-BE49-F238E27FC236}">
                  <a16:creationId xmlns:a16="http://schemas.microsoft.com/office/drawing/2014/main" id="{A07BC80D-FBCB-4A7B-9BB4-28D1D1EF914A}"/>
                </a:ext>
              </a:extLst>
            </p:cNvPr>
            <p:cNvSpPr>
              <a:spLocks noChangeArrowheads="1"/>
            </p:cNvSpPr>
            <p:nvPr/>
          </p:nvSpPr>
          <p:spPr bwMode="gray">
            <a:xfrm>
              <a:off x="4484"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0" name="Rectangle 595">
              <a:extLst>
                <a:ext uri="{FF2B5EF4-FFF2-40B4-BE49-F238E27FC236}">
                  <a16:creationId xmlns:a16="http://schemas.microsoft.com/office/drawing/2014/main" id="{A93926C2-2620-4A27-997D-846B01D7547B}"/>
                </a:ext>
              </a:extLst>
            </p:cNvPr>
            <p:cNvSpPr>
              <a:spLocks noChangeArrowheads="1"/>
            </p:cNvSpPr>
            <p:nvPr/>
          </p:nvSpPr>
          <p:spPr bwMode="gray">
            <a:xfrm>
              <a:off x="4360" y="3320"/>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1" name="Oval 596">
              <a:extLst>
                <a:ext uri="{FF2B5EF4-FFF2-40B4-BE49-F238E27FC236}">
                  <a16:creationId xmlns:a16="http://schemas.microsoft.com/office/drawing/2014/main" id="{6DB45381-FFCE-4DD6-84C1-6EFED4E241FC}"/>
                </a:ext>
              </a:extLst>
            </p:cNvPr>
            <p:cNvSpPr>
              <a:spLocks noChangeArrowheads="1"/>
            </p:cNvSpPr>
            <p:nvPr/>
          </p:nvSpPr>
          <p:spPr bwMode="gray">
            <a:xfrm>
              <a:off x="4511" y="3320"/>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2" name="Freeform 597">
              <a:extLst>
                <a:ext uri="{FF2B5EF4-FFF2-40B4-BE49-F238E27FC236}">
                  <a16:creationId xmlns:a16="http://schemas.microsoft.com/office/drawing/2014/main" id="{CE5BA21D-F1DD-4682-8A7E-9FC8E66C34CE}"/>
                </a:ext>
              </a:extLst>
            </p:cNvPr>
            <p:cNvSpPr>
              <a:spLocks/>
            </p:cNvSpPr>
            <p:nvPr/>
          </p:nvSpPr>
          <p:spPr bwMode="gray">
            <a:xfrm>
              <a:off x="4330" y="3296"/>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3" name="Oval 598">
              <a:extLst>
                <a:ext uri="{FF2B5EF4-FFF2-40B4-BE49-F238E27FC236}">
                  <a16:creationId xmlns:a16="http://schemas.microsoft.com/office/drawing/2014/main" id="{0D072C90-BFC9-4A66-9813-AE2BE78E20E9}"/>
                </a:ext>
              </a:extLst>
            </p:cNvPr>
            <p:cNvSpPr>
              <a:spLocks noChangeArrowheads="1"/>
            </p:cNvSpPr>
            <p:nvPr/>
          </p:nvSpPr>
          <p:spPr bwMode="gray">
            <a:xfrm>
              <a:off x="4356"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4" name="Oval 599">
              <a:extLst>
                <a:ext uri="{FF2B5EF4-FFF2-40B4-BE49-F238E27FC236}">
                  <a16:creationId xmlns:a16="http://schemas.microsoft.com/office/drawing/2014/main" id="{F5443794-0927-464E-8DC6-4E72E39952EA}"/>
                </a:ext>
              </a:extLst>
            </p:cNvPr>
            <p:cNvSpPr>
              <a:spLocks noChangeArrowheads="1"/>
            </p:cNvSpPr>
            <p:nvPr/>
          </p:nvSpPr>
          <p:spPr bwMode="gray">
            <a:xfrm>
              <a:off x="4329" y="3295"/>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5" name="Rectangle 600">
              <a:extLst>
                <a:ext uri="{FF2B5EF4-FFF2-40B4-BE49-F238E27FC236}">
                  <a16:creationId xmlns:a16="http://schemas.microsoft.com/office/drawing/2014/main" id="{582E7CA4-2702-45BF-9D6B-359BE0182F26}"/>
                </a:ext>
              </a:extLst>
            </p:cNvPr>
            <p:cNvSpPr>
              <a:spLocks noChangeArrowheads="1"/>
            </p:cNvSpPr>
            <p:nvPr/>
          </p:nvSpPr>
          <p:spPr bwMode="gray">
            <a:xfrm>
              <a:off x="4515" y="3324"/>
              <a:ext cx="79"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6" name="Rectangle 601">
              <a:extLst>
                <a:ext uri="{FF2B5EF4-FFF2-40B4-BE49-F238E27FC236}">
                  <a16:creationId xmlns:a16="http://schemas.microsoft.com/office/drawing/2014/main" id="{14D2CA89-C700-42F8-8D54-06C08B279BDF}"/>
                </a:ext>
              </a:extLst>
            </p:cNvPr>
            <p:cNvSpPr>
              <a:spLocks noChangeArrowheads="1"/>
            </p:cNvSpPr>
            <p:nvPr/>
          </p:nvSpPr>
          <p:spPr bwMode="gray">
            <a:xfrm>
              <a:off x="4515" y="3320"/>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7" name="Rectangle 602">
              <a:extLst>
                <a:ext uri="{FF2B5EF4-FFF2-40B4-BE49-F238E27FC236}">
                  <a16:creationId xmlns:a16="http://schemas.microsoft.com/office/drawing/2014/main" id="{4A2F8FEA-7EBD-4F5B-A676-9B4E5FEA90D8}"/>
                </a:ext>
              </a:extLst>
            </p:cNvPr>
            <p:cNvSpPr>
              <a:spLocks noChangeArrowheads="1"/>
            </p:cNvSpPr>
            <p:nvPr/>
          </p:nvSpPr>
          <p:spPr bwMode="gray">
            <a:xfrm>
              <a:off x="4590" y="3324"/>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08" name="Oval 603">
              <a:extLst>
                <a:ext uri="{FF2B5EF4-FFF2-40B4-BE49-F238E27FC236}">
                  <a16:creationId xmlns:a16="http://schemas.microsoft.com/office/drawing/2014/main" id="{959358C0-7D12-4716-A7CB-3A2FE3DA6319}"/>
                </a:ext>
              </a:extLst>
            </p:cNvPr>
            <p:cNvSpPr>
              <a:spLocks noChangeArrowheads="1"/>
            </p:cNvSpPr>
            <p:nvPr/>
          </p:nvSpPr>
          <p:spPr bwMode="gray">
            <a:xfrm>
              <a:off x="4590" y="3320"/>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09" name="Rectangle 604">
              <a:extLst>
                <a:ext uri="{FF2B5EF4-FFF2-40B4-BE49-F238E27FC236}">
                  <a16:creationId xmlns:a16="http://schemas.microsoft.com/office/drawing/2014/main" id="{A5270BF3-1839-4298-B567-B734BEC2FDCC}"/>
                </a:ext>
              </a:extLst>
            </p:cNvPr>
            <p:cNvSpPr>
              <a:spLocks noChangeArrowheads="1"/>
            </p:cNvSpPr>
            <p:nvPr/>
          </p:nvSpPr>
          <p:spPr bwMode="gray">
            <a:xfrm>
              <a:off x="4515" y="3376"/>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0" name="Oval 605">
              <a:extLst>
                <a:ext uri="{FF2B5EF4-FFF2-40B4-BE49-F238E27FC236}">
                  <a16:creationId xmlns:a16="http://schemas.microsoft.com/office/drawing/2014/main" id="{CCD57FBA-4E34-41F1-BAE9-ACFF474968D2}"/>
                </a:ext>
              </a:extLst>
            </p:cNvPr>
            <p:cNvSpPr>
              <a:spLocks noChangeArrowheads="1"/>
            </p:cNvSpPr>
            <p:nvPr/>
          </p:nvSpPr>
          <p:spPr bwMode="gray">
            <a:xfrm>
              <a:off x="4590"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1" name="Rectangle 606">
              <a:extLst>
                <a:ext uri="{FF2B5EF4-FFF2-40B4-BE49-F238E27FC236}">
                  <a16:creationId xmlns:a16="http://schemas.microsoft.com/office/drawing/2014/main" id="{9246817E-BBE8-4778-9E10-CEF8771FD87F}"/>
                </a:ext>
              </a:extLst>
            </p:cNvPr>
            <p:cNvSpPr>
              <a:spLocks noChangeArrowheads="1"/>
            </p:cNvSpPr>
            <p:nvPr/>
          </p:nvSpPr>
          <p:spPr bwMode="gray">
            <a:xfrm>
              <a:off x="4511" y="3324"/>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2" name="Oval 607">
              <a:extLst>
                <a:ext uri="{FF2B5EF4-FFF2-40B4-BE49-F238E27FC236}">
                  <a16:creationId xmlns:a16="http://schemas.microsoft.com/office/drawing/2014/main" id="{BBDA3CD6-DF90-4A12-9FC5-C3EEB089F75B}"/>
                </a:ext>
              </a:extLst>
            </p:cNvPr>
            <p:cNvSpPr>
              <a:spLocks noChangeArrowheads="1"/>
            </p:cNvSpPr>
            <p:nvPr/>
          </p:nvSpPr>
          <p:spPr bwMode="gray">
            <a:xfrm>
              <a:off x="4511" y="3376"/>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3" name="Oval 608">
              <a:extLst>
                <a:ext uri="{FF2B5EF4-FFF2-40B4-BE49-F238E27FC236}">
                  <a16:creationId xmlns:a16="http://schemas.microsoft.com/office/drawing/2014/main" id="{4970BBC2-7325-4299-885A-F6940FDB977B}"/>
                </a:ext>
              </a:extLst>
            </p:cNvPr>
            <p:cNvSpPr>
              <a:spLocks noChangeArrowheads="1"/>
            </p:cNvSpPr>
            <p:nvPr/>
          </p:nvSpPr>
          <p:spPr bwMode="gray">
            <a:xfrm>
              <a:off x="4511" y="3320"/>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4" name="Rectangle 609">
              <a:extLst>
                <a:ext uri="{FF2B5EF4-FFF2-40B4-BE49-F238E27FC236}">
                  <a16:creationId xmlns:a16="http://schemas.microsoft.com/office/drawing/2014/main" id="{BEE348A2-99E8-4E85-806F-DBC8DE695098}"/>
                </a:ext>
              </a:extLst>
            </p:cNvPr>
            <p:cNvSpPr>
              <a:spLocks noChangeArrowheads="1"/>
            </p:cNvSpPr>
            <p:nvPr/>
          </p:nvSpPr>
          <p:spPr bwMode="gray">
            <a:xfrm>
              <a:off x="4438" y="3380"/>
              <a:ext cx="156"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5" name="Rectangle 610">
              <a:extLst>
                <a:ext uri="{FF2B5EF4-FFF2-40B4-BE49-F238E27FC236}">
                  <a16:creationId xmlns:a16="http://schemas.microsoft.com/office/drawing/2014/main" id="{A78018DB-76CB-4102-902A-66869D2EC587}"/>
                </a:ext>
              </a:extLst>
            </p:cNvPr>
            <p:cNvSpPr>
              <a:spLocks noChangeArrowheads="1"/>
            </p:cNvSpPr>
            <p:nvPr/>
          </p:nvSpPr>
          <p:spPr bwMode="gray">
            <a:xfrm>
              <a:off x="4438" y="3376"/>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6" name="Rectangle 611">
              <a:extLst>
                <a:ext uri="{FF2B5EF4-FFF2-40B4-BE49-F238E27FC236}">
                  <a16:creationId xmlns:a16="http://schemas.microsoft.com/office/drawing/2014/main" id="{AD3420E3-666D-434C-9FFE-005C0EBBBB02}"/>
                </a:ext>
              </a:extLst>
            </p:cNvPr>
            <p:cNvSpPr>
              <a:spLocks noChangeArrowheads="1"/>
            </p:cNvSpPr>
            <p:nvPr/>
          </p:nvSpPr>
          <p:spPr bwMode="gray">
            <a:xfrm>
              <a:off x="4590"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7" name="Oval 612">
              <a:extLst>
                <a:ext uri="{FF2B5EF4-FFF2-40B4-BE49-F238E27FC236}">
                  <a16:creationId xmlns:a16="http://schemas.microsoft.com/office/drawing/2014/main" id="{7B8C7C79-E56F-407B-AD1C-3B4458E2322B}"/>
                </a:ext>
              </a:extLst>
            </p:cNvPr>
            <p:cNvSpPr>
              <a:spLocks noChangeArrowheads="1"/>
            </p:cNvSpPr>
            <p:nvPr/>
          </p:nvSpPr>
          <p:spPr bwMode="gray">
            <a:xfrm>
              <a:off x="4590"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18" name="Rectangle 613">
              <a:extLst>
                <a:ext uri="{FF2B5EF4-FFF2-40B4-BE49-F238E27FC236}">
                  <a16:creationId xmlns:a16="http://schemas.microsoft.com/office/drawing/2014/main" id="{F95B5B79-DAEB-49DB-A835-BF2CC75D1CD3}"/>
                </a:ext>
              </a:extLst>
            </p:cNvPr>
            <p:cNvSpPr>
              <a:spLocks noChangeArrowheads="1"/>
            </p:cNvSpPr>
            <p:nvPr/>
          </p:nvSpPr>
          <p:spPr bwMode="gray">
            <a:xfrm>
              <a:off x="4438" y="3432"/>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19" name="Oval 614">
              <a:extLst>
                <a:ext uri="{FF2B5EF4-FFF2-40B4-BE49-F238E27FC236}">
                  <a16:creationId xmlns:a16="http://schemas.microsoft.com/office/drawing/2014/main" id="{0F29AE15-C002-4406-BF9F-A80737E91100}"/>
                </a:ext>
              </a:extLst>
            </p:cNvPr>
            <p:cNvSpPr>
              <a:spLocks noChangeArrowheads="1"/>
            </p:cNvSpPr>
            <p:nvPr/>
          </p:nvSpPr>
          <p:spPr bwMode="gray">
            <a:xfrm>
              <a:off x="4590"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0" name="Rectangle 615">
              <a:extLst>
                <a:ext uri="{FF2B5EF4-FFF2-40B4-BE49-F238E27FC236}">
                  <a16:creationId xmlns:a16="http://schemas.microsoft.com/office/drawing/2014/main" id="{EF8EEBE9-5F86-42AE-A4C1-0534B6E92A14}"/>
                </a:ext>
              </a:extLst>
            </p:cNvPr>
            <p:cNvSpPr>
              <a:spLocks noChangeArrowheads="1"/>
            </p:cNvSpPr>
            <p:nvPr/>
          </p:nvSpPr>
          <p:spPr bwMode="gray">
            <a:xfrm>
              <a:off x="4434" y="3380"/>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21" name="Oval 616">
              <a:extLst>
                <a:ext uri="{FF2B5EF4-FFF2-40B4-BE49-F238E27FC236}">
                  <a16:creationId xmlns:a16="http://schemas.microsoft.com/office/drawing/2014/main" id="{09E4F080-C84F-421D-A334-4FFF7F050273}"/>
                </a:ext>
              </a:extLst>
            </p:cNvPr>
            <p:cNvSpPr>
              <a:spLocks noChangeArrowheads="1"/>
            </p:cNvSpPr>
            <p:nvPr/>
          </p:nvSpPr>
          <p:spPr bwMode="gray">
            <a:xfrm>
              <a:off x="4434"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2" name="Oval 617">
              <a:extLst>
                <a:ext uri="{FF2B5EF4-FFF2-40B4-BE49-F238E27FC236}">
                  <a16:creationId xmlns:a16="http://schemas.microsoft.com/office/drawing/2014/main" id="{15596DED-4030-4C96-B4E9-83F68E5170EC}"/>
                </a:ext>
              </a:extLst>
            </p:cNvPr>
            <p:cNvSpPr>
              <a:spLocks noChangeArrowheads="1"/>
            </p:cNvSpPr>
            <p:nvPr/>
          </p:nvSpPr>
          <p:spPr bwMode="gray">
            <a:xfrm>
              <a:off x="4434" y="3376"/>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3" name="Rectangle 618">
              <a:extLst>
                <a:ext uri="{FF2B5EF4-FFF2-40B4-BE49-F238E27FC236}">
                  <a16:creationId xmlns:a16="http://schemas.microsoft.com/office/drawing/2014/main" id="{34DB2B8A-D76A-4A89-B874-869213F4D801}"/>
                </a:ext>
              </a:extLst>
            </p:cNvPr>
            <p:cNvSpPr>
              <a:spLocks noChangeArrowheads="1"/>
            </p:cNvSpPr>
            <p:nvPr/>
          </p:nvSpPr>
          <p:spPr bwMode="gray">
            <a:xfrm>
              <a:off x="4205" y="3436"/>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24" name="Rectangle 619">
              <a:extLst>
                <a:ext uri="{FF2B5EF4-FFF2-40B4-BE49-F238E27FC236}">
                  <a16:creationId xmlns:a16="http://schemas.microsoft.com/office/drawing/2014/main" id="{83BF2AC1-49DD-400E-AF56-4AD0B8313A24}"/>
                </a:ext>
              </a:extLst>
            </p:cNvPr>
            <p:cNvSpPr>
              <a:spLocks noChangeArrowheads="1"/>
            </p:cNvSpPr>
            <p:nvPr/>
          </p:nvSpPr>
          <p:spPr bwMode="gray">
            <a:xfrm>
              <a:off x="4205" y="3432"/>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25" name="Rectangle 620">
              <a:extLst>
                <a:ext uri="{FF2B5EF4-FFF2-40B4-BE49-F238E27FC236}">
                  <a16:creationId xmlns:a16="http://schemas.microsoft.com/office/drawing/2014/main" id="{DA317DD1-D6AA-4667-8AD1-DAD96C1856B0}"/>
                </a:ext>
              </a:extLst>
            </p:cNvPr>
            <p:cNvSpPr>
              <a:spLocks noChangeArrowheads="1"/>
            </p:cNvSpPr>
            <p:nvPr/>
          </p:nvSpPr>
          <p:spPr bwMode="gray">
            <a:xfrm>
              <a:off x="4356"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26" name="Oval 621">
              <a:extLst>
                <a:ext uri="{FF2B5EF4-FFF2-40B4-BE49-F238E27FC236}">
                  <a16:creationId xmlns:a16="http://schemas.microsoft.com/office/drawing/2014/main" id="{DE1B9DA1-256B-49D4-9D29-F3C8991E6FC6}"/>
                </a:ext>
              </a:extLst>
            </p:cNvPr>
            <p:cNvSpPr>
              <a:spLocks noChangeArrowheads="1"/>
            </p:cNvSpPr>
            <p:nvPr/>
          </p:nvSpPr>
          <p:spPr bwMode="gray">
            <a:xfrm>
              <a:off x="4356"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7" name="Rectangle 622">
              <a:extLst>
                <a:ext uri="{FF2B5EF4-FFF2-40B4-BE49-F238E27FC236}">
                  <a16:creationId xmlns:a16="http://schemas.microsoft.com/office/drawing/2014/main" id="{9353F633-5F70-4B9E-95DE-A7EFF19D68E8}"/>
                </a:ext>
              </a:extLst>
            </p:cNvPr>
            <p:cNvSpPr>
              <a:spLocks noChangeArrowheads="1"/>
            </p:cNvSpPr>
            <p:nvPr/>
          </p:nvSpPr>
          <p:spPr bwMode="gray">
            <a:xfrm>
              <a:off x="4205" y="3488"/>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28" name="Oval 623">
              <a:extLst>
                <a:ext uri="{FF2B5EF4-FFF2-40B4-BE49-F238E27FC236}">
                  <a16:creationId xmlns:a16="http://schemas.microsoft.com/office/drawing/2014/main" id="{5B61F11E-B1E0-439B-BBD3-D5D983A69A75}"/>
                </a:ext>
              </a:extLst>
            </p:cNvPr>
            <p:cNvSpPr>
              <a:spLocks noChangeArrowheads="1"/>
            </p:cNvSpPr>
            <p:nvPr/>
          </p:nvSpPr>
          <p:spPr bwMode="gray">
            <a:xfrm>
              <a:off x="4356"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29" name="Rectangle 624">
              <a:extLst>
                <a:ext uri="{FF2B5EF4-FFF2-40B4-BE49-F238E27FC236}">
                  <a16:creationId xmlns:a16="http://schemas.microsoft.com/office/drawing/2014/main" id="{EDB1341E-0298-4F01-9C8A-F3687D38CCB9}"/>
                </a:ext>
              </a:extLst>
            </p:cNvPr>
            <p:cNvSpPr>
              <a:spLocks noChangeArrowheads="1"/>
            </p:cNvSpPr>
            <p:nvPr/>
          </p:nvSpPr>
          <p:spPr bwMode="gray">
            <a:xfrm>
              <a:off x="4201"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0" name="Oval 625">
              <a:extLst>
                <a:ext uri="{FF2B5EF4-FFF2-40B4-BE49-F238E27FC236}">
                  <a16:creationId xmlns:a16="http://schemas.microsoft.com/office/drawing/2014/main" id="{9A9BEB42-04FD-4EE0-89F1-4AEA3CE48EC7}"/>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1" name="Oval 626">
              <a:extLst>
                <a:ext uri="{FF2B5EF4-FFF2-40B4-BE49-F238E27FC236}">
                  <a16:creationId xmlns:a16="http://schemas.microsoft.com/office/drawing/2014/main" id="{B585BB2F-3BB5-4E5F-BDDA-E76C71C34BAE}"/>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2" name="Freeform 627">
              <a:extLst>
                <a:ext uri="{FF2B5EF4-FFF2-40B4-BE49-F238E27FC236}">
                  <a16:creationId xmlns:a16="http://schemas.microsoft.com/office/drawing/2014/main" id="{CD565252-3164-4901-8497-59C8BE7679C5}"/>
                </a:ext>
              </a:extLst>
            </p:cNvPr>
            <p:cNvSpPr>
              <a:spLocks/>
            </p:cNvSpPr>
            <p:nvPr/>
          </p:nvSpPr>
          <p:spPr bwMode="gray">
            <a:xfrm>
              <a:off x="4178" y="3411"/>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3" name="Freeform 628">
              <a:extLst>
                <a:ext uri="{FF2B5EF4-FFF2-40B4-BE49-F238E27FC236}">
                  <a16:creationId xmlns:a16="http://schemas.microsoft.com/office/drawing/2014/main" id="{5047FE58-D771-4A32-8A39-12B5D520B87C}"/>
                </a:ext>
              </a:extLst>
            </p:cNvPr>
            <p:cNvSpPr>
              <a:spLocks/>
            </p:cNvSpPr>
            <p:nvPr/>
          </p:nvSpPr>
          <p:spPr bwMode="gray">
            <a:xfrm>
              <a:off x="4175" y="3408"/>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4" name="Rectangle 629">
              <a:extLst>
                <a:ext uri="{FF2B5EF4-FFF2-40B4-BE49-F238E27FC236}">
                  <a16:creationId xmlns:a16="http://schemas.microsoft.com/office/drawing/2014/main" id="{4C3A90BB-B291-48C7-9C89-00942C0FE3D1}"/>
                </a:ext>
              </a:extLst>
            </p:cNvPr>
            <p:cNvSpPr>
              <a:spLocks noChangeArrowheads="1"/>
            </p:cNvSpPr>
            <p:nvPr/>
          </p:nvSpPr>
          <p:spPr bwMode="gray">
            <a:xfrm>
              <a:off x="4201"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5" name="Oval 630">
              <a:extLst>
                <a:ext uri="{FF2B5EF4-FFF2-40B4-BE49-F238E27FC236}">
                  <a16:creationId xmlns:a16="http://schemas.microsoft.com/office/drawing/2014/main" id="{E8BAF127-C50A-4265-93FB-2D48C774D0BA}"/>
                </a:ext>
              </a:extLst>
            </p:cNvPr>
            <p:cNvSpPr>
              <a:spLocks noChangeArrowheads="1"/>
            </p:cNvSpPr>
            <p:nvPr/>
          </p:nvSpPr>
          <p:spPr bwMode="gray">
            <a:xfrm>
              <a:off x="4201"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6" name="Freeform 631">
              <a:extLst>
                <a:ext uri="{FF2B5EF4-FFF2-40B4-BE49-F238E27FC236}">
                  <a16:creationId xmlns:a16="http://schemas.microsoft.com/office/drawing/2014/main" id="{C5AD11C2-4653-4763-911A-6F7FC9F14DA5}"/>
                </a:ext>
              </a:extLst>
            </p:cNvPr>
            <p:cNvSpPr>
              <a:spLocks/>
            </p:cNvSpPr>
            <p:nvPr/>
          </p:nvSpPr>
          <p:spPr bwMode="gray">
            <a:xfrm>
              <a:off x="4175" y="3464"/>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7" name="Oval 632">
              <a:extLst>
                <a:ext uri="{FF2B5EF4-FFF2-40B4-BE49-F238E27FC236}">
                  <a16:creationId xmlns:a16="http://schemas.microsoft.com/office/drawing/2014/main" id="{2F771EEE-CBB0-4EA1-BE64-782D3D192665}"/>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38" name="Rectangle 633">
              <a:extLst>
                <a:ext uri="{FF2B5EF4-FFF2-40B4-BE49-F238E27FC236}">
                  <a16:creationId xmlns:a16="http://schemas.microsoft.com/office/drawing/2014/main" id="{3E014D97-6726-43CC-BBF2-08FA77A6766C}"/>
                </a:ext>
              </a:extLst>
            </p:cNvPr>
            <p:cNvSpPr>
              <a:spLocks noChangeArrowheads="1"/>
            </p:cNvSpPr>
            <p:nvPr/>
          </p:nvSpPr>
          <p:spPr bwMode="gray">
            <a:xfrm>
              <a:off x="4174" y="3411"/>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39" name="Oval 634">
              <a:extLst>
                <a:ext uri="{FF2B5EF4-FFF2-40B4-BE49-F238E27FC236}">
                  <a16:creationId xmlns:a16="http://schemas.microsoft.com/office/drawing/2014/main" id="{523EA040-96D9-448A-B6F0-756DE4FF6220}"/>
                </a:ext>
              </a:extLst>
            </p:cNvPr>
            <p:cNvSpPr>
              <a:spLocks noChangeArrowheads="1"/>
            </p:cNvSpPr>
            <p:nvPr/>
          </p:nvSpPr>
          <p:spPr bwMode="gray">
            <a:xfrm>
              <a:off x="4174" y="3463"/>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0" name="Oval 635">
              <a:extLst>
                <a:ext uri="{FF2B5EF4-FFF2-40B4-BE49-F238E27FC236}">
                  <a16:creationId xmlns:a16="http://schemas.microsoft.com/office/drawing/2014/main" id="{CB9ACC77-7062-41DA-8822-EB912A44DF68}"/>
                </a:ext>
              </a:extLst>
            </p:cNvPr>
            <p:cNvSpPr>
              <a:spLocks noChangeArrowheads="1"/>
            </p:cNvSpPr>
            <p:nvPr/>
          </p:nvSpPr>
          <p:spPr bwMode="gray">
            <a:xfrm>
              <a:off x="4174" y="3407"/>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1" name="Rectangle 636">
              <a:extLst>
                <a:ext uri="{FF2B5EF4-FFF2-40B4-BE49-F238E27FC236}">
                  <a16:creationId xmlns:a16="http://schemas.microsoft.com/office/drawing/2014/main" id="{2EA6F5C2-2EE5-410C-9A74-3253E9557522}"/>
                </a:ext>
              </a:extLst>
            </p:cNvPr>
            <p:cNvSpPr>
              <a:spLocks noChangeArrowheads="1"/>
            </p:cNvSpPr>
            <p:nvPr/>
          </p:nvSpPr>
          <p:spPr bwMode="gray">
            <a:xfrm>
              <a:off x="4360" y="3436"/>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2" name="Rectangle 637">
              <a:extLst>
                <a:ext uri="{FF2B5EF4-FFF2-40B4-BE49-F238E27FC236}">
                  <a16:creationId xmlns:a16="http://schemas.microsoft.com/office/drawing/2014/main" id="{E8E8A908-AD92-4934-BA76-B3176745A7D9}"/>
                </a:ext>
              </a:extLst>
            </p:cNvPr>
            <p:cNvSpPr>
              <a:spLocks noChangeArrowheads="1"/>
            </p:cNvSpPr>
            <p:nvPr/>
          </p:nvSpPr>
          <p:spPr bwMode="gray">
            <a:xfrm>
              <a:off x="4360" y="3432"/>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3" name="Rectangle 638">
              <a:extLst>
                <a:ext uri="{FF2B5EF4-FFF2-40B4-BE49-F238E27FC236}">
                  <a16:creationId xmlns:a16="http://schemas.microsoft.com/office/drawing/2014/main" id="{DE590E6C-CE6B-4C3D-9C9D-0F2369782F5E}"/>
                </a:ext>
              </a:extLst>
            </p:cNvPr>
            <p:cNvSpPr>
              <a:spLocks noChangeArrowheads="1"/>
            </p:cNvSpPr>
            <p:nvPr/>
          </p:nvSpPr>
          <p:spPr bwMode="gray">
            <a:xfrm>
              <a:off x="4511" y="3436"/>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4" name="Oval 639">
              <a:extLst>
                <a:ext uri="{FF2B5EF4-FFF2-40B4-BE49-F238E27FC236}">
                  <a16:creationId xmlns:a16="http://schemas.microsoft.com/office/drawing/2014/main" id="{D82E4857-75F9-452F-BD12-A49DAF3682D3}"/>
                </a:ext>
              </a:extLst>
            </p:cNvPr>
            <p:cNvSpPr>
              <a:spLocks noChangeArrowheads="1"/>
            </p:cNvSpPr>
            <p:nvPr/>
          </p:nvSpPr>
          <p:spPr bwMode="gray">
            <a:xfrm>
              <a:off x="4511" y="3432"/>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5" name="Rectangle 640">
              <a:extLst>
                <a:ext uri="{FF2B5EF4-FFF2-40B4-BE49-F238E27FC236}">
                  <a16:creationId xmlns:a16="http://schemas.microsoft.com/office/drawing/2014/main" id="{36BC518B-09EA-4450-B172-8D33DBE88185}"/>
                </a:ext>
              </a:extLst>
            </p:cNvPr>
            <p:cNvSpPr>
              <a:spLocks noChangeArrowheads="1"/>
            </p:cNvSpPr>
            <p:nvPr/>
          </p:nvSpPr>
          <p:spPr bwMode="gray">
            <a:xfrm>
              <a:off x="4360" y="3488"/>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6" name="Oval 641">
              <a:extLst>
                <a:ext uri="{FF2B5EF4-FFF2-40B4-BE49-F238E27FC236}">
                  <a16:creationId xmlns:a16="http://schemas.microsoft.com/office/drawing/2014/main" id="{AD8FAFF1-70A9-406B-84CD-DAB813B1896A}"/>
                </a:ext>
              </a:extLst>
            </p:cNvPr>
            <p:cNvSpPr>
              <a:spLocks noChangeArrowheads="1"/>
            </p:cNvSpPr>
            <p:nvPr/>
          </p:nvSpPr>
          <p:spPr bwMode="gray">
            <a:xfrm>
              <a:off x="4511" y="3488"/>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7" name="Rectangle 642">
              <a:extLst>
                <a:ext uri="{FF2B5EF4-FFF2-40B4-BE49-F238E27FC236}">
                  <a16:creationId xmlns:a16="http://schemas.microsoft.com/office/drawing/2014/main" id="{6CED6A08-6D5B-45C5-9918-88A7376990D9}"/>
                </a:ext>
              </a:extLst>
            </p:cNvPr>
            <p:cNvSpPr>
              <a:spLocks noChangeArrowheads="1"/>
            </p:cNvSpPr>
            <p:nvPr/>
          </p:nvSpPr>
          <p:spPr bwMode="gray">
            <a:xfrm>
              <a:off x="4356"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48" name="Oval 643">
              <a:extLst>
                <a:ext uri="{FF2B5EF4-FFF2-40B4-BE49-F238E27FC236}">
                  <a16:creationId xmlns:a16="http://schemas.microsoft.com/office/drawing/2014/main" id="{9D163BD4-4FE9-439B-BB62-A23E158881D2}"/>
                </a:ext>
              </a:extLst>
            </p:cNvPr>
            <p:cNvSpPr>
              <a:spLocks noChangeArrowheads="1"/>
            </p:cNvSpPr>
            <p:nvPr/>
          </p:nvSpPr>
          <p:spPr bwMode="gray">
            <a:xfrm>
              <a:off x="4356"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49" name="Oval 644">
              <a:extLst>
                <a:ext uri="{FF2B5EF4-FFF2-40B4-BE49-F238E27FC236}">
                  <a16:creationId xmlns:a16="http://schemas.microsoft.com/office/drawing/2014/main" id="{1F7CB983-630A-4F9F-A353-FC079CBC92CE}"/>
                </a:ext>
              </a:extLst>
            </p:cNvPr>
            <p:cNvSpPr>
              <a:spLocks noChangeArrowheads="1"/>
            </p:cNvSpPr>
            <p:nvPr/>
          </p:nvSpPr>
          <p:spPr bwMode="gray">
            <a:xfrm>
              <a:off x="4356"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0" name="Rectangle 645">
              <a:extLst>
                <a:ext uri="{FF2B5EF4-FFF2-40B4-BE49-F238E27FC236}">
                  <a16:creationId xmlns:a16="http://schemas.microsoft.com/office/drawing/2014/main" id="{6EC6FE31-33AF-4D46-AB6E-622B7D9C90E6}"/>
                </a:ext>
              </a:extLst>
            </p:cNvPr>
            <p:cNvSpPr>
              <a:spLocks noChangeArrowheads="1"/>
            </p:cNvSpPr>
            <p:nvPr/>
          </p:nvSpPr>
          <p:spPr bwMode="gray">
            <a:xfrm>
              <a:off x="4515" y="3436"/>
              <a:ext cx="79"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51" name="Rectangle 646">
              <a:extLst>
                <a:ext uri="{FF2B5EF4-FFF2-40B4-BE49-F238E27FC236}">
                  <a16:creationId xmlns:a16="http://schemas.microsoft.com/office/drawing/2014/main" id="{41304722-FDF5-483F-812A-3B3C70E888A1}"/>
                </a:ext>
              </a:extLst>
            </p:cNvPr>
            <p:cNvSpPr>
              <a:spLocks noChangeArrowheads="1"/>
            </p:cNvSpPr>
            <p:nvPr/>
          </p:nvSpPr>
          <p:spPr bwMode="gray">
            <a:xfrm>
              <a:off x="4515" y="3432"/>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52" name="Rectangle 647">
              <a:extLst>
                <a:ext uri="{FF2B5EF4-FFF2-40B4-BE49-F238E27FC236}">
                  <a16:creationId xmlns:a16="http://schemas.microsoft.com/office/drawing/2014/main" id="{6462A111-0FD8-41F4-96EB-ABB2A19E25AF}"/>
                </a:ext>
              </a:extLst>
            </p:cNvPr>
            <p:cNvSpPr>
              <a:spLocks noChangeArrowheads="1"/>
            </p:cNvSpPr>
            <p:nvPr/>
          </p:nvSpPr>
          <p:spPr bwMode="gray">
            <a:xfrm>
              <a:off x="4590" y="3436"/>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53" name="Oval 648">
              <a:extLst>
                <a:ext uri="{FF2B5EF4-FFF2-40B4-BE49-F238E27FC236}">
                  <a16:creationId xmlns:a16="http://schemas.microsoft.com/office/drawing/2014/main" id="{79253EE3-5EBB-49BC-AC36-30E7F613885F}"/>
                </a:ext>
              </a:extLst>
            </p:cNvPr>
            <p:cNvSpPr>
              <a:spLocks noChangeArrowheads="1"/>
            </p:cNvSpPr>
            <p:nvPr/>
          </p:nvSpPr>
          <p:spPr bwMode="gray">
            <a:xfrm>
              <a:off x="4590" y="3432"/>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4" name="Rectangle 649">
              <a:extLst>
                <a:ext uri="{FF2B5EF4-FFF2-40B4-BE49-F238E27FC236}">
                  <a16:creationId xmlns:a16="http://schemas.microsoft.com/office/drawing/2014/main" id="{2886CF7F-AFF3-45A6-A91B-A0F7CEEA4EB9}"/>
                </a:ext>
              </a:extLst>
            </p:cNvPr>
            <p:cNvSpPr>
              <a:spLocks noChangeArrowheads="1"/>
            </p:cNvSpPr>
            <p:nvPr/>
          </p:nvSpPr>
          <p:spPr bwMode="gray">
            <a:xfrm>
              <a:off x="4515" y="3488"/>
              <a:ext cx="79"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55" name="Oval 650">
              <a:extLst>
                <a:ext uri="{FF2B5EF4-FFF2-40B4-BE49-F238E27FC236}">
                  <a16:creationId xmlns:a16="http://schemas.microsoft.com/office/drawing/2014/main" id="{C0455663-2157-4C6B-BD79-AB65E28F53AB}"/>
                </a:ext>
              </a:extLst>
            </p:cNvPr>
            <p:cNvSpPr>
              <a:spLocks noChangeArrowheads="1"/>
            </p:cNvSpPr>
            <p:nvPr/>
          </p:nvSpPr>
          <p:spPr bwMode="gray">
            <a:xfrm>
              <a:off x="4590"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6" name="Rectangle 651">
              <a:extLst>
                <a:ext uri="{FF2B5EF4-FFF2-40B4-BE49-F238E27FC236}">
                  <a16:creationId xmlns:a16="http://schemas.microsoft.com/office/drawing/2014/main" id="{F7071246-C46B-47ED-986B-270CA1A375A6}"/>
                </a:ext>
              </a:extLst>
            </p:cNvPr>
            <p:cNvSpPr>
              <a:spLocks noChangeArrowheads="1"/>
            </p:cNvSpPr>
            <p:nvPr/>
          </p:nvSpPr>
          <p:spPr bwMode="gray">
            <a:xfrm>
              <a:off x="4511" y="3436"/>
              <a:ext cx="9"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57" name="Oval 652">
              <a:extLst>
                <a:ext uri="{FF2B5EF4-FFF2-40B4-BE49-F238E27FC236}">
                  <a16:creationId xmlns:a16="http://schemas.microsoft.com/office/drawing/2014/main" id="{05C72E76-FEC1-4E0E-954C-B3AEDA067C71}"/>
                </a:ext>
              </a:extLst>
            </p:cNvPr>
            <p:cNvSpPr>
              <a:spLocks noChangeArrowheads="1"/>
            </p:cNvSpPr>
            <p:nvPr/>
          </p:nvSpPr>
          <p:spPr bwMode="gray">
            <a:xfrm>
              <a:off x="4511" y="3488"/>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8" name="Oval 653">
              <a:extLst>
                <a:ext uri="{FF2B5EF4-FFF2-40B4-BE49-F238E27FC236}">
                  <a16:creationId xmlns:a16="http://schemas.microsoft.com/office/drawing/2014/main" id="{58180085-C9A3-4666-9CE2-489FAD8F1AF8}"/>
                </a:ext>
              </a:extLst>
            </p:cNvPr>
            <p:cNvSpPr>
              <a:spLocks noChangeArrowheads="1"/>
            </p:cNvSpPr>
            <p:nvPr/>
          </p:nvSpPr>
          <p:spPr bwMode="gray">
            <a:xfrm>
              <a:off x="4511" y="3432"/>
              <a:ext cx="9"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59" name="Rectangle 654">
              <a:extLst>
                <a:ext uri="{FF2B5EF4-FFF2-40B4-BE49-F238E27FC236}">
                  <a16:creationId xmlns:a16="http://schemas.microsoft.com/office/drawing/2014/main" id="{DB3DCF82-EABF-41E5-ADDE-3A264C4D321D}"/>
                </a:ext>
              </a:extLst>
            </p:cNvPr>
            <p:cNvSpPr>
              <a:spLocks noChangeArrowheads="1"/>
            </p:cNvSpPr>
            <p:nvPr/>
          </p:nvSpPr>
          <p:spPr bwMode="gray">
            <a:xfrm>
              <a:off x="4205" y="3492"/>
              <a:ext cx="78"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0" name="Rectangle 655">
              <a:extLst>
                <a:ext uri="{FF2B5EF4-FFF2-40B4-BE49-F238E27FC236}">
                  <a16:creationId xmlns:a16="http://schemas.microsoft.com/office/drawing/2014/main" id="{E3D42227-ABCE-4D18-8CB3-7A7BF8F6CADD}"/>
                </a:ext>
              </a:extLst>
            </p:cNvPr>
            <p:cNvSpPr>
              <a:spLocks noChangeArrowheads="1"/>
            </p:cNvSpPr>
            <p:nvPr/>
          </p:nvSpPr>
          <p:spPr bwMode="gray">
            <a:xfrm>
              <a:off x="4205" y="3488"/>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1" name="Rectangle 656">
              <a:extLst>
                <a:ext uri="{FF2B5EF4-FFF2-40B4-BE49-F238E27FC236}">
                  <a16:creationId xmlns:a16="http://schemas.microsoft.com/office/drawing/2014/main" id="{92B92321-FE7A-4890-8699-82ADF9C4AED6}"/>
                </a:ext>
              </a:extLst>
            </p:cNvPr>
            <p:cNvSpPr>
              <a:spLocks noChangeArrowheads="1"/>
            </p:cNvSpPr>
            <p:nvPr/>
          </p:nvSpPr>
          <p:spPr bwMode="gray">
            <a:xfrm>
              <a:off x="4279"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2" name="Oval 657">
              <a:extLst>
                <a:ext uri="{FF2B5EF4-FFF2-40B4-BE49-F238E27FC236}">
                  <a16:creationId xmlns:a16="http://schemas.microsoft.com/office/drawing/2014/main" id="{9446E451-C2A0-426A-87A3-9DBB1556DF48}"/>
                </a:ext>
              </a:extLst>
            </p:cNvPr>
            <p:cNvSpPr>
              <a:spLocks noChangeArrowheads="1"/>
            </p:cNvSpPr>
            <p:nvPr/>
          </p:nvSpPr>
          <p:spPr bwMode="gray">
            <a:xfrm>
              <a:off x="4279"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3" name="Rectangle 658">
              <a:extLst>
                <a:ext uri="{FF2B5EF4-FFF2-40B4-BE49-F238E27FC236}">
                  <a16:creationId xmlns:a16="http://schemas.microsoft.com/office/drawing/2014/main" id="{F36BCCDB-F5A5-4DD3-9339-B7B5C7BC2166}"/>
                </a:ext>
              </a:extLst>
            </p:cNvPr>
            <p:cNvSpPr>
              <a:spLocks noChangeArrowheads="1"/>
            </p:cNvSpPr>
            <p:nvPr/>
          </p:nvSpPr>
          <p:spPr bwMode="gray">
            <a:xfrm>
              <a:off x="4205" y="3544"/>
              <a:ext cx="78"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4" name="Oval 659">
              <a:extLst>
                <a:ext uri="{FF2B5EF4-FFF2-40B4-BE49-F238E27FC236}">
                  <a16:creationId xmlns:a16="http://schemas.microsoft.com/office/drawing/2014/main" id="{A2485757-7182-49C2-B9BC-9D2C03307A82}"/>
                </a:ext>
              </a:extLst>
            </p:cNvPr>
            <p:cNvSpPr>
              <a:spLocks noChangeArrowheads="1"/>
            </p:cNvSpPr>
            <p:nvPr/>
          </p:nvSpPr>
          <p:spPr bwMode="gray">
            <a:xfrm>
              <a:off x="4279"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5" name="Rectangle 660">
              <a:extLst>
                <a:ext uri="{FF2B5EF4-FFF2-40B4-BE49-F238E27FC236}">
                  <a16:creationId xmlns:a16="http://schemas.microsoft.com/office/drawing/2014/main" id="{13B62247-5731-4E4B-B452-F4617059191F}"/>
                </a:ext>
              </a:extLst>
            </p:cNvPr>
            <p:cNvSpPr>
              <a:spLocks noChangeArrowheads="1"/>
            </p:cNvSpPr>
            <p:nvPr/>
          </p:nvSpPr>
          <p:spPr bwMode="gray">
            <a:xfrm>
              <a:off x="4201"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66" name="Oval 661">
              <a:extLst>
                <a:ext uri="{FF2B5EF4-FFF2-40B4-BE49-F238E27FC236}">
                  <a16:creationId xmlns:a16="http://schemas.microsoft.com/office/drawing/2014/main" id="{F1CCEED7-B8B1-4B9E-8979-98C8EF737A6C}"/>
                </a:ext>
              </a:extLst>
            </p:cNvPr>
            <p:cNvSpPr>
              <a:spLocks noChangeArrowheads="1"/>
            </p:cNvSpPr>
            <p:nvPr/>
          </p:nvSpPr>
          <p:spPr bwMode="gray">
            <a:xfrm>
              <a:off x="4201"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7" name="Oval 662">
              <a:extLst>
                <a:ext uri="{FF2B5EF4-FFF2-40B4-BE49-F238E27FC236}">
                  <a16:creationId xmlns:a16="http://schemas.microsoft.com/office/drawing/2014/main" id="{D6C81302-366C-4B9D-875B-6A92BFEF0339}"/>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8" name="Freeform 663">
              <a:extLst>
                <a:ext uri="{FF2B5EF4-FFF2-40B4-BE49-F238E27FC236}">
                  <a16:creationId xmlns:a16="http://schemas.microsoft.com/office/drawing/2014/main" id="{DFC4E0FA-16B0-4CC4-8FE6-90330466481C}"/>
                </a:ext>
              </a:extLst>
            </p:cNvPr>
            <p:cNvSpPr>
              <a:spLocks/>
            </p:cNvSpPr>
            <p:nvPr/>
          </p:nvSpPr>
          <p:spPr bwMode="gray">
            <a:xfrm>
              <a:off x="4178" y="3467"/>
              <a:ext cx="27" cy="81"/>
            </a:xfrm>
            <a:custGeom>
              <a:avLst/>
              <a:gdLst>
                <a:gd name="T0" fmla="*/ 0 w 27"/>
                <a:gd name="T1" fmla="*/ 0 h 81"/>
                <a:gd name="T2" fmla="*/ 27 w 27"/>
                <a:gd name="T3" fmla="*/ 25 h 81"/>
                <a:gd name="T4" fmla="*/ 27 w 27"/>
                <a:gd name="T5" fmla="*/ 81 h 81"/>
                <a:gd name="T6" fmla="*/ 0 w 27"/>
                <a:gd name="T7" fmla="*/ 56 h 81"/>
                <a:gd name="T8" fmla="*/ 0 w 27"/>
                <a:gd name="T9" fmla="*/ 0 h 81"/>
              </a:gdLst>
              <a:ahLst/>
              <a:cxnLst>
                <a:cxn ang="0">
                  <a:pos x="T0" y="T1"/>
                </a:cxn>
                <a:cxn ang="0">
                  <a:pos x="T2" y="T3"/>
                </a:cxn>
                <a:cxn ang="0">
                  <a:pos x="T4" y="T5"/>
                </a:cxn>
                <a:cxn ang="0">
                  <a:pos x="T6" y="T7"/>
                </a:cxn>
                <a:cxn ang="0">
                  <a:pos x="T8" y="T9"/>
                </a:cxn>
              </a:cxnLst>
              <a:rect l="0" t="0" r="r" b="b"/>
              <a:pathLst>
                <a:path w="27" h="81">
                  <a:moveTo>
                    <a:pt x="0" y="0"/>
                  </a:moveTo>
                  <a:lnTo>
                    <a:pt x="27" y="25"/>
                  </a:lnTo>
                  <a:lnTo>
                    <a:pt x="27" y="81"/>
                  </a:lnTo>
                  <a:lnTo>
                    <a:pt x="0" y="56"/>
                  </a:lnTo>
                  <a:lnTo>
                    <a:pt x="0" y="0"/>
                  </a:lnTo>
                  <a:close/>
                </a:path>
              </a:pathLst>
            </a:custGeom>
            <a:solidFill>
              <a:srgbClr val="7889F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69" name="Freeform 664">
              <a:extLst>
                <a:ext uri="{FF2B5EF4-FFF2-40B4-BE49-F238E27FC236}">
                  <a16:creationId xmlns:a16="http://schemas.microsoft.com/office/drawing/2014/main" id="{DD98A19A-A272-4A53-A29F-D7A22800321D}"/>
                </a:ext>
              </a:extLst>
            </p:cNvPr>
            <p:cNvSpPr>
              <a:spLocks/>
            </p:cNvSpPr>
            <p:nvPr/>
          </p:nvSpPr>
          <p:spPr bwMode="gray">
            <a:xfrm>
              <a:off x="4175" y="3464"/>
              <a:ext cx="32" cy="31"/>
            </a:xfrm>
            <a:custGeom>
              <a:avLst/>
              <a:gdLst>
                <a:gd name="T0" fmla="*/ 5 w 32"/>
                <a:gd name="T1" fmla="*/ 0 h 31"/>
                <a:gd name="T2" fmla="*/ 0 w 32"/>
                <a:gd name="T3" fmla="*/ 6 h 31"/>
                <a:gd name="T4" fmla="*/ 27 w 32"/>
                <a:gd name="T5" fmla="*/ 31 h 31"/>
                <a:gd name="T6" fmla="*/ 32 w 32"/>
                <a:gd name="T7" fmla="*/ 25 h 31"/>
                <a:gd name="T8" fmla="*/ 5 w 32"/>
                <a:gd name="T9" fmla="*/ 0 h 31"/>
              </a:gdLst>
              <a:ahLst/>
              <a:cxnLst>
                <a:cxn ang="0">
                  <a:pos x="T0" y="T1"/>
                </a:cxn>
                <a:cxn ang="0">
                  <a:pos x="T2" y="T3"/>
                </a:cxn>
                <a:cxn ang="0">
                  <a:pos x="T4" y="T5"/>
                </a:cxn>
                <a:cxn ang="0">
                  <a:pos x="T6" y="T7"/>
                </a:cxn>
                <a:cxn ang="0">
                  <a:pos x="T8" y="T9"/>
                </a:cxn>
              </a:cxnLst>
              <a:rect l="0" t="0" r="r" b="b"/>
              <a:pathLst>
                <a:path w="32" h="31">
                  <a:moveTo>
                    <a:pt x="5" y="0"/>
                  </a:moveTo>
                  <a:lnTo>
                    <a:pt x="0" y="6"/>
                  </a:lnTo>
                  <a:lnTo>
                    <a:pt x="27" y="31"/>
                  </a:lnTo>
                  <a:lnTo>
                    <a:pt x="32" y="25"/>
                  </a:lnTo>
                  <a:lnTo>
                    <a:pt x="5" y="0"/>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0" name="Rectangle 665">
              <a:extLst>
                <a:ext uri="{FF2B5EF4-FFF2-40B4-BE49-F238E27FC236}">
                  <a16:creationId xmlns:a16="http://schemas.microsoft.com/office/drawing/2014/main" id="{5A5EB265-F7A5-4871-9599-2D111F2C44AA}"/>
                </a:ext>
              </a:extLst>
            </p:cNvPr>
            <p:cNvSpPr>
              <a:spLocks noChangeArrowheads="1"/>
            </p:cNvSpPr>
            <p:nvPr/>
          </p:nvSpPr>
          <p:spPr bwMode="gray">
            <a:xfrm>
              <a:off x="4201"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1" name="Oval 666">
              <a:extLst>
                <a:ext uri="{FF2B5EF4-FFF2-40B4-BE49-F238E27FC236}">
                  <a16:creationId xmlns:a16="http://schemas.microsoft.com/office/drawing/2014/main" id="{7D82F840-6566-44DE-AB4B-C0A77DF28877}"/>
                </a:ext>
              </a:extLst>
            </p:cNvPr>
            <p:cNvSpPr>
              <a:spLocks noChangeArrowheads="1"/>
            </p:cNvSpPr>
            <p:nvPr/>
          </p:nvSpPr>
          <p:spPr bwMode="gray">
            <a:xfrm>
              <a:off x="4201"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2" name="Freeform 667">
              <a:extLst>
                <a:ext uri="{FF2B5EF4-FFF2-40B4-BE49-F238E27FC236}">
                  <a16:creationId xmlns:a16="http://schemas.microsoft.com/office/drawing/2014/main" id="{84FCE5CA-7237-4AF4-B077-FF49A0D6A99B}"/>
                </a:ext>
              </a:extLst>
            </p:cNvPr>
            <p:cNvSpPr>
              <a:spLocks/>
            </p:cNvSpPr>
            <p:nvPr/>
          </p:nvSpPr>
          <p:spPr bwMode="gray">
            <a:xfrm>
              <a:off x="4175" y="3520"/>
              <a:ext cx="32" cy="31"/>
            </a:xfrm>
            <a:custGeom>
              <a:avLst/>
              <a:gdLst>
                <a:gd name="T0" fmla="*/ 27 w 32"/>
                <a:gd name="T1" fmla="*/ 31 h 31"/>
                <a:gd name="T2" fmla="*/ 32 w 32"/>
                <a:gd name="T3" fmla="*/ 25 h 31"/>
                <a:gd name="T4" fmla="*/ 5 w 32"/>
                <a:gd name="T5" fmla="*/ 0 h 31"/>
                <a:gd name="T6" fmla="*/ 0 w 32"/>
                <a:gd name="T7" fmla="*/ 6 h 31"/>
                <a:gd name="T8" fmla="*/ 27 w 32"/>
                <a:gd name="T9" fmla="*/ 31 h 31"/>
              </a:gdLst>
              <a:ahLst/>
              <a:cxnLst>
                <a:cxn ang="0">
                  <a:pos x="T0" y="T1"/>
                </a:cxn>
                <a:cxn ang="0">
                  <a:pos x="T2" y="T3"/>
                </a:cxn>
                <a:cxn ang="0">
                  <a:pos x="T4" y="T5"/>
                </a:cxn>
                <a:cxn ang="0">
                  <a:pos x="T6" y="T7"/>
                </a:cxn>
                <a:cxn ang="0">
                  <a:pos x="T8" y="T9"/>
                </a:cxn>
              </a:cxnLst>
              <a:rect l="0" t="0" r="r" b="b"/>
              <a:pathLst>
                <a:path w="32" h="31">
                  <a:moveTo>
                    <a:pt x="27" y="31"/>
                  </a:moveTo>
                  <a:lnTo>
                    <a:pt x="32" y="25"/>
                  </a:lnTo>
                  <a:lnTo>
                    <a:pt x="5" y="0"/>
                  </a:lnTo>
                  <a:lnTo>
                    <a:pt x="0" y="6"/>
                  </a:lnTo>
                  <a:lnTo>
                    <a:pt x="27" y="31"/>
                  </a:lnTo>
                  <a:close/>
                </a:path>
              </a:pathLst>
            </a:cu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3" name="Oval 668">
              <a:extLst>
                <a:ext uri="{FF2B5EF4-FFF2-40B4-BE49-F238E27FC236}">
                  <a16:creationId xmlns:a16="http://schemas.microsoft.com/office/drawing/2014/main" id="{8A326009-7F60-4285-97E4-B21FC762FC8E}"/>
                </a:ext>
              </a:extLst>
            </p:cNvPr>
            <p:cNvSpPr>
              <a:spLocks noChangeArrowheads="1"/>
            </p:cNvSpPr>
            <p:nvPr/>
          </p:nvSpPr>
          <p:spPr bwMode="gray">
            <a:xfrm>
              <a:off x="4201"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4" name="Rectangle 669">
              <a:extLst>
                <a:ext uri="{FF2B5EF4-FFF2-40B4-BE49-F238E27FC236}">
                  <a16:creationId xmlns:a16="http://schemas.microsoft.com/office/drawing/2014/main" id="{30E46F23-F56A-4F07-87AC-9F60E4F7DD27}"/>
                </a:ext>
              </a:extLst>
            </p:cNvPr>
            <p:cNvSpPr>
              <a:spLocks noChangeArrowheads="1"/>
            </p:cNvSpPr>
            <p:nvPr/>
          </p:nvSpPr>
          <p:spPr bwMode="gray">
            <a:xfrm>
              <a:off x="4174" y="3467"/>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5" name="Oval 670">
              <a:extLst>
                <a:ext uri="{FF2B5EF4-FFF2-40B4-BE49-F238E27FC236}">
                  <a16:creationId xmlns:a16="http://schemas.microsoft.com/office/drawing/2014/main" id="{B0226615-C114-4E45-9F05-0B5809AABA6E}"/>
                </a:ext>
              </a:extLst>
            </p:cNvPr>
            <p:cNvSpPr>
              <a:spLocks noChangeArrowheads="1"/>
            </p:cNvSpPr>
            <p:nvPr/>
          </p:nvSpPr>
          <p:spPr bwMode="gray">
            <a:xfrm>
              <a:off x="4174" y="3519"/>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6" name="Oval 671">
              <a:extLst>
                <a:ext uri="{FF2B5EF4-FFF2-40B4-BE49-F238E27FC236}">
                  <a16:creationId xmlns:a16="http://schemas.microsoft.com/office/drawing/2014/main" id="{3DDC02ED-3E45-4357-82CF-ABD29057AF8E}"/>
                </a:ext>
              </a:extLst>
            </p:cNvPr>
            <p:cNvSpPr>
              <a:spLocks noChangeArrowheads="1"/>
            </p:cNvSpPr>
            <p:nvPr/>
          </p:nvSpPr>
          <p:spPr bwMode="gray">
            <a:xfrm>
              <a:off x="4174" y="3463"/>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77" name="Rectangle 672">
              <a:extLst>
                <a:ext uri="{FF2B5EF4-FFF2-40B4-BE49-F238E27FC236}">
                  <a16:creationId xmlns:a16="http://schemas.microsoft.com/office/drawing/2014/main" id="{2A6FF6DB-4159-4A20-9BE5-538980C7E63B}"/>
                </a:ext>
              </a:extLst>
            </p:cNvPr>
            <p:cNvSpPr>
              <a:spLocks noChangeArrowheads="1"/>
            </p:cNvSpPr>
            <p:nvPr/>
          </p:nvSpPr>
          <p:spPr bwMode="gray">
            <a:xfrm>
              <a:off x="4283" y="3492"/>
              <a:ext cx="155"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8" name="Rectangle 673">
              <a:extLst>
                <a:ext uri="{FF2B5EF4-FFF2-40B4-BE49-F238E27FC236}">
                  <a16:creationId xmlns:a16="http://schemas.microsoft.com/office/drawing/2014/main" id="{2B61782B-A012-48BE-A83C-922EF68A1829}"/>
                </a:ext>
              </a:extLst>
            </p:cNvPr>
            <p:cNvSpPr>
              <a:spLocks noChangeArrowheads="1"/>
            </p:cNvSpPr>
            <p:nvPr/>
          </p:nvSpPr>
          <p:spPr bwMode="gray">
            <a:xfrm>
              <a:off x="4283" y="3488"/>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79" name="Rectangle 674">
              <a:extLst>
                <a:ext uri="{FF2B5EF4-FFF2-40B4-BE49-F238E27FC236}">
                  <a16:creationId xmlns:a16="http://schemas.microsoft.com/office/drawing/2014/main" id="{A06BA16D-64FB-4696-BAC6-16AEFAB00AB4}"/>
                </a:ext>
              </a:extLst>
            </p:cNvPr>
            <p:cNvSpPr>
              <a:spLocks noChangeArrowheads="1"/>
            </p:cNvSpPr>
            <p:nvPr/>
          </p:nvSpPr>
          <p:spPr bwMode="gray">
            <a:xfrm>
              <a:off x="4434"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0" name="Oval 675">
              <a:extLst>
                <a:ext uri="{FF2B5EF4-FFF2-40B4-BE49-F238E27FC236}">
                  <a16:creationId xmlns:a16="http://schemas.microsoft.com/office/drawing/2014/main" id="{14C2DCE7-9DD8-4563-A10A-5B40962361F3}"/>
                </a:ext>
              </a:extLst>
            </p:cNvPr>
            <p:cNvSpPr>
              <a:spLocks noChangeArrowheads="1"/>
            </p:cNvSpPr>
            <p:nvPr/>
          </p:nvSpPr>
          <p:spPr bwMode="gray">
            <a:xfrm>
              <a:off x="4434"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1" name="Rectangle 676">
              <a:extLst>
                <a:ext uri="{FF2B5EF4-FFF2-40B4-BE49-F238E27FC236}">
                  <a16:creationId xmlns:a16="http://schemas.microsoft.com/office/drawing/2014/main" id="{9A94F0D1-BB44-4F19-B900-F2757B49F4DD}"/>
                </a:ext>
              </a:extLst>
            </p:cNvPr>
            <p:cNvSpPr>
              <a:spLocks noChangeArrowheads="1"/>
            </p:cNvSpPr>
            <p:nvPr/>
          </p:nvSpPr>
          <p:spPr bwMode="gray">
            <a:xfrm>
              <a:off x="4283" y="3544"/>
              <a:ext cx="155"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2" name="Oval 677">
              <a:extLst>
                <a:ext uri="{FF2B5EF4-FFF2-40B4-BE49-F238E27FC236}">
                  <a16:creationId xmlns:a16="http://schemas.microsoft.com/office/drawing/2014/main" id="{857623FD-757F-4B41-8AA5-EE533454BBDB}"/>
                </a:ext>
              </a:extLst>
            </p:cNvPr>
            <p:cNvSpPr>
              <a:spLocks noChangeArrowheads="1"/>
            </p:cNvSpPr>
            <p:nvPr/>
          </p:nvSpPr>
          <p:spPr bwMode="gray">
            <a:xfrm>
              <a:off x="4434"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3" name="Rectangle 678">
              <a:extLst>
                <a:ext uri="{FF2B5EF4-FFF2-40B4-BE49-F238E27FC236}">
                  <a16:creationId xmlns:a16="http://schemas.microsoft.com/office/drawing/2014/main" id="{8412EF88-F908-4875-9F78-21BD046FD164}"/>
                </a:ext>
              </a:extLst>
            </p:cNvPr>
            <p:cNvSpPr>
              <a:spLocks noChangeArrowheads="1"/>
            </p:cNvSpPr>
            <p:nvPr/>
          </p:nvSpPr>
          <p:spPr bwMode="gray">
            <a:xfrm>
              <a:off x="4279"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4" name="Oval 679">
              <a:extLst>
                <a:ext uri="{FF2B5EF4-FFF2-40B4-BE49-F238E27FC236}">
                  <a16:creationId xmlns:a16="http://schemas.microsoft.com/office/drawing/2014/main" id="{C8C6D13A-5A2C-4C0E-897B-4DC009A3E413}"/>
                </a:ext>
              </a:extLst>
            </p:cNvPr>
            <p:cNvSpPr>
              <a:spLocks noChangeArrowheads="1"/>
            </p:cNvSpPr>
            <p:nvPr/>
          </p:nvSpPr>
          <p:spPr bwMode="gray">
            <a:xfrm>
              <a:off x="4279"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5" name="Oval 680">
              <a:extLst>
                <a:ext uri="{FF2B5EF4-FFF2-40B4-BE49-F238E27FC236}">
                  <a16:creationId xmlns:a16="http://schemas.microsoft.com/office/drawing/2014/main" id="{7F01D4F8-BB11-4347-A2B7-D06BE3B7F5D8}"/>
                </a:ext>
              </a:extLst>
            </p:cNvPr>
            <p:cNvSpPr>
              <a:spLocks noChangeArrowheads="1"/>
            </p:cNvSpPr>
            <p:nvPr/>
          </p:nvSpPr>
          <p:spPr bwMode="gray">
            <a:xfrm>
              <a:off x="4279"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86" name="Rectangle 681">
              <a:extLst>
                <a:ext uri="{FF2B5EF4-FFF2-40B4-BE49-F238E27FC236}">
                  <a16:creationId xmlns:a16="http://schemas.microsoft.com/office/drawing/2014/main" id="{87DB09D2-C5C7-4F36-8BA9-7C7E8C7F04BD}"/>
                </a:ext>
              </a:extLst>
            </p:cNvPr>
            <p:cNvSpPr>
              <a:spLocks noChangeArrowheads="1"/>
            </p:cNvSpPr>
            <p:nvPr/>
          </p:nvSpPr>
          <p:spPr bwMode="gray">
            <a:xfrm>
              <a:off x="4438" y="3492"/>
              <a:ext cx="156" cy="56"/>
            </a:xfrm>
            <a:prstGeom prst="rect">
              <a:avLst/>
            </a:prstGeom>
            <a:solidFill>
              <a:srgbClr val="7889F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7" name="Rectangle 682">
              <a:extLst>
                <a:ext uri="{FF2B5EF4-FFF2-40B4-BE49-F238E27FC236}">
                  <a16:creationId xmlns:a16="http://schemas.microsoft.com/office/drawing/2014/main" id="{A8BA441B-A9BD-4019-A64D-E2EA54948893}"/>
                </a:ext>
              </a:extLst>
            </p:cNvPr>
            <p:cNvSpPr>
              <a:spLocks noChangeArrowheads="1"/>
            </p:cNvSpPr>
            <p:nvPr/>
          </p:nvSpPr>
          <p:spPr bwMode="gray">
            <a:xfrm>
              <a:off x="4438" y="3488"/>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8" name="Rectangle 683">
              <a:extLst>
                <a:ext uri="{FF2B5EF4-FFF2-40B4-BE49-F238E27FC236}">
                  <a16:creationId xmlns:a16="http://schemas.microsoft.com/office/drawing/2014/main" id="{9437E7A9-2E6A-4CDF-B265-F18469DD92FC}"/>
                </a:ext>
              </a:extLst>
            </p:cNvPr>
            <p:cNvSpPr>
              <a:spLocks noChangeArrowheads="1"/>
            </p:cNvSpPr>
            <p:nvPr/>
          </p:nvSpPr>
          <p:spPr bwMode="gray">
            <a:xfrm>
              <a:off x="4590"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89" name="Oval 684">
              <a:extLst>
                <a:ext uri="{FF2B5EF4-FFF2-40B4-BE49-F238E27FC236}">
                  <a16:creationId xmlns:a16="http://schemas.microsoft.com/office/drawing/2014/main" id="{004F05C0-B8AC-4DD1-96B0-34FF869B96C9}"/>
                </a:ext>
              </a:extLst>
            </p:cNvPr>
            <p:cNvSpPr>
              <a:spLocks noChangeArrowheads="1"/>
            </p:cNvSpPr>
            <p:nvPr/>
          </p:nvSpPr>
          <p:spPr bwMode="gray">
            <a:xfrm>
              <a:off x="4590"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0" name="Rectangle 685">
              <a:extLst>
                <a:ext uri="{FF2B5EF4-FFF2-40B4-BE49-F238E27FC236}">
                  <a16:creationId xmlns:a16="http://schemas.microsoft.com/office/drawing/2014/main" id="{297CF4AB-235D-42CE-8D76-1D106FA44F9A}"/>
                </a:ext>
              </a:extLst>
            </p:cNvPr>
            <p:cNvSpPr>
              <a:spLocks noChangeArrowheads="1"/>
            </p:cNvSpPr>
            <p:nvPr/>
          </p:nvSpPr>
          <p:spPr bwMode="gray">
            <a:xfrm>
              <a:off x="4438" y="3544"/>
              <a:ext cx="156" cy="8"/>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91" name="Oval 686">
              <a:extLst>
                <a:ext uri="{FF2B5EF4-FFF2-40B4-BE49-F238E27FC236}">
                  <a16:creationId xmlns:a16="http://schemas.microsoft.com/office/drawing/2014/main" id="{6068ADFB-834E-48AE-9617-C40E1EE7C94B}"/>
                </a:ext>
              </a:extLst>
            </p:cNvPr>
            <p:cNvSpPr>
              <a:spLocks noChangeArrowheads="1"/>
            </p:cNvSpPr>
            <p:nvPr/>
          </p:nvSpPr>
          <p:spPr bwMode="gray">
            <a:xfrm>
              <a:off x="4590"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2" name="Rectangle 687">
              <a:extLst>
                <a:ext uri="{FF2B5EF4-FFF2-40B4-BE49-F238E27FC236}">
                  <a16:creationId xmlns:a16="http://schemas.microsoft.com/office/drawing/2014/main" id="{60EA133C-DFC8-4D37-8B09-1D792820A565}"/>
                </a:ext>
              </a:extLst>
            </p:cNvPr>
            <p:cNvSpPr>
              <a:spLocks noChangeArrowheads="1"/>
            </p:cNvSpPr>
            <p:nvPr/>
          </p:nvSpPr>
          <p:spPr bwMode="gray">
            <a:xfrm>
              <a:off x="4434" y="3492"/>
              <a:ext cx="8" cy="56"/>
            </a:xfrm>
            <a:prstGeom prst="rect">
              <a:avLst/>
            </a:prstGeom>
            <a:solidFill>
              <a:srgbClr val="C4BDA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de-DE"/>
            </a:p>
          </p:txBody>
        </p:sp>
        <p:sp>
          <p:nvSpPr>
            <p:cNvPr id="393" name="Oval 688">
              <a:extLst>
                <a:ext uri="{FF2B5EF4-FFF2-40B4-BE49-F238E27FC236}">
                  <a16:creationId xmlns:a16="http://schemas.microsoft.com/office/drawing/2014/main" id="{80030044-DC6C-48D4-AA38-645D214270F3}"/>
                </a:ext>
              </a:extLst>
            </p:cNvPr>
            <p:cNvSpPr>
              <a:spLocks noChangeArrowheads="1"/>
            </p:cNvSpPr>
            <p:nvPr/>
          </p:nvSpPr>
          <p:spPr bwMode="gray">
            <a:xfrm>
              <a:off x="4434" y="3544"/>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4" name="Oval 689">
              <a:extLst>
                <a:ext uri="{FF2B5EF4-FFF2-40B4-BE49-F238E27FC236}">
                  <a16:creationId xmlns:a16="http://schemas.microsoft.com/office/drawing/2014/main" id="{9E56F48F-84CE-4B43-AF2A-C85423A53B0E}"/>
                </a:ext>
              </a:extLst>
            </p:cNvPr>
            <p:cNvSpPr>
              <a:spLocks noChangeArrowheads="1"/>
            </p:cNvSpPr>
            <p:nvPr/>
          </p:nvSpPr>
          <p:spPr bwMode="gray">
            <a:xfrm>
              <a:off x="4434" y="3488"/>
              <a:ext cx="8" cy="8"/>
            </a:xfrm>
            <a:prstGeom prst="ellipse">
              <a:avLst/>
            </a:prstGeom>
            <a:solidFill>
              <a:srgbClr val="C4BDA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5" name="Freeform 690">
              <a:extLst>
                <a:ext uri="{FF2B5EF4-FFF2-40B4-BE49-F238E27FC236}">
                  <a16:creationId xmlns:a16="http://schemas.microsoft.com/office/drawing/2014/main" id="{AAB7B71E-70C5-4846-9ECF-F0B9AEE8A20A}"/>
                </a:ext>
              </a:extLst>
            </p:cNvPr>
            <p:cNvSpPr>
              <a:spLocks noEditPoints="1"/>
            </p:cNvSpPr>
            <p:nvPr/>
          </p:nvSpPr>
          <p:spPr bwMode="gray">
            <a:xfrm>
              <a:off x="4407" y="3296"/>
              <a:ext cx="191" cy="32"/>
            </a:xfrm>
            <a:custGeom>
              <a:avLst/>
              <a:gdLst>
                <a:gd name="T0" fmla="*/ 160 w 191"/>
                <a:gd name="T1" fmla="*/ 0 h 32"/>
                <a:gd name="T2" fmla="*/ 163 w 191"/>
                <a:gd name="T3" fmla="*/ 1 h 32"/>
                <a:gd name="T4" fmla="*/ 190 w 191"/>
                <a:gd name="T5" fmla="*/ 26 h 32"/>
                <a:gd name="T6" fmla="*/ 191 w 191"/>
                <a:gd name="T7" fmla="*/ 28 h 32"/>
                <a:gd name="T8" fmla="*/ 191 w 191"/>
                <a:gd name="T9" fmla="*/ 30 h 32"/>
                <a:gd name="T10" fmla="*/ 191 w 191"/>
                <a:gd name="T11" fmla="*/ 31 h 32"/>
                <a:gd name="T12" fmla="*/ 190 w 191"/>
                <a:gd name="T13" fmla="*/ 32 h 32"/>
                <a:gd name="T14" fmla="*/ 189 w 191"/>
                <a:gd name="T15" fmla="*/ 32 h 32"/>
                <a:gd name="T16" fmla="*/ 187 w 191"/>
                <a:gd name="T17" fmla="*/ 32 h 32"/>
                <a:gd name="T18" fmla="*/ 31 w 191"/>
                <a:gd name="T19" fmla="*/ 32 h 32"/>
                <a:gd name="T20" fmla="*/ 29 w 191"/>
                <a:gd name="T21" fmla="*/ 31 h 32"/>
                <a:gd name="T22" fmla="*/ 1 w 191"/>
                <a:gd name="T23" fmla="*/ 6 h 32"/>
                <a:gd name="T24" fmla="*/ 0 w 191"/>
                <a:gd name="T25" fmla="*/ 4 h 32"/>
                <a:gd name="T26" fmla="*/ 0 w 191"/>
                <a:gd name="T27" fmla="*/ 2 h 32"/>
                <a:gd name="T28" fmla="*/ 0 w 191"/>
                <a:gd name="T29" fmla="*/ 1 h 32"/>
                <a:gd name="T30" fmla="*/ 1 w 191"/>
                <a:gd name="T31" fmla="*/ 0 h 32"/>
                <a:gd name="T32" fmla="*/ 2 w 191"/>
                <a:gd name="T33" fmla="*/ 0 h 32"/>
                <a:gd name="T34" fmla="*/ 4 w 191"/>
                <a:gd name="T35" fmla="*/ 0 h 32"/>
                <a:gd name="T36" fmla="*/ 160 w 191"/>
                <a:gd name="T37" fmla="*/ 0 h 32"/>
                <a:gd name="T38" fmla="*/ 159 w 191"/>
                <a:gd name="T39" fmla="*/ 7 h 32"/>
                <a:gd name="T40" fmla="*/ 14 w 191"/>
                <a:gd name="T41" fmla="*/ 7 h 32"/>
                <a:gd name="T42" fmla="*/ 33 w 191"/>
                <a:gd name="T43" fmla="*/ 25 h 32"/>
                <a:gd name="T44" fmla="*/ 178 w 191"/>
                <a:gd name="T45" fmla="*/ 25 h 32"/>
                <a:gd name="T46" fmla="*/ 159 w 191"/>
                <a:gd name="T4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1" h="32">
                  <a:moveTo>
                    <a:pt x="160" y="0"/>
                  </a:moveTo>
                  <a:lnTo>
                    <a:pt x="163" y="1"/>
                  </a:lnTo>
                  <a:lnTo>
                    <a:pt x="190" y="26"/>
                  </a:lnTo>
                  <a:lnTo>
                    <a:pt x="191" y="28"/>
                  </a:lnTo>
                  <a:lnTo>
                    <a:pt x="191" y="30"/>
                  </a:lnTo>
                  <a:lnTo>
                    <a:pt x="191" y="31"/>
                  </a:lnTo>
                  <a:lnTo>
                    <a:pt x="190" y="32"/>
                  </a:lnTo>
                  <a:lnTo>
                    <a:pt x="189" y="32"/>
                  </a:lnTo>
                  <a:lnTo>
                    <a:pt x="187" y="32"/>
                  </a:lnTo>
                  <a:lnTo>
                    <a:pt x="31" y="32"/>
                  </a:lnTo>
                  <a:lnTo>
                    <a:pt x="29" y="31"/>
                  </a:lnTo>
                  <a:lnTo>
                    <a:pt x="1" y="6"/>
                  </a:lnTo>
                  <a:lnTo>
                    <a:pt x="0" y="4"/>
                  </a:lnTo>
                  <a:lnTo>
                    <a:pt x="0" y="2"/>
                  </a:lnTo>
                  <a:lnTo>
                    <a:pt x="0" y="1"/>
                  </a:lnTo>
                  <a:lnTo>
                    <a:pt x="1" y="0"/>
                  </a:lnTo>
                  <a:lnTo>
                    <a:pt x="2" y="0"/>
                  </a:lnTo>
                  <a:lnTo>
                    <a:pt x="4" y="0"/>
                  </a:lnTo>
                  <a:lnTo>
                    <a:pt x="160" y="0"/>
                  </a:lnTo>
                  <a:close/>
                  <a:moveTo>
                    <a:pt x="159" y="7"/>
                  </a:moveTo>
                  <a:lnTo>
                    <a:pt x="14" y="7"/>
                  </a:lnTo>
                  <a:lnTo>
                    <a:pt x="33" y="25"/>
                  </a:lnTo>
                  <a:lnTo>
                    <a:pt x="178" y="25"/>
                  </a:lnTo>
                  <a:lnTo>
                    <a:pt x="15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6" name="Freeform 691">
              <a:extLst>
                <a:ext uri="{FF2B5EF4-FFF2-40B4-BE49-F238E27FC236}">
                  <a16:creationId xmlns:a16="http://schemas.microsoft.com/office/drawing/2014/main" id="{F070EF4A-C07A-4FA5-A19C-DCEF0C89C612}"/>
                </a:ext>
              </a:extLst>
            </p:cNvPr>
            <p:cNvSpPr>
              <a:spLocks noEditPoints="1"/>
            </p:cNvSpPr>
            <p:nvPr/>
          </p:nvSpPr>
          <p:spPr bwMode="gray">
            <a:xfrm>
              <a:off x="4201" y="3321"/>
              <a:ext cx="163" cy="63"/>
            </a:xfrm>
            <a:custGeom>
              <a:avLst/>
              <a:gdLst>
                <a:gd name="T0" fmla="*/ 159 w 163"/>
                <a:gd name="T1" fmla="*/ 0 h 63"/>
                <a:gd name="T2" fmla="*/ 161 w 163"/>
                <a:gd name="T3" fmla="*/ 0 h 63"/>
                <a:gd name="T4" fmla="*/ 162 w 163"/>
                <a:gd name="T5" fmla="*/ 1 h 63"/>
                <a:gd name="T6" fmla="*/ 163 w 163"/>
                <a:gd name="T7" fmla="*/ 2 h 63"/>
                <a:gd name="T8" fmla="*/ 163 w 163"/>
                <a:gd name="T9" fmla="*/ 4 h 63"/>
                <a:gd name="T10" fmla="*/ 163 w 163"/>
                <a:gd name="T11" fmla="*/ 59 h 63"/>
                <a:gd name="T12" fmla="*/ 163 w 163"/>
                <a:gd name="T13" fmla="*/ 61 h 63"/>
                <a:gd name="T14" fmla="*/ 162 w 163"/>
                <a:gd name="T15" fmla="*/ 62 h 63"/>
                <a:gd name="T16" fmla="*/ 161 w 163"/>
                <a:gd name="T17" fmla="*/ 63 h 63"/>
                <a:gd name="T18" fmla="*/ 159 w 163"/>
                <a:gd name="T19" fmla="*/ 63 h 63"/>
                <a:gd name="T20" fmla="*/ 4 w 163"/>
                <a:gd name="T21" fmla="*/ 63 h 63"/>
                <a:gd name="T22" fmla="*/ 3 w 163"/>
                <a:gd name="T23" fmla="*/ 63 h 63"/>
                <a:gd name="T24" fmla="*/ 1 w 163"/>
                <a:gd name="T25" fmla="*/ 62 h 63"/>
                <a:gd name="T26" fmla="*/ 1 w 163"/>
                <a:gd name="T27" fmla="*/ 61 h 63"/>
                <a:gd name="T28" fmla="*/ 0 w 163"/>
                <a:gd name="T29" fmla="*/ 59 h 63"/>
                <a:gd name="T30" fmla="*/ 0 w 163"/>
                <a:gd name="T31" fmla="*/ 4 h 63"/>
                <a:gd name="T32" fmla="*/ 1 w 163"/>
                <a:gd name="T33" fmla="*/ 2 h 63"/>
                <a:gd name="T34" fmla="*/ 1 w 163"/>
                <a:gd name="T35" fmla="*/ 1 h 63"/>
                <a:gd name="T36" fmla="*/ 3 w 163"/>
                <a:gd name="T37" fmla="*/ 0 h 63"/>
                <a:gd name="T38" fmla="*/ 4 w 163"/>
                <a:gd name="T39" fmla="*/ 0 h 63"/>
                <a:gd name="T40" fmla="*/ 159 w 163"/>
                <a:gd name="T41" fmla="*/ 0 h 63"/>
                <a:gd name="T42" fmla="*/ 156 w 163"/>
                <a:gd name="T43" fmla="*/ 7 h 63"/>
                <a:gd name="T44" fmla="*/ 8 w 163"/>
                <a:gd name="T45" fmla="*/ 7 h 63"/>
                <a:gd name="T46" fmla="*/ 8 w 163"/>
                <a:gd name="T47" fmla="*/ 56 h 63"/>
                <a:gd name="T48" fmla="*/ 156 w 163"/>
                <a:gd name="T49" fmla="*/ 56 h 63"/>
                <a:gd name="T50" fmla="*/ 156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1" y="0"/>
                  </a:lnTo>
                  <a:lnTo>
                    <a:pt x="162" y="1"/>
                  </a:lnTo>
                  <a:lnTo>
                    <a:pt x="163" y="2"/>
                  </a:lnTo>
                  <a:lnTo>
                    <a:pt x="163" y="4"/>
                  </a:lnTo>
                  <a:lnTo>
                    <a:pt x="163" y="59"/>
                  </a:lnTo>
                  <a:lnTo>
                    <a:pt x="163" y="61"/>
                  </a:lnTo>
                  <a:lnTo>
                    <a:pt x="162" y="62"/>
                  </a:lnTo>
                  <a:lnTo>
                    <a:pt x="161" y="63"/>
                  </a:lnTo>
                  <a:lnTo>
                    <a:pt x="159" y="63"/>
                  </a:lnTo>
                  <a:lnTo>
                    <a:pt x="4" y="63"/>
                  </a:lnTo>
                  <a:lnTo>
                    <a:pt x="3" y="63"/>
                  </a:lnTo>
                  <a:lnTo>
                    <a:pt x="1" y="62"/>
                  </a:lnTo>
                  <a:lnTo>
                    <a:pt x="1" y="61"/>
                  </a:lnTo>
                  <a:lnTo>
                    <a:pt x="0" y="59"/>
                  </a:lnTo>
                  <a:lnTo>
                    <a:pt x="0" y="4"/>
                  </a:lnTo>
                  <a:lnTo>
                    <a:pt x="1" y="2"/>
                  </a:lnTo>
                  <a:lnTo>
                    <a:pt x="1" y="1"/>
                  </a:lnTo>
                  <a:lnTo>
                    <a:pt x="3" y="0"/>
                  </a:lnTo>
                  <a:lnTo>
                    <a:pt x="4" y="0"/>
                  </a:lnTo>
                  <a:lnTo>
                    <a:pt x="159" y="0"/>
                  </a:lnTo>
                  <a:close/>
                  <a:moveTo>
                    <a:pt x="156" y="7"/>
                  </a:moveTo>
                  <a:lnTo>
                    <a:pt x="8" y="7"/>
                  </a:lnTo>
                  <a:lnTo>
                    <a:pt x="8" y="56"/>
                  </a:lnTo>
                  <a:lnTo>
                    <a:pt x="156" y="56"/>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7" name="Freeform 692">
              <a:extLst>
                <a:ext uri="{FF2B5EF4-FFF2-40B4-BE49-F238E27FC236}">
                  <a16:creationId xmlns:a16="http://schemas.microsoft.com/office/drawing/2014/main" id="{0CB3F372-8272-4706-ACE0-365BDADD74E0}"/>
                </a:ext>
              </a:extLst>
            </p:cNvPr>
            <p:cNvSpPr>
              <a:spLocks noEditPoints="1"/>
            </p:cNvSpPr>
            <p:nvPr/>
          </p:nvSpPr>
          <p:spPr bwMode="gray">
            <a:xfrm>
              <a:off x="4174" y="3296"/>
              <a:ext cx="190" cy="32"/>
            </a:xfrm>
            <a:custGeom>
              <a:avLst/>
              <a:gdLst>
                <a:gd name="T0" fmla="*/ 159 w 190"/>
                <a:gd name="T1" fmla="*/ 0 h 32"/>
                <a:gd name="T2" fmla="*/ 162 w 190"/>
                <a:gd name="T3" fmla="*/ 1 h 32"/>
                <a:gd name="T4" fmla="*/ 189 w 190"/>
                <a:gd name="T5" fmla="*/ 26 h 32"/>
                <a:gd name="T6" fmla="*/ 190 w 190"/>
                <a:gd name="T7" fmla="*/ 28 h 32"/>
                <a:gd name="T8" fmla="*/ 190 w 190"/>
                <a:gd name="T9" fmla="*/ 30 h 32"/>
                <a:gd name="T10" fmla="*/ 190 w 190"/>
                <a:gd name="T11" fmla="*/ 31 h 32"/>
                <a:gd name="T12" fmla="*/ 189 w 190"/>
                <a:gd name="T13" fmla="*/ 32 h 32"/>
                <a:gd name="T14" fmla="*/ 188 w 190"/>
                <a:gd name="T15" fmla="*/ 32 h 32"/>
                <a:gd name="T16" fmla="*/ 186 w 190"/>
                <a:gd name="T17" fmla="*/ 32 h 32"/>
                <a:gd name="T18" fmla="*/ 31 w 190"/>
                <a:gd name="T19" fmla="*/ 32 h 32"/>
                <a:gd name="T20" fmla="*/ 29 w 190"/>
                <a:gd name="T21" fmla="*/ 31 h 32"/>
                <a:gd name="T22" fmla="*/ 1 w 190"/>
                <a:gd name="T23" fmla="*/ 6 h 32"/>
                <a:gd name="T24" fmla="*/ 0 w 190"/>
                <a:gd name="T25" fmla="*/ 4 h 32"/>
                <a:gd name="T26" fmla="*/ 0 w 190"/>
                <a:gd name="T27" fmla="*/ 2 h 32"/>
                <a:gd name="T28" fmla="*/ 1 w 190"/>
                <a:gd name="T29" fmla="*/ 1 h 32"/>
                <a:gd name="T30" fmla="*/ 1 w 190"/>
                <a:gd name="T31" fmla="*/ 0 h 32"/>
                <a:gd name="T32" fmla="*/ 3 w 190"/>
                <a:gd name="T33" fmla="*/ 0 h 32"/>
                <a:gd name="T34" fmla="*/ 4 w 190"/>
                <a:gd name="T35" fmla="*/ 0 h 32"/>
                <a:gd name="T36" fmla="*/ 159 w 190"/>
                <a:gd name="T37" fmla="*/ 0 h 32"/>
                <a:gd name="T38" fmla="*/ 158 w 190"/>
                <a:gd name="T39" fmla="*/ 7 h 32"/>
                <a:gd name="T40" fmla="*/ 14 w 190"/>
                <a:gd name="T41" fmla="*/ 7 h 32"/>
                <a:gd name="T42" fmla="*/ 33 w 190"/>
                <a:gd name="T43" fmla="*/ 25 h 32"/>
                <a:gd name="T44" fmla="*/ 177 w 190"/>
                <a:gd name="T45" fmla="*/ 25 h 32"/>
                <a:gd name="T46" fmla="*/ 158 w 190"/>
                <a:gd name="T4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0" h="32">
                  <a:moveTo>
                    <a:pt x="159" y="0"/>
                  </a:moveTo>
                  <a:lnTo>
                    <a:pt x="162" y="1"/>
                  </a:lnTo>
                  <a:lnTo>
                    <a:pt x="189" y="26"/>
                  </a:lnTo>
                  <a:lnTo>
                    <a:pt x="190" y="28"/>
                  </a:lnTo>
                  <a:lnTo>
                    <a:pt x="190" y="30"/>
                  </a:lnTo>
                  <a:lnTo>
                    <a:pt x="190" y="31"/>
                  </a:lnTo>
                  <a:lnTo>
                    <a:pt x="189" y="32"/>
                  </a:lnTo>
                  <a:lnTo>
                    <a:pt x="188" y="32"/>
                  </a:lnTo>
                  <a:lnTo>
                    <a:pt x="186" y="32"/>
                  </a:lnTo>
                  <a:lnTo>
                    <a:pt x="31" y="32"/>
                  </a:lnTo>
                  <a:lnTo>
                    <a:pt x="29" y="31"/>
                  </a:lnTo>
                  <a:lnTo>
                    <a:pt x="1" y="6"/>
                  </a:lnTo>
                  <a:lnTo>
                    <a:pt x="0" y="4"/>
                  </a:lnTo>
                  <a:lnTo>
                    <a:pt x="0" y="2"/>
                  </a:lnTo>
                  <a:lnTo>
                    <a:pt x="1" y="1"/>
                  </a:lnTo>
                  <a:lnTo>
                    <a:pt x="1" y="0"/>
                  </a:lnTo>
                  <a:lnTo>
                    <a:pt x="3" y="0"/>
                  </a:lnTo>
                  <a:lnTo>
                    <a:pt x="4" y="0"/>
                  </a:lnTo>
                  <a:lnTo>
                    <a:pt x="159" y="0"/>
                  </a:lnTo>
                  <a:close/>
                  <a:moveTo>
                    <a:pt x="158" y="7"/>
                  </a:moveTo>
                  <a:lnTo>
                    <a:pt x="14" y="7"/>
                  </a:lnTo>
                  <a:lnTo>
                    <a:pt x="33" y="25"/>
                  </a:lnTo>
                  <a:lnTo>
                    <a:pt x="177" y="25"/>
                  </a:lnTo>
                  <a:lnTo>
                    <a:pt x="15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8" name="Freeform 693">
              <a:extLst>
                <a:ext uri="{FF2B5EF4-FFF2-40B4-BE49-F238E27FC236}">
                  <a16:creationId xmlns:a16="http://schemas.microsoft.com/office/drawing/2014/main" id="{AE0CF571-D9C3-4769-999F-55123B4457DE}"/>
                </a:ext>
              </a:extLst>
            </p:cNvPr>
            <p:cNvSpPr>
              <a:spLocks noEditPoints="1"/>
            </p:cNvSpPr>
            <p:nvPr/>
          </p:nvSpPr>
          <p:spPr bwMode="gray">
            <a:xfrm>
              <a:off x="4174" y="3295"/>
              <a:ext cx="35" cy="90"/>
            </a:xfrm>
            <a:custGeom>
              <a:avLst/>
              <a:gdLst>
                <a:gd name="T0" fmla="*/ 34 w 35"/>
                <a:gd name="T1" fmla="*/ 27 h 90"/>
                <a:gd name="T2" fmla="*/ 35 w 35"/>
                <a:gd name="T3" fmla="*/ 30 h 90"/>
                <a:gd name="T4" fmla="*/ 35 w 35"/>
                <a:gd name="T5" fmla="*/ 85 h 90"/>
                <a:gd name="T6" fmla="*/ 35 w 35"/>
                <a:gd name="T7" fmla="*/ 88 h 90"/>
                <a:gd name="T8" fmla="*/ 34 w 35"/>
                <a:gd name="T9" fmla="*/ 89 h 90"/>
                <a:gd name="T10" fmla="*/ 33 w 35"/>
                <a:gd name="T11" fmla="*/ 89 h 90"/>
                <a:gd name="T12" fmla="*/ 31 w 35"/>
                <a:gd name="T13" fmla="*/ 90 h 90"/>
                <a:gd name="T14" fmla="*/ 29 w 35"/>
                <a:gd name="T15" fmla="*/ 88 h 90"/>
                <a:gd name="T16" fmla="*/ 1 w 35"/>
                <a:gd name="T17" fmla="*/ 63 h 90"/>
                <a:gd name="T18" fmla="*/ 0 w 35"/>
                <a:gd name="T19" fmla="*/ 60 h 90"/>
                <a:gd name="T20" fmla="*/ 0 w 35"/>
                <a:gd name="T21" fmla="*/ 4 h 90"/>
                <a:gd name="T22" fmla="*/ 1 w 35"/>
                <a:gd name="T23" fmla="*/ 2 h 90"/>
                <a:gd name="T24" fmla="*/ 1 w 35"/>
                <a:gd name="T25" fmla="*/ 1 h 90"/>
                <a:gd name="T26" fmla="*/ 2 w 35"/>
                <a:gd name="T27" fmla="*/ 0 h 90"/>
                <a:gd name="T28" fmla="*/ 4 w 35"/>
                <a:gd name="T29" fmla="*/ 0 h 90"/>
                <a:gd name="T30" fmla="*/ 7 w 35"/>
                <a:gd name="T31" fmla="*/ 2 h 90"/>
                <a:gd name="T32" fmla="*/ 34 w 35"/>
                <a:gd name="T33" fmla="*/ 27 h 90"/>
                <a:gd name="T34" fmla="*/ 28 w 35"/>
                <a:gd name="T35" fmla="*/ 31 h 90"/>
                <a:gd name="T36" fmla="*/ 8 w 35"/>
                <a:gd name="T37" fmla="*/ 13 h 90"/>
                <a:gd name="T38" fmla="*/ 8 w 35"/>
                <a:gd name="T39" fmla="*/ 59 h 90"/>
                <a:gd name="T40" fmla="*/ 28 w 35"/>
                <a:gd name="T41" fmla="*/ 77 h 90"/>
                <a:gd name="T42" fmla="*/ 28 w 35"/>
                <a:gd name="T43"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90">
                  <a:moveTo>
                    <a:pt x="34" y="27"/>
                  </a:moveTo>
                  <a:lnTo>
                    <a:pt x="35" y="30"/>
                  </a:lnTo>
                  <a:lnTo>
                    <a:pt x="35" y="85"/>
                  </a:lnTo>
                  <a:lnTo>
                    <a:pt x="35" y="88"/>
                  </a:lnTo>
                  <a:lnTo>
                    <a:pt x="34" y="89"/>
                  </a:lnTo>
                  <a:lnTo>
                    <a:pt x="33" y="89"/>
                  </a:lnTo>
                  <a:lnTo>
                    <a:pt x="31" y="90"/>
                  </a:lnTo>
                  <a:lnTo>
                    <a:pt x="29" y="88"/>
                  </a:lnTo>
                  <a:lnTo>
                    <a:pt x="1" y="63"/>
                  </a:lnTo>
                  <a:lnTo>
                    <a:pt x="0" y="60"/>
                  </a:lnTo>
                  <a:lnTo>
                    <a:pt x="0" y="4"/>
                  </a:lnTo>
                  <a:lnTo>
                    <a:pt x="1" y="2"/>
                  </a:lnTo>
                  <a:lnTo>
                    <a:pt x="1" y="1"/>
                  </a:lnTo>
                  <a:lnTo>
                    <a:pt x="2" y="0"/>
                  </a:lnTo>
                  <a:lnTo>
                    <a:pt x="4" y="0"/>
                  </a:lnTo>
                  <a:lnTo>
                    <a:pt x="7" y="2"/>
                  </a:lnTo>
                  <a:lnTo>
                    <a:pt x="34" y="27"/>
                  </a:lnTo>
                  <a:close/>
                  <a:moveTo>
                    <a:pt x="28" y="31"/>
                  </a:moveTo>
                  <a:lnTo>
                    <a:pt x="8" y="13"/>
                  </a:lnTo>
                  <a:lnTo>
                    <a:pt x="8" y="59"/>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399" name="Freeform 694">
              <a:extLst>
                <a:ext uri="{FF2B5EF4-FFF2-40B4-BE49-F238E27FC236}">
                  <a16:creationId xmlns:a16="http://schemas.microsoft.com/office/drawing/2014/main" id="{7011FB30-E8BD-4CF2-BC3D-471F7CA7BBD2}"/>
                </a:ext>
              </a:extLst>
            </p:cNvPr>
            <p:cNvSpPr>
              <a:spLocks noEditPoints="1"/>
            </p:cNvSpPr>
            <p:nvPr/>
          </p:nvSpPr>
          <p:spPr bwMode="gray">
            <a:xfrm>
              <a:off x="4201" y="3377"/>
              <a:ext cx="86" cy="63"/>
            </a:xfrm>
            <a:custGeom>
              <a:avLst/>
              <a:gdLst>
                <a:gd name="T0" fmla="*/ 82 w 86"/>
                <a:gd name="T1" fmla="*/ 0 h 63"/>
                <a:gd name="T2" fmla="*/ 83 w 86"/>
                <a:gd name="T3" fmla="*/ 0 h 63"/>
                <a:gd name="T4" fmla="*/ 84 w 86"/>
                <a:gd name="T5" fmla="*/ 1 h 63"/>
                <a:gd name="T6" fmla="*/ 85 w 86"/>
                <a:gd name="T7" fmla="*/ 2 h 63"/>
                <a:gd name="T8" fmla="*/ 86 w 86"/>
                <a:gd name="T9" fmla="*/ 3 h 63"/>
                <a:gd name="T10" fmla="*/ 86 w 86"/>
                <a:gd name="T11" fmla="*/ 59 h 63"/>
                <a:gd name="T12" fmla="*/ 85 w 86"/>
                <a:gd name="T13" fmla="*/ 61 h 63"/>
                <a:gd name="T14" fmla="*/ 84 w 86"/>
                <a:gd name="T15" fmla="*/ 62 h 63"/>
                <a:gd name="T16" fmla="*/ 83 w 86"/>
                <a:gd name="T17" fmla="*/ 63 h 63"/>
                <a:gd name="T18" fmla="*/ 82 w 86"/>
                <a:gd name="T19" fmla="*/ 63 h 63"/>
                <a:gd name="T20" fmla="*/ 4 w 86"/>
                <a:gd name="T21" fmla="*/ 63 h 63"/>
                <a:gd name="T22" fmla="*/ 3 w 86"/>
                <a:gd name="T23" fmla="*/ 63 h 63"/>
                <a:gd name="T24" fmla="*/ 1 w 86"/>
                <a:gd name="T25" fmla="*/ 62 h 63"/>
                <a:gd name="T26" fmla="*/ 1 w 86"/>
                <a:gd name="T27" fmla="*/ 61 h 63"/>
                <a:gd name="T28" fmla="*/ 0 w 86"/>
                <a:gd name="T29" fmla="*/ 59 h 63"/>
                <a:gd name="T30" fmla="*/ 0 w 86"/>
                <a:gd name="T31" fmla="*/ 3 h 63"/>
                <a:gd name="T32" fmla="*/ 1 w 86"/>
                <a:gd name="T33" fmla="*/ 2 h 63"/>
                <a:gd name="T34" fmla="*/ 1 w 86"/>
                <a:gd name="T35" fmla="*/ 1 h 63"/>
                <a:gd name="T36" fmla="*/ 3 w 86"/>
                <a:gd name="T37" fmla="*/ 0 h 63"/>
                <a:gd name="T38" fmla="*/ 4 w 86"/>
                <a:gd name="T39" fmla="*/ 0 h 63"/>
                <a:gd name="T40" fmla="*/ 82 w 86"/>
                <a:gd name="T41" fmla="*/ 0 h 63"/>
                <a:gd name="T42" fmla="*/ 78 w 86"/>
                <a:gd name="T43" fmla="*/ 7 h 63"/>
                <a:gd name="T44" fmla="*/ 8 w 86"/>
                <a:gd name="T45" fmla="*/ 7 h 63"/>
                <a:gd name="T46" fmla="*/ 8 w 86"/>
                <a:gd name="T47" fmla="*/ 56 h 63"/>
                <a:gd name="T48" fmla="*/ 78 w 86"/>
                <a:gd name="T49" fmla="*/ 56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3" y="0"/>
                  </a:lnTo>
                  <a:lnTo>
                    <a:pt x="84" y="1"/>
                  </a:lnTo>
                  <a:lnTo>
                    <a:pt x="85" y="2"/>
                  </a:lnTo>
                  <a:lnTo>
                    <a:pt x="86" y="3"/>
                  </a:lnTo>
                  <a:lnTo>
                    <a:pt x="86" y="59"/>
                  </a:lnTo>
                  <a:lnTo>
                    <a:pt x="85" y="61"/>
                  </a:lnTo>
                  <a:lnTo>
                    <a:pt x="84" y="62"/>
                  </a:lnTo>
                  <a:lnTo>
                    <a:pt x="83" y="63"/>
                  </a:lnTo>
                  <a:lnTo>
                    <a:pt x="82" y="63"/>
                  </a:lnTo>
                  <a:lnTo>
                    <a:pt x="4" y="63"/>
                  </a:lnTo>
                  <a:lnTo>
                    <a:pt x="3" y="63"/>
                  </a:lnTo>
                  <a:lnTo>
                    <a:pt x="1" y="62"/>
                  </a:lnTo>
                  <a:lnTo>
                    <a:pt x="1" y="61"/>
                  </a:lnTo>
                  <a:lnTo>
                    <a:pt x="0" y="59"/>
                  </a:lnTo>
                  <a:lnTo>
                    <a:pt x="0" y="3"/>
                  </a:lnTo>
                  <a:lnTo>
                    <a:pt x="1" y="2"/>
                  </a:lnTo>
                  <a:lnTo>
                    <a:pt x="1" y="1"/>
                  </a:lnTo>
                  <a:lnTo>
                    <a:pt x="3" y="0"/>
                  </a:lnTo>
                  <a:lnTo>
                    <a:pt x="4" y="0"/>
                  </a:lnTo>
                  <a:lnTo>
                    <a:pt x="82" y="0"/>
                  </a:lnTo>
                  <a:close/>
                  <a:moveTo>
                    <a:pt x="78" y="7"/>
                  </a:moveTo>
                  <a:lnTo>
                    <a:pt x="8" y="7"/>
                  </a:lnTo>
                  <a:lnTo>
                    <a:pt x="8" y="56"/>
                  </a:lnTo>
                  <a:lnTo>
                    <a:pt x="78" y="56"/>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0" name="Freeform 695">
              <a:extLst>
                <a:ext uri="{FF2B5EF4-FFF2-40B4-BE49-F238E27FC236}">
                  <a16:creationId xmlns:a16="http://schemas.microsoft.com/office/drawing/2014/main" id="{3EA7E5CF-6AFB-4CD6-89C6-9231656E266D}"/>
                </a:ext>
              </a:extLst>
            </p:cNvPr>
            <p:cNvSpPr>
              <a:spLocks noEditPoints="1"/>
            </p:cNvSpPr>
            <p:nvPr/>
          </p:nvSpPr>
          <p:spPr bwMode="gray">
            <a:xfrm>
              <a:off x="4174" y="3351"/>
              <a:ext cx="35" cy="89"/>
            </a:xfrm>
            <a:custGeom>
              <a:avLst/>
              <a:gdLst>
                <a:gd name="T0" fmla="*/ 34 w 35"/>
                <a:gd name="T1" fmla="*/ 27 h 89"/>
                <a:gd name="T2" fmla="*/ 35 w 35"/>
                <a:gd name="T3" fmla="*/ 29 h 89"/>
                <a:gd name="T4" fmla="*/ 35 w 35"/>
                <a:gd name="T5" fmla="*/ 85 h 89"/>
                <a:gd name="T6" fmla="*/ 35 w 35"/>
                <a:gd name="T7" fmla="*/ 88 h 89"/>
                <a:gd name="T8" fmla="*/ 34 w 35"/>
                <a:gd name="T9" fmla="*/ 89 h 89"/>
                <a:gd name="T10" fmla="*/ 33 w 35"/>
                <a:gd name="T11" fmla="*/ 89 h 89"/>
                <a:gd name="T12" fmla="*/ 31 w 35"/>
                <a:gd name="T13" fmla="*/ 89 h 89"/>
                <a:gd name="T14" fmla="*/ 29 w 35"/>
                <a:gd name="T15" fmla="*/ 88 h 89"/>
                <a:gd name="T16" fmla="*/ 1 w 35"/>
                <a:gd name="T17" fmla="*/ 63 h 89"/>
                <a:gd name="T18" fmla="*/ 0 w 35"/>
                <a:gd name="T19" fmla="*/ 60 h 89"/>
                <a:gd name="T20" fmla="*/ 0 w 35"/>
                <a:gd name="T21" fmla="*/ 4 h 89"/>
                <a:gd name="T22" fmla="*/ 1 w 35"/>
                <a:gd name="T23" fmla="*/ 2 h 89"/>
                <a:gd name="T24" fmla="*/ 1 w 35"/>
                <a:gd name="T25" fmla="*/ 1 h 89"/>
                <a:gd name="T26" fmla="*/ 2 w 35"/>
                <a:gd name="T27" fmla="*/ 0 h 89"/>
                <a:gd name="T28" fmla="*/ 4 w 35"/>
                <a:gd name="T29" fmla="*/ 0 h 89"/>
                <a:gd name="T30" fmla="*/ 7 w 35"/>
                <a:gd name="T31" fmla="*/ 2 h 89"/>
                <a:gd name="T32" fmla="*/ 34 w 35"/>
                <a:gd name="T33" fmla="*/ 27 h 89"/>
                <a:gd name="T34" fmla="*/ 28 w 35"/>
                <a:gd name="T35" fmla="*/ 31 h 89"/>
                <a:gd name="T36" fmla="*/ 8 w 35"/>
                <a:gd name="T37" fmla="*/ 13 h 89"/>
                <a:gd name="T38" fmla="*/ 8 w 35"/>
                <a:gd name="T39" fmla="*/ 59 h 89"/>
                <a:gd name="T40" fmla="*/ 28 w 35"/>
                <a:gd name="T41" fmla="*/ 77 h 89"/>
                <a:gd name="T42" fmla="*/ 28 w 35"/>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9">
                  <a:moveTo>
                    <a:pt x="34" y="27"/>
                  </a:moveTo>
                  <a:lnTo>
                    <a:pt x="35" y="29"/>
                  </a:lnTo>
                  <a:lnTo>
                    <a:pt x="35" y="85"/>
                  </a:lnTo>
                  <a:lnTo>
                    <a:pt x="35" y="88"/>
                  </a:lnTo>
                  <a:lnTo>
                    <a:pt x="34" y="89"/>
                  </a:lnTo>
                  <a:lnTo>
                    <a:pt x="33" y="89"/>
                  </a:lnTo>
                  <a:lnTo>
                    <a:pt x="31" y="89"/>
                  </a:lnTo>
                  <a:lnTo>
                    <a:pt x="29" y="88"/>
                  </a:lnTo>
                  <a:lnTo>
                    <a:pt x="1" y="63"/>
                  </a:lnTo>
                  <a:lnTo>
                    <a:pt x="0" y="60"/>
                  </a:lnTo>
                  <a:lnTo>
                    <a:pt x="0" y="4"/>
                  </a:lnTo>
                  <a:lnTo>
                    <a:pt x="1" y="2"/>
                  </a:lnTo>
                  <a:lnTo>
                    <a:pt x="1" y="1"/>
                  </a:lnTo>
                  <a:lnTo>
                    <a:pt x="2" y="0"/>
                  </a:lnTo>
                  <a:lnTo>
                    <a:pt x="4" y="0"/>
                  </a:lnTo>
                  <a:lnTo>
                    <a:pt x="7" y="2"/>
                  </a:lnTo>
                  <a:lnTo>
                    <a:pt x="34" y="27"/>
                  </a:lnTo>
                  <a:close/>
                  <a:moveTo>
                    <a:pt x="28" y="31"/>
                  </a:moveTo>
                  <a:lnTo>
                    <a:pt x="8" y="13"/>
                  </a:lnTo>
                  <a:lnTo>
                    <a:pt x="8" y="59"/>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1" name="Freeform 696">
              <a:extLst>
                <a:ext uri="{FF2B5EF4-FFF2-40B4-BE49-F238E27FC236}">
                  <a16:creationId xmlns:a16="http://schemas.microsoft.com/office/drawing/2014/main" id="{B70817F9-5AC3-4C3A-BFF0-9589F8E10D9B}"/>
                </a:ext>
              </a:extLst>
            </p:cNvPr>
            <p:cNvSpPr>
              <a:spLocks noEditPoints="1"/>
            </p:cNvSpPr>
            <p:nvPr/>
          </p:nvSpPr>
          <p:spPr bwMode="gray">
            <a:xfrm>
              <a:off x="4279" y="3377"/>
              <a:ext cx="163" cy="63"/>
            </a:xfrm>
            <a:custGeom>
              <a:avLst/>
              <a:gdLst>
                <a:gd name="T0" fmla="*/ 159 w 163"/>
                <a:gd name="T1" fmla="*/ 0 h 63"/>
                <a:gd name="T2" fmla="*/ 160 w 163"/>
                <a:gd name="T3" fmla="*/ 0 h 63"/>
                <a:gd name="T4" fmla="*/ 162 w 163"/>
                <a:gd name="T5" fmla="*/ 1 h 63"/>
                <a:gd name="T6" fmla="*/ 162 w 163"/>
                <a:gd name="T7" fmla="*/ 2 h 63"/>
                <a:gd name="T8" fmla="*/ 163 w 163"/>
                <a:gd name="T9" fmla="*/ 3 h 63"/>
                <a:gd name="T10" fmla="*/ 163 w 163"/>
                <a:gd name="T11" fmla="*/ 59 h 63"/>
                <a:gd name="T12" fmla="*/ 162 w 163"/>
                <a:gd name="T13" fmla="*/ 61 h 63"/>
                <a:gd name="T14" fmla="*/ 162 w 163"/>
                <a:gd name="T15" fmla="*/ 62 h 63"/>
                <a:gd name="T16" fmla="*/ 160 w 163"/>
                <a:gd name="T17" fmla="*/ 63 h 63"/>
                <a:gd name="T18" fmla="*/ 159 w 163"/>
                <a:gd name="T19" fmla="*/ 63 h 63"/>
                <a:gd name="T20" fmla="*/ 4 w 163"/>
                <a:gd name="T21" fmla="*/ 63 h 63"/>
                <a:gd name="T22" fmla="*/ 2 w 163"/>
                <a:gd name="T23" fmla="*/ 63 h 63"/>
                <a:gd name="T24" fmla="*/ 1 w 163"/>
                <a:gd name="T25" fmla="*/ 62 h 63"/>
                <a:gd name="T26" fmla="*/ 0 w 163"/>
                <a:gd name="T27" fmla="*/ 61 h 63"/>
                <a:gd name="T28" fmla="*/ 0 w 163"/>
                <a:gd name="T29" fmla="*/ 59 h 63"/>
                <a:gd name="T30" fmla="*/ 0 w 163"/>
                <a:gd name="T31" fmla="*/ 3 h 63"/>
                <a:gd name="T32" fmla="*/ 0 w 163"/>
                <a:gd name="T33" fmla="*/ 2 h 63"/>
                <a:gd name="T34" fmla="*/ 1 w 163"/>
                <a:gd name="T35" fmla="*/ 1 h 63"/>
                <a:gd name="T36" fmla="*/ 2 w 163"/>
                <a:gd name="T37" fmla="*/ 0 h 63"/>
                <a:gd name="T38" fmla="*/ 4 w 163"/>
                <a:gd name="T39" fmla="*/ 0 h 63"/>
                <a:gd name="T40" fmla="*/ 159 w 163"/>
                <a:gd name="T41" fmla="*/ 0 h 63"/>
                <a:gd name="T42" fmla="*/ 155 w 163"/>
                <a:gd name="T43" fmla="*/ 7 h 63"/>
                <a:gd name="T44" fmla="*/ 8 w 163"/>
                <a:gd name="T45" fmla="*/ 7 h 63"/>
                <a:gd name="T46" fmla="*/ 8 w 163"/>
                <a:gd name="T47" fmla="*/ 56 h 63"/>
                <a:gd name="T48" fmla="*/ 155 w 163"/>
                <a:gd name="T49" fmla="*/ 56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2" y="2"/>
                  </a:lnTo>
                  <a:lnTo>
                    <a:pt x="163" y="3"/>
                  </a:lnTo>
                  <a:lnTo>
                    <a:pt x="163" y="59"/>
                  </a:lnTo>
                  <a:lnTo>
                    <a:pt x="162" y="61"/>
                  </a:lnTo>
                  <a:lnTo>
                    <a:pt x="162" y="62"/>
                  </a:lnTo>
                  <a:lnTo>
                    <a:pt x="160" y="63"/>
                  </a:lnTo>
                  <a:lnTo>
                    <a:pt x="159" y="63"/>
                  </a:lnTo>
                  <a:lnTo>
                    <a:pt x="4" y="63"/>
                  </a:lnTo>
                  <a:lnTo>
                    <a:pt x="2" y="63"/>
                  </a:lnTo>
                  <a:lnTo>
                    <a:pt x="1" y="62"/>
                  </a:lnTo>
                  <a:lnTo>
                    <a:pt x="0" y="61"/>
                  </a:lnTo>
                  <a:lnTo>
                    <a:pt x="0" y="59"/>
                  </a:lnTo>
                  <a:lnTo>
                    <a:pt x="0" y="3"/>
                  </a:lnTo>
                  <a:lnTo>
                    <a:pt x="0" y="2"/>
                  </a:lnTo>
                  <a:lnTo>
                    <a:pt x="1" y="1"/>
                  </a:lnTo>
                  <a:lnTo>
                    <a:pt x="2" y="0"/>
                  </a:lnTo>
                  <a:lnTo>
                    <a:pt x="4" y="0"/>
                  </a:lnTo>
                  <a:lnTo>
                    <a:pt x="159" y="0"/>
                  </a:lnTo>
                  <a:close/>
                  <a:moveTo>
                    <a:pt x="155" y="7"/>
                  </a:moveTo>
                  <a:lnTo>
                    <a:pt x="8" y="7"/>
                  </a:lnTo>
                  <a:lnTo>
                    <a:pt x="8" y="56"/>
                  </a:lnTo>
                  <a:lnTo>
                    <a:pt x="155" y="56"/>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2" name="Freeform 697">
              <a:extLst>
                <a:ext uri="{FF2B5EF4-FFF2-40B4-BE49-F238E27FC236}">
                  <a16:creationId xmlns:a16="http://schemas.microsoft.com/office/drawing/2014/main" id="{680EA195-423A-47D0-B0BC-08396D29E2FF}"/>
                </a:ext>
              </a:extLst>
            </p:cNvPr>
            <p:cNvSpPr>
              <a:spLocks noEditPoints="1"/>
            </p:cNvSpPr>
            <p:nvPr/>
          </p:nvSpPr>
          <p:spPr bwMode="gray">
            <a:xfrm>
              <a:off x="4357" y="3321"/>
              <a:ext cx="163" cy="63"/>
            </a:xfrm>
            <a:custGeom>
              <a:avLst/>
              <a:gdLst>
                <a:gd name="T0" fmla="*/ 159 w 163"/>
                <a:gd name="T1" fmla="*/ 0 h 63"/>
                <a:gd name="T2" fmla="*/ 160 w 163"/>
                <a:gd name="T3" fmla="*/ 0 h 63"/>
                <a:gd name="T4" fmla="*/ 162 w 163"/>
                <a:gd name="T5" fmla="*/ 1 h 63"/>
                <a:gd name="T6" fmla="*/ 163 w 163"/>
                <a:gd name="T7" fmla="*/ 2 h 63"/>
                <a:gd name="T8" fmla="*/ 163 w 163"/>
                <a:gd name="T9" fmla="*/ 4 h 63"/>
                <a:gd name="T10" fmla="*/ 163 w 163"/>
                <a:gd name="T11" fmla="*/ 59 h 63"/>
                <a:gd name="T12" fmla="*/ 163 w 163"/>
                <a:gd name="T13" fmla="*/ 61 h 63"/>
                <a:gd name="T14" fmla="*/ 162 w 163"/>
                <a:gd name="T15" fmla="*/ 62 h 63"/>
                <a:gd name="T16" fmla="*/ 160 w 163"/>
                <a:gd name="T17" fmla="*/ 63 h 63"/>
                <a:gd name="T18" fmla="*/ 159 w 163"/>
                <a:gd name="T19" fmla="*/ 63 h 63"/>
                <a:gd name="T20" fmla="*/ 3 w 163"/>
                <a:gd name="T21" fmla="*/ 63 h 63"/>
                <a:gd name="T22" fmla="*/ 2 w 163"/>
                <a:gd name="T23" fmla="*/ 63 h 63"/>
                <a:gd name="T24" fmla="*/ 1 w 163"/>
                <a:gd name="T25" fmla="*/ 62 h 63"/>
                <a:gd name="T26" fmla="*/ 0 w 163"/>
                <a:gd name="T27" fmla="*/ 61 h 63"/>
                <a:gd name="T28" fmla="*/ 0 w 163"/>
                <a:gd name="T29" fmla="*/ 59 h 63"/>
                <a:gd name="T30" fmla="*/ 0 w 163"/>
                <a:gd name="T31" fmla="*/ 4 h 63"/>
                <a:gd name="T32" fmla="*/ 0 w 163"/>
                <a:gd name="T33" fmla="*/ 2 h 63"/>
                <a:gd name="T34" fmla="*/ 1 w 163"/>
                <a:gd name="T35" fmla="*/ 1 h 63"/>
                <a:gd name="T36" fmla="*/ 2 w 163"/>
                <a:gd name="T37" fmla="*/ 0 h 63"/>
                <a:gd name="T38" fmla="*/ 3 w 163"/>
                <a:gd name="T39" fmla="*/ 0 h 63"/>
                <a:gd name="T40" fmla="*/ 159 w 163"/>
                <a:gd name="T41" fmla="*/ 0 h 63"/>
                <a:gd name="T42" fmla="*/ 155 w 163"/>
                <a:gd name="T43" fmla="*/ 7 h 63"/>
                <a:gd name="T44" fmla="*/ 7 w 163"/>
                <a:gd name="T45" fmla="*/ 7 h 63"/>
                <a:gd name="T46" fmla="*/ 7 w 163"/>
                <a:gd name="T47" fmla="*/ 56 h 63"/>
                <a:gd name="T48" fmla="*/ 155 w 163"/>
                <a:gd name="T49" fmla="*/ 56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3" y="2"/>
                  </a:lnTo>
                  <a:lnTo>
                    <a:pt x="163" y="4"/>
                  </a:lnTo>
                  <a:lnTo>
                    <a:pt x="163" y="59"/>
                  </a:lnTo>
                  <a:lnTo>
                    <a:pt x="163" y="61"/>
                  </a:lnTo>
                  <a:lnTo>
                    <a:pt x="162" y="62"/>
                  </a:lnTo>
                  <a:lnTo>
                    <a:pt x="160" y="63"/>
                  </a:lnTo>
                  <a:lnTo>
                    <a:pt x="159" y="63"/>
                  </a:lnTo>
                  <a:lnTo>
                    <a:pt x="3" y="63"/>
                  </a:lnTo>
                  <a:lnTo>
                    <a:pt x="2" y="63"/>
                  </a:lnTo>
                  <a:lnTo>
                    <a:pt x="1" y="62"/>
                  </a:lnTo>
                  <a:lnTo>
                    <a:pt x="0" y="61"/>
                  </a:lnTo>
                  <a:lnTo>
                    <a:pt x="0" y="59"/>
                  </a:lnTo>
                  <a:lnTo>
                    <a:pt x="0" y="4"/>
                  </a:lnTo>
                  <a:lnTo>
                    <a:pt x="0" y="2"/>
                  </a:lnTo>
                  <a:lnTo>
                    <a:pt x="1" y="1"/>
                  </a:lnTo>
                  <a:lnTo>
                    <a:pt x="2" y="0"/>
                  </a:lnTo>
                  <a:lnTo>
                    <a:pt x="3" y="0"/>
                  </a:lnTo>
                  <a:lnTo>
                    <a:pt x="159" y="0"/>
                  </a:lnTo>
                  <a:close/>
                  <a:moveTo>
                    <a:pt x="155" y="7"/>
                  </a:moveTo>
                  <a:lnTo>
                    <a:pt x="7" y="7"/>
                  </a:lnTo>
                  <a:lnTo>
                    <a:pt x="7" y="56"/>
                  </a:lnTo>
                  <a:lnTo>
                    <a:pt x="155" y="56"/>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3" name="Freeform 698">
              <a:extLst>
                <a:ext uri="{FF2B5EF4-FFF2-40B4-BE49-F238E27FC236}">
                  <a16:creationId xmlns:a16="http://schemas.microsoft.com/office/drawing/2014/main" id="{D47866DA-3D9A-439C-843C-BB856F736E99}"/>
                </a:ext>
              </a:extLst>
            </p:cNvPr>
            <p:cNvSpPr>
              <a:spLocks noEditPoints="1"/>
            </p:cNvSpPr>
            <p:nvPr/>
          </p:nvSpPr>
          <p:spPr bwMode="gray">
            <a:xfrm>
              <a:off x="4329" y="3296"/>
              <a:ext cx="192" cy="32"/>
            </a:xfrm>
            <a:custGeom>
              <a:avLst/>
              <a:gdLst>
                <a:gd name="T0" fmla="*/ 160 w 192"/>
                <a:gd name="T1" fmla="*/ 0 h 32"/>
                <a:gd name="T2" fmla="*/ 162 w 192"/>
                <a:gd name="T3" fmla="*/ 1 h 32"/>
                <a:gd name="T4" fmla="*/ 190 w 192"/>
                <a:gd name="T5" fmla="*/ 26 h 32"/>
                <a:gd name="T6" fmla="*/ 192 w 192"/>
                <a:gd name="T7" fmla="*/ 28 h 32"/>
                <a:gd name="T8" fmla="*/ 192 w 192"/>
                <a:gd name="T9" fmla="*/ 30 h 32"/>
                <a:gd name="T10" fmla="*/ 191 w 192"/>
                <a:gd name="T11" fmla="*/ 31 h 32"/>
                <a:gd name="T12" fmla="*/ 190 w 192"/>
                <a:gd name="T13" fmla="*/ 32 h 32"/>
                <a:gd name="T14" fmla="*/ 188 w 192"/>
                <a:gd name="T15" fmla="*/ 32 h 32"/>
                <a:gd name="T16" fmla="*/ 187 w 192"/>
                <a:gd name="T17" fmla="*/ 32 h 32"/>
                <a:gd name="T18" fmla="*/ 32 w 192"/>
                <a:gd name="T19" fmla="*/ 32 h 32"/>
                <a:gd name="T20" fmla="*/ 29 w 192"/>
                <a:gd name="T21" fmla="*/ 31 h 32"/>
                <a:gd name="T22" fmla="*/ 2 w 192"/>
                <a:gd name="T23" fmla="*/ 6 h 32"/>
                <a:gd name="T24" fmla="*/ 0 w 192"/>
                <a:gd name="T25" fmla="*/ 4 h 32"/>
                <a:gd name="T26" fmla="*/ 0 w 192"/>
                <a:gd name="T27" fmla="*/ 2 h 32"/>
                <a:gd name="T28" fmla="*/ 1 w 192"/>
                <a:gd name="T29" fmla="*/ 1 h 32"/>
                <a:gd name="T30" fmla="*/ 2 w 192"/>
                <a:gd name="T31" fmla="*/ 0 h 32"/>
                <a:gd name="T32" fmla="*/ 3 w 192"/>
                <a:gd name="T33" fmla="*/ 0 h 32"/>
                <a:gd name="T34" fmla="*/ 4 w 192"/>
                <a:gd name="T35" fmla="*/ 0 h 32"/>
                <a:gd name="T36" fmla="*/ 160 w 192"/>
                <a:gd name="T37" fmla="*/ 0 h 32"/>
                <a:gd name="T38" fmla="*/ 158 w 192"/>
                <a:gd name="T39" fmla="*/ 7 h 32"/>
                <a:gd name="T40" fmla="*/ 14 w 192"/>
                <a:gd name="T41" fmla="*/ 7 h 32"/>
                <a:gd name="T42" fmla="*/ 33 w 192"/>
                <a:gd name="T43" fmla="*/ 25 h 32"/>
                <a:gd name="T44" fmla="*/ 177 w 192"/>
                <a:gd name="T45" fmla="*/ 25 h 32"/>
                <a:gd name="T46" fmla="*/ 158 w 192"/>
                <a:gd name="T47" fmla="*/ 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2" h="32">
                  <a:moveTo>
                    <a:pt x="160" y="0"/>
                  </a:moveTo>
                  <a:lnTo>
                    <a:pt x="162" y="1"/>
                  </a:lnTo>
                  <a:lnTo>
                    <a:pt x="190" y="26"/>
                  </a:lnTo>
                  <a:lnTo>
                    <a:pt x="192" y="28"/>
                  </a:lnTo>
                  <a:lnTo>
                    <a:pt x="192" y="30"/>
                  </a:lnTo>
                  <a:lnTo>
                    <a:pt x="191" y="31"/>
                  </a:lnTo>
                  <a:lnTo>
                    <a:pt x="190" y="32"/>
                  </a:lnTo>
                  <a:lnTo>
                    <a:pt x="188" y="32"/>
                  </a:lnTo>
                  <a:lnTo>
                    <a:pt x="187" y="32"/>
                  </a:lnTo>
                  <a:lnTo>
                    <a:pt x="32" y="32"/>
                  </a:lnTo>
                  <a:lnTo>
                    <a:pt x="29" y="31"/>
                  </a:lnTo>
                  <a:lnTo>
                    <a:pt x="2" y="6"/>
                  </a:lnTo>
                  <a:lnTo>
                    <a:pt x="0" y="4"/>
                  </a:lnTo>
                  <a:lnTo>
                    <a:pt x="0" y="2"/>
                  </a:lnTo>
                  <a:lnTo>
                    <a:pt x="1" y="1"/>
                  </a:lnTo>
                  <a:lnTo>
                    <a:pt x="2" y="0"/>
                  </a:lnTo>
                  <a:lnTo>
                    <a:pt x="3" y="0"/>
                  </a:lnTo>
                  <a:lnTo>
                    <a:pt x="4" y="0"/>
                  </a:lnTo>
                  <a:lnTo>
                    <a:pt x="160" y="0"/>
                  </a:lnTo>
                  <a:close/>
                  <a:moveTo>
                    <a:pt x="158" y="7"/>
                  </a:moveTo>
                  <a:lnTo>
                    <a:pt x="14" y="7"/>
                  </a:lnTo>
                  <a:lnTo>
                    <a:pt x="33" y="25"/>
                  </a:lnTo>
                  <a:lnTo>
                    <a:pt x="177" y="25"/>
                  </a:lnTo>
                  <a:lnTo>
                    <a:pt x="15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4" name="Freeform 699">
              <a:extLst>
                <a:ext uri="{FF2B5EF4-FFF2-40B4-BE49-F238E27FC236}">
                  <a16:creationId xmlns:a16="http://schemas.microsoft.com/office/drawing/2014/main" id="{1673BF44-FE8A-42F4-A442-608D3ABFC612}"/>
                </a:ext>
              </a:extLst>
            </p:cNvPr>
            <p:cNvSpPr>
              <a:spLocks noEditPoints="1"/>
            </p:cNvSpPr>
            <p:nvPr/>
          </p:nvSpPr>
          <p:spPr bwMode="gray">
            <a:xfrm>
              <a:off x="4512" y="3321"/>
              <a:ext cx="86" cy="63"/>
            </a:xfrm>
            <a:custGeom>
              <a:avLst/>
              <a:gdLst>
                <a:gd name="T0" fmla="*/ 82 w 86"/>
                <a:gd name="T1" fmla="*/ 0 h 63"/>
                <a:gd name="T2" fmla="*/ 84 w 86"/>
                <a:gd name="T3" fmla="*/ 0 h 63"/>
                <a:gd name="T4" fmla="*/ 85 w 86"/>
                <a:gd name="T5" fmla="*/ 1 h 63"/>
                <a:gd name="T6" fmla="*/ 86 w 86"/>
                <a:gd name="T7" fmla="*/ 2 h 63"/>
                <a:gd name="T8" fmla="*/ 86 w 86"/>
                <a:gd name="T9" fmla="*/ 4 h 63"/>
                <a:gd name="T10" fmla="*/ 86 w 86"/>
                <a:gd name="T11" fmla="*/ 59 h 63"/>
                <a:gd name="T12" fmla="*/ 86 w 86"/>
                <a:gd name="T13" fmla="*/ 61 h 63"/>
                <a:gd name="T14" fmla="*/ 85 w 86"/>
                <a:gd name="T15" fmla="*/ 62 h 63"/>
                <a:gd name="T16" fmla="*/ 84 w 86"/>
                <a:gd name="T17" fmla="*/ 63 h 63"/>
                <a:gd name="T18" fmla="*/ 82 w 86"/>
                <a:gd name="T19" fmla="*/ 63 h 63"/>
                <a:gd name="T20" fmla="*/ 4 w 86"/>
                <a:gd name="T21" fmla="*/ 63 h 63"/>
                <a:gd name="T22" fmla="*/ 2 w 86"/>
                <a:gd name="T23" fmla="*/ 63 h 63"/>
                <a:gd name="T24" fmla="*/ 1 w 86"/>
                <a:gd name="T25" fmla="*/ 62 h 63"/>
                <a:gd name="T26" fmla="*/ 0 w 86"/>
                <a:gd name="T27" fmla="*/ 61 h 63"/>
                <a:gd name="T28" fmla="*/ 0 w 86"/>
                <a:gd name="T29" fmla="*/ 59 h 63"/>
                <a:gd name="T30" fmla="*/ 0 w 86"/>
                <a:gd name="T31" fmla="*/ 4 h 63"/>
                <a:gd name="T32" fmla="*/ 0 w 86"/>
                <a:gd name="T33" fmla="*/ 2 h 63"/>
                <a:gd name="T34" fmla="*/ 1 w 86"/>
                <a:gd name="T35" fmla="*/ 1 h 63"/>
                <a:gd name="T36" fmla="*/ 2 w 86"/>
                <a:gd name="T37" fmla="*/ 0 h 63"/>
                <a:gd name="T38" fmla="*/ 4 w 86"/>
                <a:gd name="T39" fmla="*/ 0 h 63"/>
                <a:gd name="T40" fmla="*/ 82 w 86"/>
                <a:gd name="T41" fmla="*/ 0 h 63"/>
                <a:gd name="T42" fmla="*/ 78 w 86"/>
                <a:gd name="T43" fmla="*/ 7 h 63"/>
                <a:gd name="T44" fmla="*/ 8 w 86"/>
                <a:gd name="T45" fmla="*/ 7 h 63"/>
                <a:gd name="T46" fmla="*/ 8 w 86"/>
                <a:gd name="T47" fmla="*/ 56 h 63"/>
                <a:gd name="T48" fmla="*/ 78 w 86"/>
                <a:gd name="T49" fmla="*/ 56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4" y="0"/>
                  </a:lnTo>
                  <a:lnTo>
                    <a:pt x="85" y="1"/>
                  </a:lnTo>
                  <a:lnTo>
                    <a:pt x="86" y="2"/>
                  </a:lnTo>
                  <a:lnTo>
                    <a:pt x="86" y="4"/>
                  </a:lnTo>
                  <a:lnTo>
                    <a:pt x="86" y="59"/>
                  </a:lnTo>
                  <a:lnTo>
                    <a:pt x="86" y="61"/>
                  </a:lnTo>
                  <a:lnTo>
                    <a:pt x="85" y="62"/>
                  </a:lnTo>
                  <a:lnTo>
                    <a:pt x="84" y="63"/>
                  </a:lnTo>
                  <a:lnTo>
                    <a:pt x="82" y="63"/>
                  </a:lnTo>
                  <a:lnTo>
                    <a:pt x="4" y="63"/>
                  </a:lnTo>
                  <a:lnTo>
                    <a:pt x="2" y="63"/>
                  </a:lnTo>
                  <a:lnTo>
                    <a:pt x="1" y="62"/>
                  </a:lnTo>
                  <a:lnTo>
                    <a:pt x="0" y="61"/>
                  </a:lnTo>
                  <a:lnTo>
                    <a:pt x="0" y="59"/>
                  </a:lnTo>
                  <a:lnTo>
                    <a:pt x="0" y="4"/>
                  </a:lnTo>
                  <a:lnTo>
                    <a:pt x="0" y="2"/>
                  </a:lnTo>
                  <a:lnTo>
                    <a:pt x="1" y="1"/>
                  </a:lnTo>
                  <a:lnTo>
                    <a:pt x="2" y="0"/>
                  </a:lnTo>
                  <a:lnTo>
                    <a:pt x="4" y="0"/>
                  </a:lnTo>
                  <a:lnTo>
                    <a:pt x="82" y="0"/>
                  </a:lnTo>
                  <a:close/>
                  <a:moveTo>
                    <a:pt x="78" y="7"/>
                  </a:moveTo>
                  <a:lnTo>
                    <a:pt x="8" y="7"/>
                  </a:lnTo>
                  <a:lnTo>
                    <a:pt x="8" y="56"/>
                  </a:lnTo>
                  <a:lnTo>
                    <a:pt x="78" y="56"/>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5" name="Freeform 700">
              <a:extLst>
                <a:ext uri="{FF2B5EF4-FFF2-40B4-BE49-F238E27FC236}">
                  <a16:creationId xmlns:a16="http://schemas.microsoft.com/office/drawing/2014/main" id="{0BF32418-2029-4EE7-A8A3-F85A88EAA905}"/>
                </a:ext>
              </a:extLst>
            </p:cNvPr>
            <p:cNvSpPr>
              <a:spLocks noEditPoints="1"/>
            </p:cNvSpPr>
            <p:nvPr/>
          </p:nvSpPr>
          <p:spPr bwMode="gray">
            <a:xfrm>
              <a:off x="4434" y="3377"/>
              <a:ext cx="164" cy="63"/>
            </a:xfrm>
            <a:custGeom>
              <a:avLst/>
              <a:gdLst>
                <a:gd name="T0" fmla="*/ 160 w 164"/>
                <a:gd name="T1" fmla="*/ 0 h 63"/>
                <a:gd name="T2" fmla="*/ 162 w 164"/>
                <a:gd name="T3" fmla="*/ 0 h 63"/>
                <a:gd name="T4" fmla="*/ 163 w 164"/>
                <a:gd name="T5" fmla="*/ 1 h 63"/>
                <a:gd name="T6" fmla="*/ 164 w 164"/>
                <a:gd name="T7" fmla="*/ 2 h 63"/>
                <a:gd name="T8" fmla="*/ 164 w 164"/>
                <a:gd name="T9" fmla="*/ 3 h 63"/>
                <a:gd name="T10" fmla="*/ 164 w 164"/>
                <a:gd name="T11" fmla="*/ 59 h 63"/>
                <a:gd name="T12" fmla="*/ 164 w 164"/>
                <a:gd name="T13" fmla="*/ 61 h 63"/>
                <a:gd name="T14" fmla="*/ 163 w 164"/>
                <a:gd name="T15" fmla="*/ 62 h 63"/>
                <a:gd name="T16" fmla="*/ 162 w 164"/>
                <a:gd name="T17" fmla="*/ 63 h 63"/>
                <a:gd name="T18" fmla="*/ 160 w 164"/>
                <a:gd name="T19" fmla="*/ 63 h 63"/>
                <a:gd name="T20" fmla="*/ 4 w 164"/>
                <a:gd name="T21" fmla="*/ 63 h 63"/>
                <a:gd name="T22" fmla="*/ 3 w 164"/>
                <a:gd name="T23" fmla="*/ 63 h 63"/>
                <a:gd name="T24" fmla="*/ 1 w 164"/>
                <a:gd name="T25" fmla="*/ 62 h 63"/>
                <a:gd name="T26" fmla="*/ 0 w 164"/>
                <a:gd name="T27" fmla="*/ 61 h 63"/>
                <a:gd name="T28" fmla="*/ 0 w 164"/>
                <a:gd name="T29" fmla="*/ 59 h 63"/>
                <a:gd name="T30" fmla="*/ 0 w 164"/>
                <a:gd name="T31" fmla="*/ 3 h 63"/>
                <a:gd name="T32" fmla="*/ 0 w 164"/>
                <a:gd name="T33" fmla="*/ 2 h 63"/>
                <a:gd name="T34" fmla="*/ 1 w 164"/>
                <a:gd name="T35" fmla="*/ 1 h 63"/>
                <a:gd name="T36" fmla="*/ 3 w 164"/>
                <a:gd name="T37" fmla="*/ 0 h 63"/>
                <a:gd name="T38" fmla="*/ 4 w 164"/>
                <a:gd name="T39" fmla="*/ 0 h 63"/>
                <a:gd name="T40" fmla="*/ 160 w 164"/>
                <a:gd name="T41" fmla="*/ 0 h 63"/>
                <a:gd name="T42" fmla="*/ 156 w 164"/>
                <a:gd name="T43" fmla="*/ 7 h 63"/>
                <a:gd name="T44" fmla="*/ 8 w 164"/>
                <a:gd name="T45" fmla="*/ 7 h 63"/>
                <a:gd name="T46" fmla="*/ 8 w 164"/>
                <a:gd name="T47" fmla="*/ 56 h 63"/>
                <a:gd name="T48" fmla="*/ 156 w 164"/>
                <a:gd name="T49" fmla="*/ 56 h 63"/>
                <a:gd name="T50" fmla="*/ 156 w 164"/>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63">
                  <a:moveTo>
                    <a:pt x="160" y="0"/>
                  </a:moveTo>
                  <a:lnTo>
                    <a:pt x="162" y="0"/>
                  </a:lnTo>
                  <a:lnTo>
                    <a:pt x="163" y="1"/>
                  </a:lnTo>
                  <a:lnTo>
                    <a:pt x="164" y="2"/>
                  </a:lnTo>
                  <a:lnTo>
                    <a:pt x="164" y="3"/>
                  </a:lnTo>
                  <a:lnTo>
                    <a:pt x="164" y="59"/>
                  </a:lnTo>
                  <a:lnTo>
                    <a:pt x="164" y="61"/>
                  </a:lnTo>
                  <a:lnTo>
                    <a:pt x="163" y="62"/>
                  </a:lnTo>
                  <a:lnTo>
                    <a:pt x="162" y="63"/>
                  </a:lnTo>
                  <a:lnTo>
                    <a:pt x="160" y="63"/>
                  </a:lnTo>
                  <a:lnTo>
                    <a:pt x="4" y="63"/>
                  </a:lnTo>
                  <a:lnTo>
                    <a:pt x="3" y="63"/>
                  </a:lnTo>
                  <a:lnTo>
                    <a:pt x="1" y="62"/>
                  </a:lnTo>
                  <a:lnTo>
                    <a:pt x="0" y="61"/>
                  </a:lnTo>
                  <a:lnTo>
                    <a:pt x="0" y="59"/>
                  </a:lnTo>
                  <a:lnTo>
                    <a:pt x="0" y="3"/>
                  </a:lnTo>
                  <a:lnTo>
                    <a:pt x="0" y="2"/>
                  </a:lnTo>
                  <a:lnTo>
                    <a:pt x="1" y="1"/>
                  </a:lnTo>
                  <a:lnTo>
                    <a:pt x="3" y="0"/>
                  </a:lnTo>
                  <a:lnTo>
                    <a:pt x="4" y="0"/>
                  </a:lnTo>
                  <a:lnTo>
                    <a:pt x="160" y="0"/>
                  </a:lnTo>
                  <a:close/>
                  <a:moveTo>
                    <a:pt x="156" y="7"/>
                  </a:moveTo>
                  <a:lnTo>
                    <a:pt x="8" y="7"/>
                  </a:lnTo>
                  <a:lnTo>
                    <a:pt x="8" y="56"/>
                  </a:lnTo>
                  <a:lnTo>
                    <a:pt x="156" y="56"/>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6" name="Freeform 701">
              <a:extLst>
                <a:ext uri="{FF2B5EF4-FFF2-40B4-BE49-F238E27FC236}">
                  <a16:creationId xmlns:a16="http://schemas.microsoft.com/office/drawing/2014/main" id="{FD33F5A3-22D9-43A4-89A0-617A151EF26C}"/>
                </a:ext>
              </a:extLst>
            </p:cNvPr>
            <p:cNvSpPr>
              <a:spLocks noEditPoints="1"/>
            </p:cNvSpPr>
            <p:nvPr/>
          </p:nvSpPr>
          <p:spPr bwMode="gray">
            <a:xfrm>
              <a:off x="4201" y="3433"/>
              <a:ext cx="163" cy="63"/>
            </a:xfrm>
            <a:custGeom>
              <a:avLst/>
              <a:gdLst>
                <a:gd name="T0" fmla="*/ 159 w 163"/>
                <a:gd name="T1" fmla="*/ 0 h 63"/>
                <a:gd name="T2" fmla="*/ 161 w 163"/>
                <a:gd name="T3" fmla="*/ 0 h 63"/>
                <a:gd name="T4" fmla="*/ 162 w 163"/>
                <a:gd name="T5" fmla="*/ 1 h 63"/>
                <a:gd name="T6" fmla="*/ 163 w 163"/>
                <a:gd name="T7" fmla="*/ 2 h 63"/>
                <a:gd name="T8" fmla="*/ 163 w 163"/>
                <a:gd name="T9" fmla="*/ 3 h 63"/>
                <a:gd name="T10" fmla="*/ 163 w 163"/>
                <a:gd name="T11" fmla="*/ 59 h 63"/>
                <a:gd name="T12" fmla="*/ 163 w 163"/>
                <a:gd name="T13" fmla="*/ 61 h 63"/>
                <a:gd name="T14" fmla="*/ 162 w 163"/>
                <a:gd name="T15" fmla="*/ 62 h 63"/>
                <a:gd name="T16" fmla="*/ 161 w 163"/>
                <a:gd name="T17" fmla="*/ 63 h 63"/>
                <a:gd name="T18" fmla="*/ 159 w 163"/>
                <a:gd name="T19" fmla="*/ 63 h 63"/>
                <a:gd name="T20" fmla="*/ 4 w 163"/>
                <a:gd name="T21" fmla="*/ 63 h 63"/>
                <a:gd name="T22" fmla="*/ 3 w 163"/>
                <a:gd name="T23" fmla="*/ 63 h 63"/>
                <a:gd name="T24" fmla="*/ 1 w 163"/>
                <a:gd name="T25" fmla="*/ 62 h 63"/>
                <a:gd name="T26" fmla="*/ 1 w 163"/>
                <a:gd name="T27" fmla="*/ 61 h 63"/>
                <a:gd name="T28" fmla="*/ 0 w 163"/>
                <a:gd name="T29" fmla="*/ 59 h 63"/>
                <a:gd name="T30" fmla="*/ 0 w 163"/>
                <a:gd name="T31" fmla="*/ 3 h 63"/>
                <a:gd name="T32" fmla="*/ 1 w 163"/>
                <a:gd name="T33" fmla="*/ 2 h 63"/>
                <a:gd name="T34" fmla="*/ 1 w 163"/>
                <a:gd name="T35" fmla="*/ 1 h 63"/>
                <a:gd name="T36" fmla="*/ 3 w 163"/>
                <a:gd name="T37" fmla="*/ 0 h 63"/>
                <a:gd name="T38" fmla="*/ 4 w 163"/>
                <a:gd name="T39" fmla="*/ 0 h 63"/>
                <a:gd name="T40" fmla="*/ 159 w 163"/>
                <a:gd name="T41" fmla="*/ 0 h 63"/>
                <a:gd name="T42" fmla="*/ 156 w 163"/>
                <a:gd name="T43" fmla="*/ 7 h 63"/>
                <a:gd name="T44" fmla="*/ 8 w 163"/>
                <a:gd name="T45" fmla="*/ 7 h 63"/>
                <a:gd name="T46" fmla="*/ 8 w 163"/>
                <a:gd name="T47" fmla="*/ 55 h 63"/>
                <a:gd name="T48" fmla="*/ 156 w 163"/>
                <a:gd name="T49" fmla="*/ 55 h 63"/>
                <a:gd name="T50" fmla="*/ 156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1" y="0"/>
                  </a:lnTo>
                  <a:lnTo>
                    <a:pt x="162" y="1"/>
                  </a:lnTo>
                  <a:lnTo>
                    <a:pt x="163" y="2"/>
                  </a:lnTo>
                  <a:lnTo>
                    <a:pt x="163" y="3"/>
                  </a:lnTo>
                  <a:lnTo>
                    <a:pt x="163" y="59"/>
                  </a:lnTo>
                  <a:lnTo>
                    <a:pt x="163" y="61"/>
                  </a:lnTo>
                  <a:lnTo>
                    <a:pt x="162" y="62"/>
                  </a:lnTo>
                  <a:lnTo>
                    <a:pt x="161" y="63"/>
                  </a:lnTo>
                  <a:lnTo>
                    <a:pt x="159" y="63"/>
                  </a:lnTo>
                  <a:lnTo>
                    <a:pt x="4" y="63"/>
                  </a:lnTo>
                  <a:lnTo>
                    <a:pt x="3" y="63"/>
                  </a:lnTo>
                  <a:lnTo>
                    <a:pt x="1" y="62"/>
                  </a:lnTo>
                  <a:lnTo>
                    <a:pt x="1" y="61"/>
                  </a:lnTo>
                  <a:lnTo>
                    <a:pt x="0" y="59"/>
                  </a:lnTo>
                  <a:lnTo>
                    <a:pt x="0" y="3"/>
                  </a:lnTo>
                  <a:lnTo>
                    <a:pt x="1" y="2"/>
                  </a:lnTo>
                  <a:lnTo>
                    <a:pt x="1" y="1"/>
                  </a:lnTo>
                  <a:lnTo>
                    <a:pt x="3" y="0"/>
                  </a:lnTo>
                  <a:lnTo>
                    <a:pt x="4" y="0"/>
                  </a:lnTo>
                  <a:lnTo>
                    <a:pt x="159" y="0"/>
                  </a:lnTo>
                  <a:close/>
                  <a:moveTo>
                    <a:pt x="156" y="7"/>
                  </a:moveTo>
                  <a:lnTo>
                    <a:pt x="8" y="7"/>
                  </a:lnTo>
                  <a:lnTo>
                    <a:pt x="8" y="55"/>
                  </a:lnTo>
                  <a:lnTo>
                    <a:pt x="156" y="55"/>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7" name="Freeform 702">
              <a:extLst>
                <a:ext uri="{FF2B5EF4-FFF2-40B4-BE49-F238E27FC236}">
                  <a16:creationId xmlns:a16="http://schemas.microsoft.com/office/drawing/2014/main" id="{7DF434C9-DBCD-468E-BA6A-1E0EA5FDC065}"/>
                </a:ext>
              </a:extLst>
            </p:cNvPr>
            <p:cNvSpPr>
              <a:spLocks noEditPoints="1"/>
            </p:cNvSpPr>
            <p:nvPr/>
          </p:nvSpPr>
          <p:spPr bwMode="gray">
            <a:xfrm>
              <a:off x="4174" y="3407"/>
              <a:ext cx="35" cy="89"/>
            </a:xfrm>
            <a:custGeom>
              <a:avLst/>
              <a:gdLst>
                <a:gd name="T0" fmla="*/ 34 w 35"/>
                <a:gd name="T1" fmla="*/ 27 h 89"/>
                <a:gd name="T2" fmla="*/ 35 w 35"/>
                <a:gd name="T3" fmla="*/ 29 h 89"/>
                <a:gd name="T4" fmla="*/ 35 w 35"/>
                <a:gd name="T5" fmla="*/ 85 h 89"/>
                <a:gd name="T6" fmla="*/ 35 w 35"/>
                <a:gd name="T7" fmla="*/ 88 h 89"/>
                <a:gd name="T8" fmla="*/ 34 w 35"/>
                <a:gd name="T9" fmla="*/ 89 h 89"/>
                <a:gd name="T10" fmla="*/ 33 w 35"/>
                <a:gd name="T11" fmla="*/ 89 h 89"/>
                <a:gd name="T12" fmla="*/ 31 w 35"/>
                <a:gd name="T13" fmla="*/ 89 h 89"/>
                <a:gd name="T14" fmla="*/ 29 w 35"/>
                <a:gd name="T15" fmla="*/ 88 h 89"/>
                <a:gd name="T16" fmla="*/ 1 w 35"/>
                <a:gd name="T17" fmla="*/ 63 h 89"/>
                <a:gd name="T18" fmla="*/ 0 w 35"/>
                <a:gd name="T19" fmla="*/ 60 h 89"/>
                <a:gd name="T20" fmla="*/ 0 w 35"/>
                <a:gd name="T21" fmla="*/ 4 h 89"/>
                <a:gd name="T22" fmla="*/ 1 w 35"/>
                <a:gd name="T23" fmla="*/ 2 h 89"/>
                <a:gd name="T24" fmla="*/ 1 w 35"/>
                <a:gd name="T25" fmla="*/ 1 h 89"/>
                <a:gd name="T26" fmla="*/ 2 w 35"/>
                <a:gd name="T27" fmla="*/ 0 h 89"/>
                <a:gd name="T28" fmla="*/ 4 w 35"/>
                <a:gd name="T29" fmla="*/ 0 h 89"/>
                <a:gd name="T30" fmla="*/ 7 w 35"/>
                <a:gd name="T31" fmla="*/ 2 h 89"/>
                <a:gd name="T32" fmla="*/ 34 w 35"/>
                <a:gd name="T33" fmla="*/ 27 h 89"/>
                <a:gd name="T34" fmla="*/ 28 w 35"/>
                <a:gd name="T35" fmla="*/ 31 h 89"/>
                <a:gd name="T36" fmla="*/ 8 w 35"/>
                <a:gd name="T37" fmla="*/ 13 h 89"/>
                <a:gd name="T38" fmla="*/ 8 w 35"/>
                <a:gd name="T39" fmla="*/ 59 h 89"/>
                <a:gd name="T40" fmla="*/ 28 w 35"/>
                <a:gd name="T41" fmla="*/ 77 h 89"/>
                <a:gd name="T42" fmla="*/ 28 w 35"/>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9">
                  <a:moveTo>
                    <a:pt x="34" y="27"/>
                  </a:moveTo>
                  <a:lnTo>
                    <a:pt x="35" y="29"/>
                  </a:lnTo>
                  <a:lnTo>
                    <a:pt x="35" y="85"/>
                  </a:lnTo>
                  <a:lnTo>
                    <a:pt x="35" y="88"/>
                  </a:lnTo>
                  <a:lnTo>
                    <a:pt x="34" y="89"/>
                  </a:lnTo>
                  <a:lnTo>
                    <a:pt x="33" y="89"/>
                  </a:lnTo>
                  <a:lnTo>
                    <a:pt x="31" y="89"/>
                  </a:lnTo>
                  <a:lnTo>
                    <a:pt x="29" y="88"/>
                  </a:lnTo>
                  <a:lnTo>
                    <a:pt x="1" y="63"/>
                  </a:lnTo>
                  <a:lnTo>
                    <a:pt x="0" y="60"/>
                  </a:lnTo>
                  <a:lnTo>
                    <a:pt x="0" y="4"/>
                  </a:lnTo>
                  <a:lnTo>
                    <a:pt x="1" y="2"/>
                  </a:lnTo>
                  <a:lnTo>
                    <a:pt x="1" y="1"/>
                  </a:lnTo>
                  <a:lnTo>
                    <a:pt x="2" y="0"/>
                  </a:lnTo>
                  <a:lnTo>
                    <a:pt x="4" y="0"/>
                  </a:lnTo>
                  <a:lnTo>
                    <a:pt x="7" y="2"/>
                  </a:lnTo>
                  <a:lnTo>
                    <a:pt x="34" y="27"/>
                  </a:lnTo>
                  <a:close/>
                  <a:moveTo>
                    <a:pt x="28" y="31"/>
                  </a:moveTo>
                  <a:lnTo>
                    <a:pt x="8" y="13"/>
                  </a:lnTo>
                  <a:lnTo>
                    <a:pt x="8" y="59"/>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8" name="Freeform 703">
              <a:extLst>
                <a:ext uri="{FF2B5EF4-FFF2-40B4-BE49-F238E27FC236}">
                  <a16:creationId xmlns:a16="http://schemas.microsoft.com/office/drawing/2014/main" id="{C8366DC9-061D-4CC0-82B8-2DEEC787E621}"/>
                </a:ext>
              </a:extLst>
            </p:cNvPr>
            <p:cNvSpPr>
              <a:spLocks noEditPoints="1"/>
            </p:cNvSpPr>
            <p:nvPr/>
          </p:nvSpPr>
          <p:spPr bwMode="gray">
            <a:xfrm>
              <a:off x="4357" y="3433"/>
              <a:ext cx="163" cy="63"/>
            </a:xfrm>
            <a:custGeom>
              <a:avLst/>
              <a:gdLst>
                <a:gd name="T0" fmla="*/ 159 w 163"/>
                <a:gd name="T1" fmla="*/ 0 h 63"/>
                <a:gd name="T2" fmla="*/ 160 w 163"/>
                <a:gd name="T3" fmla="*/ 0 h 63"/>
                <a:gd name="T4" fmla="*/ 162 w 163"/>
                <a:gd name="T5" fmla="*/ 1 h 63"/>
                <a:gd name="T6" fmla="*/ 163 w 163"/>
                <a:gd name="T7" fmla="*/ 2 h 63"/>
                <a:gd name="T8" fmla="*/ 163 w 163"/>
                <a:gd name="T9" fmla="*/ 3 h 63"/>
                <a:gd name="T10" fmla="*/ 163 w 163"/>
                <a:gd name="T11" fmla="*/ 59 h 63"/>
                <a:gd name="T12" fmla="*/ 163 w 163"/>
                <a:gd name="T13" fmla="*/ 61 h 63"/>
                <a:gd name="T14" fmla="*/ 162 w 163"/>
                <a:gd name="T15" fmla="*/ 62 h 63"/>
                <a:gd name="T16" fmla="*/ 160 w 163"/>
                <a:gd name="T17" fmla="*/ 63 h 63"/>
                <a:gd name="T18" fmla="*/ 159 w 163"/>
                <a:gd name="T19" fmla="*/ 63 h 63"/>
                <a:gd name="T20" fmla="*/ 3 w 163"/>
                <a:gd name="T21" fmla="*/ 63 h 63"/>
                <a:gd name="T22" fmla="*/ 2 w 163"/>
                <a:gd name="T23" fmla="*/ 63 h 63"/>
                <a:gd name="T24" fmla="*/ 1 w 163"/>
                <a:gd name="T25" fmla="*/ 62 h 63"/>
                <a:gd name="T26" fmla="*/ 0 w 163"/>
                <a:gd name="T27" fmla="*/ 61 h 63"/>
                <a:gd name="T28" fmla="*/ 0 w 163"/>
                <a:gd name="T29" fmla="*/ 59 h 63"/>
                <a:gd name="T30" fmla="*/ 0 w 163"/>
                <a:gd name="T31" fmla="*/ 3 h 63"/>
                <a:gd name="T32" fmla="*/ 0 w 163"/>
                <a:gd name="T33" fmla="*/ 2 h 63"/>
                <a:gd name="T34" fmla="*/ 1 w 163"/>
                <a:gd name="T35" fmla="*/ 1 h 63"/>
                <a:gd name="T36" fmla="*/ 2 w 163"/>
                <a:gd name="T37" fmla="*/ 0 h 63"/>
                <a:gd name="T38" fmla="*/ 3 w 163"/>
                <a:gd name="T39" fmla="*/ 0 h 63"/>
                <a:gd name="T40" fmla="*/ 159 w 163"/>
                <a:gd name="T41" fmla="*/ 0 h 63"/>
                <a:gd name="T42" fmla="*/ 155 w 163"/>
                <a:gd name="T43" fmla="*/ 7 h 63"/>
                <a:gd name="T44" fmla="*/ 7 w 163"/>
                <a:gd name="T45" fmla="*/ 7 h 63"/>
                <a:gd name="T46" fmla="*/ 7 w 163"/>
                <a:gd name="T47" fmla="*/ 55 h 63"/>
                <a:gd name="T48" fmla="*/ 155 w 163"/>
                <a:gd name="T49" fmla="*/ 55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3" y="2"/>
                  </a:lnTo>
                  <a:lnTo>
                    <a:pt x="163" y="3"/>
                  </a:lnTo>
                  <a:lnTo>
                    <a:pt x="163" y="59"/>
                  </a:lnTo>
                  <a:lnTo>
                    <a:pt x="163" y="61"/>
                  </a:lnTo>
                  <a:lnTo>
                    <a:pt x="162" y="62"/>
                  </a:lnTo>
                  <a:lnTo>
                    <a:pt x="160" y="63"/>
                  </a:lnTo>
                  <a:lnTo>
                    <a:pt x="159" y="63"/>
                  </a:lnTo>
                  <a:lnTo>
                    <a:pt x="3" y="63"/>
                  </a:lnTo>
                  <a:lnTo>
                    <a:pt x="2" y="63"/>
                  </a:lnTo>
                  <a:lnTo>
                    <a:pt x="1" y="62"/>
                  </a:lnTo>
                  <a:lnTo>
                    <a:pt x="0" y="61"/>
                  </a:lnTo>
                  <a:lnTo>
                    <a:pt x="0" y="59"/>
                  </a:lnTo>
                  <a:lnTo>
                    <a:pt x="0" y="3"/>
                  </a:lnTo>
                  <a:lnTo>
                    <a:pt x="0" y="2"/>
                  </a:lnTo>
                  <a:lnTo>
                    <a:pt x="1" y="1"/>
                  </a:lnTo>
                  <a:lnTo>
                    <a:pt x="2" y="0"/>
                  </a:lnTo>
                  <a:lnTo>
                    <a:pt x="3" y="0"/>
                  </a:lnTo>
                  <a:lnTo>
                    <a:pt x="159" y="0"/>
                  </a:lnTo>
                  <a:close/>
                  <a:moveTo>
                    <a:pt x="155" y="7"/>
                  </a:moveTo>
                  <a:lnTo>
                    <a:pt x="7" y="7"/>
                  </a:lnTo>
                  <a:lnTo>
                    <a:pt x="7" y="55"/>
                  </a:lnTo>
                  <a:lnTo>
                    <a:pt x="155" y="55"/>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09" name="Freeform 704">
              <a:extLst>
                <a:ext uri="{FF2B5EF4-FFF2-40B4-BE49-F238E27FC236}">
                  <a16:creationId xmlns:a16="http://schemas.microsoft.com/office/drawing/2014/main" id="{A39B2176-57EF-4B91-B26E-8055771793DC}"/>
                </a:ext>
              </a:extLst>
            </p:cNvPr>
            <p:cNvSpPr>
              <a:spLocks noEditPoints="1"/>
            </p:cNvSpPr>
            <p:nvPr/>
          </p:nvSpPr>
          <p:spPr bwMode="gray">
            <a:xfrm>
              <a:off x="4512" y="3433"/>
              <a:ext cx="86" cy="63"/>
            </a:xfrm>
            <a:custGeom>
              <a:avLst/>
              <a:gdLst>
                <a:gd name="T0" fmla="*/ 82 w 86"/>
                <a:gd name="T1" fmla="*/ 0 h 63"/>
                <a:gd name="T2" fmla="*/ 84 w 86"/>
                <a:gd name="T3" fmla="*/ 0 h 63"/>
                <a:gd name="T4" fmla="*/ 85 w 86"/>
                <a:gd name="T5" fmla="*/ 1 h 63"/>
                <a:gd name="T6" fmla="*/ 86 w 86"/>
                <a:gd name="T7" fmla="*/ 2 h 63"/>
                <a:gd name="T8" fmla="*/ 86 w 86"/>
                <a:gd name="T9" fmla="*/ 3 h 63"/>
                <a:gd name="T10" fmla="*/ 86 w 86"/>
                <a:gd name="T11" fmla="*/ 59 h 63"/>
                <a:gd name="T12" fmla="*/ 86 w 86"/>
                <a:gd name="T13" fmla="*/ 61 h 63"/>
                <a:gd name="T14" fmla="*/ 85 w 86"/>
                <a:gd name="T15" fmla="*/ 62 h 63"/>
                <a:gd name="T16" fmla="*/ 84 w 86"/>
                <a:gd name="T17" fmla="*/ 63 h 63"/>
                <a:gd name="T18" fmla="*/ 82 w 86"/>
                <a:gd name="T19" fmla="*/ 63 h 63"/>
                <a:gd name="T20" fmla="*/ 4 w 86"/>
                <a:gd name="T21" fmla="*/ 63 h 63"/>
                <a:gd name="T22" fmla="*/ 2 w 86"/>
                <a:gd name="T23" fmla="*/ 63 h 63"/>
                <a:gd name="T24" fmla="*/ 1 w 86"/>
                <a:gd name="T25" fmla="*/ 62 h 63"/>
                <a:gd name="T26" fmla="*/ 0 w 86"/>
                <a:gd name="T27" fmla="*/ 61 h 63"/>
                <a:gd name="T28" fmla="*/ 0 w 86"/>
                <a:gd name="T29" fmla="*/ 59 h 63"/>
                <a:gd name="T30" fmla="*/ 0 w 86"/>
                <a:gd name="T31" fmla="*/ 3 h 63"/>
                <a:gd name="T32" fmla="*/ 0 w 86"/>
                <a:gd name="T33" fmla="*/ 2 h 63"/>
                <a:gd name="T34" fmla="*/ 1 w 86"/>
                <a:gd name="T35" fmla="*/ 1 h 63"/>
                <a:gd name="T36" fmla="*/ 2 w 86"/>
                <a:gd name="T37" fmla="*/ 0 h 63"/>
                <a:gd name="T38" fmla="*/ 4 w 86"/>
                <a:gd name="T39" fmla="*/ 0 h 63"/>
                <a:gd name="T40" fmla="*/ 82 w 86"/>
                <a:gd name="T41" fmla="*/ 0 h 63"/>
                <a:gd name="T42" fmla="*/ 78 w 86"/>
                <a:gd name="T43" fmla="*/ 7 h 63"/>
                <a:gd name="T44" fmla="*/ 8 w 86"/>
                <a:gd name="T45" fmla="*/ 7 h 63"/>
                <a:gd name="T46" fmla="*/ 8 w 86"/>
                <a:gd name="T47" fmla="*/ 56 h 63"/>
                <a:gd name="T48" fmla="*/ 78 w 86"/>
                <a:gd name="T49" fmla="*/ 56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4" y="0"/>
                  </a:lnTo>
                  <a:lnTo>
                    <a:pt x="85" y="1"/>
                  </a:lnTo>
                  <a:lnTo>
                    <a:pt x="86" y="2"/>
                  </a:lnTo>
                  <a:lnTo>
                    <a:pt x="86" y="3"/>
                  </a:lnTo>
                  <a:lnTo>
                    <a:pt x="86" y="59"/>
                  </a:lnTo>
                  <a:lnTo>
                    <a:pt x="86" y="61"/>
                  </a:lnTo>
                  <a:lnTo>
                    <a:pt x="85" y="62"/>
                  </a:lnTo>
                  <a:lnTo>
                    <a:pt x="84" y="63"/>
                  </a:lnTo>
                  <a:lnTo>
                    <a:pt x="82" y="63"/>
                  </a:lnTo>
                  <a:lnTo>
                    <a:pt x="4" y="63"/>
                  </a:lnTo>
                  <a:lnTo>
                    <a:pt x="2" y="63"/>
                  </a:lnTo>
                  <a:lnTo>
                    <a:pt x="1" y="62"/>
                  </a:lnTo>
                  <a:lnTo>
                    <a:pt x="0" y="61"/>
                  </a:lnTo>
                  <a:lnTo>
                    <a:pt x="0" y="59"/>
                  </a:lnTo>
                  <a:lnTo>
                    <a:pt x="0" y="3"/>
                  </a:lnTo>
                  <a:lnTo>
                    <a:pt x="0" y="2"/>
                  </a:lnTo>
                  <a:lnTo>
                    <a:pt x="1" y="1"/>
                  </a:lnTo>
                  <a:lnTo>
                    <a:pt x="2" y="0"/>
                  </a:lnTo>
                  <a:lnTo>
                    <a:pt x="4" y="0"/>
                  </a:lnTo>
                  <a:lnTo>
                    <a:pt x="82" y="0"/>
                  </a:lnTo>
                  <a:close/>
                  <a:moveTo>
                    <a:pt x="78" y="7"/>
                  </a:moveTo>
                  <a:lnTo>
                    <a:pt x="8" y="7"/>
                  </a:lnTo>
                  <a:lnTo>
                    <a:pt x="8" y="56"/>
                  </a:lnTo>
                  <a:lnTo>
                    <a:pt x="78" y="56"/>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0" name="Freeform 705">
              <a:extLst>
                <a:ext uri="{FF2B5EF4-FFF2-40B4-BE49-F238E27FC236}">
                  <a16:creationId xmlns:a16="http://schemas.microsoft.com/office/drawing/2014/main" id="{258BADA8-B7E9-42DB-9E33-070FAD94623D}"/>
                </a:ext>
              </a:extLst>
            </p:cNvPr>
            <p:cNvSpPr>
              <a:spLocks noEditPoints="1"/>
            </p:cNvSpPr>
            <p:nvPr/>
          </p:nvSpPr>
          <p:spPr bwMode="gray">
            <a:xfrm>
              <a:off x="4201" y="3489"/>
              <a:ext cx="86" cy="63"/>
            </a:xfrm>
            <a:custGeom>
              <a:avLst/>
              <a:gdLst>
                <a:gd name="T0" fmla="*/ 82 w 86"/>
                <a:gd name="T1" fmla="*/ 0 h 63"/>
                <a:gd name="T2" fmla="*/ 83 w 86"/>
                <a:gd name="T3" fmla="*/ 0 h 63"/>
                <a:gd name="T4" fmla="*/ 84 w 86"/>
                <a:gd name="T5" fmla="*/ 1 h 63"/>
                <a:gd name="T6" fmla="*/ 85 w 86"/>
                <a:gd name="T7" fmla="*/ 2 h 63"/>
                <a:gd name="T8" fmla="*/ 86 w 86"/>
                <a:gd name="T9" fmla="*/ 3 h 63"/>
                <a:gd name="T10" fmla="*/ 86 w 86"/>
                <a:gd name="T11" fmla="*/ 59 h 63"/>
                <a:gd name="T12" fmla="*/ 85 w 86"/>
                <a:gd name="T13" fmla="*/ 61 h 63"/>
                <a:gd name="T14" fmla="*/ 84 w 86"/>
                <a:gd name="T15" fmla="*/ 62 h 63"/>
                <a:gd name="T16" fmla="*/ 83 w 86"/>
                <a:gd name="T17" fmla="*/ 63 h 63"/>
                <a:gd name="T18" fmla="*/ 82 w 86"/>
                <a:gd name="T19" fmla="*/ 63 h 63"/>
                <a:gd name="T20" fmla="*/ 4 w 86"/>
                <a:gd name="T21" fmla="*/ 63 h 63"/>
                <a:gd name="T22" fmla="*/ 3 w 86"/>
                <a:gd name="T23" fmla="*/ 63 h 63"/>
                <a:gd name="T24" fmla="*/ 1 w 86"/>
                <a:gd name="T25" fmla="*/ 62 h 63"/>
                <a:gd name="T26" fmla="*/ 1 w 86"/>
                <a:gd name="T27" fmla="*/ 61 h 63"/>
                <a:gd name="T28" fmla="*/ 0 w 86"/>
                <a:gd name="T29" fmla="*/ 59 h 63"/>
                <a:gd name="T30" fmla="*/ 0 w 86"/>
                <a:gd name="T31" fmla="*/ 3 h 63"/>
                <a:gd name="T32" fmla="*/ 1 w 86"/>
                <a:gd name="T33" fmla="*/ 2 h 63"/>
                <a:gd name="T34" fmla="*/ 1 w 86"/>
                <a:gd name="T35" fmla="*/ 1 h 63"/>
                <a:gd name="T36" fmla="*/ 3 w 86"/>
                <a:gd name="T37" fmla="*/ 0 h 63"/>
                <a:gd name="T38" fmla="*/ 4 w 86"/>
                <a:gd name="T39" fmla="*/ 0 h 63"/>
                <a:gd name="T40" fmla="*/ 82 w 86"/>
                <a:gd name="T41" fmla="*/ 0 h 63"/>
                <a:gd name="T42" fmla="*/ 78 w 86"/>
                <a:gd name="T43" fmla="*/ 7 h 63"/>
                <a:gd name="T44" fmla="*/ 8 w 86"/>
                <a:gd name="T45" fmla="*/ 7 h 63"/>
                <a:gd name="T46" fmla="*/ 8 w 86"/>
                <a:gd name="T47" fmla="*/ 55 h 63"/>
                <a:gd name="T48" fmla="*/ 78 w 86"/>
                <a:gd name="T49" fmla="*/ 55 h 63"/>
                <a:gd name="T50" fmla="*/ 78 w 86"/>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63">
                  <a:moveTo>
                    <a:pt x="82" y="0"/>
                  </a:moveTo>
                  <a:lnTo>
                    <a:pt x="83" y="0"/>
                  </a:lnTo>
                  <a:lnTo>
                    <a:pt x="84" y="1"/>
                  </a:lnTo>
                  <a:lnTo>
                    <a:pt x="85" y="2"/>
                  </a:lnTo>
                  <a:lnTo>
                    <a:pt x="86" y="3"/>
                  </a:lnTo>
                  <a:lnTo>
                    <a:pt x="86" y="59"/>
                  </a:lnTo>
                  <a:lnTo>
                    <a:pt x="85" y="61"/>
                  </a:lnTo>
                  <a:lnTo>
                    <a:pt x="84" y="62"/>
                  </a:lnTo>
                  <a:lnTo>
                    <a:pt x="83" y="63"/>
                  </a:lnTo>
                  <a:lnTo>
                    <a:pt x="82" y="63"/>
                  </a:lnTo>
                  <a:lnTo>
                    <a:pt x="4" y="63"/>
                  </a:lnTo>
                  <a:lnTo>
                    <a:pt x="3" y="63"/>
                  </a:lnTo>
                  <a:lnTo>
                    <a:pt x="1" y="62"/>
                  </a:lnTo>
                  <a:lnTo>
                    <a:pt x="1" y="61"/>
                  </a:lnTo>
                  <a:lnTo>
                    <a:pt x="0" y="59"/>
                  </a:lnTo>
                  <a:lnTo>
                    <a:pt x="0" y="3"/>
                  </a:lnTo>
                  <a:lnTo>
                    <a:pt x="1" y="2"/>
                  </a:lnTo>
                  <a:lnTo>
                    <a:pt x="1" y="1"/>
                  </a:lnTo>
                  <a:lnTo>
                    <a:pt x="3" y="0"/>
                  </a:lnTo>
                  <a:lnTo>
                    <a:pt x="4" y="0"/>
                  </a:lnTo>
                  <a:lnTo>
                    <a:pt x="82" y="0"/>
                  </a:lnTo>
                  <a:close/>
                  <a:moveTo>
                    <a:pt x="78" y="7"/>
                  </a:moveTo>
                  <a:lnTo>
                    <a:pt x="8" y="7"/>
                  </a:lnTo>
                  <a:lnTo>
                    <a:pt x="8" y="55"/>
                  </a:lnTo>
                  <a:lnTo>
                    <a:pt x="78" y="55"/>
                  </a:lnTo>
                  <a:lnTo>
                    <a:pt x="7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1" name="Freeform 706">
              <a:extLst>
                <a:ext uri="{FF2B5EF4-FFF2-40B4-BE49-F238E27FC236}">
                  <a16:creationId xmlns:a16="http://schemas.microsoft.com/office/drawing/2014/main" id="{704EACD2-B38E-40E7-8C17-49DEFC1E8B68}"/>
                </a:ext>
              </a:extLst>
            </p:cNvPr>
            <p:cNvSpPr>
              <a:spLocks noEditPoints="1"/>
            </p:cNvSpPr>
            <p:nvPr/>
          </p:nvSpPr>
          <p:spPr bwMode="gray">
            <a:xfrm>
              <a:off x="4174" y="3463"/>
              <a:ext cx="35" cy="89"/>
            </a:xfrm>
            <a:custGeom>
              <a:avLst/>
              <a:gdLst>
                <a:gd name="T0" fmla="*/ 34 w 35"/>
                <a:gd name="T1" fmla="*/ 27 h 89"/>
                <a:gd name="T2" fmla="*/ 35 w 35"/>
                <a:gd name="T3" fmla="*/ 29 h 89"/>
                <a:gd name="T4" fmla="*/ 35 w 35"/>
                <a:gd name="T5" fmla="*/ 85 h 89"/>
                <a:gd name="T6" fmla="*/ 35 w 35"/>
                <a:gd name="T7" fmla="*/ 88 h 89"/>
                <a:gd name="T8" fmla="*/ 34 w 35"/>
                <a:gd name="T9" fmla="*/ 89 h 89"/>
                <a:gd name="T10" fmla="*/ 33 w 35"/>
                <a:gd name="T11" fmla="*/ 89 h 89"/>
                <a:gd name="T12" fmla="*/ 31 w 35"/>
                <a:gd name="T13" fmla="*/ 89 h 89"/>
                <a:gd name="T14" fmla="*/ 29 w 35"/>
                <a:gd name="T15" fmla="*/ 88 h 89"/>
                <a:gd name="T16" fmla="*/ 1 w 35"/>
                <a:gd name="T17" fmla="*/ 63 h 89"/>
                <a:gd name="T18" fmla="*/ 0 w 35"/>
                <a:gd name="T19" fmla="*/ 60 h 89"/>
                <a:gd name="T20" fmla="*/ 0 w 35"/>
                <a:gd name="T21" fmla="*/ 4 h 89"/>
                <a:gd name="T22" fmla="*/ 1 w 35"/>
                <a:gd name="T23" fmla="*/ 2 h 89"/>
                <a:gd name="T24" fmla="*/ 1 w 35"/>
                <a:gd name="T25" fmla="*/ 1 h 89"/>
                <a:gd name="T26" fmla="*/ 2 w 35"/>
                <a:gd name="T27" fmla="*/ 0 h 89"/>
                <a:gd name="T28" fmla="*/ 4 w 35"/>
                <a:gd name="T29" fmla="*/ 0 h 89"/>
                <a:gd name="T30" fmla="*/ 7 w 35"/>
                <a:gd name="T31" fmla="*/ 1 h 89"/>
                <a:gd name="T32" fmla="*/ 34 w 35"/>
                <a:gd name="T33" fmla="*/ 27 h 89"/>
                <a:gd name="T34" fmla="*/ 28 w 35"/>
                <a:gd name="T35" fmla="*/ 31 h 89"/>
                <a:gd name="T36" fmla="*/ 8 w 35"/>
                <a:gd name="T37" fmla="*/ 13 h 89"/>
                <a:gd name="T38" fmla="*/ 8 w 35"/>
                <a:gd name="T39" fmla="*/ 58 h 89"/>
                <a:gd name="T40" fmla="*/ 28 w 35"/>
                <a:gd name="T41" fmla="*/ 77 h 89"/>
                <a:gd name="T42" fmla="*/ 28 w 35"/>
                <a:gd name="T43" fmla="*/ 31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 h="89">
                  <a:moveTo>
                    <a:pt x="34" y="27"/>
                  </a:moveTo>
                  <a:lnTo>
                    <a:pt x="35" y="29"/>
                  </a:lnTo>
                  <a:lnTo>
                    <a:pt x="35" y="85"/>
                  </a:lnTo>
                  <a:lnTo>
                    <a:pt x="35" y="88"/>
                  </a:lnTo>
                  <a:lnTo>
                    <a:pt x="34" y="89"/>
                  </a:lnTo>
                  <a:lnTo>
                    <a:pt x="33" y="89"/>
                  </a:lnTo>
                  <a:lnTo>
                    <a:pt x="31" y="89"/>
                  </a:lnTo>
                  <a:lnTo>
                    <a:pt x="29" y="88"/>
                  </a:lnTo>
                  <a:lnTo>
                    <a:pt x="1" y="63"/>
                  </a:lnTo>
                  <a:lnTo>
                    <a:pt x="0" y="60"/>
                  </a:lnTo>
                  <a:lnTo>
                    <a:pt x="0" y="4"/>
                  </a:lnTo>
                  <a:lnTo>
                    <a:pt x="1" y="2"/>
                  </a:lnTo>
                  <a:lnTo>
                    <a:pt x="1" y="1"/>
                  </a:lnTo>
                  <a:lnTo>
                    <a:pt x="2" y="0"/>
                  </a:lnTo>
                  <a:lnTo>
                    <a:pt x="4" y="0"/>
                  </a:lnTo>
                  <a:lnTo>
                    <a:pt x="7" y="1"/>
                  </a:lnTo>
                  <a:lnTo>
                    <a:pt x="34" y="27"/>
                  </a:lnTo>
                  <a:close/>
                  <a:moveTo>
                    <a:pt x="28" y="31"/>
                  </a:moveTo>
                  <a:lnTo>
                    <a:pt x="8" y="13"/>
                  </a:lnTo>
                  <a:lnTo>
                    <a:pt x="8" y="58"/>
                  </a:lnTo>
                  <a:lnTo>
                    <a:pt x="28" y="77"/>
                  </a:lnTo>
                  <a:lnTo>
                    <a:pt x="28" y="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2" name="Freeform 707">
              <a:extLst>
                <a:ext uri="{FF2B5EF4-FFF2-40B4-BE49-F238E27FC236}">
                  <a16:creationId xmlns:a16="http://schemas.microsoft.com/office/drawing/2014/main" id="{C99D3EDC-C6AF-4495-A442-80AA68E69F22}"/>
                </a:ext>
              </a:extLst>
            </p:cNvPr>
            <p:cNvSpPr>
              <a:spLocks noEditPoints="1"/>
            </p:cNvSpPr>
            <p:nvPr/>
          </p:nvSpPr>
          <p:spPr bwMode="gray">
            <a:xfrm>
              <a:off x="4279" y="3489"/>
              <a:ext cx="163" cy="63"/>
            </a:xfrm>
            <a:custGeom>
              <a:avLst/>
              <a:gdLst>
                <a:gd name="T0" fmla="*/ 159 w 163"/>
                <a:gd name="T1" fmla="*/ 0 h 63"/>
                <a:gd name="T2" fmla="*/ 160 w 163"/>
                <a:gd name="T3" fmla="*/ 0 h 63"/>
                <a:gd name="T4" fmla="*/ 162 w 163"/>
                <a:gd name="T5" fmla="*/ 1 h 63"/>
                <a:gd name="T6" fmla="*/ 162 w 163"/>
                <a:gd name="T7" fmla="*/ 2 h 63"/>
                <a:gd name="T8" fmla="*/ 163 w 163"/>
                <a:gd name="T9" fmla="*/ 3 h 63"/>
                <a:gd name="T10" fmla="*/ 163 w 163"/>
                <a:gd name="T11" fmla="*/ 59 h 63"/>
                <a:gd name="T12" fmla="*/ 162 w 163"/>
                <a:gd name="T13" fmla="*/ 61 h 63"/>
                <a:gd name="T14" fmla="*/ 162 w 163"/>
                <a:gd name="T15" fmla="*/ 62 h 63"/>
                <a:gd name="T16" fmla="*/ 160 w 163"/>
                <a:gd name="T17" fmla="*/ 63 h 63"/>
                <a:gd name="T18" fmla="*/ 159 w 163"/>
                <a:gd name="T19" fmla="*/ 63 h 63"/>
                <a:gd name="T20" fmla="*/ 4 w 163"/>
                <a:gd name="T21" fmla="*/ 63 h 63"/>
                <a:gd name="T22" fmla="*/ 2 w 163"/>
                <a:gd name="T23" fmla="*/ 63 h 63"/>
                <a:gd name="T24" fmla="*/ 1 w 163"/>
                <a:gd name="T25" fmla="*/ 62 h 63"/>
                <a:gd name="T26" fmla="*/ 0 w 163"/>
                <a:gd name="T27" fmla="*/ 61 h 63"/>
                <a:gd name="T28" fmla="*/ 0 w 163"/>
                <a:gd name="T29" fmla="*/ 59 h 63"/>
                <a:gd name="T30" fmla="*/ 0 w 163"/>
                <a:gd name="T31" fmla="*/ 3 h 63"/>
                <a:gd name="T32" fmla="*/ 0 w 163"/>
                <a:gd name="T33" fmla="*/ 2 h 63"/>
                <a:gd name="T34" fmla="*/ 1 w 163"/>
                <a:gd name="T35" fmla="*/ 1 h 63"/>
                <a:gd name="T36" fmla="*/ 2 w 163"/>
                <a:gd name="T37" fmla="*/ 0 h 63"/>
                <a:gd name="T38" fmla="*/ 4 w 163"/>
                <a:gd name="T39" fmla="*/ 0 h 63"/>
                <a:gd name="T40" fmla="*/ 159 w 163"/>
                <a:gd name="T41" fmla="*/ 0 h 63"/>
                <a:gd name="T42" fmla="*/ 155 w 163"/>
                <a:gd name="T43" fmla="*/ 7 h 63"/>
                <a:gd name="T44" fmla="*/ 8 w 163"/>
                <a:gd name="T45" fmla="*/ 7 h 63"/>
                <a:gd name="T46" fmla="*/ 8 w 163"/>
                <a:gd name="T47" fmla="*/ 55 h 63"/>
                <a:gd name="T48" fmla="*/ 155 w 163"/>
                <a:gd name="T49" fmla="*/ 55 h 63"/>
                <a:gd name="T50" fmla="*/ 155 w 163"/>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3">
                  <a:moveTo>
                    <a:pt x="159" y="0"/>
                  </a:moveTo>
                  <a:lnTo>
                    <a:pt x="160" y="0"/>
                  </a:lnTo>
                  <a:lnTo>
                    <a:pt x="162" y="1"/>
                  </a:lnTo>
                  <a:lnTo>
                    <a:pt x="162" y="2"/>
                  </a:lnTo>
                  <a:lnTo>
                    <a:pt x="163" y="3"/>
                  </a:lnTo>
                  <a:lnTo>
                    <a:pt x="163" y="59"/>
                  </a:lnTo>
                  <a:lnTo>
                    <a:pt x="162" y="61"/>
                  </a:lnTo>
                  <a:lnTo>
                    <a:pt x="162" y="62"/>
                  </a:lnTo>
                  <a:lnTo>
                    <a:pt x="160" y="63"/>
                  </a:lnTo>
                  <a:lnTo>
                    <a:pt x="159" y="63"/>
                  </a:lnTo>
                  <a:lnTo>
                    <a:pt x="4" y="63"/>
                  </a:lnTo>
                  <a:lnTo>
                    <a:pt x="2" y="63"/>
                  </a:lnTo>
                  <a:lnTo>
                    <a:pt x="1" y="62"/>
                  </a:lnTo>
                  <a:lnTo>
                    <a:pt x="0" y="61"/>
                  </a:lnTo>
                  <a:lnTo>
                    <a:pt x="0" y="59"/>
                  </a:lnTo>
                  <a:lnTo>
                    <a:pt x="0" y="3"/>
                  </a:lnTo>
                  <a:lnTo>
                    <a:pt x="0" y="2"/>
                  </a:lnTo>
                  <a:lnTo>
                    <a:pt x="1" y="1"/>
                  </a:lnTo>
                  <a:lnTo>
                    <a:pt x="2" y="0"/>
                  </a:lnTo>
                  <a:lnTo>
                    <a:pt x="4" y="0"/>
                  </a:lnTo>
                  <a:lnTo>
                    <a:pt x="159" y="0"/>
                  </a:lnTo>
                  <a:close/>
                  <a:moveTo>
                    <a:pt x="155" y="7"/>
                  </a:moveTo>
                  <a:lnTo>
                    <a:pt x="8" y="7"/>
                  </a:lnTo>
                  <a:lnTo>
                    <a:pt x="8" y="55"/>
                  </a:lnTo>
                  <a:lnTo>
                    <a:pt x="155" y="55"/>
                  </a:lnTo>
                  <a:lnTo>
                    <a:pt x="15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sp>
          <p:nvSpPr>
            <p:cNvPr id="413" name="Freeform 708">
              <a:extLst>
                <a:ext uri="{FF2B5EF4-FFF2-40B4-BE49-F238E27FC236}">
                  <a16:creationId xmlns:a16="http://schemas.microsoft.com/office/drawing/2014/main" id="{374D382D-A8F9-4B8A-B3C1-9FB84B9A4A19}"/>
                </a:ext>
              </a:extLst>
            </p:cNvPr>
            <p:cNvSpPr>
              <a:spLocks noEditPoints="1"/>
            </p:cNvSpPr>
            <p:nvPr/>
          </p:nvSpPr>
          <p:spPr bwMode="gray">
            <a:xfrm>
              <a:off x="4434" y="3489"/>
              <a:ext cx="164" cy="63"/>
            </a:xfrm>
            <a:custGeom>
              <a:avLst/>
              <a:gdLst>
                <a:gd name="T0" fmla="*/ 160 w 164"/>
                <a:gd name="T1" fmla="*/ 0 h 63"/>
                <a:gd name="T2" fmla="*/ 162 w 164"/>
                <a:gd name="T3" fmla="*/ 0 h 63"/>
                <a:gd name="T4" fmla="*/ 163 w 164"/>
                <a:gd name="T5" fmla="*/ 1 h 63"/>
                <a:gd name="T6" fmla="*/ 164 w 164"/>
                <a:gd name="T7" fmla="*/ 2 h 63"/>
                <a:gd name="T8" fmla="*/ 164 w 164"/>
                <a:gd name="T9" fmla="*/ 3 h 63"/>
                <a:gd name="T10" fmla="*/ 164 w 164"/>
                <a:gd name="T11" fmla="*/ 59 h 63"/>
                <a:gd name="T12" fmla="*/ 164 w 164"/>
                <a:gd name="T13" fmla="*/ 61 h 63"/>
                <a:gd name="T14" fmla="*/ 163 w 164"/>
                <a:gd name="T15" fmla="*/ 62 h 63"/>
                <a:gd name="T16" fmla="*/ 162 w 164"/>
                <a:gd name="T17" fmla="*/ 63 h 63"/>
                <a:gd name="T18" fmla="*/ 160 w 164"/>
                <a:gd name="T19" fmla="*/ 63 h 63"/>
                <a:gd name="T20" fmla="*/ 4 w 164"/>
                <a:gd name="T21" fmla="*/ 63 h 63"/>
                <a:gd name="T22" fmla="*/ 3 w 164"/>
                <a:gd name="T23" fmla="*/ 63 h 63"/>
                <a:gd name="T24" fmla="*/ 1 w 164"/>
                <a:gd name="T25" fmla="*/ 62 h 63"/>
                <a:gd name="T26" fmla="*/ 0 w 164"/>
                <a:gd name="T27" fmla="*/ 61 h 63"/>
                <a:gd name="T28" fmla="*/ 0 w 164"/>
                <a:gd name="T29" fmla="*/ 59 h 63"/>
                <a:gd name="T30" fmla="*/ 0 w 164"/>
                <a:gd name="T31" fmla="*/ 3 h 63"/>
                <a:gd name="T32" fmla="*/ 0 w 164"/>
                <a:gd name="T33" fmla="*/ 2 h 63"/>
                <a:gd name="T34" fmla="*/ 1 w 164"/>
                <a:gd name="T35" fmla="*/ 1 h 63"/>
                <a:gd name="T36" fmla="*/ 3 w 164"/>
                <a:gd name="T37" fmla="*/ 0 h 63"/>
                <a:gd name="T38" fmla="*/ 4 w 164"/>
                <a:gd name="T39" fmla="*/ 0 h 63"/>
                <a:gd name="T40" fmla="*/ 160 w 164"/>
                <a:gd name="T41" fmla="*/ 0 h 63"/>
                <a:gd name="T42" fmla="*/ 156 w 164"/>
                <a:gd name="T43" fmla="*/ 7 h 63"/>
                <a:gd name="T44" fmla="*/ 8 w 164"/>
                <a:gd name="T45" fmla="*/ 7 h 63"/>
                <a:gd name="T46" fmla="*/ 8 w 164"/>
                <a:gd name="T47" fmla="*/ 55 h 63"/>
                <a:gd name="T48" fmla="*/ 156 w 164"/>
                <a:gd name="T49" fmla="*/ 55 h 63"/>
                <a:gd name="T50" fmla="*/ 156 w 164"/>
                <a:gd name="T5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4" h="63">
                  <a:moveTo>
                    <a:pt x="160" y="0"/>
                  </a:moveTo>
                  <a:lnTo>
                    <a:pt x="162" y="0"/>
                  </a:lnTo>
                  <a:lnTo>
                    <a:pt x="163" y="1"/>
                  </a:lnTo>
                  <a:lnTo>
                    <a:pt x="164" y="2"/>
                  </a:lnTo>
                  <a:lnTo>
                    <a:pt x="164" y="3"/>
                  </a:lnTo>
                  <a:lnTo>
                    <a:pt x="164" y="59"/>
                  </a:lnTo>
                  <a:lnTo>
                    <a:pt x="164" y="61"/>
                  </a:lnTo>
                  <a:lnTo>
                    <a:pt x="163" y="62"/>
                  </a:lnTo>
                  <a:lnTo>
                    <a:pt x="162" y="63"/>
                  </a:lnTo>
                  <a:lnTo>
                    <a:pt x="160" y="63"/>
                  </a:lnTo>
                  <a:lnTo>
                    <a:pt x="4" y="63"/>
                  </a:lnTo>
                  <a:lnTo>
                    <a:pt x="3" y="63"/>
                  </a:lnTo>
                  <a:lnTo>
                    <a:pt x="1" y="62"/>
                  </a:lnTo>
                  <a:lnTo>
                    <a:pt x="0" y="61"/>
                  </a:lnTo>
                  <a:lnTo>
                    <a:pt x="0" y="59"/>
                  </a:lnTo>
                  <a:lnTo>
                    <a:pt x="0" y="3"/>
                  </a:lnTo>
                  <a:lnTo>
                    <a:pt x="0" y="2"/>
                  </a:lnTo>
                  <a:lnTo>
                    <a:pt x="1" y="1"/>
                  </a:lnTo>
                  <a:lnTo>
                    <a:pt x="3" y="0"/>
                  </a:lnTo>
                  <a:lnTo>
                    <a:pt x="4" y="0"/>
                  </a:lnTo>
                  <a:lnTo>
                    <a:pt x="160" y="0"/>
                  </a:lnTo>
                  <a:close/>
                  <a:moveTo>
                    <a:pt x="156" y="7"/>
                  </a:moveTo>
                  <a:lnTo>
                    <a:pt x="8" y="7"/>
                  </a:lnTo>
                  <a:lnTo>
                    <a:pt x="8" y="55"/>
                  </a:lnTo>
                  <a:lnTo>
                    <a:pt x="156" y="55"/>
                  </a:lnTo>
                  <a:lnTo>
                    <a:pt x="156"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a:p>
          </p:txBody>
        </p:sp>
      </p:grpSp>
      <p:sp>
        <p:nvSpPr>
          <p:cNvPr id="414" name="TextBox 413">
            <a:extLst>
              <a:ext uri="{FF2B5EF4-FFF2-40B4-BE49-F238E27FC236}">
                <a16:creationId xmlns:a16="http://schemas.microsoft.com/office/drawing/2014/main" id="{61D57C3B-0AC6-4275-AFEA-1ADF5DD6FF8A}"/>
              </a:ext>
            </a:extLst>
          </p:cNvPr>
          <p:cNvSpPr txBox="1"/>
          <p:nvPr/>
        </p:nvSpPr>
        <p:spPr>
          <a:xfrm>
            <a:off x="1874458" y="3435610"/>
            <a:ext cx="1407629" cy="584775"/>
          </a:xfrm>
          <a:prstGeom prst="rect">
            <a:avLst/>
          </a:prstGeom>
          <a:noFill/>
        </p:spPr>
        <p:txBody>
          <a:bodyPr wrap="none" rtlCol="0">
            <a:spAutoFit/>
          </a:bodyPr>
          <a:lstStyle/>
          <a:p>
            <a:r>
              <a:rPr lang="en-US" dirty="0">
                <a:solidFill>
                  <a:schemeClr val="tx1"/>
                </a:solidFill>
              </a:rPr>
              <a:t>Client network</a:t>
            </a:r>
          </a:p>
          <a:p>
            <a:r>
              <a:rPr lang="en-US" dirty="0">
                <a:solidFill>
                  <a:schemeClr val="tx1"/>
                </a:solidFill>
              </a:rPr>
              <a:t>And firewall</a:t>
            </a:r>
          </a:p>
        </p:txBody>
      </p:sp>
      <p:sp>
        <p:nvSpPr>
          <p:cNvPr id="416" name="TextBox 415">
            <a:extLst>
              <a:ext uri="{FF2B5EF4-FFF2-40B4-BE49-F238E27FC236}">
                <a16:creationId xmlns:a16="http://schemas.microsoft.com/office/drawing/2014/main" id="{37B0B37C-44AE-4F2F-B8B7-57AE621B69F7}"/>
              </a:ext>
            </a:extLst>
          </p:cNvPr>
          <p:cNvSpPr txBox="1"/>
          <p:nvPr/>
        </p:nvSpPr>
        <p:spPr>
          <a:xfrm>
            <a:off x="3309665" y="2061734"/>
            <a:ext cx="1836850" cy="584775"/>
          </a:xfrm>
          <a:prstGeom prst="rect">
            <a:avLst/>
          </a:prstGeom>
          <a:noFill/>
        </p:spPr>
        <p:txBody>
          <a:bodyPr wrap="none" rtlCol="0">
            <a:spAutoFit/>
          </a:bodyPr>
          <a:lstStyle/>
          <a:p>
            <a:r>
              <a:rPr lang="en-US" dirty="0">
                <a:solidFill>
                  <a:schemeClr val="tx1"/>
                </a:solidFill>
              </a:rPr>
              <a:t>Internet connection</a:t>
            </a:r>
          </a:p>
          <a:p>
            <a:r>
              <a:rPr lang="en-US" dirty="0">
                <a:solidFill>
                  <a:schemeClr val="tx1"/>
                </a:solidFill>
              </a:rPr>
              <a:t>And routing</a:t>
            </a:r>
          </a:p>
        </p:txBody>
      </p:sp>
      <p:sp>
        <p:nvSpPr>
          <p:cNvPr id="417" name="TextBox 416">
            <a:extLst>
              <a:ext uri="{FF2B5EF4-FFF2-40B4-BE49-F238E27FC236}">
                <a16:creationId xmlns:a16="http://schemas.microsoft.com/office/drawing/2014/main" id="{226DA447-3B45-4FEF-BDB7-6BC1A79683F2}"/>
              </a:ext>
            </a:extLst>
          </p:cNvPr>
          <p:cNvSpPr txBox="1"/>
          <p:nvPr/>
        </p:nvSpPr>
        <p:spPr>
          <a:xfrm>
            <a:off x="4708972" y="3355241"/>
            <a:ext cx="1897955" cy="584775"/>
          </a:xfrm>
          <a:prstGeom prst="rect">
            <a:avLst/>
          </a:prstGeom>
          <a:noFill/>
        </p:spPr>
        <p:txBody>
          <a:bodyPr wrap="none" rtlCol="0">
            <a:spAutoFit/>
          </a:bodyPr>
          <a:lstStyle/>
          <a:p>
            <a:r>
              <a:rPr lang="en-US" dirty="0">
                <a:solidFill>
                  <a:schemeClr val="tx1"/>
                </a:solidFill>
              </a:rPr>
              <a:t>Data center network</a:t>
            </a:r>
          </a:p>
          <a:p>
            <a:r>
              <a:rPr lang="en-US" dirty="0">
                <a:solidFill>
                  <a:schemeClr val="tx1"/>
                </a:solidFill>
              </a:rPr>
              <a:t>And </a:t>
            </a:r>
            <a:r>
              <a:rPr lang="en-US" dirty="0" err="1">
                <a:solidFill>
                  <a:schemeClr val="tx1"/>
                </a:solidFill>
              </a:rPr>
              <a:t>fireall</a:t>
            </a:r>
            <a:endParaRPr lang="en-US" dirty="0">
              <a:solidFill>
                <a:schemeClr val="tx1"/>
              </a:solidFill>
            </a:endParaRPr>
          </a:p>
        </p:txBody>
      </p:sp>
      <p:pic>
        <p:nvPicPr>
          <p:cNvPr id="419" name="Picture 12" descr="Server_icon_bk">
            <a:extLst>
              <a:ext uri="{FF2B5EF4-FFF2-40B4-BE49-F238E27FC236}">
                <a16:creationId xmlns:a16="http://schemas.microsoft.com/office/drawing/2014/main" id="{2F06FE0F-43F9-47FE-B125-4125F81E67D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04174" y="3192483"/>
            <a:ext cx="701675" cy="914400"/>
          </a:xfrm>
          <a:prstGeom prst="rect">
            <a:avLst/>
          </a:prstGeom>
          <a:noFill/>
          <a:extLst>
            <a:ext uri="{909E8E84-426E-40DD-AFC4-6F175D3DCCD1}">
              <a14:hiddenFill xmlns:a14="http://schemas.microsoft.com/office/drawing/2010/main">
                <a:solidFill>
                  <a:srgbClr val="FFFFFF"/>
                </a:solidFill>
              </a14:hiddenFill>
            </a:ext>
          </a:extLst>
        </p:spPr>
      </p:pic>
      <p:pic>
        <p:nvPicPr>
          <p:cNvPr id="420" name="Picture 30" descr="icon_cloud.png">
            <a:extLst>
              <a:ext uri="{FF2B5EF4-FFF2-40B4-BE49-F238E27FC236}">
                <a16:creationId xmlns:a16="http://schemas.microsoft.com/office/drawing/2014/main" id="{F88954A6-E48B-4433-B243-E4D410F634DF}"/>
              </a:ext>
            </a:extLst>
          </p:cNvPr>
          <p:cNvPicPr>
            <a:picLocks noChangeAspect="1"/>
          </p:cNvPicPr>
          <p:nvPr/>
        </p:nvPicPr>
        <p:blipFill>
          <a:blip r:embed="rId5">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3585265" y="2557115"/>
            <a:ext cx="10033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1" name="Picture 7" descr="DataSilo_icon_bk">
            <a:extLst>
              <a:ext uri="{FF2B5EF4-FFF2-40B4-BE49-F238E27FC236}">
                <a16:creationId xmlns:a16="http://schemas.microsoft.com/office/drawing/2014/main" id="{50B4E319-BD5D-431B-924B-211578F543E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03062" y="2961795"/>
            <a:ext cx="472430" cy="509587"/>
          </a:xfrm>
          <a:prstGeom prst="rect">
            <a:avLst/>
          </a:prstGeom>
          <a:noFill/>
          <a:extLst>
            <a:ext uri="{909E8E84-426E-40DD-AFC4-6F175D3DCCD1}">
              <a14:hiddenFill xmlns:a14="http://schemas.microsoft.com/office/drawing/2010/main">
                <a:solidFill>
                  <a:srgbClr val="FFFFFF"/>
                </a:solidFill>
              </a14:hiddenFill>
            </a:ext>
          </a:extLst>
        </p:spPr>
      </p:pic>
      <p:sp>
        <p:nvSpPr>
          <p:cNvPr id="422" name="TextBox 421">
            <a:extLst>
              <a:ext uri="{FF2B5EF4-FFF2-40B4-BE49-F238E27FC236}">
                <a16:creationId xmlns:a16="http://schemas.microsoft.com/office/drawing/2014/main" id="{DB9FACF1-F462-4016-9F02-DF4E51F94F11}"/>
              </a:ext>
            </a:extLst>
          </p:cNvPr>
          <p:cNvSpPr txBox="1"/>
          <p:nvPr/>
        </p:nvSpPr>
        <p:spPr>
          <a:xfrm>
            <a:off x="5629517" y="1998044"/>
            <a:ext cx="1464375" cy="584775"/>
          </a:xfrm>
          <a:prstGeom prst="rect">
            <a:avLst/>
          </a:prstGeom>
          <a:noFill/>
        </p:spPr>
        <p:txBody>
          <a:bodyPr wrap="none" rtlCol="0">
            <a:spAutoFit/>
          </a:bodyPr>
          <a:lstStyle/>
          <a:p>
            <a:r>
              <a:rPr lang="en-US" dirty="0">
                <a:solidFill>
                  <a:schemeClr val="tx1"/>
                </a:solidFill>
              </a:rPr>
              <a:t>Load balancing</a:t>
            </a:r>
          </a:p>
          <a:p>
            <a:r>
              <a:rPr lang="en-US" dirty="0">
                <a:solidFill>
                  <a:schemeClr val="tx1"/>
                </a:solidFill>
              </a:rPr>
              <a:t> / configuration</a:t>
            </a:r>
          </a:p>
        </p:txBody>
      </p:sp>
      <p:sp>
        <p:nvSpPr>
          <p:cNvPr id="423" name="TextBox 422">
            <a:extLst>
              <a:ext uri="{FF2B5EF4-FFF2-40B4-BE49-F238E27FC236}">
                <a16:creationId xmlns:a16="http://schemas.microsoft.com/office/drawing/2014/main" id="{E0AF5A22-38A6-4B5D-87E6-5FEADA12AF42}"/>
              </a:ext>
            </a:extLst>
          </p:cNvPr>
          <p:cNvSpPr txBox="1"/>
          <p:nvPr/>
        </p:nvSpPr>
        <p:spPr>
          <a:xfrm>
            <a:off x="6831116" y="4137624"/>
            <a:ext cx="1871474" cy="584775"/>
          </a:xfrm>
          <a:prstGeom prst="rect">
            <a:avLst/>
          </a:prstGeom>
          <a:noFill/>
        </p:spPr>
        <p:txBody>
          <a:bodyPr wrap="none" rtlCol="0">
            <a:spAutoFit/>
          </a:bodyPr>
          <a:lstStyle/>
          <a:p>
            <a:r>
              <a:rPr lang="en-US" dirty="0">
                <a:solidFill>
                  <a:schemeClr val="tx1"/>
                </a:solidFill>
              </a:rPr>
              <a:t>Server sizing for app</a:t>
            </a:r>
          </a:p>
          <a:p>
            <a:r>
              <a:rPr lang="en-US" dirty="0">
                <a:solidFill>
                  <a:schemeClr val="tx1"/>
                </a:solidFill>
              </a:rPr>
              <a:t>And database</a:t>
            </a:r>
          </a:p>
        </p:txBody>
      </p:sp>
      <p:sp>
        <p:nvSpPr>
          <p:cNvPr id="424" name="TextBox 423">
            <a:extLst>
              <a:ext uri="{FF2B5EF4-FFF2-40B4-BE49-F238E27FC236}">
                <a16:creationId xmlns:a16="http://schemas.microsoft.com/office/drawing/2014/main" id="{A1930B63-7C2D-454F-A786-C01994D5945D}"/>
              </a:ext>
            </a:extLst>
          </p:cNvPr>
          <p:cNvSpPr txBox="1"/>
          <p:nvPr/>
        </p:nvSpPr>
        <p:spPr>
          <a:xfrm>
            <a:off x="6831116" y="1500702"/>
            <a:ext cx="1292854" cy="584775"/>
          </a:xfrm>
          <a:prstGeom prst="rect">
            <a:avLst/>
          </a:prstGeom>
          <a:noFill/>
        </p:spPr>
        <p:txBody>
          <a:bodyPr wrap="none" rtlCol="0">
            <a:spAutoFit/>
          </a:bodyPr>
          <a:lstStyle/>
          <a:p>
            <a:r>
              <a:rPr lang="en-US" dirty="0">
                <a:solidFill>
                  <a:schemeClr val="tx1"/>
                </a:solidFill>
              </a:rPr>
              <a:t>Application </a:t>
            </a:r>
          </a:p>
          <a:p>
            <a:r>
              <a:rPr lang="en-US" dirty="0">
                <a:solidFill>
                  <a:schemeClr val="tx1"/>
                </a:solidFill>
              </a:rPr>
              <a:t>configuration</a:t>
            </a:r>
          </a:p>
        </p:txBody>
      </p:sp>
      <p:sp>
        <p:nvSpPr>
          <p:cNvPr id="425" name="TextBox 424">
            <a:extLst>
              <a:ext uri="{FF2B5EF4-FFF2-40B4-BE49-F238E27FC236}">
                <a16:creationId xmlns:a16="http://schemas.microsoft.com/office/drawing/2014/main" id="{32738FB4-2B02-4A58-8EBD-3698044C7D2B}"/>
              </a:ext>
            </a:extLst>
          </p:cNvPr>
          <p:cNvSpPr txBox="1"/>
          <p:nvPr/>
        </p:nvSpPr>
        <p:spPr>
          <a:xfrm>
            <a:off x="7922723" y="2300130"/>
            <a:ext cx="959302" cy="584775"/>
          </a:xfrm>
          <a:prstGeom prst="rect">
            <a:avLst/>
          </a:prstGeom>
          <a:noFill/>
        </p:spPr>
        <p:txBody>
          <a:bodyPr wrap="none" rtlCol="0">
            <a:spAutoFit/>
          </a:bodyPr>
          <a:lstStyle/>
          <a:p>
            <a:r>
              <a:rPr lang="en-US" dirty="0">
                <a:solidFill>
                  <a:schemeClr val="tx1"/>
                </a:solidFill>
              </a:rPr>
              <a:t>Database</a:t>
            </a:r>
          </a:p>
          <a:p>
            <a:r>
              <a:rPr lang="en-US" dirty="0">
                <a:solidFill>
                  <a:schemeClr val="tx1"/>
                </a:solidFill>
              </a:rPr>
              <a:t>indexing</a:t>
            </a:r>
          </a:p>
        </p:txBody>
      </p:sp>
      <p:sp>
        <p:nvSpPr>
          <p:cNvPr id="426" name="TextBox 425">
            <a:extLst>
              <a:ext uri="{FF2B5EF4-FFF2-40B4-BE49-F238E27FC236}">
                <a16:creationId xmlns:a16="http://schemas.microsoft.com/office/drawing/2014/main" id="{13110145-556E-4B28-8EB7-24ED9B93AE69}"/>
              </a:ext>
            </a:extLst>
          </p:cNvPr>
          <p:cNvSpPr txBox="1"/>
          <p:nvPr/>
        </p:nvSpPr>
        <p:spPr>
          <a:xfrm>
            <a:off x="3188376" y="4990812"/>
            <a:ext cx="5552610" cy="830997"/>
          </a:xfrm>
          <a:prstGeom prst="rect">
            <a:avLst/>
          </a:prstGeom>
          <a:noFill/>
        </p:spPr>
        <p:txBody>
          <a:bodyPr wrap="none" rtlCol="0">
            <a:spAutoFit/>
          </a:bodyPr>
          <a:lstStyle/>
          <a:p>
            <a:r>
              <a:rPr lang="en-US" dirty="0">
                <a:solidFill>
                  <a:schemeClr val="tx1"/>
                </a:solidFill>
              </a:rPr>
              <a:t>Each of these could be a potential source of a performance issue</a:t>
            </a:r>
          </a:p>
          <a:p>
            <a:r>
              <a:rPr lang="en-US" dirty="0">
                <a:solidFill>
                  <a:schemeClr val="tx1"/>
                </a:solidFill>
              </a:rPr>
              <a:t>Cooperation is essential to quickly identify the source and the</a:t>
            </a:r>
          </a:p>
          <a:p>
            <a:r>
              <a:rPr lang="en-US" dirty="0">
                <a:solidFill>
                  <a:schemeClr val="tx1"/>
                </a:solidFill>
              </a:rPr>
              <a:t>	</a:t>
            </a:r>
            <a:r>
              <a:rPr lang="en-US">
                <a:solidFill>
                  <a:schemeClr val="tx1"/>
                </a:solidFill>
              </a:rPr>
              <a:t>appropriate resolution</a:t>
            </a:r>
            <a:endParaRPr lang="en-US" dirty="0">
              <a:solidFill>
                <a:schemeClr val="tx1"/>
              </a:solidFill>
            </a:endParaRPr>
          </a:p>
        </p:txBody>
      </p:sp>
    </p:spTree>
    <p:extLst>
      <p:ext uri="{BB962C8B-B14F-4D97-AF65-F5344CB8AC3E}">
        <p14:creationId xmlns:p14="http://schemas.microsoft.com/office/powerpoint/2010/main" val="354786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ChangeArrowheads="1"/>
          </p:cNvSpPr>
          <p:nvPr/>
        </p:nvSpPr>
        <p:spPr bwMode="auto">
          <a:xfrm>
            <a:off x="381000" y="533400"/>
            <a:ext cx="828357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eaLnBrk="1" hangingPunct="1">
              <a:buClrTx/>
              <a:buFontTx/>
              <a:buNone/>
            </a:pPr>
            <a:r>
              <a:rPr lang="en-US" altLang="en-US" sz="2000" b="1" dirty="0">
                <a:solidFill>
                  <a:srgbClr val="0070C0"/>
                </a:solidFill>
                <a:latin typeface="Helvetica Neue" charset="0"/>
                <a:ea typeface="Helvetica Neue" charset="0"/>
                <a:cs typeface="Helvetica Neue" charset="0"/>
              </a:rPr>
              <a:t>IBM Cloud </a:t>
            </a:r>
          </a:p>
        </p:txBody>
      </p:sp>
      <p:pic>
        <p:nvPicPr>
          <p:cNvPr id="3" name="Picture 2"/>
          <p:cNvPicPr>
            <a:picLocks noChangeAspect="1"/>
          </p:cNvPicPr>
          <p:nvPr/>
        </p:nvPicPr>
        <p:blipFill>
          <a:blip r:embed="rId3"/>
          <a:stretch>
            <a:fillRect/>
          </a:stretch>
        </p:blipFill>
        <p:spPr>
          <a:xfrm>
            <a:off x="762000" y="1066800"/>
            <a:ext cx="7620000" cy="3810000"/>
          </a:xfrm>
          <a:prstGeom prst="rect">
            <a:avLst/>
          </a:prstGeom>
        </p:spPr>
      </p:pic>
      <p:sp>
        <p:nvSpPr>
          <p:cNvPr id="5" name="TextBox 4"/>
          <p:cNvSpPr txBox="1"/>
          <p:nvPr/>
        </p:nvSpPr>
        <p:spPr>
          <a:xfrm>
            <a:off x="279339" y="4611284"/>
            <a:ext cx="8450840" cy="1892826"/>
          </a:xfrm>
          <a:prstGeom prst="rect">
            <a:avLst/>
          </a:prstGeom>
          <a:noFill/>
        </p:spPr>
        <p:txBody>
          <a:bodyPr wrap="none" rtlCol="0">
            <a:spAutoFit/>
          </a:bodyPr>
          <a:lstStyle/>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All SaaS services are delivered on the IBM Cloud</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Systems provisioned from IBM Cloud data centers in the US, Europe, Canada, Australia &amp; Asia</a:t>
            </a:r>
          </a:p>
          <a:p>
            <a:pPr lvl="1" eaLnBrk="1" hangingPunct="1">
              <a:spcBef>
                <a:spcPts val="600"/>
              </a:spcBef>
              <a:buFont typeface="Wingdings" panose="05000000000000000000" pitchFamily="2" charset="2"/>
              <a:buChar char=""/>
            </a:pPr>
            <a:r>
              <a:rPr lang="en-US" dirty="0">
                <a:solidFill>
                  <a:schemeClr val="tx1"/>
                </a:solidFill>
              </a:rPr>
              <a:t>Minimum of 40 Gbps of connectivity to each rack where systems provisioned</a:t>
            </a:r>
          </a:p>
          <a:p>
            <a:pPr lvl="1" eaLnBrk="1" hangingPunct="1">
              <a:spcBef>
                <a:spcPts val="600"/>
              </a:spcBef>
              <a:buFont typeface="Wingdings" panose="05000000000000000000" pitchFamily="2" charset="2"/>
              <a:buChar char=""/>
            </a:pPr>
            <a:r>
              <a:rPr lang="en-US" dirty="0">
                <a:solidFill>
                  <a:schemeClr val="tx1"/>
                </a:solidFill>
              </a:rPr>
              <a:t>Multiple Network Points of Presence (</a:t>
            </a:r>
            <a:r>
              <a:rPr lang="en-US" dirty="0" err="1">
                <a:solidFill>
                  <a:schemeClr val="tx1"/>
                </a:solidFill>
              </a:rPr>
              <a:t>PoPs</a:t>
            </a:r>
            <a:r>
              <a:rPr lang="en-US" dirty="0">
                <a:solidFill>
                  <a:schemeClr val="tx1"/>
                </a:solidFill>
              </a:rPr>
              <a:t>) worldwide allow most direct path to your </a:t>
            </a:r>
          </a:p>
          <a:p>
            <a:pPr marL="914400" lvl="2" indent="0" eaLnBrk="1" hangingPunct="1">
              <a:spcBef>
                <a:spcPts val="600"/>
              </a:spcBef>
            </a:pPr>
            <a:r>
              <a:rPr lang="en-US" dirty="0">
                <a:solidFill>
                  <a:schemeClr val="tx1"/>
                </a:solidFill>
              </a:rPr>
              <a:t>primary data center and IBM on Cloud environments, minimizing latency</a:t>
            </a:r>
            <a:endParaRPr lang="en-US" altLang="en-US" sz="1400" dirty="0">
              <a:solidFill>
                <a:schemeClr val="tx1"/>
              </a:solidFill>
              <a:latin typeface="Arial" panose="020B0604020202020204" pitchFamily="34" charset="0"/>
              <a:cs typeface="Arial" panose="020B0604020202020204" pitchFamily="34" charset="0"/>
            </a:endParaRPr>
          </a:p>
          <a:p>
            <a:pPr lvl="1" eaLnBrk="1" hangingPunct="1">
              <a:spcBef>
                <a:spcPts val="600"/>
              </a:spcBef>
              <a:buFont typeface="Wingdings" panose="05000000000000000000" pitchFamily="2" charset="2"/>
              <a:buChar char=""/>
            </a:pPr>
            <a:endParaRPr lang="en-US" dirty="0"/>
          </a:p>
        </p:txBody>
      </p:sp>
    </p:spTree>
    <p:extLst>
      <p:ext uri="{BB962C8B-B14F-4D97-AF65-F5344CB8AC3E}">
        <p14:creationId xmlns:p14="http://schemas.microsoft.com/office/powerpoint/2010/main" val="1204334232"/>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28600" y="27398"/>
            <a:ext cx="8535988"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r>
              <a:rPr lang="en-US" altLang="en-US" sz="2400" b="1" dirty="0">
                <a:solidFill>
                  <a:srgbClr val="0070C0"/>
                </a:solidFill>
                <a:latin typeface="Helvetica Neue" charset="0"/>
                <a:ea typeface="Helvetica Neue" charset="0"/>
                <a:cs typeface="Helvetica Neue" charset="0"/>
              </a:rPr>
              <a:t>SaaS Flex Architecture (example)</a:t>
            </a:r>
          </a:p>
        </p:txBody>
      </p:sp>
      <p:pic>
        <p:nvPicPr>
          <p:cNvPr id="4" name="Picture 3">
            <a:extLst>
              <a:ext uri="{FF2B5EF4-FFF2-40B4-BE49-F238E27FC236}">
                <a16:creationId xmlns:a16="http://schemas.microsoft.com/office/drawing/2014/main" id="{A7DBBD19-71E5-9642-9A25-7589AA0037A0}"/>
              </a:ext>
            </a:extLst>
          </p:cNvPr>
          <p:cNvPicPr>
            <a:picLocks noChangeAspect="1"/>
          </p:cNvPicPr>
          <p:nvPr/>
        </p:nvPicPr>
        <p:blipFill>
          <a:blip r:embed="rId3"/>
          <a:stretch>
            <a:fillRect/>
          </a:stretch>
        </p:blipFill>
        <p:spPr>
          <a:xfrm>
            <a:off x="914400" y="714040"/>
            <a:ext cx="7315200" cy="3742414"/>
          </a:xfrm>
          <a:prstGeom prst="rect">
            <a:avLst/>
          </a:prstGeom>
        </p:spPr>
      </p:pic>
      <p:sp>
        <p:nvSpPr>
          <p:cNvPr id="5" name="TextBox 4">
            <a:extLst>
              <a:ext uri="{FF2B5EF4-FFF2-40B4-BE49-F238E27FC236}">
                <a16:creationId xmlns:a16="http://schemas.microsoft.com/office/drawing/2014/main" id="{905C7737-C724-46A7-BAEA-8884C341E11A}"/>
              </a:ext>
            </a:extLst>
          </p:cNvPr>
          <p:cNvSpPr txBox="1"/>
          <p:nvPr/>
        </p:nvSpPr>
        <p:spPr>
          <a:xfrm>
            <a:off x="279339" y="4611284"/>
            <a:ext cx="8162747" cy="1538883"/>
          </a:xfrm>
          <a:prstGeom prst="rect">
            <a:avLst/>
          </a:prstGeom>
          <a:noFill/>
        </p:spPr>
        <p:txBody>
          <a:bodyPr wrap="none" rtlCol="0">
            <a:spAutoFit/>
          </a:bodyPr>
          <a:lstStyle/>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Systems are provisioned and configured for optimal performance for the number of users</a:t>
            </a:r>
          </a:p>
          <a:p>
            <a:pPr lvl="1" eaLnBrk="1" hangingPunct="1">
              <a:spcBef>
                <a:spcPts val="600"/>
              </a:spcBef>
              <a:buFont typeface="Wingdings" panose="05000000000000000000" pitchFamily="2" charset="2"/>
              <a:buChar char=""/>
            </a:pPr>
            <a:r>
              <a:rPr lang="en-US" altLang="en-US" sz="1400" dirty="0">
                <a:solidFill>
                  <a:srgbClr val="000000"/>
                </a:solidFill>
                <a:latin typeface="Arial" panose="020B0604020202020204" pitchFamily="34" charset="0"/>
                <a:cs typeface="Arial" panose="020B0604020202020204" pitchFamily="34" charset="0"/>
              </a:rPr>
              <a:t>Dedicated JVM’s for integrations, reporting, batch workloads and user interfaces as needed</a:t>
            </a:r>
          </a:p>
          <a:p>
            <a:pPr lvl="1" eaLnBrk="1" hangingPunct="1">
              <a:spcBef>
                <a:spcPts val="600"/>
              </a:spcBef>
              <a:buFont typeface="Wingdings" panose="05000000000000000000" pitchFamily="2" charset="2"/>
              <a:buChar char=""/>
            </a:pPr>
            <a:r>
              <a:rPr lang="en-US" dirty="0">
                <a:solidFill>
                  <a:schemeClr val="tx1"/>
                </a:solidFill>
              </a:rPr>
              <a:t>Load balancers to distribute work across JVM’s</a:t>
            </a:r>
          </a:p>
          <a:p>
            <a:pPr lvl="1" eaLnBrk="1" hangingPunct="1">
              <a:spcBef>
                <a:spcPts val="600"/>
              </a:spcBef>
              <a:buFont typeface="Wingdings" panose="05000000000000000000" pitchFamily="2" charset="2"/>
              <a:buChar char=""/>
            </a:pPr>
            <a:r>
              <a:rPr lang="en-US" altLang="en-US" sz="1400" dirty="0">
                <a:solidFill>
                  <a:schemeClr val="tx1"/>
                </a:solidFill>
                <a:latin typeface="Arial" panose="020B0604020202020204" pitchFamily="34" charset="0"/>
                <a:cs typeface="Arial" panose="020B0604020202020204" pitchFamily="34" charset="0"/>
              </a:rPr>
              <a:t>Optional replica databases to move load away from production use</a:t>
            </a:r>
          </a:p>
          <a:p>
            <a:pPr lvl="1" eaLnBrk="1" hangingPunct="1">
              <a:spcBef>
                <a:spcPts val="600"/>
              </a:spcBef>
              <a:buFont typeface="Wingdings" panose="05000000000000000000" pitchFamily="2" charset="2"/>
              <a:buChar char=""/>
            </a:pPr>
            <a:endParaRPr lang="en-US" dirty="0"/>
          </a:p>
        </p:txBody>
      </p:sp>
    </p:spTree>
    <p:extLst>
      <p:ext uri="{BB962C8B-B14F-4D97-AF65-F5344CB8AC3E}">
        <p14:creationId xmlns:p14="http://schemas.microsoft.com/office/powerpoint/2010/main" val="4376808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8E57-7B30-4DD9-8CC8-D54B8B0230A9}"/>
              </a:ext>
            </a:extLst>
          </p:cNvPr>
          <p:cNvSpPr>
            <a:spLocks noGrp="1"/>
          </p:cNvSpPr>
          <p:nvPr>
            <p:ph type="title"/>
          </p:nvPr>
        </p:nvSpPr>
        <p:spPr/>
        <p:txBody>
          <a:bodyPr/>
          <a:lstStyle/>
          <a:p>
            <a:r>
              <a:rPr lang="en-US" dirty="0"/>
              <a:t>Maximo SaaS – Performance</a:t>
            </a:r>
          </a:p>
        </p:txBody>
      </p:sp>
      <p:sp>
        <p:nvSpPr>
          <p:cNvPr id="3" name="Content Placeholder 2">
            <a:extLst>
              <a:ext uri="{FF2B5EF4-FFF2-40B4-BE49-F238E27FC236}">
                <a16:creationId xmlns:a16="http://schemas.microsoft.com/office/drawing/2014/main" id="{8ED408C2-E4D0-44A3-881C-2E57D66D8FBB}"/>
              </a:ext>
            </a:extLst>
          </p:cNvPr>
          <p:cNvSpPr>
            <a:spLocks noGrp="1"/>
          </p:cNvSpPr>
          <p:nvPr>
            <p:ph idx="1"/>
          </p:nvPr>
        </p:nvSpPr>
        <p:spPr/>
        <p:txBody>
          <a:bodyPr/>
          <a:lstStyle/>
          <a:p>
            <a:pPr>
              <a:buFontTx/>
              <a:buChar char="-"/>
            </a:pPr>
            <a:r>
              <a:rPr lang="en-US" dirty="0"/>
              <a:t>CDS does not have access to any client application so we do not monitor individual screen performance</a:t>
            </a:r>
          </a:p>
          <a:p>
            <a:pPr>
              <a:buFontTx/>
              <a:buChar char="-"/>
            </a:pPr>
            <a:r>
              <a:rPr lang="en-US" dirty="0"/>
              <a:t>Performance of an individual site is a shared responsibility between the client and CDS</a:t>
            </a:r>
          </a:p>
          <a:p>
            <a:pPr>
              <a:buFontTx/>
              <a:buChar char="-"/>
            </a:pPr>
            <a:r>
              <a:rPr lang="en-US" dirty="0"/>
              <a:t>Performance issues are investigated to identify the cause and the appropriate solution</a:t>
            </a:r>
          </a:p>
        </p:txBody>
      </p:sp>
    </p:spTree>
    <p:extLst>
      <p:ext uri="{BB962C8B-B14F-4D97-AF65-F5344CB8AC3E}">
        <p14:creationId xmlns:p14="http://schemas.microsoft.com/office/powerpoint/2010/main" val="4879646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1833"/>
          <p:cNvSpPr/>
          <p:nvPr/>
        </p:nvSpPr>
        <p:spPr>
          <a:xfrm>
            <a:off x="0" y="857251"/>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sz="3200">
              <a:latin typeface="Raleway"/>
              <a:cs typeface="Raleway"/>
            </a:endParaRPr>
          </a:p>
        </p:txBody>
      </p:sp>
      <p:sp>
        <p:nvSpPr>
          <p:cNvPr id="6" name="Rectangle 5"/>
          <p:cNvSpPr/>
          <p:nvPr/>
        </p:nvSpPr>
        <p:spPr>
          <a:xfrm>
            <a:off x="961101" y="17769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a:solidFill>
                  <a:schemeClr val="bg1"/>
                </a:solidFill>
                <a:latin typeface="Raleway"/>
                <a:cs typeface="Raleway"/>
              </a:rPr>
              <a:t>Integrations</a:t>
            </a:r>
            <a:endParaRPr lang="en-US" dirty="0">
              <a:solidFill>
                <a:schemeClr val="bg1"/>
              </a:solidFill>
              <a:latin typeface="Raleway"/>
              <a:cs typeface="Raleway"/>
            </a:endParaRPr>
          </a:p>
        </p:txBody>
      </p:sp>
      <p:grpSp>
        <p:nvGrpSpPr>
          <p:cNvPr id="7" name="Group 6"/>
          <p:cNvGrpSpPr/>
          <p:nvPr/>
        </p:nvGrpSpPr>
        <p:grpSpPr>
          <a:xfrm>
            <a:off x="2557652" y="3679168"/>
            <a:ext cx="1122808" cy="1122808"/>
            <a:chOff x="2580299" y="2821918"/>
            <a:chExt cx="1122808" cy="1122808"/>
          </a:xfrm>
        </p:grpSpPr>
        <p:sp>
          <p:nvSpPr>
            <p:cNvPr id="25" name="Oval 24"/>
            <p:cNvSpPr>
              <a:spLocks noChangeAspect="1"/>
            </p:cNvSpPr>
            <p:nvPr/>
          </p:nvSpPr>
          <p:spPr>
            <a:xfrm>
              <a:off x="2580299" y="2821918"/>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4"/>
            <p:cNvSpPr>
              <a:spLocks noEditPoints="1"/>
            </p:cNvSpPr>
            <p:nvPr/>
          </p:nvSpPr>
          <p:spPr bwMode="auto">
            <a:xfrm>
              <a:off x="2946988" y="3194308"/>
              <a:ext cx="358898" cy="357836"/>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p:cNvGrpSpPr/>
          <p:nvPr/>
        </p:nvGrpSpPr>
        <p:grpSpPr>
          <a:xfrm>
            <a:off x="4009262" y="3679168"/>
            <a:ext cx="1122808" cy="1122808"/>
            <a:chOff x="4018477" y="2821918"/>
            <a:chExt cx="1122808" cy="1122808"/>
          </a:xfrm>
        </p:grpSpPr>
        <p:sp>
          <p:nvSpPr>
            <p:cNvPr id="26" name="Oval 25"/>
            <p:cNvSpPr>
              <a:spLocks noChangeAspect="1"/>
            </p:cNvSpPr>
            <p:nvPr/>
          </p:nvSpPr>
          <p:spPr>
            <a:xfrm>
              <a:off x="4018477" y="2821918"/>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29"/>
            <p:cNvSpPr>
              <a:spLocks noEditPoints="1"/>
            </p:cNvSpPr>
            <p:nvPr/>
          </p:nvSpPr>
          <p:spPr bwMode="auto">
            <a:xfrm>
              <a:off x="4395319" y="3194308"/>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p:cNvGrpSpPr/>
          <p:nvPr/>
        </p:nvGrpSpPr>
        <p:grpSpPr>
          <a:xfrm>
            <a:off x="5460872" y="3679168"/>
            <a:ext cx="1122808" cy="1122808"/>
            <a:chOff x="5468924" y="2821918"/>
            <a:chExt cx="1122808" cy="1122808"/>
          </a:xfrm>
        </p:grpSpPr>
        <p:sp>
          <p:nvSpPr>
            <p:cNvPr id="27" name="Oval 26"/>
            <p:cNvSpPr>
              <a:spLocks noChangeAspect="1"/>
            </p:cNvSpPr>
            <p:nvPr/>
          </p:nvSpPr>
          <p:spPr>
            <a:xfrm>
              <a:off x="5468924" y="2821918"/>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36"/>
            <p:cNvSpPr>
              <a:spLocks noEditPoints="1"/>
            </p:cNvSpPr>
            <p:nvPr/>
          </p:nvSpPr>
          <p:spPr bwMode="auto">
            <a:xfrm>
              <a:off x="5838646" y="3193247"/>
              <a:ext cx="357836" cy="359959"/>
            </a:xfrm>
            <a:custGeom>
              <a:avLst/>
              <a:gdLst>
                <a:gd name="T0" fmla="*/ 122 w 185"/>
                <a:gd name="T1" fmla="*/ 118 h 186"/>
                <a:gd name="T2" fmla="*/ 122 w 185"/>
                <a:gd name="T3" fmla="*/ 127 h 186"/>
                <a:gd name="T4" fmla="*/ 160 w 185"/>
                <a:gd name="T5" fmla="*/ 122 h 186"/>
                <a:gd name="T6" fmla="*/ 156 w 185"/>
                <a:gd name="T7" fmla="*/ 84 h 186"/>
                <a:gd name="T8" fmla="*/ 118 w 185"/>
                <a:gd name="T9" fmla="*/ 89 h 186"/>
                <a:gd name="T10" fmla="*/ 156 w 185"/>
                <a:gd name="T11" fmla="*/ 93 h 186"/>
                <a:gd name="T12" fmla="*/ 156 w 185"/>
                <a:gd name="T13" fmla="*/ 84 h 186"/>
                <a:gd name="T14" fmla="*/ 33 w 185"/>
                <a:gd name="T15" fmla="*/ 34 h 186"/>
                <a:gd name="T16" fmla="*/ 25 w 185"/>
                <a:gd name="T17" fmla="*/ 59 h 186"/>
                <a:gd name="T18" fmla="*/ 0 w 185"/>
                <a:gd name="T19" fmla="*/ 68 h 186"/>
                <a:gd name="T20" fmla="*/ 25 w 185"/>
                <a:gd name="T21" fmla="*/ 186 h 186"/>
                <a:gd name="T22" fmla="*/ 185 w 185"/>
                <a:gd name="T23" fmla="*/ 177 h 186"/>
                <a:gd name="T24" fmla="*/ 177 w 185"/>
                <a:gd name="T25" fmla="*/ 34 h 186"/>
                <a:gd name="T26" fmla="*/ 25 w 185"/>
                <a:gd name="T27" fmla="*/ 177 h 186"/>
                <a:gd name="T28" fmla="*/ 8 w 185"/>
                <a:gd name="T29" fmla="*/ 68 h 186"/>
                <a:gd name="T30" fmla="*/ 25 w 185"/>
                <a:gd name="T31" fmla="*/ 156 h 186"/>
                <a:gd name="T32" fmla="*/ 33 w 185"/>
                <a:gd name="T33" fmla="*/ 156 h 186"/>
                <a:gd name="T34" fmla="*/ 177 w 185"/>
                <a:gd name="T35" fmla="*/ 42 h 186"/>
                <a:gd name="T36" fmla="*/ 139 w 185"/>
                <a:gd name="T37" fmla="*/ 68 h 186"/>
                <a:gd name="T38" fmla="*/ 139 w 185"/>
                <a:gd name="T39" fmla="*/ 59 h 186"/>
                <a:gd name="T40" fmla="*/ 139 w 185"/>
                <a:gd name="T41" fmla="*/ 68 h 186"/>
                <a:gd name="T42" fmla="*/ 164 w 185"/>
                <a:gd name="T43" fmla="*/ 9 h 186"/>
                <a:gd name="T44" fmla="*/ 164 w 185"/>
                <a:gd name="T45" fmla="*/ 0 h 186"/>
                <a:gd name="T46" fmla="*/ 50 w 185"/>
                <a:gd name="T47" fmla="*/ 4 h 186"/>
                <a:gd name="T48" fmla="*/ 156 w 185"/>
                <a:gd name="T49" fmla="*/ 101 h 186"/>
                <a:gd name="T50" fmla="*/ 118 w 185"/>
                <a:gd name="T51" fmla="*/ 106 h 186"/>
                <a:gd name="T52" fmla="*/ 156 w 185"/>
                <a:gd name="T53" fmla="*/ 110 h 186"/>
                <a:gd name="T54" fmla="*/ 156 w 185"/>
                <a:gd name="T55" fmla="*/ 101 h 186"/>
                <a:gd name="T56" fmla="*/ 173 w 185"/>
                <a:gd name="T57" fmla="*/ 25 h 186"/>
                <a:gd name="T58" fmla="*/ 173 w 185"/>
                <a:gd name="T59" fmla="*/ 17 h 186"/>
                <a:gd name="T60" fmla="*/ 38 w 185"/>
                <a:gd name="T61" fmla="*/ 21 h 186"/>
                <a:gd name="T62" fmla="*/ 156 w 185"/>
                <a:gd name="T63" fmla="*/ 68 h 186"/>
                <a:gd name="T64" fmla="*/ 156 w 185"/>
                <a:gd name="T65" fmla="*/ 59 h 186"/>
                <a:gd name="T66" fmla="*/ 156 w 185"/>
                <a:gd name="T67" fmla="*/ 68 h 186"/>
                <a:gd name="T68" fmla="*/ 156 w 185"/>
                <a:gd name="T69" fmla="*/ 144 h 186"/>
                <a:gd name="T70" fmla="*/ 156 w 185"/>
                <a:gd name="T71" fmla="*/ 135 h 186"/>
                <a:gd name="T72" fmla="*/ 50 w 185"/>
                <a:gd name="T73" fmla="*/ 139 h 186"/>
                <a:gd name="T74" fmla="*/ 88 w 185"/>
                <a:gd name="T75" fmla="*/ 68 h 186"/>
                <a:gd name="T76" fmla="*/ 126 w 185"/>
                <a:gd name="T77" fmla="*/ 63 h 186"/>
                <a:gd name="T78" fmla="*/ 88 w 185"/>
                <a:gd name="T79" fmla="*/ 59 h 186"/>
                <a:gd name="T80" fmla="*/ 88 w 185"/>
                <a:gd name="T81" fmla="*/ 68 h 186"/>
                <a:gd name="T82" fmla="*/ 156 w 185"/>
                <a:gd name="T83" fmla="*/ 160 h 186"/>
                <a:gd name="T84" fmla="*/ 156 w 185"/>
                <a:gd name="T85" fmla="*/ 152 h 186"/>
                <a:gd name="T86" fmla="*/ 50 w 185"/>
                <a:gd name="T87" fmla="*/ 156 h 186"/>
                <a:gd name="T88" fmla="*/ 55 w 185"/>
                <a:gd name="T89" fmla="*/ 127 h 186"/>
                <a:gd name="T90" fmla="*/ 101 w 185"/>
                <a:gd name="T91" fmla="*/ 122 h 186"/>
                <a:gd name="T92" fmla="*/ 97 w 185"/>
                <a:gd name="T93" fmla="*/ 84 h 186"/>
                <a:gd name="T94" fmla="*/ 50 w 185"/>
                <a:gd name="T95" fmla="*/ 89 h 186"/>
                <a:gd name="T96" fmla="*/ 55 w 185"/>
                <a:gd name="T97" fmla="*/ 127 h 186"/>
                <a:gd name="T98" fmla="*/ 92 w 185"/>
                <a:gd name="T99" fmla="*/ 93 h 186"/>
                <a:gd name="T100" fmla="*/ 59 w 185"/>
                <a:gd name="T101" fmla="*/ 118 h 186"/>
                <a:gd name="T102" fmla="*/ 55 w 185"/>
                <a:gd name="T103" fmla="*/ 68 h 186"/>
                <a:gd name="T104" fmla="*/ 55 w 185"/>
                <a:gd name="T105" fmla="*/ 59 h 186"/>
                <a:gd name="T106" fmla="*/ 55 w 185"/>
                <a:gd name="T107" fmla="*/ 68 h 186"/>
                <a:gd name="T108" fmla="*/ 76 w 185"/>
                <a:gd name="T109" fmla="*/ 63 h 186"/>
                <a:gd name="T110" fmla="*/ 67 w 185"/>
                <a:gd name="T11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156" y="118"/>
                  </a:moveTo>
                  <a:cubicBezTo>
                    <a:pt x="122" y="118"/>
                    <a:pt x="122" y="118"/>
                    <a:pt x="122" y="118"/>
                  </a:cubicBezTo>
                  <a:cubicBezTo>
                    <a:pt x="120" y="118"/>
                    <a:pt x="118" y="120"/>
                    <a:pt x="118" y="122"/>
                  </a:cubicBezTo>
                  <a:cubicBezTo>
                    <a:pt x="118" y="125"/>
                    <a:pt x="120" y="127"/>
                    <a:pt x="122" y="127"/>
                  </a:cubicBezTo>
                  <a:cubicBezTo>
                    <a:pt x="156" y="127"/>
                    <a:pt x="156" y="127"/>
                    <a:pt x="156" y="127"/>
                  </a:cubicBezTo>
                  <a:cubicBezTo>
                    <a:pt x="158" y="127"/>
                    <a:pt x="160" y="125"/>
                    <a:pt x="160" y="122"/>
                  </a:cubicBezTo>
                  <a:cubicBezTo>
                    <a:pt x="160" y="120"/>
                    <a:pt x="158" y="118"/>
                    <a:pt x="156" y="118"/>
                  </a:cubicBezTo>
                  <a:close/>
                  <a:moveTo>
                    <a:pt x="156" y="84"/>
                  </a:moveTo>
                  <a:cubicBezTo>
                    <a:pt x="122" y="84"/>
                    <a:pt x="122" y="84"/>
                    <a:pt x="122" y="84"/>
                  </a:cubicBezTo>
                  <a:cubicBezTo>
                    <a:pt x="120" y="84"/>
                    <a:pt x="118" y="86"/>
                    <a:pt x="118" y="89"/>
                  </a:cubicBezTo>
                  <a:cubicBezTo>
                    <a:pt x="118" y="91"/>
                    <a:pt x="120" y="93"/>
                    <a:pt x="122" y="93"/>
                  </a:cubicBezTo>
                  <a:cubicBezTo>
                    <a:pt x="156" y="93"/>
                    <a:pt x="156" y="93"/>
                    <a:pt x="156" y="93"/>
                  </a:cubicBezTo>
                  <a:cubicBezTo>
                    <a:pt x="158" y="93"/>
                    <a:pt x="160" y="91"/>
                    <a:pt x="160" y="89"/>
                  </a:cubicBezTo>
                  <a:cubicBezTo>
                    <a:pt x="160" y="86"/>
                    <a:pt x="158" y="84"/>
                    <a:pt x="156" y="84"/>
                  </a:cubicBezTo>
                  <a:close/>
                  <a:moveTo>
                    <a:pt x="177" y="34"/>
                  </a:moveTo>
                  <a:cubicBezTo>
                    <a:pt x="33" y="34"/>
                    <a:pt x="33" y="34"/>
                    <a:pt x="33" y="34"/>
                  </a:cubicBezTo>
                  <a:cubicBezTo>
                    <a:pt x="29" y="34"/>
                    <a:pt x="25" y="38"/>
                    <a:pt x="25" y="42"/>
                  </a:cubicBezTo>
                  <a:cubicBezTo>
                    <a:pt x="25" y="59"/>
                    <a:pt x="25" y="59"/>
                    <a:pt x="25" y="59"/>
                  </a:cubicBezTo>
                  <a:cubicBezTo>
                    <a:pt x="8" y="59"/>
                    <a:pt x="8" y="59"/>
                    <a:pt x="8" y="59"/>
                  </a:cubicBezTo>
                  <a:cubicBezTo>
                    <a:pt x="3" y="59"/>
                    <a:pt x="0" y="63"/>
                    <a:pt x="0" y="68"/>
                  </a:cubicBezTo>
                  <a:cubicBezTo>
                    <a:pt x="0" y="160"/>
                    <a:pt x="0" y="160"/>
                    <a:pt x="0" y="160"/>
                  </a:cubicBezTo>
                  <a:cubicBezTo>
                    <a:pt x="0" y="174"/>
                    <a:pt x="11" y="186"/>
                    <a:pt x="25" y="186"/>
                  </a:cubicBezTo>
                  <a:cubicBezTo>
                    <a:pt x="177" y="186"/>
                    <a:pt x="177" y="186"/>
                    <a:pt x="177" y="186"/>
                  </a:cubicBezTo>
                  <a:cubicBezTo>
                    <a:pt x="182" y="186"/>
                    <a:pt x="185" y="182"/>
                    <a:pt x="185" y="177"/>
                  </a:cubicBezTo>
                  <a:cubicBezTo>
                    <a:pt x="185" y="42"/>
                    <a:pt x="185" y="42"/>
                    <a:pt x="185" y="42"/>
                  </a:cubicBezTo>
                  <a:cubicBezTo>
                    <a:pt x="185" y="38"/>
                    <a:pt x="182" y="34"/>
                    <a:pt x="177" y="34"/>
                  </a:cubicBezTo>
                  <a:close/>
                  <a:moveTo>
                    <a:pt x="177" y="177"/>
                  </a:moveTo>
                  <a:cubicBezTo>
                    <a:pt x="25" y="177"/>
                    <a:pt x="25" y="177"/>
                    <a:pt x="25" y="177"/>
                  </a:cubicBezTo>
                  <a:cubicBezTo>
                    <a:pt x="16" y="177"/>
                    <a:pt x="8" y="170"/>
                    <a:pt x="8" y="160"/>
                  </a:cubicBezTo>
                  <a:cubicBezTo>
                    <a:pt x="8" y="68"/>
                    <a:pt x="8" y="68"/>
                    <a:pt x="8" y="68"/>
                  </a:cubicBezTo>
                  <a:cubicBezTo>
                    <a:pt x="25" y="68"/>
                    <a:pt x="25" y="68"/>
                    <a:pt x="25" y="68"/>
                  </a:cubicBezTo>
                  <a:cubicBezTo>
                    <a:pt x="25" y="156"/>
                    <a:pt x="25" y="156"/>
                    <a:pt x="25" y="156"/>
                  </a:cubicBezTo>
                  <a:cubicBezTo>
                    <a:pt x="25" y="159"/>
                    <a:pt x="27" y="160"/>
                    <a:pt x="29" y="160"/>
                  </a:cubicBezTo>
                  <a:cubicBezTo>
                    <a:pt x="32" y="160"/>
                    <a:pt x="33" y="159"/>
                    <a:pt x="33" y="156"/>
                  </a:cubicBezTo>
                  <a:cubicBezTo>
                    <a:pt x="33" y="42"/>
                    <a:pt x="33" y="42"/>
                    <a:pt x="33" y="42"/>
                  </a:cubicBezTo>
                  <a:cubicBezTo>
                    <a:pt x="177" y="42"/>
                    <a:pt x="177" y="42"/>
                    <a:pt x="177" y="42"/>
                  </a:cubicBezTo>
                  <a:lnTo>
                    <a:pt x="177" y="177"/>
                  </a:lnTo>
                  <a:close/>
                  <a:moveTo>
                    <a:pt x="139" y="68"/>
                  </a:moveTo>
                  <a:cubicBezTo>
                    <a:pt x="141" y="68"/>
                    <a:pt x="143" y="66"/>
                    <a:pt x="143" y="63"/>
                  </a:cubicBezTo>
                  <a:cubicBezTo>
                    <a:pt x="143" y="61"/>
                    <a:pt x="141" y="59"/>
                    <a:pt x="139" y="59"/>
                  </a:cubicBezTo>
                  <a:cubicBezTo>
                    <a:pt x="137" y="59"/>
                    <a:pt x="135" y="61"/>
                    <a:pt x="135" y="63"/>
                  </a:cubicBezTo>
                  <a:cubicBezTo>
                    <a:pt x="135" y="66"/>
                    <a:pt x="137" y="68"/>
                    <a:pt x="139" y="68"/>
                  </a:cubicBezTo>
                  <a:close/>
                  <a:moveTo>
                    <a:pt x="55" y="9"/>
                  </a:moveTo>
                  <a:cubicBezTo>
                    <a:pt x="164" y="9"/>
                    <a:pt x="164" y="9"/>
                    <a:pt x="164" y="9"/>
                  </a:cubicBezTo>
                  <a:cubicBezTo>
                    <a:pt x="167" y="9"/>
                    <a:pt x="168" y="7"/>
                    <a:pt x="168" y="4"/>
                  </a:cubicBezTo>
                  <a:cubicBezTo>
                    <a:pt x="168" y="2"/>
                    <a:pt x="167" y="0"/>
                    <a:pt x="164" y="0"/>
                  </a:cubicBezTo>
                  <a:cubicBezTo>
                    <a:pt x="55" y="0"/>
                    <a:pt x="55" y="0"/>
                    <a:pt x="55" y="0"/>
                  </a:cubicBezTo>
                  <a:cubicBezTo>
                    <a:pt x="52" y="0"/>
                    <a:pt x="50" y="2"/>
                    <a:pt x="50" y="4"/>
                  </a:cubicBezTo>
                  <a:cubicBezTo>
                    <a:pt x="50" y="7"/>
                    <a:pt x="52" y="9"/>
                    <a:pt x="55" y="9"/>
                  </a:cubicBezTo>
                  <a:close/>
                  <a:moveTo>
                    <a:pt x="156" y="101"/>
                  </a:moveTo>
                  <a:cubicBezTo>
                    <a:pt x="122" y="101"/>
                    <a:pt x="122" y="101"/>
                    <a:pt x="122" y="101"/>
                  </a:cubicBezTo>
                  <a:cubicBezTo>
                    <a:pt x="120" y="101"/>
                    <a:pt x="118" y="103"/>
                    <a:pt x="118" y="106"/>
                  </a:cubicBezTo>
                  <a:cubicBezTo>
                    <a:pt x="118" y="108"/>
                    <a:pt x="120" y="110"/>
                    <a:pt x="122" y="110"/>
                  </a:cubicBezTo>
                  <a:cubicBezTo>
                    <a:pt x="156" y="110"/>
                    <a:pt x="156" y="110"/>
                    <a:pt x="156" y="110"/>
                  </a:cubicBezTo>
                  <a:cubicBezTo>
                    <a:pt x="158" y="110"/>
                    <a:pt x="160" y="108"/>
                    <a:pt x="160" y="106"/>
                  </a:cubicBezTo>
                  <a:cubicBezTo>
                    <a:pt x="160" y="103"/>
                    <a:pt x="158" y="101"/>
                    <a:pt x="156" y="101"/>
                  </a:cubicBezTo>
                  <a:close/>
                  <a:moveTo>
                    <a:pt x="42" y="25"/>
                  </a:moveTo>
                  <a:cubicBezTo>
                    <a:pt x="173" y="25"/>
                    <a:pt x="173" y="25"/>
                    <a:pt x="173" y="25"/>
                  </a:cubicBezTo>
                  <a:cubicBezTo>
                    <a:pt x="175" y="25"/>
                    <a:pt x="177" y="24"/>
                    <a:pt x="177" y="21"/>
                  </a:cubicBezTo>
                  <a:cubicBezTo>
                    <a:pt x="177" y="19"/>
                    <a:pt x="175" y="17"/>
                    <a:pt x="173" y="17"/>
                  </a:cubicBezTo>
                  <a:cubicBezTo>
                    <a:pt x="42" y="17"/>
                    <a:pt x="42" y="17"/>
                    <a:pt x="42" y="17"/>
                  </a:cubicBezTo>
                  <a:cubicBezTo>
                    <a:pt x="40" y="17"/>
                    <a:pt x="38" y="19"/>
                    <a:pt x="38" y="21"/>
                  </a:cubicBezTo>
                  <a:cubicBezTo>
                    <a:pt x="38" y="24"/>
                    <a:pt x="40" y="25"/>
                    <a:pt x="42" y="25"/>
                  </a:cubicBezTo>
                  <a:close/>
                  <a:moveTo>
                    <a:pt x="156" y="68"/>
                  </a:moveTo>
                  <a:cubicBezTo>
                    <a:pt x="158" y="68"/>
                    <a:pt x="160" y="66"/>
                    <a:pt x="160" y="63"/>
                  </a:cubicBezTo>
                  <a:cubicBezTo>
                    <a:pt x="160" y="61"/>
                    <a:pt x="158" y="59"/>
                    <a:pt x="156" y="59"/>
                  </a:cubicBezTo>
                  <a:cubicBezTo>
                    <a:pt x="153" y="59"/>
                    <a:pt x="152" y="61"/>
                    <a:pt x="152" y="63"/>
                  </a:cubicBezTo>
                  <a:cubicBezTo>
                    <a:pt x="152" y="66"/>
                    <a:pt x="153" y="68"/>
                    <a:pt x="156" y="68"/>
                  </a:cubicBezTo>
                  <a:close/>
                  <a:moveTo>
                    <a:pt x="55" y="144"/>
                  </a:moveTo>
                  <a:cubicBezTo>
                    <a:pt x="156" y="144"/>
                    <a:pt x="156" y="144"/>
                    <a:pt x="156" y="144"/>
                  </a:cubicBezTo>
                  <a:cubicBezTo>
                    <a:pt x="158" y="144"/>
                    <a:pt x="160" y="142"/>
                    <a:pt x="160" y="139"/>
                  </a:cubicBezTo>
                  <a:cubicBezTo>
                    <a:pt x="160" y="137"/>
                    <a:pt x="158" y="135"/>
                    <a:pt x="156" y="135"/>
                  </a:cubicBezTo>
                  <a:cubicBezTo>
                    <a:pt x="55" y="135"/>
                    <a:pt x="55" y="135"/>
                    <a:pt x="55" y="135"/>
                  </a:cubicBezTo>
                  <a:cubicBezTo>
                    <a:pt x="52" y="135"/>
                    <a:pt x="50" y="137"/>
                    <a:pt x="50" y="139"/>
                  </a:cubicBezTo>
                  <a:cubicBezTo>
                    <a:pt x="50" y="142"/>
                    <a:pt x="52" y="144"/>
                    <a:pt x="55" y="144"/>
                  </a:cubicBezTo>
                  <a:close/>
                  <a:moveTo>
                    <a:pt x="88" y="68"/>
                  </a:moveTo>
                  <a:cubicBezTo>
                    <a:pt x="122" y="68"/>
                    <a:pt x="122" y="68"/>
                    <a:pt x="122" y="68"/>
                  </a:cubicBezTo>
                  <a:cubicBezTo>
                    <a:pt x="124" y="68"/>
                    <a:pt x="126" y="66"/>
                    <a:pt x="126" y="63"/>
                  </a:cubicBezTo>
                  <a:cubicBezTo>
                    <a:pt x="126" y="61"/>
                    <a:pt x="124" y="59"/>
                    <a:pt x="122" y="59"/>
                  </a:cubicBezTo>
                  <a:cubicBezTo>
                    <a:pt x="88" y="59"/>
                    <a:pt x="88" y="59"/>
                    <a:pt x="88" y="59"/>
                  </a:cubicBezTo>
                  <a:cubicBezTo>
                    <a:pt x="86" y="59"/>
                    <a:pt x="84" y="61"/>
                    <a:pt x="84" y="63"/>
                  </a:cubicBezTo>
                  <a:cubicBezTo>
                    <a:pt x="84" y="66"/>
                    <a:pt x="86" y="68"/>
                    <a:pt x="88" y="68"/>
                  </a:cubicBezTo>
                  <a:close/>
                  <a:moveTo>
                    <a:pt x="55" y="160"/>
                  </a:moveTo>
                  <a:cubicBezTo>
                    <a:pt x="156" y="160"/>
                    <a:pt x="156" y="160"/>
                    <a:pt x="156" y="160"/>
                  </a:cubicBezTo>
                  <a:cubicBezTo>
                    <a:pt x="158" y="160"/>
                    <a:pt x="160" y="159"/>
                    <a:pt x="160" y="156"/>
                  </a:cubicBezTo>
                  <a:cubicBezTo>
                    <a:pt x="160" y="154"/>
                    <a:pt x="158" y="152"/>
                    <a:pt x="156" y="152"/>
                  </a:cubicBezTo>
                  <a:cubicBezTo>
                    <a:pt x="55" y="152"/>
                    <a:pt x="55" y="152"/>
                    <a:pt x="55" y="152"/>
                  </a:cubicBezTo>
                  <a:cubicBezTo>
                    <a:pt x="52" y="152"/>
                    <a:pt x="50" y="154"/>
                    <a:pt x="50" y="156"/>
                  </a:cubicBezTo>
                  <a:cubicBezTo>
                    <a:pt x="50" y="159"/>
                    <a:pt x="52" y="160"/>
                    <a:pt x="55" y="160"/>
                  </a:cubicBezTo>
                  <a:close/>
                  <a:moveTo>
                    <a:pt x="55" y="127"/>
                  </a:moveTo>
                  <a:cubicBezTo>
                    <a:pt x="97" y="127"/>
                    <a:pt x="97" y="127"/>
                    <a:pt x="97" y="127"/>
                  </a:cubicBezTo>
                  <a:cubicBezTo>
                    <a:pt x="99" y="127"/>
                    <a:pt x="101" y="125"/>
                    <a:pt x="101" y="122"/>
                  </a:cubicBezTo>
                  <a:cubicBezTo>
                    <a:pt x="101" y="89"/>
                    <a:pt x="101" y="89"/>
                    <a:pt x="101" y="89"/>
                  </a:cubicBezTo>
                  <a:cubicBezTo>
                    <a:pt x="101" y="86"/>
                    <a:pt x="99" y="84"/>
                    <a:pt x="97" y="84"/>
                  </a:cubicBezTo>
                  <a:cubicBezTo>
                    <a:pt x="55" y="84"/>
                    <a:pt x="55" y="84"/>
                    <a:pt x="55" y="84"/>
                  </a:cubicBezTo>
                  <a:cubicBezTo>
                    <a:pt x="52" y="84"/>
                    <a:pt x="50" y="86"/>
                    <a:pt x="50" y="89"/>
                  </a:cubicBezTo>
                  <a:cubicBezTo>
                    <a:pt x="50" y="122"/>
                    <a:pt x="50" y="122"/>
                    <a:pt x="50" y="122"/>
                  </a:cubicBezTo>
                  <a:cubicBezTo>
                    <a:pt x="50" y="125"/>
                    <a:pt x="52" y="127"/>
                    <a:pt x="55" y="127"/>
                  </a:cubicBezTo>
                  <a:close/>
                  <a:moveTo>
                    <a:pt x="59" y="93"/>
                  </a:moveTo>
                  <a:cubicBezTo>
                    <a:pt x="92" y="93"/>
                    <a:pt x="92" y="93"/>
                    <a:pt x="92" y="93"/>
                  </a:cubicBezTo>
                  <a:cubicBezTo>
                    <a:pt x="92" y="118"/>
                    <a:pt x="92" y="118"/>
                    <a:pt x="92" y="118"/>
                  </a:cubicBezTo>
                  <a:cubicBezTo>
                    <a:pt x="59" y="118"/>
                    <a:pt x="59" y="118"/>
                    <a:pt x="59" y="118"/>
                  </a:cubicBezTo>
                  <a:lnTo>
                    <a:pt x="59" y="93"/>
                  </a:lnTo>
                  <a:close/>
                  <a:moveTo>
                    <a:pt x="55" y="68"/>
                  </a:moveTo>
                  <a:cubicBezTo>
                    <a:pt x="57" y="68"/>
                    <a:pt x="59" y="66"/>
                    <a:pt x="59" y="63"/>
                  </a:cubicBezTo>
                  <a:cubicBezTo>
                    <a:pt x="59" y="61"/>
                    <a:pt x="57" y="59"/>
                    <a:pt x="55" y="59"/>
                  </a:cubicBezTo>
                  <a:cubicBezTo>
                    <a:pt x="52" y="59"/>
                    <a:pt x="50" y="61"/>
                    <a:pt x="50" y="63"/>
                  </a:cubicBezTo>
                  <a:cubicBezTo>
                    <a:pt x="50" y="66"/>
                    <a:pt x="52" y="68"/>
                    <a:pt x="55" y="68"/>
                  </a:cubicBezTo>
                  <a:close/>
                  <a:moveTo>
                    <a:pt x="71" y="68"/>
                  </a:moveTo>
                  <a:cubicBezTo>
                    <a:pt x="74" y="68"/>
                    <a:pt x="76" y="66"/>
                    <a:pt x="76" y="63"/>
                  </a:cubicBezTo>
                  <a:cubicBezTo>
                    <a:pt x="76" y="61"/>
                    <a:pt x="74" y="59"/>
                    <a:pt x="71" y="59"/>
                  </a:cubicBezTo>
                  <a:cubicBezTo>
                    <a:pt x="69" y="59"/>
                    <a:pt x="67" y="61"/>
                    <a:pt x="67" y="63"/>
                  </a:cubicBezTo>
                  <a:cubicBezTo>
                    <a:pt x="67" y="66"/>
                    <a:pt x="69" y="68"/>
                    <a:pt x="71"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p:cNvGrpSpPr/>
          <p:nvPr/>
        </p:nvGrpSpPr>
        <p:grpSpPr>
          <a:xfrm>
            <a:off x="6912482" y="3679168"/>
            <a:ext cx="1122808" cy="1122808"/>
            <a:chOff x="6912482" y="2821918"/>
            <a:chExt cx="1122808" cy="1122808"/>
          </a:xfrm>
        </p:grpSpPr>
        <p:sp>
          <p:nvSpPr>
            <p:cNvPr id="28" name="Oval 27"/>
            <p:cNvSpPr>
              <a:spLocks noChangeAspect="1"/>
            </p:cNvSpPr>
            <p:nvPr/>
          </p:nvSpPr>
          <p:spPr>
            <a:xfrm>
              <a:off x="6912482" y="2821918"/>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154"/>
            <p:cNvSpPr>
              <a:spLocks noEditPoints="1"/>
            </p:cNvSpPr>
            <p:nvPr/>
          </p:nvSpPr>
          <p:spPr bwMode="auto">
            <a:xfrm>
              <a:off x="7281673" y="3226694"/>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4" name="Group 3"/>
          <p:cNvGrpSpPr>
            <a:grpSpLocks noChangeAspect="1"/>
          </p:cNvGrpSpPr>
          <p:nvPr/>
        </p:nvGrpSpPr>
        <p:grpSpPr>
          <a:xfrm>
            <a:off x="1106042" y="3679168"/>
            <a:ext cx="1122808" cy="1122808"/>
            <a:chOff x="1029098" y="2719048"/>
            <a:chExt cx="1302622" cy="1302622"/>
          </a:xfrm>
        </p:grpSpPr>
        <p:sp>
          <p:nvSpPr>
            <p:cNvPr id="2" name="Oval 1"/>
            <p:cNvSpPr>
              <a:spLocks noChangeAspect="1"/>
            </p:cNvSpPr>
            <p:nvPr/>
          </p:nvSpPr>
          <p:spPr>
            <a:xfrm>
              <a:off x="1029098" y="2719048"/>
              <a:ext cx="1302622" cy="13026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00"/>
            <p:cNvSpPr>
              <a:spLocks noEditPoints="1"/>
            </p:cNvSpPr>
            <p:nvPr/>
          </p:nvSpPr>
          <p:spPr bwMode="auto">
            <a:xfrm>
              <a:off x="1425280" y="3125428"/>
              <a:ext cx="510258" cy="515788"/>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3518016293"/>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1"/>
          <p:cNvSpPr txBox="1">
            <a:spLocks noChangeArrowheads="1"/>
          </p:cNvSpPr>
          <p:nvPr/>
        </p:nvSpPr>
        <p:spPr bwMode="auto">
          <a:xfrm>
            <a:off x="228600" y="27398"/>
            <a:ext cx="8535988"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r>
              <a:rPr lang="en-US" altLang="en-US" sz="2400" b="1" dirty="0">
                <a:solidFill>
                  <a:srgbClr val="0070C0"/>
                </a:solidFill>
                <a:latin typeface="Helvetica Neue" charset="0"/>
                <a:ea typeface="Helvetica Neue" charset="0"/>
                <a:cs typeface="Helvetica Neue" charset="0"/>
              </a:rPr>
              <a:t>SaaS Flex - Integration Support</a:t>
            </a:r>
          </a:p>
        </p:txBody>
      </p:sp>
      <p:pic>
        <p:nvPicPr>
          <p:cNvPr id="2" name="Picture 1">
            <a:extLst>
              <a:ext uri="{FF2B5EF4-FFF2-40B4-BE49-F238E27FC236}">
                <a16:creationId xmlns:a16="http://schemas.microsoft.com/office/drawing/2014/main" id="{FB8BE440-01D7-AC48-A5EC-DA51E599B47B}"/>
              </a:ext>
            </a:extLst>
          </p:cNvPr>
          <p:cNvPicPr>
            <a:picLocks noChangeAspect="1"/>
          </p:cNvPicPr>
          <p:nvPr/>
        </p:nvPicPr>
        <p:blipFill>
          <a:blip r:embed="rId3"/>
          <a:stretch>
            <a:fillRect/>
          </a:stretch>
        </p:blipFill>
        <p:spPr>
          <a:xfrm>
            <a:off x="533400" y="1143000"/>
            <a:ext cx="8216640" cy="4991100"/>
          </a:xfrm>
          <a:prstGeom prst="rect">
            <a:avLst/>
          </a:prstGeom>
        </p:spPr>
      </p:pic>
    </p:spTree>
    <p:extLst>
      <p:ext uri="{BB962C8B-B14F-4D97-AF65-F5344CB8AC3E}">
        <p14:creationId xmlns:p14="http://schemas.microsoft.com/office/powerpoint/2010/main" val="20587651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18E57-7B30-4DD9-8CC8-D54B8B0230A9}"/>
              </a:ext>
            </a:extLst>
          </p:cNvPr>
          <p:cNvSpPr>
            <a:spLocks noGrp="1"/>
          </p:cNvSpPr>
          <p:nvPr>
            <p:ph type="title"/>
          </p:nvPr>
        </p:nvSpPr>
        <p:spPr/>
        <p:txBody>
          <a:bodyPr/>
          <a:lstStyle/>
          <a:p>
            <a:r>
              <a:rPr lang="en-US" dirty="0"/>
              <a:t>Maximo SaaS – Integrations</a:t>
            </a:r>
          </a:p>
        </p:txBody>
      </p:sp>
      <p:sp>
        <p:nvSpPr>
          <p:cNvPr id="3" name="Content Placeholder 2">
            <a:extLst>
              <a:ext uri="{FF2B5EF4-FFF2-40B4-BE49-F238E27FC236}">
                <a16:creationId xmlns:a16="http://schemas.microsoft.com/office/drawing/2014/main" id="{8ED408C2-E4D0-44A3-881C-2E57D66D8FBB}"/>
              </a:ext>
            </a:extLst>
          </p:cNvPr>
          <p:cNvSpPr>
            <a:spLocks noGrp="1"/>
          </p:cNvSpPr>
          <p:nvPr>
            <p:ph idx="1"/>
          </p:nvPr>
        </p:nvSpPr>
        <p:spPr/>
        <p:txBody>
          <a:bodyPr/>
          <a:lstStyle/>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Support for synchronous and asynchronous exchange of data with Maximo</a:t>
            </a:r>
            <a:endParaRPr lang="en-US" altLang="en-US" sz="800" dirty="0">
              <a:solidFill>
                <a:schemeClr val="tx1"/>
              </a:solidFill>
            </a:endParaRPr>
          </a:p>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Use of common protocols and format such as Web Services, HTTP, JMS, REST, OSLC, XML, JSON, XML and .csv files, DB tables</a:t>
            </a:r>
            <a:endParaRPr lang="en-US" altLang="en-US" sz="800" dirty="0">
              <a:solidFill>
                <a:schemeClr val="tx1"/>
              </a:solidFill>
            </a:endParaRPr>
          </a:p>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Support of Create, Replace, Update, Delete and Query operations</a:t>
            </a:r>
            <a:endParaRPr lang="en-US" altLang="en-US" sz="800" dirty="0">
              <a:solidFill>
                <a:schemeClr val="tx1"/>
              </a:solidFill>
            </a:endParaRPr>
          </a:p>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Maximo integration message generation and delivery based on application object events</a:t>
            </a:r>
            <a:endParaRPr lang="en-US" altLang="en-US" sz="800" dirty="0">
              <a:solidFill>
                <a:schemeClr val="tx1"/>
              </a:solidFill>
            </a:endParaRPr>
          </a:p>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Support for implementation (batch) data loading</a:t>
            </a:r>
            <a:endParaRPr lang="en-US" altLang="en-US" sz="800" dirty="0">
              <a:solidFill>
                <a:schemeClr val="tx1"/>
              </a:solidFill>
            </a:endParaRPr>
          </a:p>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Pre-defined (75+) interface components provided along with applications to configure new interfaces</a:t>
            </a:r>
            <a:endParaRPr lang="en-US" altLang="en-US" sz="800" dirty="0">
              <a:solidFill>
                <a:schemeClr val="tx1"/>
              </a:solidFill>
            </a:endParaRPr>
          </a:p>
          <a:p>
            <a:pPr marL="285750" lvl="0" indent="-285750" defTabSz="914400">
              <a:spcBef>
                <a:spcPct val="0"/>
              </a:spcBef>
              <a:buClrTx/>
              <a:buSzTx/>
              <a:buFont typeface="Arial" panose="020B0604020202020204" pitchFamily="34" charset="0"/>
              <a:buChar char="•"/>
            </a:pPr>
            <a:r>
              <a:rPr lang="en-US" altLang="en-US" dirty="0">
                <a:latin typeface="Arial" panose="020B0604020202020204" pitchFamily="34" charset="0"/>
                <a:cs typeface="Arial" panose="020B0604020202020204" pitchFamily="34" charset="0"/>
              </a:rPr>
              <a:t>Support for customizing integration processing using Processing Rules and Scripting</a:t>
            </a:r>
            <a:r>
              <a:rPr lang="en-US" altLang="en-US" sz="800" dirty="0">
                <a:solidFill>
                  <a:schemeClr val="tx1"/>
                </a:solidFill>
              </a:rPr>
              <a:t> </a:t>
            </a:r>
            <a:endParaRPr lang="en-US" altLang="en-US" sz="4000" dirty="0">
              <a:solidFill>
                <a:schemeClr val="tx1"/>
              </a:solidFill>
              <a:latin typeface="Arial" panose="020B0604020202020204" pitchFamily="34" charset="0"/>
            </a:endParaRPr>
          </a:p>
          <a:p>
            <a:pPr>
              <a:buFontTx/>
              <a:buChar char="-"/>
            </a:pPr>
            <a:endParaRPr lang="en-US" dirty="0"/>
          </a:p>
        </p:txBody>
      </p:sp>
    </p:spTree>
    <p:extLst>
      <p:ext uri="{BB962C8B-B14F-4D97-AF65-F5344CB8AC3E}">
        <p14:creationId xmlns:p14="http://schemas.microsoft.com/office/powerpoint/2010/main" val="668997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Shape 1833"/>
          <p:cNvSpPr/>
          <p:nvPr/>
        </p:nvSpPr>
        <p:spPr>
          <a:xfrm>
            <a:off x="0" y="857251"/>
            <a:ext cx="9144000" cy="5148969"/>
          </a:xfrm>
          <a:prstGeom prst="rect">
            <a:avLst/>
          </a:prstGeom>
          <a:solidFill>
            <a:schemeClr val="tx2">
              <a:lumMod val="50000"/>
              <a:alpha val="66000"/>
            </a:schemeClr>
          </a:solidFill>
          <a:ln w="12700">
            <a:miter lim="400000"/>
          </a:ln>
        </p:spPr>
        <p:txBody>
          <a:bodyPr lIns="0" tIns="0" rIns="0" bIns="0" anchor="ctr"/>
          <a:lstStyle/>
          <a:p>
            <a:pPr lvl="0" algn="ctr">
              <a:defRPr sz="3200">
                <a:solidFill>
                  <a:srgbClr val="FFFFFF"/>
                </a:solidFill>
              </a:defRPr>
            </a:pPr>
            <a:endParaRPr sz="3200">
              <a:latin typeface="Raleway"/>
              <a:cs typeface="Raleway"/>
            </a:endParaRPr>
          </a:p>
        </p:txBody>
      </p:sp>
      <p:sp>
        <p:nvSpPr>
          <p:cNvPr id="6" name="Rectangle 5"/>
          <p:cNvSpPr/>
          <p:nvPr/>
        </p:nvSpPr>
        <p:spPr>
          <a:xfrm>
            <a:off x="961101" y="1776907"/>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3600" b="1" dirty="0">
                <a:solidFill>
                  <a:schemeClr val="bg1"/>
                </a:solidFill>
                <a:latin typeface="Raleway"/>
                <a:cs typeface="Raleway"/>
              </a:rPr>
              <a:t>Backups and Disaster Recovery</a:t>
            </a:r>
            <a:endParaRPr lang="en-US" dirty="0">
              <a:solidFill>
                <a:schemeClr val="bg1"/>
              </a:solidFill>
              <a:latin typeface="Raleway"/>
              <a:cs typeface="Raleway"/>
            </a:endParaRPr>
          </a:p>
        </p:txBody>
      </p:sp>
      <p:grpSp>
        <p:nvGrpSpPr>
          <p:cNvPr id="7" name="Group 6"/>
          <p:cNvGrpSpPr/>
          <p:nvPr/>
        </p:nvGrpSpPr>
        <p:grpSpPr>
          <a:xfrm>
            <a:off x="2557652" y="3679168"/>
            <a:ext cx="1122808" cy="1122808"/>
            <a:chOff x="2580299" y="2821918"/>
            <a:chExt cx="1122808" cy="1122808"/>
          </a:xfrm>
        </p:grpSpPr>
        <p:sp>
          <p:nvSpPr>
            <p:cNvPr id="25" name="Oval 24"/>
            <p:cNvSpPr>
              <a:spLocks noChangeAspect="1"/>
            </p:cNvSpPr>
            <p:nvPr/>
          </p:nvSpPr>
          <p:spPr>
            <a:xfrm>
              <a:off x="2580299" y="2821918"/>
              <a:ext cx="1122808" cy="1122808"/>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Freeform 124"/>
            <p:cNvSpPr>
              <a:spLocks noEditPoints="1"/>
            </p:cNvSpPr>
            <p:nvPr/>
          </p:nvSpPr>
          <p:spPr bwMode="auto">
            <a:xfrm>
              <a:off x="2946988" y="3194308"/>
              <a:ext cx="358898" cy="357836"/>
            </a:xfrm>
            <a:custGeom>
              <a:avLst/>
              <a:gdLst>
                <a:gd name="T0" fmla="*/ 41 w 186"/>
                <a:gd name="T1" fmla="*/ 125 h 185"/>
                <a:gd name="T2" fmla="*/ 45 w 186"/>
                <a:gd name="T3" fmla="*/ 121 h 185"/>
                <a:gd name="T4" fmla="*/ 46 w 186"/>
                <a:gd name="T5" fmla="*/ 118 h 185"/>
                <a:gd name="T6" fmla="*/ 42 w 186"/>
                <a:gd name="T7" fmla="*/ 114 h 185"/>
                <a:gd name="T8" fmla="*/ 39 w 186"/>
                <a:gd name="T9" fmla="*/ 115 h 185"/>
                <a:gd name="T10" fmla="*/ 35 w 186"/>
                <a:gd name="T11" fmla="*/ 119 h 185"/>
                <a:gd name="T12" fmla="*/ 34 w 186"/>
                <a:gd name="T13" fmla="*/ 122 h 185"/>
                <a:gd name="T14" fmla="*/ 38 w 186"/>
                <a:gd name="T15" fmla="*/ 126 h 185"/>
                <a:gd name="T16" fmla="*/ 41 w 186"/>
                <a:gd name="T17" fmla="*/ 125 h 185"/>
                <a:gd name="T18" fmla="*/ 67 w 186"/>
                <a:gd name="T19" fmla="*/ 122 h 185"/>
                <a:gd name="T20" fmla="*/ 63 w 186"/>
                <a:gd name="T21" fmla="*/ 118 h 185"/>
                <a:gd name="T22" fmla="*/ 60 w 186"/>
                <a:gd name="T23" fmla="*/ 119 h 185"/>
                <a:gd name="T24" fmla="*/ 18 w 186"/>
                <a:gd name="T25" fmla="*/ 161 h 185"/>
                <a:gd name="T26" fmla="*/ 17 w 186"/>
                <a:gd name="T27" fmla="*/ 164 h 185"/>
                <a:gd name="T28" fmla="*/ 21 w 186"/>
                <a:gd name="T29" fmla="*/ 168 h 185"/>
                <a:gd name="T30" fmla="*/ 24 w 186"/>
                <a:gd name="T31" fmla="*/ 167 h 185"/>
                <a:gd name="T32" fmla="*/ 66 w 186"/>
                <a:gd name="T33" fmla="*/ 125 h 185"/>
                <a:gd name="T34" fmla="*/ 67 w 186"/>
                <a:gd name="T35" fmla="*/ 122 h 185"/>
                <a:gd name="T36" fmla="*/ 186 w 186"/>
                <a:gd name="T37" fmla="*/ 4 h 185"/>
                <a:gd name="T38" fmla="*/ 181 w 186"/>
                <a:gd name="T39" fmla="*/ 0 h 185"/>
                <a:gd name="T40" fmla="*/ 180 w 186"/>
                <a:gd name="T41" fmla="*/ 0 h 185"/>
                <a:gd name="T42" fmla="*/ 180 w 186"/>
                <a:gd name="T43" fmla="*/ 0 h 185"/>
                <a:gd name="T44" fmla="*/ 3 w 186"/>
                <a:gd name="T45" fmla="*/ 76 h 185"/>
                <a:gd name="T46" fmla="*/ 2 w 186"/>
                <a:gd name="T47" fmla="*/ 76 h 185"/>
                <a:gd name="T48" fmla="*/ 2 w 186"/>
                <a:gd name="T49" fmla="*/ 76 h 185"/>
                <a:gd name="T50" fmla="*/ 2 w 186"/>
                <a:gd name="T51" fmla="*/ 76 h 185"/>
                <a:gd name="T52" fmla="*/ 0 w 186"/>
                <a:gd name="T53" fmla="*/ 80 h 185"/>
                <a:gd name="T54" fmla="*/ 3 w 186"/>
                <a:gd name="T55" fmla="*/ 84 h 185"/>
                <a:gd name="T56" fmla="*/ 3 w 186"/>
                <a:gd name="T57" fmla="*/ 84 h 185"/>
                <a:gd name="T58" fmla="*/ 73 w 186"/>
                <a:gd name="T59" fmla="*/ 113 h 185"/>
                <a:gd name="T60" fmla="*/ 101 w 186"/>
                <a:gd name="T61" fmla="*/ 182 h 185"/>
                <a:gd name="T62" fmla="*/ 101 w 186"/>
                <a:gd name="T63" fmla="*/ 182 h 185"/>
                <a:gd name="T64" fmla="*/ 105 w 186"/>
                <a:gd name="T65" fmla="*/ 185 h 185"/>
                <a:gd name="T66" fmla="*/ 109 w 186"/>
                <a:gd name="T67" fmla="*/ 183 h 185"/>
                <a:gd name="T68" fmla="*/ 109 w 186"/>
                <a:gd name="T69" fmla="*/ 183 h 185"/>
                <a:gd name="T70" fmla="*/ 109 w 186"/>
                <a:gd name="T71" fmla="*/ 183 h 185"/>
                <a:gd name="T72" fmla="*/ 109 w 186"/>
                <a:gd name="T73" fmla="*/ 183 h 185"/>
                <a:gd name="T74" fmla="*/ 185 w 186"/>
                <a:gd name="T75" fmla="*/ 6 h 185"/>
                <a:gd name="T76" fmla="*/ 185 w 186"/>
                <a:gd name="T77" fmla="*/ 6 h 185"/>
                <a:gd name="T78" fmla="*/ 186 w 186"/>
                <a:gd name="T79" fmla="*/ 4 h 185"/>
                <a:gd name="T80" fmla="*/ 15 w 186"/>
                <a:gd name="T81" fmla="*/ 80 h 185"/>
                <a:gd name="T82" fmla="*/ 163 w 186"/>
                <a:gd name="T83" fmla="*/ 16 h 185"/>
                <a:gd name="T84" fmla="*/ 75 w 186"/>
                <a:gd name="T85" fmla="*/ 104 h 185"/>
                <a:gd name="T86" fmla="*/ 15 w 186"/>
                <a:gd name="T87" fmla="*/ 80 h 185"/>
                <a:gd name="T88" fmla="*/ 105 w 186"/>
                <a:gd name="T89" fmla="*/ 170 h 185"/>
                <a:gd name="T90" fmla="*/ 81 w 186"/>
                <a:gd name="T91" fmla="*/ 110 h 185"/>
                <a:gd name="T92" fmla="*/ 169 w 186"/>
                <a:gd name="T93" fmla="*/ 22 h 185"/>
                <a:gd name="T94" fmla="*/ 105 w 186"/>
                <a:gd name="T95" fmla="*/ 170 h 185"/>
                <a:gd name="T96" fmla="*/ 67 w 186"/>
                <a:gd name="T97" fmla="*/ 139 h 185"/>
                <a:gd name="T98" fmla="*/ 64 w 186"/>
                <a:gd name="T99" fmla="*/ 140 h 185"/>
                <a:gd name="T100" fmla="*/ 52 w 186"/>
                <a:gd name="T101" fmla="*/ 153 h 185"/>
                <a:gd name="T102" fmla="*/ 51 w 186"/>
                <a:gd name="T103" fmla="*/ 156 h 185"/>
                <a:gd name="T104" fmla="*/ 55 w 186"/>
                <a:gd name="T105" fmla="*/ 160 h 185"/>
                <a:gd name="T106" fmla="*/ 58 w 186"/>
                <a:gd name="T107" fmla="*/ 159 h 185"/>
                <a:gd name="T108" fmla="*/ 70 w 186"/>
                <a:gd name="T109" fmla="*/ 146 h 185"/>
                <a:gd name="T110" fmla="*/ 72 w 186"/>
                <a:gd name="T111" fmla="*/ 143 h 185"/>
                <a:gd name="T112" fmla="*/ 67 w 186"/>
                <a:gd name="T113" fmla="*/ 139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185">
                  <a:moveTo>
                    <a:pt x="41" y="125"/>
                  </a:moveTo>
                  <a:cubicBezTo>
                    <a:pt x="45" y="121"/>
                    <a:pt x="45" y="121"/>
                    <a:pt x="45" y="121"/>
                  </a:cubicBezTo>
                  <a:cubicBezTo>
                    <a:pt x="46" y="120"/>
                    <a:pt x="46" y="119"/>
                    <a:pt x="46" y="118"/>
                  </a:cubicBezTo>
                  <a:cubicBezTo>
                    <a:pt x="46" y="116"/>
                    <a:pt x="44" y="114"/>
                    <a:pt x="42" y="114"/>
                  </a:cubicBezTo>
                  <a:cubicBezTo>
                    <a:pt x="41" y="114"/>
                    <a:pt x="40" y="114"/>
                    <a:pt x="39" y="115"/>
                  </a:cubicBezTo>
                  <a:cubicBezTo>
                    <a:pt x="35" y="119"/>
                    <a:pt x="35" y="119"/>
                    <a:pt x="35" y="119"/>
                  </a:cubicBezTo>
                  <a:cubicBezTo>
                    <a:pt x="34" y="120"/>
                    <a:pt x="34" y="121"/>
                    <a:pt x="34" y="122"/>
                  </a:cubicBezTo>
                  <a:cubicBezTo>
                    <a:pt x="34" y="124"/>
                    <a:pt x="36" y="126"/>
                    <a:pt x="38" y="126"/>
                  </a:cubicBezTo>
                  <a:cubicBezTo>
                    <a:pt x="39" y="126"/>
                    <a:pt x="40" y="126"/>
                    <a:pt x="41" y="125"/>
                  </a:cubicBezTo>
                  <a:close/>
                  <a:moveTo>
                    <a:pt x="67" y="122"/>
                  </a:moveTo>
                  <a:cubicBezTo>
                    <a:pt x="67" y="120"/>
                    <a:pt x="66" y="118"/>
                    <a:pt x="63" y="118"/>
                  </a:cubicBezTo>
                  <a:cubicBezTo>
                    <a:pt x="62" y="118"/>
                    <a:pt x="61" y="118"/>
                    <a:pt x="60" y="119"/>
                  </a:cubicBezTo>
                  <a:cubicBezTo>
                    <a:pt x="18" y="161"/>
                    <a:pt x="18" y="161"/>
                    <a:pt x="18" y="161"/>
                  </a:cubicBezTo>
                  <a:cubicBezTo>
                    <a:pt x="17" y="162"/>
                    <a:pt x="17" y="163"/>
                    <a:pt x="17" y="164"/>
                  </a:cubicBezTo>
                  <a:cubicBezTo>
                    <a:pt x="17" y="167"/>
                    <a:pt x="19" y="168"/>
                    <a:pt x="21" y="168"/>
                  </a:cubicBezTo>
                  <a:cubicBezTo>
                    <a:pt x="22" y="168"/>
                    <a:pt x="23" y="168"/>
                    <a:pt x="24" y="167"/>
                  </a:cubicBezTo>
                  <a:cubicBezTo>
                    <a:pt x="66" y="125"/>
                    <a:pt x="66" y="125"/>
                    <a:pt x="66" y="125"/>
                  </a:cubicBezTo>
                  <a:cubicBezTo>
                    <a:pt x="67" y="124"/>
                    <a:pt x="67" y="123"/>
                    <a:pt x="67" y="122"/>
                  </a:cubicBezTo>
                  <a:close/>
                  <a:moveTo>
                    <a:pt x="186" y="4"/>
                  </a:moveTo>
                  <a:cubicBezTo>
                    <a:pt x="186" y="2"/>
                    <a:pt x="184" y="0"/>
                    <a:pt x="181" y="0"/>
                  </a:cubicBezTo>
                  <a:cubicBezTo>
                    <a:pt x="181" y="0"/>
                    <a:pt x="180" y="0"/>
                    <a:pt x="180" y="0"/>
                  </a:cubicBezTo>
                  <a:cubicBezTo>
                    <a:pt x="180" y="0"/>
                    <a:pt x="180" y="0"/>
                    <a:pt x="180" y="0"/>
                  </a:cubicBezTo>
                  <a:cubicBezTo>
                    <a:pt x="3" y="76"/>
                    <a:pt x="3" y="76"/>
                    <a:pt x="3" y="76"/>
                  </a:cubicBezTo>
                  <a:cubicBezTo>
                    <a:pt x="3" y="76"/>
                    <a:pt x="3" y="76"/>
                    <a:pt x="2" y="76"/>
                  </a:cubicBezTo>
                  <a:cubicBezTo>
                    <a:pt x="2" y="76"/>
                    <a:pt x="2" y="76"/>
                    <a:pt x="2" y="76"/>
                  </a:cubicBezTo>
                  <a:cubicBezTo>
                    <a:pt x="2" y="76"/>
                    <a:pt x="2" y="76"/>
                    <a:pt x="2" y="76"/>
                  </a:cubicBezTo>
                  <a:cubicBezTo>
                    <a:pt x="1" y="77"/>
                    <a:pt x="0" y="78"/>
                    <a:pt x="0" y="80"/>
                  </a:cubicBezTo>
                  <a:cubicBezTo>
                    <a:pt x="0" y="82"/>
                    <a:pt x="1" y="83"/>
                    <a:pt x="3" y="84"/>
                  </a:cubicBezTo>
                  <a:cubicBezTo>
                    <a:pt x="3" y="84"/>
                    <a:pt x="3" y="84"/>
                    <a:pt x="3" y="84"/>
                  </a:cubicBezTo>
                  <a:cubicBezTo>
                    <a:pt x="73" y="113"/>
                    <a:pt x="73" y="113"/>
                    <a:pt x="73" y="113"/>
                  </a:cubicBezTo>
                  <a:cubicBezTo>
                    <a:pt x="101" y="182"/>
                    <a:pt x="101" y="182"/>
                    <a:pt x="101" y="182"/>
                  </a:cubicBezTo>
                  <a:cubicBezTo>
                    <a:pt x="101" y="182"/>
                    <a:pt x="101" y="182"/>
                    <a:pt x="101" y="182"/>
                  </a:cubicBezTo>
                  <a:cubicBezTo>
                    <a:pt x="102" y="184"/>
                    <a:pt x="103" y="185"/>
                    <a:pt x="105" y="185"/>
                  </a:cubicBezTo>
                  <a:cubicBezTo>
                    <a:pt x="107" y="185"/>
                    <a:pt x="109" y="184"/>
                    <a:pt x="109" y="183"/>
                  </a:cubicBezTo>
                  <a:cubicBezTo>
                    <a:pt x="109" y="183"/>
                    <a:pt x="109" y="183"/>
                    <a:pt x="109" y="183"/>
                  </a:cubicBezTo>
                  <a:cubicBezTo>
                    <a:pt x="109" y="183"/>
                    <a:pt x="109" y="183"/>
                    <a:pt x="109" y="183"/>
                  </a:cubicBezTo>
                  <a:cubicBezTo>
                    <a:pt x="109" y="183"/>
                    <a:pt x="109" y="183"/>
                    <a:pt x="109" y="183"/>
                  </a:cubicBezTo>
                  <a:cubicBezTo>
                    <a:pt x="185" y="6"/>
                    <a:pt x="185" y="6"/>
                    <a:pt x="185" y="6"/>
                  </a:cubicBezTo>
                  <a:cubicBezTo>
                    <a:pt x="185" y="6"/>
                    <a:pt x="185" y="6"/>
                    <a:pt x="185" y="6"/>
                  </a:cubicBezTo>
                  <a:cubicBezTo>
                    <a:pt x="185" y="5"/>
                    <a:pt x="186" y="5"/>
                    <a:pt x="186" y="4"/>
                  </a:cubicBezTo>
                  <a:close/>
                  <a:moveTo>
                    <a:pt x="15" y="80"/>
                  </a:moveTo>
                  <a:cubicBezTo>
                    <a:pt x="163" y="16"/>
                    <a:pt x="163" y="16"/>
                    <a:pt x="163" y="16"/>
                  </a:cubicBezTo>
                  <a:cubicBezTo>
                    <a:pt x="75" y="104"/>
                    <a:pt x="75" y="104"/>
                    <a:pt x="75" y="104"/>
                  </a:cubicBezTo>
                  <a:lnTo>
                    <a:pt x="15" y="80"/>
                  </a:lnTo>
                  <a:close/>
                  <a:moveTo>
                    <a:pt x="105" y="170"/>
                  </a:moveTo>
                  <a:cubicBezTo>
                    <a:pt x="81" y="110"/>
                    <a:pt x="81" y="110"/>
                    <a:pt x="81" y="110"/>
                  </a:cubicBezTo>
                  <a:cubicBezTo>
                    <a:pt x="169" y="22"/>
                    <a:pt x="169" y="22"/>
                    <a:pt x="169" y="22"/>
                  </a:cubicBezTo>
                  <a:lnTo>
                    <a:pt x="105" y="170"/>
                  </a:lnTo>
                  <a:close/>
                  <a:moveTo>
                    <a:pt x="67" y="139"/>
                  </a:moveTo>
                  <a:cubicBezTo>
                    <a:pt x="66" y="139"/>
                    <a:pt x="65" y="139"/>
                    <a:pt x="64" y="140"/>
                  </a:cubicBezTo>
                  <a:cubicBezTo>
                    <a:pt x="52" y="153"/>
                    <a:pt x="52" y="153"/>
                    <a:pt x="52" y="153"/>
                  </a:cubicBezTo>
                  <a:cubicBezTo>
                    <a:pt x="51" y="154"/>
                    <a:pt x="51" y="155"/>
                    <a:pt x="51" y="156"/>
                  </a:cubicBezTo>
                  <a:cubicBezTo>
                    <a:pt x="51" y="158"/>
                    <a:pt x="52" y="160"/>
                    <a:pt x="55" y="160"/>
                  </a:cubicBezTo>
                  <a:cubicBezTo>
                    <a:pt x="56" y="160"/>
                    <a:pt x="57" y="160"/>
                    <a:pt x="58" y="159"/>
                  </a:cubicBezTo>
                  <a:cubicBezTo>
                    <a:pt x="70" y="146"/>
                    <a:pt x="70" y="146"/>
                    <a:pt x="70" y="146"/>
                  </a:cubicBezTo>
                  <a:cubicBezTo>
                    <a:pt x="71" y="145"/>
                    <a:pt x="72" y="144"/>
                    <a:pt x="72" y="143"/>
                  </a:cubicBezTo>
                  <a:cubicBezTo>
                    <a:pt x="72" y="141"/>
                    <a:pt x="70" y="139"/>
                    <a:pt x="67" y="13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0" name="Group 9"/>
          <p:cNvGrpSpPr/>
          <p:nvPr/>
        </p:nvGrpSpPr>
        <p:grpSpPr>
          <a:xfrm>
            <a:off x="4009262" y="3679168"/>
            <a:ext cx="1122808" cy="1122808"/>
            <a:chOff x="4018477" y="2821918"/>
            <a:chExt cx="1122808" cy="1122808"/>
          </a:xfrm>
        </p:grpSpPr>
        <p:sp>
          <p:nvSpPr>
            <p:cNvPr id="26" name="Oval 25"/>
            <p:cNvSpPr>
              <a:spLocks noChangeAspect="1"/>
            </p:cNvSpPr>
            <p:nvPr/>
          </p:nvSpPr>
          <p:spPr>
            <a:xfrm>
              <a:off x="4018477" y="2821918"/>
              <a:ext cx="1122808" cy="112280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Freeform 129"/>
            <p:cNvSpPr>
              <a:spLocks noEditPoints="1"/>
            </p:cNvSpPr>
            <p:nvPr/>
          </p:nvSpPr>
          <p:spPr bwMode="auto">
            <a:xfrm>
              <a:off x="4395319" y="3194308"/>
              <a:ext cx="357836" cy="357836"/>
            </a:xfrm>
            <a:custGeom>
              <a:avLst/>
              <a:gdLst>
                <a:gd name="T0" fmla="*/ 162 w 185"/>
                <a:gd name="T1" fmla="*/ 52 h 185"/>
                <a:gd name="T2" fmla="*/ 149 w 185"/>
                <a:gd name="T3" fmla="*/ 18 h 185"/>
                <a:gd name="T4" fmla="*/ 133 w 185"/>
                <a:gd name="T5" fmla="*/ 23 h 185"/>
                <a:gd name="T6" fmla="*/ 105 w 185"/>
                <a:gd name="T7" fmla="*/ 0 h 185"/>
                <a:gd name="T8" fmla="*/ 72 w 185"/>
                <a:gd name="T9" fmla="*/ 15 h 185"/>
                <a:gd name="T10" fmla="*/ 40 w 185"/>
                <a:gd name="T11" fmla="*/ 17 h 185"/>
                <a:gd name="T12" fmla="*/ 18 w 185"/>
                <a:gd name="T13" fmla="*/ 44 h 185"/>
                <a:gd name="T14" fmla="*/ 6 w 185"/>
                <a:gd name="T15" fmla="*/ 74 h 185"/>
                <a:gd name="T16" fmla="*/ 6 w 185"/>
                <a:gd name="T17" fmla="*/ 111 h 185"/>
                <a:gd name="T18" fmla="*/ 18 w 185"/>
                <a:gd name="T19" fmla="*/ 141 h 185"/>
                <a:gd name="T20" fmla="*/ 39 w 185"/>
                <a:gd name="T21" fmla="*/ 168 h 185"/>
                <a:gd name="T22" fmla="*/ 72 w 185"/>
                <a:gd name="T23" fmla="*/ 170 h 185"/>
                <a:gd name="T24" fmla="*/ 105 w 185"/>
                <a:gd name="T25" fmla="*/ 185 h 185"/>
                <a:gd name="T26" fmla="*/ 133 w 185"/>
                <a:gd name="T27" fmla="*/ 162 h 185"/>
                <a:gd name="T28" fmla="*/ 149 w 185"/>
                <a:gd name="T29" fmla="*/ 167 h 185"/>
                <a:gd name="T30" fmla="*/ 162 w 185"/>
                <a:gd name="T31" fmla="*/ 133 h 185"/>
                <a:gd name="T32" fmla="*/ 185 w 185"/>
                <a:gd name="T33" fmla="*/ 105 h 185"/>
                <a:gd name="T34" fmla="*/ 177 w 185"/>
                <a:gd name="T35" fmla="*/ 103 h 185"/>
                <a:gd name="T36" fmla="*/ 162 w 185"/>
                <a:gd name="T37" fmla="*/ 111 h 185"/>
                <a:gd name="T38" fmla="*/ 160 w 185"/>
                <a:gd name="T39" fmla="*/ 145 h 185"/>
                <a:gd name="T40" fmla="*/ 137 w 185"/>
                <a:gd name="T41" fmla="*/ 155 h 185"/>
                <a:gd name="T42" fmla="*/ 111 w 185"/>
                <a:gd name="T43" fmla="*/ 162 h 185"/>
                <a:gd name="T44" fmla="*/ 103 w 185"/>
                <a:gd name="T45" fmla="*/ 177 h 185"/>
                <a:gd name="T46" fmla="*/ 74 w 185"/>
                <a:gd name="T47" fmla="*/ 162 h 185"/>
                <a:gd name="T48" fmla="*/ 48 w 185"/>
                <a:gd name="T49" fmla="*/ 155 h 185"/>
                <a:gd name="T50" fmla="*/ 26 w 185"/>
                <a:gd name="T51" fmla="*/ 145 h 185"/>
                <a:gd name="T52" fmla="*/ 23 w 185"/>
                <a:gd name="T53" fmla="*/ 111 h 185"/>
                <a:gd name="T54" fmla="*/ 8 w 185"/>
                <a:gd name="T55" fmla="*/ 103 h 185"/>
                <a:gd name="T56" fmla="*/ 23 w 185"/>
                <a:gd name="T57" fmla="*/ 74 h 185"/>
                <a:gd name="T58" fmla="*/ 26 w 185"/>
                <a:gd name="T59" fmla="*/ 40 h 185"/>
                <a:gd name="T60" fmla="*/ 48 w 185"/>
                <a:gd name="T61" fmla="*/ 30 h 185"/>
                <a:gd name="T62" fmla="*/ 74 w 185"/>
                <a:gd name="T63" fmla="*/ 23 h 185"/>
                <a:gd name="T64" fmla="*/ 103 w 185"/>
                <a:gd name="T65" fmla="*/ 8 h 185"/>
                <a:gd name="T66" fmla="*/ 111 w 185"/>
                <a:gd name="T67" fmla="*/ 23 h 185"/>
                <a:gd name="T68" fmla="*/ 137 w 185"/>
                <a:gd name="T69" fmla="*/ 30 h 185"/>
                <a:gd name="T70" fmla="*/ 160 w 185"/>
                <a:gd name="T71" fmla="*/ 40 h 185"/>
                <a:gd name="T72" fmla="*/ 162 w 185"/>
                <a:gd name="T73" fmla="*/ 74 h 185"/>
                <a:gd name="T74" fmla="*/ 177 w 185"/>
                <a:gd name="T75" fmla="*/ 103 h 185"/>
                <a:gd name="T76" fmla="*/ 93 w 185"/>
                <a:gd name="T77" fmla="*/ 143 h 185"/>
                <a:gd name="T78" fmla="*/ 93 w 185"/>
                <a:gd name="T79" fmla="*/ 50 h 185"/>
                <a:gd name="T80" fmla="*/ 93 w 185"/>
                <a:gd name="T81" fmla="*/ 76 h 185"/>
                <a:gd name="T82" fmla="*/ 93 w 185"/>
                <a:gd name="T83" fmla="*/ 50 h 185"/>
                <a:gd name="T84" fmla="*/ 54 w 185"/>
                <a:gd name="T85" fmla="*/ 76 h 185"/>
                <a:gd name="T86" fmla="*/ 88 w 185"/>
                <a:gd name="T87" fmla="*/ 109 h 185"/>
                <a:gd name="T88" fmla="*/ 93 w 185"/>
                <a:gd name="T89" fmla="*/ 84 h 185"/>
                <a:gd name="T90" fmla="*/ 84 w 185"/>
                <a:gd name="T91" fmla="*/ 93 h 185"/>
                <a:gd name="T92" fmla="*/ 97 w 185"/>
                <a:gd name="T93" fmla="*/ 109 h 185"/>
                <a:gd name="T94" fmla="*/ 131 w 185"/>
                <a:gd name="T95" fmla="*/ 7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85" h="185">
                  <a:moveTo>
                    <a:pt x="179" y="74"/>
                  </a:moveTo>
                  <a:cubicBezTo>
                    <a:pt x="170" y="72"/>
                    <a:pt x="170" y="72"/>
                    <a:pt x="170" y="72"/>
                  </a:cubicBezTo>
                  <a:cubicBezTo>
                    <a:pt x="168" y="65"/>
                    <a:pt x="166" y="58"/>
                    <a:pt x="162" y="52"/>
                  </a:cubicBezTo>
                  <a:cubicBezTo>
                    <a:pt x="167" y="44"/>
                    <a:pt x="167" y="44"/>
                    <a:pt x="167" y="44"/>
                  </a:cubicBezTo>
                  <a:cubicBezTo>
                    <a:pt x="168" y="42"/>
                    <a:pt x="169" y="38"/>
                    <a:pt x="167" y="36"/>
                  </a:cubicBezTo>
                  <a:cubicBezTo>
                    <a:pt x="149" y="18"/>
                    <a:pt x="149" y="18"/>
                    <a:pt x="149" y="18"/>
                  </a:cubicBezTo>
                  <a:cubicBezTo>
                    <a:pt x="148" y="17"/>
                    <a:pt x="147" y="17"/>
                    <a:pt x="146" y="17"/>
                  </a:cubicBezTo>
                  <a:cubicBezTo>
                    <a:pt x="144" y="17"/>
                    <a:pt x="142" y="17"/>
                    <a:pt x="141" y="18"/>
                  </a:cubicBezTo>
                  <a:cubicBezTo>
                    <a:pt x="133" y="23"/>
                    <a:pt x="133" y="23"/>
                    <a:pt x="133" y="23"/>
                  </a:cubicBezTo>
                  <a:cubicBezTo>
                    <a:pt x="127" y="19"/>
                    <a:pt x="120" y="17"/>
                    <a:pt x="113" y="15"/>
                  </a:cubicBezTo>
                  <a:cubicBezTo>
                    <a:pt x="111" y="6"/>
                    <a:pt x="111" y="6"/>
                    <a:pt x="111" y="6"/>
                  </a:cubicBezTo>
                  <a:cubicBezTo>
                    <a:pt x="110" y="3"/>
                    <a:pt x="108" y="0"/>
                    <a:pt x="105" y="0"/>
                  </a:cubicBezTo>
                  <a:cubicBezTo>
                    <a:pt x="80" y="0"/>
                    <a:pt x="80" y="0"/>
                    <a:pt x="80" y="0"/>
                  </a:cubicBezTo>
                  <a:cubicBezTo>
                    <a:pt x="77" y="0"/>
                    <a:pt x="75" y="3"/>
                    <a:pt x="74" y="6"/>
                  </a:cubicBezTo>
                  <a:cubicBezTo>
                    <a:pt x="72" y="15"/>
                    <a:pt x="72" y="15"/>
                    <a:pt x="72" y="15"/>
                  </a:cubicBezTo>
                  <a:cubicBezTo>
                    <a:pt x="65" y="17"/>
                    <a:pt x="58" y="19"/>
                    <a:pt x="52" y="23"/>
                  </a:cubicBezTo>
                  <a:cubicBezTo>
                    <a:pt x="44" y="18"/>
                    <a:pt x="44" y="18"/>
                    <a:pt x="44" y="18"/>
                  </a:cubicBezTo>
                  <a:cubicBezTo>
                    <a:pt x="43" y="17"/>
                    <a:pt x="41" y="17"/>
                    <a:pt x="40" y="17"/>
                  </a:cubicBezTo>
                  <a:cubicBezTo>
                    <a:pt x="38" y="17"/>
                    <a:pt x="37" y="17"/>
                    <a:pt x="36" y="18"/>
                  </a:cubicBezTo>
                  <a:cubicBezTo>
                    <a:pt x="18" y="36"/>
                    <a:pt x="18" y="36"/>
                    <a:pt x="18" y="36"/>
                  </a:cubicBezTo>
                  <a:cubicBezTo>
                    <a:pt x="16" y="38"/>
                    <a:pt x="17" y="42"/>
                    <a:pt x="18" y="44"/>
                  </a:cubicBezTo>
                  <a:cubicBezTo>
                    <a:pt x="23" y="52"/>
                    <a:pt x="23" y="52"/>
                    <a:pt x="23" y="52"/>
                  </a:cubicBezTo>
                  <a:cubicBezTo>
                    <a:pt x="19" y="58"/>
                    <a:pt x="17" y="65"/>
                    <a:pt x="15" y="72"/>
                  </a:cubicBezTo>
                  <a:cubicBezTo>
                    <a:pt x="6" y="74"/>
                    <a:pt x="6" y="74"/>
                    <a:pt x="6" y="74"/>
                  </a:cubicBezTo>
                  <a:cubicBezTo>
                    <a:pt x="3" y="75"/>
                    <a:pt x="0" y="77"/>
                    <a:pt x="0" y="80"/>
                  </a:cubicBezTo>
                  <a:cubicBezTo>
                    <a:pt x="0" y="105"/>
                    <a:pt x="0" y="105"/>
                    <a:pt x="0" y="105"/>
                  </a:cubicBezTo>
                  <a:cubicBezTo>
                    <a:pt x="0" y="108"/>
                    <a:pt x="3" y="110"/>
                    <a:pt x="6" y="111"/>
                  </a:cubicBezTo>
                  <a:cubicBezTo>
                    <a:pt x="15" y="113"/>
                    <a:pt x="15" y="113"/>
                    <a:pt x="15" y="113"/>
                  </a:cubicBezTo>
                  <a:cubicBezTo>
                    <a:pt x="17" y="120"/>
                    <a:pt x="19" y="127"/>
                    <a:pt x="23" y="133"/>
                  </a:cubicBezTo>
                  <a:cubicBezTo>
                    <a:pt x="18" y="141"/>
                    <a:pt x="18" y="141"/>
                    <a:pt x="18" y="141"/>
                  </a:cubicBezTo>
                  <a:cubicBezTo>
                    <a:pt x="17" y="143"/>
                    <a:pt x="16" y="147"/>
                    <a:pt x="18" y="149"/>
                  </a:cubicBezTo>
                  <a:cubicBezTo>
                    <a:pt x="36" y="167"/>
                    <a:pt x="36" y="167"/>
                    <a:pt x="36" y="167"/>
                  </a:cubicBezTo>
                  <a:cubicBezTo>
                    <a:pt x="37" y="168"/>
                    <a:pt x="38" y="168"/>
                    <a:pt x="39" y="168"/>
                  </a:cubicBezTo>
                  <a:cubicBezTo>
                    <a:pt x="41" y="168"/>
                    <a:pt x="43" y="168"/>
                    <a:pt x="44" y="167"/>
                  </a:cubicBezTo>
                  <a:cubicBezTo>
                    <a:pt x="52" y="162"/>
                    <a:pt x="52" y="162"/>
                    <a:pt x="52" y="162"/>
                  </a:cubicBezTo>
                  <a:cubicBezTo>
                    <a:pt x="58" y="166"/>
                    <a:pt x="65" y="168"/>
                    <a:pt x="72" y="170"/>
                  </a:cubicBezTo>
                  <a:cubicBezTo>
                    <a:pt x="74" y="179"/>
                    <a:pt x="74" y="179"/>
                    <a:pt x="74" y="179"/>
                  </a:cubicBezTo>
                  <a:cubicBezTo>
                    <a:pt x="75" y="182"/>
                    <a:pt x="77" y="185"/>
                    <a:pt x="80" y="185"/>
                  </a:cubicBezTo>
                  <a:cubicBezTo>
                    <a:pt x="105" y="185"/>
                    <a:pt x="105" y="185"/>
                    <a:pt x="105" y="185"/>
                  </a:cubicBezTo>
                  <a:cubicBezTo>
                    <a:pt x="108" y="185"/>
                    <a:pt x="110" y="182"/>
                    <a:pt x="111" y="179"/>
                  </a:cubicBezTo>
                  <a:cubicBezTo>
                    <a:pt x="113" y="170"/>
                    <a:pt x="113" y="170"/>
                    <a:pt x="113" y="170"/>
                  </a:cubicBezTo>
                  <a:cubicBezTo>
                    <a:pt x="120" y="168"/>
                    <a:pt x="127" y="166"/>
                    <a:pt x="133" y="162"/>
                  </a:cubicBezTo>
                  <a:cubicBezTo>
                    <a:pt x="141" y="167"/>
                    <a:pt x="141" y="167"/>
                    <a:pt x="141" y="167"/>
                  </a:cubicBezTo>
                  <a:cubicBezTo>
                    <a:pt x="142" y="168"/>
                    <a:pt x="144" y="168"/>
                    <a:pt x="146" y="168"/>
                  </a:cubicBezTo>
                  <a:cubicBezTo>
                    <a:pt x="147" y="168"/>
                    <a:pt x="148" y="168"/>
                    <a:pt x="149" y="167"/>
                  </a:cubicBezTo>
                  <a:cubicBezTo>
                    <a:pt x="167" y="149"/>
                    <a:pt x="167" y="149"/>
                    <a:pt x="167" y="149"/>
                  </a:cubicBezTo>
                  <a:cubicBezTo>
                    <a:pt x="169" y="147"/>
                    <a:pt x="169" y="143"/>
                    <a:pt x="167" y="141"/>
                  </a:cubicBezTo>
                  <a:cubicBezTo>
                    <a:pt x="162" y="133"/>
                    <a:pt x="162" y="133"/>
                    <a:pt x="162" y="133"/>
                  </a:cubicBezTo>
                  <a:cubicBezTo>
                    <a:pt x="166" y="127"/>
                    <a:pt x="168" y="120"/>
                    <a:pt x="170" y="113"/>
                  </a:cubicBezTo>
                  <a:cubicBezTo>
                    <a:pt x="179" y="111"/>
                    <a:pt x="179" y="111"/>
                    <a:pt x="179" y="111"/>
                  </a:cubicBezTo>
                  <a:cubicBezTo>
                    <a:pt x="182" y="110"/>
                    <a:pt x="185" y="108"/>
                    <a:pt x="185" y="105"/>
                  </a:cubicBezTo>
                  <a:cubicBezTo>
                    <a:pt x="185" y="80"/>
                    <a:pt x="185" y="80"/>
                    <a:pt x="185" y="80"/>
                  </a:cubicBezTo>
                  <a:cubicBezTo>
                    <a:pt x="185" y="77"/>
                    <a:pt x="182" y="75"/>
                    <a:pt x="179" y="74"/>
                  </a:cubicBezTo>
                  <a:close/>
                  <a:moveTo>
                    <a:pt x="177" y="103"/>
                  </a:moveTo>
                  <a:cubicBezTo>
                    <a:pt x="177" y="103"/>
                    <a:pt x="177" y="103"/>
                    <a:pt x="177" y="103"/>
                  </a:cubicBezTo>
                  <a:cubicBezTo>
                    <a:pt x="168" y="105"/>
                    <a:pt x="168" y="105"/>
                    <a:pt x="168" y="105"/>
                  </a:cubicBezTo>
                  <a:cubicBezTo>
                    <a:pt x="165" y="106"/>
                    <a:pt x="163" y="108"/>
                    <a:pt x="162" y="111"/>
                  </a:cubicBezTo>
                  <a:cubicBezTo>
                    <a:pt x="161" y="117"/>
                    <a:pt x="158" y="123"/>
                    <a:pt x="155" y="129"/>
                  </a:cubicBezTo>
                  <a:cubicBezTo>
                    <a:pt x="153" y="131"/>
                    <a:pt x="153" y="134"/>
                    <a:pt x="155" y="137"/>
                  </a:cubicBezTo>
                  <a:cubicBezTo>
                    <a:pt x="160" y="145"/>
                    <a:pt x="160" y="145"/>
                    <a:pt x="160" y="145"/>
                  </a:cubicBezTo>
                  <a:cubicBezTo>
                    <a:pt x="145" y="160"/>
                    <a:pt x="145" y="160"/>
                    <a:pt x="145" y="160"/>
                  </a:cubicBezTo>
                  <a:cubicBezTo>
                    <a:pt x="145" y="160"/>
                    <a:pt x="145" y="160"/>
                    <a:pt x="145" y="160"/>
                  </a:cubicBezTo>
                  <a:cubicBezTo>
                    <a:pt x="137" y="155"/>
                    <a:pt x="137" y="155"/>
                    <a:pt x="137" y="155"/>
                  </a:cubicBezTo>
                  <a:cubicBezTo>
                    <a:pt x="136" y="154"/>
                    <a:pt x="134" y="154"/>
                    <a:pt x="133" y="154"/>
                  </a:cubicBezTo>
                  <a:cubicBezTo>
                    <a:pt x="131" y="154"/>
                    <a:pt x="130" y="154"/>
                    <a:pt x="129" y="155"/>
                  </a:cubicBezTo>
                  <a:cubicBezTo>
                    <a:pt x="123" y="158"/>
                    <a:pt x="117" y="160"/>
                    <a:pt x="111" y="162"/>
                  </a:cubicBezTo>
                  <a:cubicBezTo>
                    <a:pt x="108" y="163"/>
                    <a:pt x="106" y="165"/>
                    <a:pt x="105" y="168"/>
                  </a:cubicBezTo>
                  <a:cubicBezTo>
                    <a:pt x="103" y="177"/>
                    <a:pt x="103" y="177"/>
                    <a:pt x="103" y="177"/>
                  </a:cubicBezTo>
                  <a:cubicBezTo>
                    <a:pt x="103" y="177"/>
                    <a:pt x="103" y="177"/>
                    <a:pt x="103" y="177"/>
                  </a:cubicBezTo>
                  <a:cubicBezTo>
                    <a:pt x="82" y="177"/>
                    <a:pt x="82" y="177"/>
                    <a:pt x="82" y="177"/>
                  </a:cubicBezTo>
                  <a:cubicBezTo>
                    <a:pt x="80" y="168"/>
                    <a:pt x="80" y="168"/>
                    <a:pt x="80" y="168"/>
                  </a:cubicBezTo>
                  <a:cubicBezTo>
                    <a:pt x="79" y="165"/>
                    <a:pt x="77" y="163"/>
                    <a:pt x="74" y="162"/>
                  </a:cubicBezTo>
                  <a:cubicBezTo>
                    <a:pt x="68" y="160"/>
                    <a:pt x="62" y="158"/>
                    <a:pt x="57" y="155"/>
                  </a:cubicBezTo>
                  <a:cubicBezTo>
                    <a:pt x="55" y="154"/>
                    <a:pt x="54" y="154"/>
                    <a:pt x="52" y="154"/>
                  </a:cubicBezTo>
                  <a:cubicBezTo>
                    <a:pt x="51" y="154"/>
                    <a:pt x="49" y="154"/>
                    <a:pt x="48" y="155"/>
                  </a:cubicBezTo>
                  <a:cubicBezTo>
                    <a:pt x="40" y="160"/>
                    <a:pt x="40" y="160"/>
                    <a:pt x="40" y="160"/>
                  </a:cubicBezTo>
                  <a:cubicBezTo>
                    <a:pt x="40" y="160"/>
                    <a:pt x="40" y="160"/>
                    <a:pt x="40" y="160"/>
                  </a:cubicBezTo>
                  <a:cubicBezTo>
                    <a:pt x="26" y="145"/>
                    <a:pt x="26" y="145"/>
                    <a:pt x="26" y="145"/>
                  </a:cubicBezTo>
                  <a:cubicBezTo>
                    <a:pt x="30" y="137"/>
                    <a:pt x="30" y="137"/>
                    <a:pt x="30" y="137"/>
                  </a:cubicBezTo>
                  <a:cubicBezTo>
                    <a:pt x="32" y="134"/>
                    <a:pt x="32" y="131"/>
                    <a:pt x="30" y="129"/>
                  </a:cubicBezTo>
                  <a:cubicBezTo>
                    <a:pt x="27" y="123"/>
                    <a:pt x="25" y="117"/>
                    <a:pt x="23" y="111"/>
                  </a:cubicBezTo>
                  <a:cubicBezTo>
                    <a:pt x="22" y="108"/>
                    <a:pt x="20" y="106"/>
                    <a:pt x="17" y="105"/>
                  </a:cubicBezTo>
                  <a:cubicBezTo>
                    <a:pt x="8" y="103"/>
                    <a:pt x="8" y="103"/>
                    <a:pt x="8" y="103"/>
                  </a:cubicBezTo>
                  <a:cubicBezTo>
                    <a:pt x="8" y="103"/>
                    <a:pt x="8" y="103"/>
                    <a:pt x="8" y="103"/>
                  </a:cubicBezTo>
                  <a:cubicBezTo>
                    <a:pt x="8" y="82"/>
                    <a:pt x="8" y="82"/>
                    <a:pt x="8" y="82"/>
                  </a:cubicBezTo>
                  <a:cubicBezTo>
                    <a:pt x="17" y="80"/>
                    <a:pt x="17" y="80"/>
                    <a:pt x="17" y="80"/>
                  </a:cubicBezTo>
                  <a:cubicBezTo>
                    <a:pt x="20" y="79"/>
                    <a:pt x="22" y="77"/>
                    <a:pt x="23" y="74"/>
                  </a:cubicBezTo>
                  <a:cubicBezTo>
                    <a:pt x="25" y="68"/>
                    <a:pt x="27" y="62"/>
                    <a:pt x="30" y="57"/>
                  </a:cubicBezTo>
                  <a:cubicBezTo>
                    <a:pt x="32" y="54"/>
                    <a:pt x="32" y="51"/>
                    <a:pt x="30" y="48"/>
                  </a:cubicBezTo>
                  <a:cubicBezTo>
                    <a:pt x="26" y="40"/>
                    <a:pt x="26" y="40"/>
                    <a:pt x="26" y="40"/>
                  </a:cubicBezTo>
                  <a:cubicBezTo>
                    <a:pt x="26" y="40"/>
                    <a:pt x="26" y="40"/>
                    <a:pt x="26" y="40"/>
                  </a:cubicBezTo>
                  <a:cubicBezTo>
                    <a:pt x="40" y="26"/>
                    <a:pt x="40" y="26"/>
                    <a:pt x="40" y="26"/>
                  </a:cubicBezTo>
                  <a:cubicBezTo>
                    <a:pt x="48" y="30"/>
                    <a:pt x="48" y="30"/>
                    <a:pt x="48" y="30"/>
                  </a:cubicBezTo>
                  <a:cubicBezTo>
                    <a:pt x="49" y="31"/>
                    <a:pt x="51" y="31"/>
                    <a:pt x="52" y="31"/>
                  </a:cubicBezTo>
                  <a:cubicBezTo>
                    <a:pt x="54" y="31"/>
                    <a:pt x="55" y="31"/>
                    <a:pt x="57" y="30"/>
                  </a:cubicBezTo>
                  <a:cubicBezTo>
                    <a:pt x="62" y="27"/>
                    <a:pt x="68" y="25"/>
                    <a:pt x="74" y="23"/>
                  </a:cubicBezTo>
                  <a:cubicBezTo>
                    <a:pt x="77" y="22"/>
                    <a:pt x="79" y="20"/>
                    <a:pt x="80" y="17"/>
                  </a:cubicBezTo>
                  <a:cubicBezTo>
                    <a:pt x="82" y="8"/>
                    <a:pt x="82" y="8"/>
                    <a:pt x="82" y="8"/>
                  </a:cubicBezTo>
                  <a:cubicBezTo>
                    <a:pt x="103" y="8"/>
                    <a:pt x="103" y="8"/>
                    <a:pt x="103" y="8"/>
                  </a:cubicBezTo>
                  <a:cubicBezTo>
                    <a:pt x="103" y="8"/>
                    <a:pt x="103" y="8"/>
                    <a:pt x="103" y="8"/>
                  </a:cubicBezTo>
                  <a:cubicBezTo>
                    <a:pt x="105" y="17"/>
                    <a:pt x="105" y="17"/>
                    <a:pt x="105" y="17"/>
                  </a:cubicBezTo>
                  <a:cubicBezTo>
                    <a:pt x="106" y="20"/>
                    <a:pt x="108" y="22"/>
                    <a:pt x="111" y="23"/>
                  </a:cubicBezTo>
                  <a:cubicBezTo>
                    <a:pt x="117" y="25"/>
                    <a:pt x="123" y="27"/>
                    <a:pt x="129" y="30"/>
                  </a:cubicBezTo>
                  <a:cubicBezTo>
                    <a:pt x="130" y="31"/>
                    <a:pt x="131" y="31"/>
                    <a:pt x="133" y="31"/>
                  </a:cubicBezTo>
                  <a:cubicBezTo>
                    <a:pt x="134" y="31"/>
                    <a:pt x="136" y="31"/>
                    <a:pt x="137" y="30"/>
                  </a:cubicBezTo>
                  <a:cubicBezTo>
                    <a:pt x="145" y="26"/>
                    <a:pt x="145" y="26"/>
                    <a:pt x="145" y="26"/>
                  </a:cubicBezTo>
                  <a:cubicBezTo>
                    <a:pt x="160" y="40"/>
                    <a:pt x="160" y="40"/>
                    <a:pt x="160" y="40"/>
                  </a:cubicBezTo>
                  <a:cubicBezTo>
                    <a:pt x="160" y="40"/>
                    <a:pt x="160" y="40"/>
                    <a:pt x="160" y="40"/>
                  </a:cubicBezTo>
                  <a:cubicBezTo>
                    <a:pt x="155" y="48"/>
                    <a:pt x="155" y="48"/>
                    <a:pt x="155" y="48"/>
                  </a:cubicBezTo>
                  <a:cubicBezTo>
                    <a:pt x="153" y="51"/>
                    <a:pt x="153" y="54"/>
                    <a:pt x="155" y="57"/>
                  </a:cubicBezTo>
                  <a:cubicBezTo>
                    <a:pt x="158" y="62"/>
                    <a:pt x="161" y="68"/>
                    <a:pt x="162" y="74"/>
                  </a:cubicBezTo>
                  <a:cubicBezTo>
                    <a:pt x="163" y="77"/>
                    <a:pt x="165" y="79"/>
                    <a:pt x="168" y="80"/>
                  </a:cubicBezTo>
                  <a:cubicBezTo>
                    <a:pt x="177" y="82"/>
                    <a:pt x="177" y="82"/>
                    <a:pt x="177" y="82"/>
                  </a:cubicBezTo>
                  <a:lnTo>
                    <a:pt x="177" y="103"/>
                  </a:lnTo>
                  <a:close/>
                  <a:moveTo>
                    <a:pt x="93" y="42"/>
                  </a:moveTo>
                  <a:cubicBezTo>
                    <a:pt x="65" y="42"/>
                    <a:pt x="42" y="65"/>
                    <a:pt x="42" y="93"/>
                  </a:cubicBezTo>
                  <a:cubicBezTo>
                    <a:pt x="42" y="120"/>
                    <a:pt x="65" y="143"/>
                    <a:pt x="93" y="143"/>
                  </a:cubicBezTo>
                  <a:cubicBezTo>
                    <a:pt x="121" y="143"/>
                    <a:pt x="143" y="120"/>
                    <a:pt x="143" y="93"/>
                  </a:cubicBezTo>
                  <a:cubicBezTo>
                    <a:pt x="143" y="65"/>
                    <a:pt x="121" y="42"/>
                    <a:pt x="93" y="42"/>
                  </a:cubicBezTo>
                  <a:close/>
                  <a:moveTo>
                    <a:pt x="93" y="50"/>
                  </a:moveTo>
                  <a:cubicBezTo>
                    <a:pt x="107" y="50"/>
                    <a:pt x="120" y="58"/>
                    <a:pt x="127" y="68"/>
                  </a:cubicBezTo>
                  <a:cubicBezTo>
                    <a:pt x="105" y="81"/>
                    <a:pt x="105" y="81"/>
                    <a:pt x="105" y="81"/>
                  </a:cubicBezTo>
                  <a:cubicBezTo>
                    <a:pt x="102" y="78"/>
                    <a:pt x="97" y="76"/>
                    <a:pt x="93" y="76"/>
                  </a:cubicBezTo>
                  <a:cubicBezTo>
                    <a:pt x="88" y="76"/>
                    <a:pt x="83" y="78"/>
                    <a:pt x="80" y="81"/>
                  </a:cubicBezTo>
                  <a:cubicBezTo>
                    <a:pt x="58" y="68"/>
                    <a:pt x="58" y="68"/>
                    <a:pt x="58" y="68"/>
                  </a:cubicBezTo>
                  <a:cubicBezTo>
                    <a:pt x="66" y="58"/>
                    <a:pt x="78" y="50"/>
                    <a:pt x="93" y="50"/>
                  </a:cubicBezTo>
                  <a:close/>
                  <a:moveTo>
                    <a:pt x="88" y="135"/>
                  </a:moveTo>
                  <a:cubicBezTo>
                    <a:pt x="67" y="132"/>
                    <a:pt x="50" y="114"/>
                    <a:pt x="50" y="93"/>
                  </a:cubicBezTo>
                  <a:cubicBezTo>
                    <a:pt x="50" y="87"/>
                    <a:pt x="52" y="81"/>
                    <a:pt x="54" y="76"/>
                  </a:cubicBezTo>
                  <a:cubicBezTo>
                    <a:pt x="76" y="88"/>
                    <a:pt x="76" y="88"/>
                    <a:pt x="76" y="88"/>
                  </a:cubicBezTo>
                  <a:cubicBezTo>
                    <a:pt x="76" y="90"/>
                    <a:pt x="76" y="91"/>
                    <a:pt x="76" y="93"/>
                  </a:cubicBezTo>
                  <a:cubicBezTo>
                    <a:pt x="76" y="100"/>
                    <a:pt x="81" y="107"/>
                    <a:pt x="88" y="109"/>
                  </a:cubicBezTo>
                  <a:lnTo>
                    <a:pt x="88" y="135"/>
                  </a:lnTo>
                  <a:close/>
                  <a:moveTo>
                    <a:pt x="84" y="93"/>
                  </a:moveTo>
                  <a:cubicBezTo>
                    <a:pt x="84" y="88"/>
                    <a:pt x="88" y="84"/>
                    <a:pt x="93" y="84"/>
                  </a:cubicBezTo>
                  <a:cubicBezTo>
                    <a:pt x="97" y="84"/>
                    <a:pt x="101" y="88"/>
                    <a:pt x="101" y="93"/>
                  </a:cubicBezTo>
                  <a:cubicBezTo>
                    <a:pt x="101" y="97"/>
                    <a:pt x="97" y="101"/>
                    <a:pt x="93" y="101"/>
                  </a:cubicBezTo>
                  <a:cubicBezTo>
                    <a:pt x="88" y="101"/>
                    <a:pt x="84" y="97"/>
                    <a:pt x="84" y="93"/>
                  </a:cubicBezTo>
                  <a:close/>
                  <a:moveTo>
                    <a:pt x="135" y="93"/>
                  </a:moveTo>
                  <a:cubicBezTo>
                    <a:pt x="135" y="114"/>
                    <a:pt x="118" y="132"/>
                    <a:pt x="97" y="135"/>
                  </a:cubicBezTo>
                  <a:cubicBezTo>
                    <a:pt x="97" y="109"/>
                    <a:pt x="97" y="109"/>
                    <a:pt x="97" y="109"/>
                  </a:cubicBezTo>
                  <a:cubicBezTo>
                    <a:pt x="104" y="107"/>
                    <a:pt x="109" y="100"/>
                    <a:pt x="109" y="93"/>
                  </a:cubicBezTo>
                  <a:cubicBezTo>
                    <a:pt x="109" y="91"/>
                    <a:pt x="109" y="90"/>
                    <a:pt x="109" y="88"/>
                  </a:cubicBezTo>
                  <a:cubicBezTo>
                    <a:pt x="131" y="76"/>
                    <a:pt x="131" y="76"/>
                    <a:pt x="131" y="76"/>
                  </a:cubicBezTo>
                  <a:cubicBezTo>
                    <a:pt x="134" y="81"/>
                    <a:pt x="135" y="87"/>
                    <a:pt x="135" y="93"/>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6" name="Group 15"/>
          <p:cNvGrpSpPr/>
          <p:nvPr/>
        </p:nvGrpSpPr>
        <p:grpSpPr>
          <a:xfrm>
            <a:off x="5460872" y="3679168"/>
            <a:ext cx="1122808" cy="1122808"/>
            <a:chOff x="5468924" y="2821918"/>
            <a:chExt cx="1122808" cy="1122808"/>
          </a:xfrm>
        </p:grpSpPr>
        <p:sp>
          <p:nvSpPr>
            <p:cNvPr id="27" name="Oval 26"/>
            <p:cNvSpPr>
              <a:spLocks noChangeAspect="1"/>
            </p:cNvSpPr>
            <p:nvPr/>
          </p:nvSpPr>
          <p:spPr>
            <a:xfrm>
              <a:off x="5468924" y="2821918"/>
              <a:ext cx="1122808" cy="1122808"/>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36"/>
            <p:cNvSpPr>
              <a:spLocks noEditPoints="1"/>
            </p:cNvSpPr>
            <p:nvPr/>
          </p:nvSpPr>
          <p:spPr bwMode="auto">
            <a:xfrm>
              <a:off x="5838646" y="3193247"/>
              <a:ext cx="357836" cy="359959"/>
            </a:xfrm>
            <a:custGeom>
              <a:avLst/>
              <a:gdLst>
                <a:gd name="T0" fmla="*/ 122 w 185"/>
                <a:gd name="T1" fmla="*/ 118 h 186"/>
                <a:gd name="T2" fmla="*/ 122 w 185"/>
                <a:gd name="T3" fmla="*/ 127 h 186"/>
                <a:gd name="T4" fmla="*/ 160 w 185"/>
                <a:gd name="T5" fmla="*/ 122 h 186"/>
                <a:gd name="T6" fmla="*/ 156 w 185"/>
                <a:gd name="T7" fmla="*/ 84 h 186"/>
                <a:gd name="T8" fmla="*/ 118 w 185"/>
                <a:gd name="T9" fmla="*/ 89 h 186"/>
                <a:gd name="T10" fmla="*/ 156 w 185"/>
                <a:gd name="T11" fmla="*/ 93 h 186"/>
                <a:gd name="T12" fmla="*/ 156 w 185"/>
                <a:gd name="T13" fmla="*/ 84 h 186"/>
                <a:gd name="T14" fmla="*/ 33 w 185"/>
                <a:gd name="T15" fmla="*/ 34 h 186"/>
                <a:gd name="T16" fmla="*/ 25 w 185"/>
                <a:gd name="T17" fmla="*/ 59 h 186"/>
                <a:gd name="T18" fmla="*/ 0 w 185"/>
                <a:gd name="T19" fmla="*/ 68 h 186"/>
                <a:gd name="T20" fmla="*/ 25 w 185"/>
                <a:gd name="T21" fmla="*/ 186 h 186"/>
                <a:gd name="T22" fmla="*/ 185 w 185"/>
                <a:gd name="T23" fmla="*/ 177 h 186"/>
                <a:gd name="T24" fmla="*/ 177 w 185"/>
                <a:gd name="T25" fmla="*/ 34 h 186"/>
                <a:gd name="T26" fmla="*/ 25 w 185"/>
                <a:gd name="T27" fmla="*/ 177 h 186"/>
                <a:gd name="T28" fmla="*/ 8 w 185"/>
                <a:gd name="T29" fmla="*/ 68 h 186"/>
                <a:gd name="T30" fmla="*/ 25 w 185"/>
                <a:gd name="T31" fmla="*/ 156 h 186"/>
                <a:gd name="T32" fmla="*/ 33 w 185"/>
                <a:gd name="T33" fmla="*/ 156 h 186"/>
                <a:gd name="T34" fmla="*/ 177 w 185"/>
                <a:gd name="T35" fmla="*/ 42 h 186"/>
                <a:gd name="T36" fmla="*/ 139 w 185"/>
                <a:gd name="T37" fmla="*/ 68 h 186"/>
                <a:gd name="T38" fmla="*/ 139 w 185"/>
                <a:gd name="T39" fmla="*/ 59 h 186"/>
                <a:gd name="T40" fmla="*/ 139 w 185"/>
                <a:gd name="T41" fmla="*/ 68 h 186"/>
                <a:gd name="T42" fmla="*/ 164 w 185"/>
                <a:gd name="T43" fmla="*/ 9 h 186"/>
                <a:gd name="T44" fmla="*/ 164 w 185"/>
                <a:gd name="T45" fmla="*/ 0 h 186"/>
                <a:gd name="T46" fmla="*/ 50 w 185"/>
                <a:gd name="T47" fmla="*/ 4 h 186"/>
                <a:gd name="T48" fmla="*/ 156 w 185"/>
                <a:gd name="T49" fmla="*/ 101 h 186"/>
                <a:gd name="T50" fmla="*/ 118 w 185"/>
                <a:gd name="T51" fmla="*/ 106 h 186"/>
                <a:gd name="T52" fmla="*/ 156 w 185"/>
                <a:gd name="T53" fmla="*/ 110 h 186"/>
                <a:gd name="T54" fmla="*/ 156 w 185"/>
                <a:gd name="T55" fmla="*/ 101 h 186"/>
                <a:gd name="T56" fmla="*/ 173 w 185"/>
                <a:gd name="T57" fmla="*/ 25 h 186"/>
                <a:gd name="T58" fmla="*/ 173 w 185"/>
                <a:gd name="T59" fmla="*/ 17 h 186"/>
                <a:gd name="T60" fmla="*/ 38 w 185"/>
                <a:gd name="T61" fmla="*/ 21 h 186"/>
                <a:gd name="T62" fmla="*/ 156 w 185"/>
                <a:gd name="T63" fmla="*/ 68 h 186"/>
                <a:gd name="T64" fmla="*/ 156 w 185"/>
                <a:gd name="T65" fmla="*/ 59 h 186"/>
                <a:gd name="T66" fmla="*/ 156 w 185"/>
                <a:gd name="T67" fmla="*/ 68 h 186"/>
                <a:gd name="T68" fmla="*/ 156 w 185"/>
                <a:gd name="T69" fmla="*/ 144 h 186"/>
                <a:gd name="T70" fmla="*/ 156 w 185"/>
                <a:gd name="T71" fmla="*/ 135 h 186"/>
                <a:gd name="T72" fmla="*/ 50 w 185"/>
                <a:gd name="T73" fmla="*/ 139 h 186"/>
                <a:gd name="T74" fmla="*/ 88 w 185"/>
                <a:gd name="T75" fmla="*/ 68 h 186"/>
                <a:gd name="T76" fmla="*/ 126 w 185"/>
                <a:gd name="T77" fmla="*/ 63 h 186"/>
                <a:gd name="T78" fmla="*/ 88 w 185"/>
                <a:gd name="T79" fmla="*/ 59 h 186"/>
                <a:gd name="T80" fmla="*/ 88 w 185"/>
                <a:gd name="T81" fmla="*/ 68 h 186"/>
                <a:gd name="T82" fmla="*/ 156 w 185"/>
                <a:gd name="T83" fmla="*/ 160 h 186"/>
                <a:gd name="T84" fmla="*/ 156 w 185"/>
                <a:gd name="T85" fmla="*/ 152 h 186"/>
                <a:gd name="T86" fmla="*/ 50 w 185"/>
                <a:gd name="T87" fmla="*/ 156 h 186"/>
                <a:gd name="T88" fmla="*/ 55 w 185"/>
                <a:gd name="T89" fmla="*/ 127 h 186"/>
                <a:gd name="T90" fmla="*/ 101 w 185"/>
                <a:gd name="T91" fmla="*/ 122 h 186"/>
                <a:gd name="T92" fmla="*/ 97 w 185"/>
                <a:gd name="T93" fmla="*/ 84 h 186"/>
                <a:gd name="T94" fmla="*/ 50 w 185"/>
                <a:gd name="T95" fmla="*/ 89 h 186"/>
                <a:gd name="T96" fmla="*/ 55 w 185"/>
                <a:gd name="T97" fmla="*/ 127 h 186"/>
                <a:gd name="T98" fmla="*/ 92 w 185"/>
                <a:gd name="T99" fmla="*/ 93 h 186"/>
                <a:gd name="T100" fmla="*/ 59 w 185"/>
                <a:gd name="T101" fmla="*/ 118 h 186"/>
                <a:gd name="T102" fmla="*/ 55 w 185"/>
                <a:gd name="T103" fmla="*/ 68 h 186"/>
                <a:gd name="T104" fmla="*/ 55 w 185"/>
                <a:gd name="T105" fmla="*/ 59 h 186"/>
                <a:gd name="T106" fmla="*/ 55 w 185"/>
                <a:gd name="T107" fmla="*/ 68 h 186"/>
                <a:gd name="T108" fmla="*/ 76 w 185"/>
                <a:gd name="T109" fmla="*/ 63 h 186"/>
                <a:gd name="T110" fmla="*/ 67 w 185"/>
                <a:gd name="T111" fmla="*/ 6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5" h="186">
                  <a:moveTo>
                    <a:pt x="156" y="118"/>
                  </a:moveTo>
                  <a:cubicBezTo>
                    <a:pt x="122" y="118"/>
                    <a:pt x="122" y="118"/>
                    <a:pt x="122" y="118"/>
                  </a:cubicBezTo>
                  <a:cubicBezTo>
                    <a:pt x="120" y="118"/>
                    <a:pt x="118" y="120"/>
                    <a:pt x="118" y="122"/>
                  </a:cubicBezTo>
                  <a:cubicBezTo>
                    <a:pt x="118" y="125"/>
                    <a:pt x="120" y="127"/>
                    <a:pt x="122" y="127"/>
                  </a:cubicBezTo>
                  <a:cubicBezTo>
                    <a:pt x="156" y="127"/>
                    <a:pt x="156" y="127"/>
                    <a:pt x="156" y="127"/>
                  </a:cubicBezTo>
                  <a:cubicBezTo>
                    <a:pt x="158" y="127"/>
                    <a:pt x="160" y="125"/>
                    <a:pt x="160" y="122"/>
                  </a:cubicBezTo>
                  <a:cubicBezTo>
                    <a:pt x="160" y="120"/>
                    <a:pt x="158" y="118"/>
                    <a:pt x="156" y="118"/>
                  </a:cubicBezTo>
                  <a:close/>
                  <a:moveTo>
                    <a:pt x="156" y="84"/>
                  </a:moveTo>
                  <a:cubicBezTo>
                    <a:pt x="122" y="84"/>
                    <a:pt x="122" y="84"/>
                    <a:pt x="122" y="84"/>
                  </a:cubicBezTo>
                  <a:cubicBezTo>
                    <a:pt x="120" y="84"/>
                    <a:pt x="118" y="86"/>
                    <a:pt x="118" y="89"/>
                  </a:cubicBezTo>
                  <a:cubicBezTo>
                    <a:pt x="118" y="91"/>
                    <a:pt x="120" y="93"/>
                    <a:pt x="122" y="93"/>
                  </a:cubicBezTo>
                  <a:cubicBezTo>
                    <a:pt x="156" y="93"/>
                    <a:pt x="156" y="93"/>
                    <a:pt x="156" y="93"/>
                  </a:cubicBezTo>
                  <a:cubicBezTo>
                    <a:pt x="158" y="93"/>
                    <a:pt x="160" y="91"/>
                    <a:pt x="160" y="89"/>
                  </a:cubicBezTo>
                  <a:cubicBezTo>
                    <a:pt x="160" y="86"/>
                    <a:pt x="158" y="84"/>
                    <a:pt x="156" y="84"/>
                  </a:cubicBezTo>
                  <a:close/>
                  <a:moveTo>
                    <a:pt x="177" y="34"/>
                  </a:moveTo>
                  <a:cubicBezTo>
                    <a:pt x="33" y="34"/>
                    <a:pt x="33" y="34"/>
                    <a:pt x="33" y="34"/>
                  </a:cubicBezTo>
                  <a:cubicBezTo>
                    <a:pt x="29" y="34"/>
                    <a:pt x="25" y="38"/>
                    <a:pt x="25" y="42"/>
                  </a:cubicBezTo>
                  <a:cubicBezTo>
                    <a:pt x="25" y="59"/>
                    <a:pt x="25" y="59"/>
                    <a:pt x="25" y="59"/>
                  </a:cubicBezTo>
                  <a:cubicBezTo>
                    <a:pt x="8" y="59"/>
                    <a:pt x="8" y="59"/>
                    <a:pt x="8" y="59"/>
                  </a:cubicBezTo>
                  <a:cubicBezTo>
                    <a:pt x="3" y="59"/>
                    <a:pt x="0" y="63"/>
                    <a:pt x="0" y="68"/>
                  </a:cubicBezTo>
                  <a:cubicBezTo>
                    <a:pt x="0" y="160"/>
                    <a:pt x="0" y="160"/>
                    <a:pt x="0" y="160"/>
                  </a:cubicBezTo>
                  <a:cubicBezTo>
                    <a:pt x="0" y="174"/>
                    <a:pt x="11" y="186"/>
                    <a:pt x="25" y="186"/>
                  </a:cubicBezTo>
                  <a:cubicBezTo>
                    <a:pt x="177" y="186"/>
                    <a:pt x="177" y="186"/>
                    <a:pt x="177" y="186"/>
                  </a:cubicBezTo>
                  <a:cubicBezTo>
                    <a:pt x="182" y="186"/>
                    <a:pt x="185" y="182"/>
                    <a:pt x="185" y="177"/>
                  </a:cubicBezTo>
                  <a:cubicBezTo>
                    <a:pt x="185" y="42"/>
                    <a:pt x="185" y="42"/>
                    <a:pt x="185" y="42"/>
                  </a:cubicBezTo>
                  <a:cubicBezTo>
                    <a:pt x="185" y="38"/>
                    <a:pt x="182" y="34"/>
                    <a:pt x="177" y="34"/>
                  </a:cubicBezTo>
                  <a:close/>
                  <a:moveTo>
                    <a:pt x="177" y="177"/>
                  </a:moveTo>
                  <a:cubicBezTo>
                    <a:pt x="25" y="177"/>
                    <a:pt x="25" y="177"/>
                    <a:pt x="25" y="177"/>
                  </a:cubicBezTo>
                  <a:cubicBezTo>
                    <a:pt x="16" y="177"/>
                    <a:pt x="8" y="170"/>
                    <a:pt x="8" y="160"/>
                  </a:cubicBezTo>
                  <a:cubicBezTo>
                    <a:pt x="8" y="68"/>
                    <a:pt x="8" y="68"/>
                    <a:pt x="8" y="68"/>
                  </a:cubicBezTo>
                  <a:cubicBezTo>
                    <a:pt x="25" y="68"/>
                    <a:pt x="25" y="68"/>
                    <a:pt x="25" y="68"/>
                  </a:cubicBezTo>
                  <a:cubicBezTo>
                    <a:pt x="25" y="156"/>
                    <a:pt x="25" y="156"/>
                    <a:pt x="25" y="156"/>
                  </a:cubicBezTo>
                  <a:cubicBezTo>
                    <a:pt x="25" y="159"/>
                    <a:pt x="27" y="160"/>
                    <a:pt x="29" y="160"/>
                  </a:cubicBezTo>
                  <a:cubicBezTo>
                    <a:pt x="32" y="160"/>
                    <a:pt x="33" y="159"/>
                    <a:pt x="33" y="156"/>
                  </a:cubicBezTo>
                  <a:cubicBezTo>
                    <a:pt x="33" y="42"/>
                    <a:pt x="33" y="42"/>
                    <a:pt x="33" y="42"/>
                  </a:cubicBezTo>
                  <a:cubicBezTo>
                    <a:pt x="177" y="42"/>
                    <a:pt x="177" y="42"/>
                    <a:pt x="177" y="42"/>
                  </a:cubicBezTo>
                  <a:lnTo>
                    <a:pt x="177" y="177"/>
                  </a:lnTo>
                  <a:close/>
                  <a:moveTo>
                    <a:pt x="139" y="68"/>
                  </a:moveTo>
                  <a:cubicBezTo>
                    <a:pt x="141" y="68"/>
                    <a:pt x="143" y="66"/>
                    <a:pt x="143" y="63"/>
                  </a:cubicBezTo>
                  <a:cubicBezTo>
                    <a:pt x="143" y="61"/>
                    <a:pt x="141" y="59"/>
                    <a:pt x="139" y="59"/>
                  </a:cubicBezTo>
                  <a:cubicBezTo>
                    <a:pt x="137" y="59"/>
                    <a:pt x="135" y="61"/>
                    <a:pt x="135" y="63"/>
                  </a:cubicBezTo>
                  <a:cubicBezTo>
                    <a:pt x="135" y="66"/>
                    <a:pt x="137" y="68"/>
                    <a:pt x="139" y="68"/>
                  </a:cubicBezTo>
                  <a:close/>
                  <a:moveTo>
                    <a:pt x="55" y="9"/>
                  </a:moveTo>
                  <a:cubicBezTo>
                    <a:pt x="164" y="9"/>
                    <a:pt x="164" y="9"/>
                    <a:pt x="164" y="9"/>
                  </a:cubicBezTo>
                  <a:cubicBezTo>
                    <a:pt x="167" y="9"/>
                    <a:pt x="168" y="7"/>
                    <a:pt x="168" y="4"/>
                  </a:cubicBezTo>
                  <a:cubicBezTo>
                    <a:pt x="168" y="2"/>
                    <a:pt x="167" y="0"/>
                    <a:pt x="164" y="0"/>
                  </a:cubicBezTo>
                  <a:cubicBezTo>
                    <a:pt x="55" y="0"/>
                    <a:pt x="55" y="0"/>
                    <a:pt x="55" y="0"/>
                  </a:cubicBezTo>
                  <a:cubicBezTo>
                    <a:pt x="52" y="0"/>
                    <a:pt x="50" y="2"/>
                    <a:pt x="50" y="4"/>
                  </a:cubicBezTo>
                  <a:cubicBezTo>
                    <a:pt x="50" y="7"/>
                    <a:pt x="52" y="9"/>
                    <a:pt x="55" y="9"/>
                  </a:cubicBezTo>
                  <a:close/>
                  <a:moveTo>
                    <a:pt x="156" y="101"/>
                  </a:moveTo>
                  <a:cubicBezTo>
                    <a:pt x="122" y="101"/>
                    <a:pt x="122" y="101"/>
                    <a:pt x="122" y="101"/>
                  </a:cubicBezTo>
                  <a:cubicBezTo>
                    <a:pt x="120" y="101"/>
                    <a:pt x="118" y="103"/>
                    <a:pt x="118" y="106"/>
                  </a:cubicBezTo>
                  <a:cubicBezTo>
                    <a:pt x="118" y="108"/>
                    <a:pt x="120" y="110"/>
                    <a:pt x="122" y="110"/>
                  </a:cubicBezTo>
                  <a:cubicBezTo>
                    <a:pt x="156" y="110"/>
                    <a:pt x="156" y="110"/>
                    <a:pt x="156" y="110"/>
                  </a:cubicBezTo>
                  <a:cubicBezTo>
                    <a:pt x="158" y="110"/>
                    <a:pt x="160" y="108"/>
                    <a:pt x="160" y="106"/>
                  </a:cubicBezTo>
                  <a:cubicBezTo>
                    <a:pt x="160" y="103"/>
                    <a:pt x="158" y="101"/>
                    <a:pt x="156" y="101"/>
                  </a:cubicBezTo>
                  <a:close/>
                  <a:moveTo>
                    <a:pt x="42" y="25"/>
                  </a:moveTo>
                  <a:cubicBezTo>
                    <a:pt x="173" y="25"/>
                    <a:pt x="173" y="25"/>
                    <a:pt x="173" y="25"/>
                  </a:cubicBezTo>
                  <a:cubicBezTo>
                    <a:pt x="175" y="25"/>
                    <a:pt x="177" y="24"/>
                    <a:pt x="177" y="21"/>
                  </a:cubicBezTo>
                  <a:cubicBezTo>
                    <a:pt x="177" y="19"/>
                    <a:pt x="175" y="17"/>
                    <a:pt x="173" y="17"/>
                  </a:cubicBezTo>
                  <a:cubicBezTo>
                    <a:pt x="42" y="17"/>
                    <a:pt x="42" y="17"/>
                    <a:pt x="42" y="17"/>
                  </a:cubicBezTo>
                  <a:cubicBezTo>
                    <a:pt x="40" y="17"/>
                    <a:pt x="38" y="19"/>
                    <a:pt x="38" y="21"/>
                  </a:cubicBezTo>
                  <a:cubicBezTo>
                    <a:pt x="38" y="24"/>
                    <a:pt x="40" y="25"/>
                    <a:pt x="42" y="25"/>
                  </a:cubicBezTo>
                  <a:close/>
                  <a:moveTo>
                    <a:pt x="156" y="68"/>
                  </a:moveTo>
                  <a:cubicBezTo>
                    <a:pt x="158" y="68"/>
                    <a:pt x="160" y="66"/>
                    <a:pt x="160" y="63"/>
                  </a:cubicBezTo>
                  <a:cubicBezTo>
                    <a:pt x="160" y="61"/>
                    <a:pt x="158" y="59"/>
                    <a:pt x="156" y="59"/>
                  </a:cubicBezTo>
                  <a:cubicBezTo>
                    <a:pt x="153" y="59"/>
                    <a:pt x="152" y="61"/>
                    <a:pt x="152" y="63"/>
                  </a:cubicBezTo>
                  <a:cubicBezTo>
                    <a:pt x="152" y="66"/>
                    <a:pt x="153" y="68"/>
                    <a:pt x="156" y="68"/>
                  </a:cubicBezTo>
                  <a:close/>
                  <a:moveTo>
                    <a:pt x="55" y="144"/>
                  </a:moveTo>
                  <a:cubicBezTo>
                    <a:pt x="156" y="144"/>
                    <a:pt x="156" y="144"/>
                    <a:pt x="156" y="144"/>
                  </a:cubicBezTo>
                  <a:cubicBezTo>
                    <a:pt x="158" y="144"/>
                    <a:pt x="160" y="142"/>
                    <a:pt x="160" y="139"/>
                  </a:cubicBezTo>
                  <a:cubicBezTo>
                    <a:pt x="160" y="137"/>
                    <a:pt x="158" y="135"/>
                    <a:pt x="156" y="135"/>
                  </a:cubicBezTo>
                  <a:cubicBezTo>
                    <a:pt x="55" y="135"/>
                    <a:pt x="55" y="135"/>
                    <a:pt x="55" y="135"/>
                  </a:cubicBezTo>
                  <a:cubicBezTo>
                    <a:pt x="52" y="135"/>
                    <a:pt x="50" y="137"/>
                    <a:pt x="50" y="139"/>
                  </a:cubicBezTo>
                  <a:cubicBezTo>
                    <a:pt x="50" y="142"/>
                    <a:pt x="52" y="144"/>
                    <a:pt x="55" y="144"/>
                  </a:cubicBezTo>
                  <a:close/>
                  <a:moveTo>
                    <a:pt x="88" y="68"/>
                  </a:moveTo>
                  <a:cubicBezTo>
                    <a:pt x="122" y="68"/>
                    <a:pt x="122" y="68"/>
                    <a:pt x="122" y="68"/>
                  </a:cubicBezTo>
                  <a:cubicBezTo>
                    <a:pt x="124" y="68"/>
                    <a:pt x="126" y="66"/>
                    <a:pt x="126" y="63"/>
                  </a:cubicBezTo>
                  <a:cubicBezTo>
                    <a:pt x="126" y="61"/>
                    <a:pt x="124" y="59"/>
                    <a:pt x="122" y="59"/>
                  </a:cubicBezTo>
                  <a:cubicBezTo>
                    <a:pt x="88" y="59"/>
                    <a:pt x="88" y="59"/>
                    <a:pt x="88" y="59"/>
                  </a:cubicBezTo>
                  <a:cubicBezTo>
                    <a:pt x="86" y="59"/>
                    <a:pt x="84" y="61"/>
                    <a:pt x="84" y="63"/>
                  </a:cubicBezTo>
                  <a:cubicBezTo>
                    <a:pt x="84" y="66"/>
                    <a:pt x="86" y="68"/>
                    <a:pt x="88" y="68"/>
                  </a:cubicBezTo>
                  <a:close/>
                  <a:moveTo>
                    <a:pt x="55" y="160"/>
                  </a:moveTo>
                  <a:cubicBezTo>
                    <a:pt x="156" y="160"/>
                    <a:pt x="156" y="160"/>
                    <a:pt x="156" y="160"/>
                  </a:cubicBezTo>
                  <a:cubicBezTo>
                    <a:pt x="158" y="160"/>
                    <a:pt x="160" y="159"/>
                    <a:pt x="160" y="156"/>
                  </a:cubicBezTo>
                  <a:cubicBezTo>
                    <a:pt x="160" y="154"/>
                    <a:pt x="158" y="152"/>
                    <a:pt x="156" y="152"/>
                  </a:cubicBezTo>
                  <a:cubicBezTo>
                    <a:pt x="55" y="152"/>
                    <a:pt x="55" y="152"/>
                    <a:pt x="55" y="152"/>
                  </a:cubicBezTo>
                  <a:cubicBezTo>
                    <a:pt x="52" y="152"/>
                    <a:pt x="50" y="154"/>
                    <a:pt x="50" y="156"/>
                  </a:cubicBezTo>
                  <a:cubicBezTo>
                    <a:pt x="50" y="159"/>
                    <a:pt x="52" y="160"/>
                    <a:pt x="55" y="160"/>
                  </a:cubicBezTo>
                  <a:close/>
                  <a:moveTo>
                    <a:pt x="55" y="127"/>
                  </a:moveTo>
                  <a:cubicBezTo>
                    <a:pt x="97" y="127"/>
                    <a:pt x="97" y="127"/>
                    <a:pt x="97" y="127"/>
                  </a:cubicBezTo>
                  <a:cubicBezTo>
                    <a:pt x="99" y="127"/>
                    <a:pt x="101" y="125"/>
                    <a:pt x="101" y="122"/>
                  </a:cubicBezTo>
                  <a:cubicBezTo>
                    <a:pt x="101" y="89"/>
                    <a:pt x="101" y="89"/>
                    <a:pt x="101" y="89"/>
                  </a:cubicBezTo>
                  <a:cubicBezTo>
                    <a:pt x="101" y="86"/>
                    <a:pt x="99" y="84"/>
                    <a:pt x="97" y="84"/>
                  </a:cubicBezTo>
                  <a:cubicBezTo>
                    <a:pt x="55" y="84"/>
                    <a:pt x="55" y="84"/>
                    <a:pt x="55" y="84"/>
                  </a:cubicBezTo>
                  <a:cubicBezTo>
                    <a:pt x="52" y="84"/>
                    <a:pt x="50" y="86"/>
                    <a:pt x="50" y="89"/>
                  </a:cubicBezTo>
                  <a:cubicBezTo>
                    <a:pt x="50" y="122"/>
                    <a:pt x="50" y="122"/>
                    <a:pt x="50" y="122"/>
                  </a:cubicBezTo>
                  <a:cubicBezTo>
                    <a:pt x="50" y="125"/>
                    <a:pt x="52" y="127"/>
                    <a:pt x="55" y="127"/>
                  </a:cubicBezTo>
                  <a:close/>
                  <a:moveTo>
                    <a:pt x="59" y="93"/>
                  </a:moveTo>
                  <a:cubicBezTo>
                    <a:pt x="92" y="93"/>
                    <a:pt x="92" y="93"/>
                    <a:pt x="92" y="93"/>
                  </a:cubicBezTo>
                  <a:cubicBezTo>
                    <a:pt x="92" y="118"/>
                    <a:pt x="92" y="118"/>
                    <a:pt x="92" y="118"/>
                  </a:cubicBezTo>
                  <a:cubicBezTo>
                    <a:pt x="59" y="118"/>
                    <a:pt x="59" y="118"/>
                    <a:pt x="59" y="118"/>
                  </a:cubicBezTo>
                  <a:lnTo>
                    <a:pt x="59" y="93"/>
                  </a:lnTo>
                  <a:close/>
                  <a:moveTo>
                    <a:pt x="55" y="68"/>
                  </a:moveTo>
                  <a:cubicBezTo>
                    <a:pt x="57" y="68"/>
                    <a:pt x="59" y="66"/>
                    <a:pt x="59" y="63"/>
                  </a:cubicBezTo>
                  <a:cubicBezTo>
                    <a:pt x="59" y="61"/>
                    <a:pt x="57" y="59"/>
                    <a:pt x="55" y="59"/>
                  </a:cubicBezTo>
                  <a:cubicBezTo>
                    <a:pt x="52" y="59"/>
                    <a:pt x="50" y="61"/>
                    <a:pt x="50" y="63"/>
                  </a:cubicBezTo>
                  <a:cubicBezTo>
                    <a:pt x="50" y="66"/>
                    <a:pt x="52" y="68"/>
                    <a:pt x="55" y="68"/>
                  </a:cubicBezTo>
                  <a:close/>
                  <a:moveTo>
                    <a:pt x="71" y="68"/>
                  </a:moveTo>
                  <a:cubicBezTo>
                    <a:pt x="74" y="68"/>
                    <a:pt x="76" y="66"/>
                    <a:pt x="76" y="63"/>
                  </a:cubicBezTo>
                  <a:cubicBezTo>
                    <a:pt x="76" y="61"/>
                    <a:pt x="74" y="59"/>
                    <a:pt x="71" y="59"/>
                  </a:cubicBezTo>
                  <a:cubicBezTo>
                    <a:pt x="69" y="59"/>
                    <a:pt x="67" y="61"/>
                    <a:pt x="67" y="63"/>
                  </a:cubicBezTo>
                  <a:cubicBezTo>
                    <a:pt x="67" y="66"/>
                    <a:pt x="69" y="68"/>
                    <a:pt x="71" y="68"/>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19" name="Group 18"/>
          <p:cNvGrpSpPr/>
          <p:nvPr/>
        </p:nvGrpSpPr>
        <p:grpSpPr>
          <a:xfrm>
            <a:off x="6912482" y="3679168"/>
            <a:ext cx="1122808" cy="1122808"/>
            <a:chOff x="6912482" y="2821918"/>
            <a:chExt cx="1122808" cy="1122808"/>
          </a:xfrm>
        </p:grpSpPr>
        <p:sp>
          <p:nvSpPr>
            <p:cNvPr id="28" name="Oval 27"/>
            <p:cNvSpPr>
              <a:spLocks noChangeAspect="1"/>
            </p:cNvSpPr>
            <p:nvPr/>
          </p:nvSpPr>
          <p:spPr>
            <a:xfrm>
              <a:off x="6912482" y="2821918"/>
              <a:ext cx="1122808" cy="1122808"/>
            </a:xfrm>
            <a:prstGeom prst="ellipse">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Freeform 154"/>
            <p:cNvSpPr>
              <a:spLocks noEditPoints="1"/>
            </p:cNvSpPr>
            <p:nvPr/>
          </p:nvSpPr>
          <p:spPr bwMode="auto">
            <a:xfrm>
              <a:off x="7281673" y="3226694"/>
              <a:ext cx="358898" cy="293064"/>
            </a:xfrm>
            <a:custGeom>
              <a:avLst/>
              <a:gdLst>
                <a:gd name="T0" fmla="*/ 111 w 186"/>
                <a:gd name="T1" fmla="*/ 95 h 152"/>
                <a:gd name="T2" fmla="*/ 122 w 186"/>
                <a:gd name="T3" fmla="*/ 55 h 152"/>
                <a:gd name="T4" fmla="*/ 110 w 186"/>
                <a:gd name="T5" fmla="*/ 3 h 152"/>
                <a:gd name="T6" fmla="*/ 80 w 186"/>
                <a:gd name="T7" fmla="*/ 4 h 152"/>
                <a:gd name="T8" fmla="*/ 64 w 186"/>
                <a:gd name="T9" fmla="*/ 54 h 152"/>
                <a:gd name="T10" fmla="*/ 74 w 186"/>
                <a:gd name="T11" fmla="*/ 95 h 152"/>
                <a:gd name="T12" fmla="*/ 29 w 186"/>
                <a:gd name="T13" fmla="*/ 147 h 152"/>
                <a:gd name="T14" fmla="*/ 152 w 186"/>
                <a:gd name="T15" fmla="*/ 152 h 152"/>
                <a:gd name="T16" fmla="*/ 126 w 186"/>
                <a:gd name="T17" fmla="*/ 115 h 152"/>
                <a:gd name="T18" fmla="*/ 61 w 186"/>
                <a:gd name="T19" fmla="*/ 123 h 152"/>
                <a:gd name="T20" fmla="*/ 83 w 186"/>
                <a:gd name="T21" fmla="*/ 95 h 152"/>
                <a:gd name="T22" fmla="*/ 72 w 186"/>
                <a:gd name="T23" fmla="*/ 68 h 152"/>
                <a:gd name="T24" fmla="*/ 72 w 186"/>
                <a:gd name="T25" fmla="*/ 51 h 152"/>
                <a:gd name="T26" fmla="*/ 84 w 186"/>
                <a:gd name="T27" fmla="*/ 12 h 152"/>
                <a:gd name="T28" fmla="*/ 98 w 186"/>
                <a:gd name="T29" fmla="*/ 8 h 152"/>
                <a:gd name="T30" fmla="*/ 114 w 186"/>
                <a:gd name="T31" fmla="*/ 23 h 152"/>
                <a:gd name="T32" fmla="*/ 113 w 186"/>
                <a:gd name="T33" fmla="*/ 57 h 152"/>
                <a:gd name="T34" fmla="*/ 112 w 186"/>
                <a:gd name="T35" fmla="*/ 69 h 152"/>
                <a:gd name="T36" fmla="*/ 124 w 186"/>
                <a:gd name="T37" fmla="*/ 123 h 152"/>
                <a:gd name="T38" fmla="*/ 147 w 186"/>
                <a:gd name="T39" fmla="*/ 143 h 152"/>
                <a:gd name="T40" fmla="*/ 20 w 186"/>
                <a:gd name="T41" fmla="*/ 113 h 152"/>
                <a:gd name="T42" fmla="*/ 29 w 186"/>
                <a:gd name="T43" fmla="*/ 69 h 152"/>
                <a:gd name="T44" fmla="*/ 29 w 186"/>
                <a:gd name="T45" fmla="*/ 68 h 152"/>
                <a:gd name="T46" fmla="*/ 29 w 186"/>
                <a:gd name="T47" fmla="*/ 55 h 152"/>
                <a:gd name="T48" fmla="*/ 35 w 186"/>
                <a:gd name="T49" fmla="*/ 28 h 152"/>
                <a:gd name="T50" fmla="*/ 46 w 186"/>
                <a:gd name="T51" fmla="*/ 25 h 152"/>
                <a:gd name="T52" fmla="*/ 53 w 186"/>
                <a:gd name="T53" fmla="*/ 22 h 152"/>
                <a:gd name="T54" fmla="*/ 46 w 186"/>
                <a:gd name="T55" fmla="*/ 17 h 152"/>
                <a:gd name="T56" fmla="*/ 18 w 186"/>
                <a:gd name="T57" fmla="*/ 36 h 152"/>
                <a:gd name="T58" fmla="*/ 22 w 186"/>
                <a:gd name="T59" fmla="*/ 74 h 152"/>
                <a:gd name="T60" fmla="*/ 18 w 186"/>
                <a:gd name="T61" fmla="*/ 105 h 152"/>
                <a:gd name="T62" fmla="*/ 4 w 186"/>
                <a:gd name="T63" fmla="*/ 135 h 152"/>
                <a:gd name="T64" fmla="*/ 27 w 186"/>
                <a:gd name="T65" fmla="*/ 126 h 152"/>
                <a:gd name="T66" fmla="*/ 20 w 186"/>
                <a:gd name="T67" fmla="*/ 113 h 152"/>
                <a:gd name="T68" fmla="*/ 158 w 186"/>
                <a:gd name="T69" fmla="*/ 91 h 152"/>
                <a:gd name="T70" fmla="*/ 164 w 186"/>
                <a:gd name="T71" fmla="*/ 59 h 152"/>
                <a:gd name="T72" fmla="*/ 153 w 186"/>
                <a:gd name="T73" fmla="*/ 20 h 152"/>
                <a:gd name="T74" fmla="*/ 131 w 186"/>
                <a:gd name="T75" fmla="*/ 18 h 152"/>
                <a:gd name="T76" fmla="*/ 134 w 186"/>
                <a:gd name="T77" fmla="*/ 26 h 152"/>
                <a:gd name="T78" fmla="*/ 149 w 186"/>
                <a:gd name="T79" fmla="*/ 27 h 152"/>
                <a:gd name="T80" fmla="*/ 159 w 186"/>
                <a:gd name="T81" fmla="*/ 39 h 152"/>
                <a:gd name="T82" fmla="*/ 156 w 186"/>
                <a:gd name="T83" fmla="*/ 61 h 152"/>
                <a:gd name="T84" fmla="*/ 157 w 186"/>
                <a:gd name="T85" fmla="*/ 69 h 152"/>
                <a:gd name="T86" fmla="*/ 150 w 186"/>
                <a:gd name="T87" fmla="*/ 91 h 152"/>
                <a:gd name="T88" fmla="*/ 177 w 186"/>
                <a:gd name="T89" fmla="*/ 126 h 152"/>
                <a:gd name="T90" fmla="*/ 163 w 186"/>
                <a:gd name="T91" fmla="*/ 135 h 152"/>
                <a:gd name="T92" fmla="*/ 186 w 186"/>
                <a:gd name="T93"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6" h="152">
                  <a:moveTo>
                    <a:pt x="126" y="115"/>
                  </a:moveTo>
                  <a:cubicBezTo>
                    <a:pt x="126" y="115"/>
                    <a:pt x="111" y="111"/>
                    <a:pt x="111" y="95"/>
                  </a:cubicBezTo>
                  <a:cubicBezTo>
                    <a:pt x="111" y="81"/>
                    <a:pt x="117" y="76"/>
                    <a:pt x="120" y="73"/>
                  </a:cubicBezTo>
                  <a:cubicBezTo>
                    <a:pt x="120" y="73"/>
                    <a:pt x="125" y="69"/>
                    <a:pt x="122" y="55"/>
                  </a:cubicBezTo>
                  <a:cubicBezTo>
                    <a:pt x="127" y="47"/>
                    <a:pt x="129" y="35"/>
                    <a:pt x="122" y="19"/>
                  </a:cubicBezTo>
                  <a:cubicBezTo>
                    <a:pt x="118" y="10"/>
                    <a:pt x="115" y="5"/>
                    <a:pt x="110" y="3"/>
                  </a:cubicBezTo>
                  <a:cubicBezTo>
                    <a:pt x="106" y="0"/>
                    <a:pt x="102" y="0"/>
                    <a:pt x="98" y="0"/>
                  </a:cubicBezTo>
                  <a:cubicBezTo>
                    <a:pt x="90" y="0"/>
                    <a:pt x="83" y="2"/>
                    <a:pt x="80" y="4"/>
                  </a:cubicBezTo>
                  <a:cubicBezTo>
                    <a:pt x="72" y="8"/>
                    <a:pt x="66" y="12"/>
                    <a:pt x="61" y="25"/>
                  </a:cubicBezTo>
                  <a:cubicBezTo>
                    <a:pt x="56" y="36"/>
                    <a:pt x="62" y="48"/>
                    <a:pt x="64" y="54"/>
                  </a:cubicBezTo>
                  <a:cubicBezTo>
                    <a:pt x="61" y="68"/>
                    <a:pt x="66" y="73"/>
                    <a:pt x="66" y="73"/>
                  </a:cubicBezTo>
                  <a:cubicBezTo>
                    <a:pt x="68" y="76"/>
                    <a:pt x="74" y="81"/>
                    <a:pt x="74" y="95"/>
                  </a:cubicBezTo>
                  <a:cubicBezTo>
                    <a:pt x="74" y="111"/>
                    <a:pt x="59" y="115"/>
                    <a:pt x="59" y="115"/>
                  </a:cubicBezTo>
                  <a:cubicBezTo>
                    <a:pt x="50" y="118"/>
                    <a:pt x="29" y="125"/>
                    <a:pt x="29" y="147"/>
                  </a:cubicBezTo>
                  <a:cubicBezTo>
                    <a:pt x="29" y="147"/>
                    <a:pt x="29" y="152"/>
                    <a:pt x="34" y="152"/>
                  </a:cubicBezTo>
                  <a:cubicBezTo>
                    <a:pt x="152" y="152"/>
                    <a:pt x="152" y="152"/>
                    <a:pt x="152" y="152"/>
                  </a:cubicBezTo>
                  <a:cubicBezTo>
                    <a:pt x="156" y="152"/>
                    <a:pt x="156" y="147"/>
                    <a:pt x="156" y="147"/>
                  </a:cubicBezTo>
                  <a:cubicBezTo>
                    <a:pt x="156" y="125"/>
                    <a:pt x="136" y="118"/>
                    <a:pt x="126" y="115"/>
                  </a:cubicBezTo>
                  <a:close/>
                  <a:moveTo>
                    <a:pt x="38" y="143"/>
                  </a:moveTo>
                  <a:cubicBezTo>
                    <a:pt x="40" y="131"/>
                    <a:pt x="51" y="127"/>
                    <a:pt x="61" y="123"/>
                  </a:cubicBezTo>
                  <a:cubicBezTo>
                    <a:pt x="62" y="123"/>
                    <a:pt x="62" y="123"/>
                    <a:pt x="62" y="123"/>
                  </a:cubicBezTo>
                  <a:cubicBezTo>
                    <a:pt x="69" y="121"/>
                    <a:pt x="83" y="112"/>
                    <a:pt x="83" y="95"/>
                  </a:cubicBezTo>
                  <a:cubicBezTo>
                    <a:pt x="83" y="80"/>
                    <a:pt x="77" y="73"/>
                    <a:pt x="73" y="69"/>
                  </a:cubicBezTo>
                  <a:cubicBezTo>
                    <a:pt x="73" y="69"/>
                    <a:pt x="72" y="68"/>
                    <a:pt x="72" y="68"/>
                  </a:cubicBezTo>
                  <a:cubicBezTo>
                    <a:pt x="72" y="67"/>
                    <a:pt x="71" y="64"/>
                    <a:pt x="73" y="56"/>
                  </a:cubicBezTo>
                  <a:cubicBezTo>
                    <a:pt x="73" y="53"/>
                    <a:pt x="72" y="51"/>
                    <a:pt x="72" y="51"/>
                  </a:cubicBezTo>
                  <a:cubicBezTo>
                    <a:pt x="70" y="45"/>
                    <a:pt x="65" y="36"/>
                    <a:pt x="69" y="28"/>
                  </a:cubicBezTo>
                  <a:cubicBezTo>
                    <a:pt x="73" y="17"/>
                    <a:pt x="77" y="15"/>
                    <a:pt x="84" y="12"/>
                  </a:cubicBezTo>
                  <a:cubicBezTo>
                    <a:pt x="84" y="12"/>
                    <a:pt x="84" y="12"/>
                    <a:pt x="85" y="11"/>
                  </a:cubicBezTo>
                  <a:cubicBezTo>
                    <a:pt x="86" y="10"/>
                    <a:pt x="92" y="8"/>
                    <a:pt x="98" y="8"/>
                  </a:cubicBezTo>
                  <a:cubicBezTo>
                    <a:pt x="101" y="8"/>
                    <a:pt x="104" y="9"/>
                    <a:pt x="106" y="10"/>
                  </a:cubicBezTo>
                  <a:cubicBezTo>
                    <a:pt x="108" y="11"/>
                    <a:pt x="111" y="14"/>
                    <a:pt x="114" y="23"/>
                  </a:cubicBezTo>
                  <a:cubicBezTo>
                    <a:pt x="121" y="38"/>
                    <a:pt x="117" y="47"/>
                    <a:pt x="115" y="50"/>
                  </a:cubicBezTo>
                  <a:cubicBezTo>
                    <a:pt x="113" y="52"/>
                    <a:pt x="113" y="54"/>
                    <a:pt x="113" y="57"/>
                  </a:cubicBezTo>
                  <a:cubicBezTo>
                    <a:pt x="115" y="64"/>
                    <a:pt x="114" y="67"/>
                    <a:pt x="114" y="67"/>
                  </a:cubicBezTo>
                  <a:cubicBezTo>
                    <a:pt x="114" y="67"/>
                    <a:pt x="113" y="69"/>
                    <a:pt x="112" y="69"/>
                  </a:cubicBezTo>
                  <a:cubicBezTo>
                    <a:pt x="109" y="73"/>
                    <a:pt x="103" y="80"/>
                    <a:pt x="103" y="95"/>
                  </a:cubicBezTo>
                  <a:cubicBezTo>
                    <a:pt x="103" y="112"/>
                    <a:pt x="116" y="121"/>
                    <a:pt x="124" y="123"/>
                  </a:cubicBezTo>
                  <a:cubicBezTo>
                    <a:pt x="124" y="123"/>
                    <a:pt x="124" y="123"/>
                    <a:pt x="124" y="123"/>
                  </a:cubicBezTo>
                  <a:cubicBezTo>
                    <a:pt x="135" y="127"/>
                    <a:pt x="145" y="131"/>
                    <a:pt x="147" y="143"/>
                  </a:cubicBezTo>
                  <a:lnTo>
                    <a:pt x="38" y="143"/>
                  </a:lnTo>
                  <a:close/>
                  <a:moveTo>
                    <a:pt x="20" y="113"/>
                  </a:moveTo>
                  <a:cubicBezTo>
                    <a:pt x="26" y="112"/>
                    <a:pt x="36" y="105"/>
                    <a:pt x="36" y="91"/>
                  </a:cubicBezTo>
                  <a:cubicBezTo>
                    <a:pt x="36" y="78"/>
                    <a:pt x="32" y="72"/>
                    <a:pt x="29" y="69"/>
                  </a:cubicBezTo>
                  <a:cubicBezTo>
                    <a:pt x="29" y="69"/>
                    <a:pt x="29" y="69"/>
                    <a:pt x="29" y="69"/>
                  </a:cubicBezTo>
                  <a:cubicBezTo>
                    <a:pt x="29" y="69"/>
                    <a:pt x="29" y="69"/>
                    <a:pt x="29" y="68"/>
                  </a:cubicBezTo>
                  <a:cubicBezTo>
                    <a:pt x="29" y="68"/>
                    <a:pt x="28" y="66"/>
                    <a:pt x="29" y="61"/>
                  </a:cubicBezTo>
                  <a:cubicBezTo>
                    <a:pt x="30" y="59"/>
                    <a:pt x="29" y="57"/>
                    <a:pt x="29" y="55"/>
                  </a:cubicBezTo>
                  <a:cubicBezTo>
                    <a:pt x="27" y="52"/>
                    <a:pt x="24" y="45"/>
                    <a:pt x="26" y="39"/>
                  </a:cubicBezTo>
                  <a:cubicBezTo>
                    <a:pt x="30" y="30"/>
                    <a:pt x="31" y="30"/>
                    <a:pt x="35" y="28"/>
                  </a:cubicBezTo>
                  <a:cubicBezTo>
                    <a:pt x="36" y="28"/>
                    <a:pt x="36" y="27"/>
                    <a:pt x="37" y="27"/>
                  </a:cubicBezTo>
                  <a:cubicBezTo>
                    <a:pt x="38" y="27"/>
                    <a:pt x="42" y="25"/>
                    <a:pt x="46" y="25"/>
                  </a:cubicBezTo>
                  <a:cubicBezTo>
                    <a:pt x="48" y="25"/>
                    <a:pt x="50" y="25"/>
                    <a:pt x="52" y="26"/>
                  </a:cubicBezTo>
                  <a:cubicBezTo>
                    <a:pt x="52" y="25"/>
                    <a:pt x="52" y="23"/>
                    <a:pt x="53" y="22"/>
                  </a:cubicBezTo>
                  <a:cubicBezTo>
                    <a:pt x="53" y="20"/>
                    <a:pt x="54" y="19"/>
                    <a:pt x="55" y="18"/>
                  </a:cubicBezTo>
                  <a:cubicBezTo>
                    <a:pt x="52" y="17"/>
                    <a:pt x="49" y="17"/>
                    <a:pt x="46" y="17"/>
                  </a:cubicBezTo>
                  <a:cubicBezTo>
                    <a:pt x="40" y="17"/>
                    <a:pt x="34" y="19"/>
                    <a:pt x="32" y="20"/>
                  </a:cubicBezTo>
                  <a:cubicBezTo>
                    <a:pt x="25" y="23"/>
                    <a:pt x="22" y="26"/>
                    <a:pt x="18" y="36"/>
                  </a:cubicBezTo>
                  <a:cubicBezTo>
                    <a:pt x="15" y="45"/>
                    <a:pt x="19" y="54"/>
                    <a:pt x="21" y="59"/>
                  </a:cubicBezTo>
                  <a:cubicBezTo>
                    <a:pt x="18" y="70"/>
                    <a:pt x="22" y="74"/>
                    <a:pt x="22" y="74"/>
                  </a:cubicBezTo>
                  <a:cubicBezTo>
                    <a:pt x="24" y="76"/>
                    <a:pt x="27" y="80"/>
                    <a:pt x="27" y="91"/>
                  </a:cubicBezTo>
                  <a:cubicBezTo>
                    <a:pt x="27" y="103"/>
                    <a:pt x="18" y="105"/>
                    <a:pt x="18" y="105"/>
                  </a:cubicBezTo>
                  <a:cubicBezTo>
                    <a:pt x="10" y="108"/>
                    <a:pt x="0" y="114"/>
                    <a:pt x="0" y="130"/>
                  </a:cubicBezTo>
                  <a:cubicBezTo>
                    <a:pt x="0" y="130"/>
                    <a:pt x="0" y="135"/>
                    <a:pt x="4" y="135"/>
                  </a:cubicBezTo>
                  <a:cubicBezTo>
                    <a:pt x="23" y="135"/>
                    <a:pt x="23" y="135"/>
                    <a:pt x="23" y="135"/>
                  </a:cubicBezTo>
                  <a:cubicBezTo>
                    <a:pt x="24" y="132"/>
                    <a:pt x="25" y="129"/>
                    <a:pt x="27" y="126"/>
                  </a:cubicBezTo>
                  <a:cubicBezTo>
                    <a:pt x="9" y="126"/>
                    <a:pt x="9" y="126"/>
                    <a:pt x="9" y="126"/>
                  </a:cubicBezTo>
                  <a:cubicBezTo>
                    <a:pt x="10" y="118"/>
                    <a:pt x="15" y="115"/>
                    <a:pt x="20" y="113"/>
                  </a:cubicBezTo>
                  <a:close/>
                  <a:moveTo>
                    <a:pt x="168" y="105"/>
                  </a:moveTo>
                  <a:cubicBezTo>
                    <a:pt x="168" y="105"/>
                    <a:pt x="158" y="103"/>
                    <a:pt x="158" y="91"/>
                  </a:cubicBezTo>
                  <a:cubicBezTo>
                    <a:pt x="158" y="80"/>
                    <a:pt x="161" y="76"/>
                    <a:pt x="163" y="74"/>
                  </a:cubicBezTo>
                  <a:cubicBezTo>
                    <a:pt x="163" y="74"/>
                    <a:pt x="167" y="70"/>
                    <a:pt x="164" y="59"/>
                  </a:cubicBezTo>
                  <a:cubicBezTo>
                    <a:pt x="167" y="54"/>
                    <a:pt x="171" y="45"/>
                    <a:pt x="167" y="36"/>
                  </a:cubicBezTo>
                  <a:cubicBezTo>
                    <a:pt x="163" y="26"/>
                    <a:pt x="160" y="23"/>
                    <a:pt x="153" y="20"/>
                  </a:cubicBezTo>
                  <a:cubicBezTo>
                    <a:pt x="151" y="19"/>
                    <a:pt x="145" y="17"/>
                    <a:pt x="139" y="17"/>
                  </a:cubicBezTo>
                  <a:cubicBezTo>
                    <a:pt x="136" y="17"/>
                    <a:pt x="133" y="17"/>
                    <a:pt x="131" y="18"/>
                  </a:cubicBezTo>
                  <a:cubicBezTo>
                    <a:pt x="132" y="21"/>
                    <a:pt x="133" y="24"/>
                    <a:pt x="133" y="26"/>
                  </a:cubicBezTo>
                  <a:cubicBezTo>
                    <a:pt x="133" y="26"/>
                    <a:pt x="134" y="26"/>
                    <a:pt x="134" y="26"/>
                  </a:cubicBezTo>
                  <a:cubicBezTo>
                    <a:pt x="135" y="25"/>
                    <a:pt x="137" y="25"/>
                    <a:pt x="139" y="25"/>
                  </a:cubicBezTo>
                  <a:cubicBezTo>
                    <a:pt x="144" y="25"/>
                    <a:pt x="148" y="27"/>
                    <a:pt x="149" y="27"/>
                  </a:cubicBezTo>
                  <a:cubicBezTo>
                    <a:pt x="149" y="27"/>
                    <a:pt x="150" y="28"/>
                    <a:pt x="150" y="28"/>
                  </a:cubicBezTo>
                  <a:cubicBezTo>
                    <a:pt x="154" y="30"/>
                    <a:pt x="156" y="30"/>
                    <a:pt x="159" y="39"/>
                  </a:cubicBezTo>
                  <a:cubicBezTo>
                    <a:pt x="162" y="45"/>
                    <a:pt x="159" y="52"/>
                    <a:pt x="157" y="55"/>
                  </a:cubicBezTo>
                  <a:cubicBezTo>
                    <a:pt x="156" y="57"/>
                    <a:pt x="156" y="59"/>
                    <a:pt x="156" y="61"/>
                  </a:cubicBezTo>
                  <a:cubicBezTo>
                    <a:pt x="157" y="66"/>
                    <a:pt x="157" y="68"/>
                    <a:pt x="157" y="68"/>
                  </a:cubicBezTo>
                  <a:cubicBezTo>
                    <a:pt x="157" y="69"/>
                    <a:pt x="157" y="69"/>
                    <a:pt x="157" y="69"/>
                  </a:cubicBezTo>
                  <a:cubicBezTo>
                    <a:pt x="156" y="69"/>
                    <a:pt x="156" y="69"/>
                    <a:pt x="156" y="69"/>
                  </a:cubicBezTo>
                  <a:cubicBezTo>
                    <a:pt x="154" y="72"/>
                    <a:pt x="150" y="78"/>
                    <a:pt x="150" y="91"/>
                  </a:cubicBezTo>
                  <a:cubicBezTo>
                    <a:pt x="150" y="105"/>
                    <a:pt x="160" y="112"/>
                    <a:pt x="165" y="113"/>
                  </a:cubicBezTo>
                  <a:cubicBezTo>
                    <a:pt x="171" y="115"/>
                    <a:pt x="176" y="118"/>
                    <a:pt x="177" y="126"/>
                  </a:cubicBezTo>
                  <a:cubicBezTo>
                    <a:pt x="159" y="126"/>
                    <a:pt x="159" y="126"/>
                    <a:pt x="159" y="126"/>
                  </a:cubicBezTo>
                  <a:cubicBezTo>
                    <a:pt x="160" y="129"/>
                    <a:pt x="162" y="132"/>
                    <a:pt x="163" y="135"/>
                  </a:cubicBezTo>
                  <a:cubicBezTo>
                    <a:pt x="181" y="135"/>
                    <a:pt x="181" y="135"/>
                    <a:pt x="181" y="135"/>
                  </a:cubicBezTo>
                  <a:cubicBezTo>
                    <a:pt x="186" y="135"/>
                    <a:pt x="186" y="130"/>
                    <a:pt x="186" y="130"/>
                  </a:cubicBezTo>
                  <a:cubicBezTo>
                    <a:pt x="186" y="114"/>
                    <a:pt x="175" y="108"/>
                    <a:pt x="168" y="105"/>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grpSp>
        <p:nvGrpSpPr>
          <p:cNvPr id="4" name="Group 3"/>
          <p:cNvGrpSpPr>
            <a:grpSpLocks noChangeAspect="1"/>
          </p:cNvGrpSpPr>
          <p:nvPr/>
        </p:nvGrpSpPr>
        <p:grpSpPr>
          <a:xfrm>
            <a:off x="1106042" y="3679168"/>
            <a:ext cx="1122808" cy="1122808"/>
            <a:chOff x="1029098" y="2719048"/>
            <a:chExt cx="1302622" cy="1302622"/>
          </a:xfrm>
        </p:grpSpPr>
        <p:sp>
          <p:nvSpPr>
            <p:cNvPr id="2" name="Oval 1"/>
            <p:cNvSpPr>
              <a:spLocks noChangeAspect="1"/>
            </p:cNvSpPr>
            <p:nvPr/>
          </p:nvSpPr>
          <p:spPr>
            <a:xfrm>
              <a:off x="1029098" y="2719048"/>
              <a:ext cx="1302622" cy="1302622"/>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Freeform 500"/>
            <p:cNvSpPr>
              <a:spLocks noEditPoints="1"/>
            </p:cNvSpPr>
            <p:nvPr/>
          </p:nvSpPr>
          <p:spPr bwMode="auto">
            <a:xfrm>
              <a:off x="1425280" y="3125428"/>
              <a:ext cx="510258" cy="515788"/>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1350"/>
            </a:p>
          </p:txBody>
        </p:sp>
      </p:grpSp>
    </p:spTree>
    <p:extLst>
      <p:ext uri="{BB962C8B-B14F-4D97-AF65-F5344CB8AC3E}">
        <p14:creationId xmlns:p14="http://schemas.microsoft.com/office/powerpoint/2010/main" val="1154533633"/>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Backup and Disaster Recovery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52400" y="1828800"/>
            <a:ext cx="8382000" cy="4491038"/>
          </a:xfrm>
        </p:spPr>
        <p:txBody>
          <a:bodyPr/>
          <a:lstStyle/>
          <a:p>
            <a:r>
              <a:rPr lang="en-US" b="1" dirty="0"/>
              <a:t>Backups &amp; Data Retention (IBM Maximo SaaS)</a:t>
            </a:r>
            <a:endParaRPr lang="en-US" dirty="0"/>
          </a:p>
          <a:p>
            <a:pPr>
              <a:buFont typeface="Arial" panose="020B0604020202020204" pitchFamily="34" charset="0"/>
              <a:buChar char="•"/>
            </a:pPr>
            <a:r>
              <a:rPr lang="en-US" dirty="0"/>
              <a:t>Backups are performed 7 days a week. Full backups are performed every Saturday. Incremental backups are performed Sunday through Friday.</a:t>
            </a:r>
          </a:p>
          <a:p>
            <a:pPr>
              <a:buFont typeface="Arial" panose="020B0604020202020204" pitchFamily="34" charset="0"/>
              <a:buChar char="•"/>
            </a:pPr>
            <a:r>
              <a:rPr lang="en-US" dirty="0"/>
              <a:t>File system backups for all servers are routed to a local Enterprise Backup Server for near line storage (quick retrieval)</a:t>
            </a:r>
          </a:p>
          <a:p>
            <a:pPr>
              <a:buFont typeface="Arial" panose="020B0604020202020204" pitchFamily="34" charset="0"/>
              <a:buChar char="•"/>
            </a:pPr>
            <a:r>
              <a:rPr lang="en-US" dirty="0"/>
              <a:t>Production file system backups are taken every 4 hours. Non-production file system backups are taken every 12 hours</a:t>
            </a:r>
          </a:p>
          <a:p>
            <a:pPr>
              <a:buFont typeface="Arial" panose="020B0604020202020204" pitchFamily="34" charset="0"/>
              <a:buChar char="•"/>
            </a:pPr>
            <a:r>
              <a:rPr lang="en-US" dirty="0"/>
              <a:t>On a daily basis, all file system backups are replicated to a remote (secondary) IBM Cloud data center in the same country or geography.</a:t>
            </a:r>
          </a:p>
          <a:p>
            <a:pPr>
              <a:buFont typeface="Arial" panose="020B0604020202020204" pitchFamily="34" charset="0"/>
              <a:buChar char="•"/>
            </a:pPr>
            <a:r>
              <a:rPr lang="en-US" dirty="0"/>
              <a:t>All backups are AES-256 encrypted and can only be restored to servers with the appropriate encryption key</a:t>
            </a:r>
          </a:p>
          <a:p>
            <a:pPr>
              <a:buFont typeface="Arial" panose="020B0604020202020204" pitchFamily="34" charset="0"/>
              <a:buChar char="•"/>
            </a:pPr>
            <a:r>
              <a:rPr lang="en-US" dirty="0"/>
              <a:t>Production backups are kept for thirty one (31) days. Non-production backups are kept for seven (7) days.</a:t>
            </a:r>
          </a:p>
          <a:p>
            <a:pPr>
              <a:buFont typeface="Arial" panose="020B0604020202020204" pitchFamily="34" charset="0"/>
              <a:buChar char="•"/>
            </a:pPr>
            <a:r>
              <a:rPr lang="en-US" dirty="0"/>
              <a:t>Upon receiving a support request from client within 30 days of the Cloud Service expiration or termination date, IBM will return to client an electronic copy of client’s content in the native application format.</a:t>
            </a:r>
          </a:p>
          <a:p>
            <a:endParaRPr lang="en-US" dirty="0"/>
          </a:p>
        </p:txBody>
      </p:sp>
    </p:spTree>
    <p:extLst>
      <p:ext uri="{BB962C8B-B14F-4D97-AF65-F5344CB8AC3E}">
        <p14:creationId xmlns:p14="http://schemas.microsoft.com/office/powerpoint/2010/main" val="1817212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B37E4-D0C0-4F97-964E-44FE4EA65621}"/>
              </a:ext>
            </a:extLst>
          </p:cNvPr>
          <p:cNvSpPr>
            <a:spLocks noGrp="1"/>
          </p:cNvSpPr>
          <p:nvPr>
            <p:ph type="title"/>
          </p:nvPr>
        </p:nvSpPr>
        <p:spPr/>
        <p:txBody>
          <a:bodyPr/>
          <a:lstStyle/>
          <a:p>
            <a:r>
              <a:rPr lang="en-US" dirty="0"/>
              <a:t>The IBM Maximo EAM SaaS Flex Model</a:t>
            </a:r>
          </a:p>
        </p:txBody>
      </p:sp>
      <p:sp>
        <p:nvSpPr>
          <p:cNvPr id="4" name="Rectangle 4">
            <a:extLst>
              <a:ext uri="{FF2B5EF4-FFF2-40B4-BE49-F238E27FC236}">
                <a16:creationId xmlns:a16="http://schemas.microsoft.com/office/drawing/2014/main" id="{509BB559-0D03-452E-80CF-BC808AFAE31D}"/>
              </a:ext>
            </a:extLst>
          </p:cNvPr>
          <p:cNvSpPr>
            <a:spLocks noChangeArrowheads="1"/>
          </p:cNvSpPr>
          <p:nvPr/>
        </p:nvSpPr>
        <p:spPr bwMode="auto">
          <a:xfrm>
            <a:off x="762000" y="1447800"/>
            <a:ext cx="80010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spcAft>
                <a:spcPct val="35000"/>
              </a:spcAft>
              <a:buClr>
                <a:schemeClr val="folHlink"/>
              </a:buClr>
              <a:buFont typeface="Wingdings" panose="05000000000000000000" pitchFamily="2" charset="2"/>
              <a:buNone/>
            </a:pPr>
            <a:r>
              <a:rPr lang="en-US" altLang="en-US" sz="1400" b="1" i="1" dirty="0">
                <a:solidFill>
                  <a:srgbClr val="0070C0"/>
                </a:solidFill>
                <a:latin typeface="Helvetica Neue" charset="0"/>
                <a:ea typeface="Helvetica Neue" charset="0"/>
                <a:cs typeface="Helvetica Neue" charset="0"/>
              </a:rPr>
              <a:t>Software delivered over the internet, managed by IBM, and paid for on a subscription basis.</a:t>
            </a:r>
          </a:p>
        </p:txBody>
      </p:sp>
      <p:sp>
        <p:nvSpPr>
          <p:cNvPr id="5" name="Rectangle 13">
            <a:extLst>
              <a:ext uri="{FF2B5EF4-FFF2-40B4-BE49-F238E27FC236}">
                <a16:creationId xmlns:a16="http://schemas.microsoft.com/office/drawing/2014/main" id="{D1F88F6D-6A04-4F03-BF88-0CB111B080C0}"/>
              </a:ext>
            </a:extLst>
          </p:cNvPr>
          <p:cNvSpPr>
            <a:spLocks noChangeArrowheads="1"/>
          </p:cNvSpPr>
          <p:nvPr/>
        </p:nvSpPr>
        <p:spPr bwMode="auto">
          <a:xfrm>
            <a:off x="1371597" y="4754839"/>
            <a:ext cx="2729306" cy="607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marL="114300" indent="-114300"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lnSpc>
                <a:spcPct val="90000"/>
              </a:lnSpc>
              <a:spcAft>
                <a:spcPct val="35000"/>
              </a:spcAft>
              <a:buClr>
                <a:schemeClr val="tx1"/>
              </a:buClr>
              <a:buFont typeface="Wingdings" panose="05000000000000000000" pitchFamily="2" charset="2"/>
              <a:buChar char="§"/>
            </a:pPr>
            <a:r>
              <a:rPr lang="en-US" altLang="en-US" sz="1000" b="1" dirty="0">
                <a:latin typeface="Helvetica Neue" charset="0"/>
                <a:ea typeface="Helvetica Neue" charset="0"/>
                <a:cs typeface="Helvetica Neue" charset="0"/>
              </a:rPr>
              <a:t>IBM supports multiple application codes, multiple application versions or a customized code for each customer</a:t>
            </a:r>
          </a:p>
          <a:p>
            <a:pPr eaLnBrk="1" hangingPunct="1">
              <a:lnSpc>
                <a:spcPct val="90000"/>
              </a:lnSpc>
              <a:spcAft>
                <a:spcPct val="35000"/>
              </a:spcAft>
              <a:buClr>
                <a:schemeClr val="tx1"/>
              </a:buClr>
              <a:buFont typeface="Wingdings" panose="05000000000000000000" pitchFamily="2" charset="2"/>
              <a:buChar char="§"/>
            </a:pPr>
            <a:r>
              <a:rPr lang="en-US" altLang="en-US" sz="1000" b="1" dirty="0">
                <a:latin typeface="Helvetica Neue" charset="0"/>
                <a:ea typeface="Helvetica Neue" charset="0"/>
                <a:cs typeface="Helvetica Neue" charset="0"/>
              </a:rPr>
              <a:t>Customer must support entire stack</a:t>
            </a:r>
          </a:p>
        </p:txBody>
      </p:sp>
      <p:sp>
        <p:nvSpPr>
          <p:cNvPr id="6" name="Rectangle 14">
            <a:extLst>
              <a:ext uri="{FF2B5EF4-FFF2-40B4-BE49-F238E27FC236}">
                <a16:creationId xmlns:a16="http://schemas.microsoft.com/office/drawing/2014/main" id="{C0BE5A69-81E6-43DF-AD67-280211DCD5B3}"/>
              </a:ext>
            </a:extLst>
          </p:cNvPr>
          <p:cNvSpPr>
            <a:spLocks noChangeArrowheads="1"/>
          </p:cNvSpPr>
          <p:nvPr/>
        </p:nvSpPr>
        <p:spPr bwMode="auto">
          <a:xfrm>
            <a:off x="4800597" y="4714354"/>
            <a:ext cx="2914650"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marL="114300" indent="-114300"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spcBef>
                <a:spcPct val="50000"/>
              </a:spcBef>
              <a:buClr>
                <a:schemeClr val="tx1"/>
              </a:buClr>
              <a:buFont typeface="Wingdings" panose="05000000000000000000" pitchFamily="2" charset="2"/>
              <a:buChar char="§"/>
            </a:pPr>
            <a:r>
              <a:rPr lang="en-US" altLang="en-US" sz="1000" b="1" dirty="0">
                <a:latin typeface="Helvetica Neue" charset="0"/>
                <a:ea typeface="Helvetica Neue" charset="0"/>
                <a:cs typeface="Helvetica Neue" charset="0"/>
              </a:rPr>
              <a:t>IBM Maximo EAM SaaS Flex option is a single instance and allow for options</a:t>
            </a:r>
          </a:p>
          <a:p>
            <a:pPr eaLnBrk="1" hangingPunct="1">
              <a:spcBef>
                <a:spcPct val="50000"/>
              </a:spcBef>
              <a:buClr>
                <a:schemeClr val="tx1"/>
              </a:buClr>
              <a:buFont typeface="Wingdings" panose="05000000000000000000" pitchFamily="2" charset="2"/>
              <a:buChar char="§"/>
            </a:pPr>
            <a:r>
              <a:rPr lang="en-US" altLang="en-US" sz="1000" b="1" dirty="0">
                <a:latin typeface="Helvetica Neue" charset="0"/>
                <a:ea typeface="Helvetica Neue" charset="0"/>
                <a:cs typeface="Helvetica Neue" charset="0"/>
              </a:rPr>
              <a:t>IBM CDS team supports everything except Services needed for implementation / new features</a:t>
            </a:r>
          </a:p>
        </p:txBody>
      </p:sp>
      <p:grpSp>
        <p:nvGrpSpPr>
          <p:cNvPr id="7" name="Group 6">
            <a:extLst>
              <a:ext uri="{FF2B5EF4-FFF2-40B4-BE49-F238E27FC236}">
                <a16:creationId xmlns:a16="http://schemas.microsoft.com/office/drawing/2014/main" id="{0A8D9465-A449-4944-91A2-3CA5CBC2CA28}"/>
              </a:ext>
            </a:extLst>
          </p:cNvPr>
          <p:cNvGrpSpPr/>
          <p:nvPr/>
        </p:nvGrpSpPr>
        <p:grpSpPr>
          <a:xfrm>
            <a:off x="1371600" y="1783032"/>
            <a:ext cx="6515097" cy="3268861"/>
            <a:chOff x="1067993" y="1209671"/>
            <a:chExt cx="6515097" cy="3268861"/>
          </a:xfrm>
        </p:grpSpPr>
        <p:sp>
          <p:nvSpPr>
            <p:cNvPr id="8" name="Rectangle 2">
              <a:extLst>
                <a:ext uri="{FF2B5EF4-FFF2-40B4-BE49-F238E27FC236}">
                  <a16:creationId xmlns:a16="http://schemas.microsoft.com/office/drawing/2014/main" id="{01F2F7BD-1FB9-41FC-A411-3F1ED01DD3F0}"/>
                </a:ext>
              </a:extLst>
            </p:cNvPr>
            <p:cNvSpPr>
              <a:spLocks noChangeArrowheads="1"/>
            </p:cNvSpPr>
            <p:nvPr/>
          </p:nvSpPr>
          <p:spPr bwMode="auto">
            <a:xfrm>
              <a:off x="4496990" y="1209671"/>
              <a:ext cx="2914650" cy="2850356"/>
            </a:xfrm>
            <a:prstGeom prst="rect">
              <a:avLst/>
            </a:prstGeom>
            <a:solidFill>
              <a:schemeClr val="accent5">
                <a:lumMod val="40000"/>
                <a:lumOff val="60000"/>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buFont typeface="Wingdings" panose="05000000000000000000" pitchFamily="2" charset="2"/>
                <a:buNone/>
              </a:pPr>
              <a:endParaRPr lang="en-US" altLang="en-US" sz="1500" dirty="0"/>
            </a:p>
            <a:p>
              <a:pPr algn="ctr" eaLnBrk="1" hangingPunct="1">
                <a:buFont typeface="Wingdings" panose="05000000000000000000" pitchFamily="2" charset="2"/>
                <a:buNone/>
              </a:pPr>
              <a:endParaRPr lang="en-US" altLang="en-US" sz="1500" dirty="0"/>
            </a:p>
          </p:txBody>
        </p:sp>
        <p:sp>
          <p:nvSpPr>
            <p:cNvPr id="9" name="Rectangle 5">
              <a:extLst>
                <a:ext uri="{FF2B5EF4-FFF2-40B4-BE49-F238E27FC236}">
                  <a16:creationId xmlns:a16="http://schemas.microsoft.com/office/drawing/2014/main" id="{BA407172-F7F4-4497-95B8-5755C236B00F}"/>
                </a:ext>
              </a:extLst>
            </p:cNvPr>
            <p:cNvSpPr>
              <a:spLocks noChangeArrowheads="1"/>
            </p:cNvSpPr>
            <p:nvPr/>
          </p:nvSpPr>
          <p:spPr bwMode="auto">
            <a:xfrm>
              <a:off x="1067993" y="1209671"/>
              <a:ext cx="2750344" cy="2850356"/>
            </a:xfrm>
            <a:prstGeom prst="rect">
              <a:avLst/>
            </a:prstGeom>
            <a:solidFill>
              <a:schemeClr val="accent5">
                <a:lumMod val="40000"/>
                <a:lumOff val="60000"/>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buFont typeface="Wingdings" panose="05000000000000000000" pitchFamily="2" charset="2"/>
                <a:buNone/>
              </a:pPr>
              <a:endParaRPr lang="en-US" altLang="en-US" sz="1500" dirty="0"/>
            </a:p>
            <a:p>
              <a:pPr algn="ctr" eaLnBrk="1" hangingPunct="1">
                <a:buFont typeface="Wingdings" panose="05000000000000000000" pitchFamily="2" charset="2"/>
                <a:buNone/>
              </a:pPr>
              <a:endParaRPr lang="en-US" altLang="en-US" sz="1500" dirty="0"/>
            </a:p>
            <a:p>
              <a:pPr algn="ctr" eaLnBrk="1" hangingPunct="1">
                <a:buFont typeface="Wingdings" panose="05000000000000000000" pitchFamily="2" charset="2"/>
                <a:buNone/>
              </a:pPr>
              <a:endParaRPr lang="en-US" altLang="en-US" sz="1200" i="1" dirty="0"/>
            </a:p>
          </p:txBody>
        </p:sp>
        <p:sp>
          <p:nvSpPr>
            <p:cNvPr id="10" name="Rectangle 6">
              <a:extLst>
                <a:ext uri="{FF2B5EF4-FFF2-40B4-BE49-F238E27FC236}">
                  <a16:creationId xmlns:a16="http://schemas.microsoft.com/office/drawing/2014/main" id="{FEEE9C42-83ED-45DE-8435-68B7A3F1871F}"/>
                </a:ext>
              </a:extLst>
            </p:cNvPr>
            <p:cNvSpPr>
              <a:spLocks noChangeArrowheads="1"/>
            </p:cNvSpPr>
            <p:nvPr/>
          </p:nvSpPr>
          <p:spPr bwMode="auto">
            <a:xfrm>
              <a:off x="1219200" y="1276350"/>
              <a:ext cx="2484834" cy="198835"/>
            </a:xfrm>
            <a:prstGeom prst="rect">
              <a:avLst/>
            </a:prstGeom>
            <a:solidFill>
              <a:schemeClr val="bg1"/>
            </a:solidFill>
            <a:ln w="19050" algn="ctr">
              <a:noFill/>
              <a:miter lim="800000"/>
              <a:headEnd/>
              <a:tailEnd/>
            </a:ln>
            <a:effectLst>
              <a:outerShdw dist="35921" dir="2700000" algn="ctr" rotWithShape="0">
                <a:schemeClr val="bg2"/>
              </a:outerShdw>
            </a:effec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1050" b="1" dirty="0"/>
                <a:t>Perpetual License Model</a:t>
              </a:r>
            </a:p>
          </p:txBody>
        </p:sp>
        <p:sp>
          <p:nvSpPr>
            <p:cNvPr id="11" name="AutoShape 7">
              <a:extLst>
                <a:ext uri="{FF2B5EF4-FFF2-40B4-BE49-F238E27FC236}">
                  <a16:creationId xmlns:a16="http://schemas.microsoft.com/office/drawing/2014/main" id="{287FADB6-7040-4E46-B19B-BACECBE07EB6}"/>
                </a:ext>
              </a:extLst>
            </p:cNvPr>
            <p:cNvSpPr>
              <a:spLocks noChangeArrowheads="1"/>
            </p:cNvSpPr>
            <p:nvPr/>
          </p:nvSpPr>
          <p:spPr bwMode="auto">
            <a:xfrm rot="5400000">
              <a:off x="3532584" y="2612224"/>
              <a:ext cx="1314450" cy="285750"/>
            </a:xfrm>
            <a:prstGeom prst="triangle">
              <a:avLst>
                <a:gd name="adj" fmla="val 50000"/>
              </a:avLst>
            </a:prstGeom>
            <a:solidFill>
              <a:schemeClr val="accent5">
                <a:lumMod val="40000"/>
                <a:lumOff val="60000"/>
              </a:schemeClr>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rot="10800000" vert="eaVert" wrap="none" lIns="0" rIns="0" anchor="ct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500" dirty="0"/>
            </a:p>
          </p:txBody>
        </p:sp>
        <p:sp>
          <p:nvSpPr>
            <p:cNvPr id="12" name="Rectangle 8">
              <a:extLst>
                <a:ext uri="{FF2B5EF4-FFF2-40B4-BE49-F238E27FC236}">
                  <a16:creationId xmlns:a16="http://schemas.microsoft.com/office/drawing/2014/main" id="{6A23F1A9-A3FB-4D20-9785-FA4A5BB9AAC9}"/>
                </a:ext>
              </a:extLst>
            </p:cNvPr>
            <p:cNvSpPr>
              <a:spLocks noChangeArrowheads="1"/>
            </p:cNvSpPr>
            <p:nvPr/>
          </p:nvSpPr>
          <p:spPr bwMode="auto">
            <a:xfrm>
              <a:off x="4648200" y="1269206"/>
              <a:ext cx="2484834" cy="198835"/>
            </a:xfrm>
            <a:prstGeom prst="rect">
              <a:avLst/>
            </a:prstGeom>
            <a:solidFill>
              <a:schemeClr val="bg1"/>
            </a:solidFill>
            <a:ln w="19050" algn="ctr">
              <a:noFill/>
              <a:miter lim="800000"/>
              <a:headEnd/>
              <a:tailEnd/>
            </a:ln>
            <a:effectLst>
              <a:outerShdw dist="35921" dir="2700000" algn="ctr" rotWithShape="0">
                <a:schemeClr val="bg2"/>
              </a:outerShdw>
            </a:effec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1050" b="1" dirty="0"/>
                <a:t>Software as a Service</a:t>
              </a:r>
            </a:p>
          </p:txBody>
        </p:sp>
        <p:sp>
          <p:nvSpPr>
            <p:cNvPr id="13" name="AutoShape 9">
              <a:extLst>
                <a:ext uri="{FF2B5EF4-FFF2-40B4-BE49-F238E27FC236}">
                  <a16:creationId xmlns:a16="http://schemas.microsoft.com/office/drawing/2014/main" id="{66AF1D62-4469-46C7-B3A0-AA3CF661DB93}"/>
                </a:ext>
              </a:extLst>
            </p:cNvPr>
            <p:cNvSpPr>
              <a:spLocks/>
            </p:cNvSpPr>
            <p:nvPr/>
          </p:nvSpPr>
          <p:spPr bwMode="auto">
            <a:xfrm>
              <a:off x="3482578" y="2190746"/>
              <a:ext cx="66675" cy="1813322"/>
            </a:xfrm>
            <a:prstGeom prst="rightBrace">
              <a:avLst>
                <a:gd name="adj1" fmla="val 226637"/>
                <a:gd name="adj2" fmla="val 50000"/>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0" rIns="0" anchor="ct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500" dirty="0"/>
            </a:p>
          </p:txBody>
        </p:sp>
        <p:sp>
          <p:nvSpPr>
            <p:cNvPr id="14" name="Text Box 10">
              <a:extLst>
                <a:ext uri="{FF2B5EF4-FFF2-40B4-BE49-F238E27FC236}">
                  <a16:creationId xmlns:a16="http://schemas.microsoft.com/office/drawing/2014/main" id="{9D36A6D6-9086-4D6D-ADC1-28FC782037DE}"/>
                </a:ext>
              </a:extLst>
            </p:cNvPr>
            <p:cNvSpPr txBox="1">
              <a:spLocks noChangeArrowheads="1"/>
            </p:cNvSpPr>
            <p:nvPr/>
          </p:nvSpPr>
          <p:spPr bwMode="auto">
            <a:xfrm rot="5400000">
              <a:off x="3304468" y="2961882"/>
              <a:ext cx="7086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none" lIns="0" rIns="0">
              <a:spAutoFit/>
            </a:bodyP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1200" b="1" dirty="0">
                  <a:solidFill>
                    <a:schemeClr val="tx2"/>
                  </a:solidFill>
                </a:rPr>
                <a:t>Integration</a:t>
              </a:r>
            </a:p>
          </p:txBody>
        </p:sp>
        <p:sp>
          <p:nvSpPr>
            <p:cNvPr id="15" name="AutoShape 11">
              <a:extLst>
                <a:ext uri="{FF2B5EF4-FFF2-40B4-BE49-F238E27FC236}">
                  <a16:creationId xmlns:a16="http://schemas.microsoft.com/office/drawing/2014/main" id="{D08F0AC3-2B2B-4DCB-A1E4-1D6E88A03B5E}"/>
                </a:ext>
              </a:extLst>
            </p:cNvPr>
            <p:cNvSpPr>
              <a:spLocks/>
            </p:cNvSpPr>
            <p:nvPr/>
          </p:nvSpPr>
          <p:spPr bwMode="auto">
            <a:xfrm>
              <a:off x="6904435" y="2431251"/>
              <a:ext cx="104775" cy="1609725"/>
            </a:xfrm>
            <a:prstGeom prst="rightBrace">
              <a:avLst>
                <a:gd name="adj1" fmla="val 128030"/>
                <a:gd name="adj2" fmla="val 50000"/>
              </a:avLst>
            </a:prstGeom>
            <a:noFill/>
            <a:ln w="190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lIns="0" rIns="0" anchor="ct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eaLnBrk="1" hangingPunct="1"/>
              <a:endParaRPr lang="en-US" altLang="en-US" sz="1500" dirty="0">
                <a:solidFill>
                  <a:schemeClr val="tx2"/>
                </a:solidFill>
              </a:endParaRPr>
            </a:p>
          </p:txBody>
        </p:sp>
        <p:sp>
          <p:nvSpPr>
            <p:cNvPr id="16" name="Text Box 12">
              <a:extLst>
                <a:ext uri="{FF2B5EF4-FFF2-40B4-BE49-F238E27FC236}">
                  <a16:creationId xmlns:a16="http://schemas.microsoft.com/office/drawing/2014/main" id="{18F0A11B-F84D-4A90-8EC2-B37ABCDDA384}"/>
                </a:ext>
              </a:extLst>
            </p:cNvPr>
            <p:cNvSpPr txBox="1">
              <a:spLocks noChangeArrowheads="1"/>
            </p:cNvSpPr>
            <p:nvPr/>
          </p:nvSpPr>
          <p:spPr bwMode="auto">
            <a:xfrm rot="5400000">
              <a:off x="6861913" y="3168721"/>
              <a:ext cx="8605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chemeClr val="tx2"/>
                  </a:solidFill>
                  <a:miter lim="800000"/>
                  <a:headEnd/>
                  <a:tailEnd/>
                </a14:hiddenLine>
              </a:ext>
            </a:extLst>
          </p:spPr>
          <p:txBody>
            <a:bodyPr wrap="none" lIns="0" rIns="0">
              <a:spAutoFit/>
            </a:bodyP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1200" b="1" dirty="0">
                  <a:solidFill>
                    <a:schemeClr val="tx2"/>
                  </a:solidFill>
                </a:rPr>
                <a:t>Pre-packaged</a:t>
              </a:r>
            </a:p>
          </p:txBody>
        </p:sp>
        <p:sp>
          <p:nvSpPr>
            <p:cNvPr id="17" name="Text Box 15">
              <a:extLst>
                <a:ext uri="{FF2B5EF4-FFF2-40B4-BE49-F238E27FC236}">
                  <a16:creationId xmlns:a16="http://schemas.microsoft.com/office/drawing/2014/main" id="{D71B7F1E-39D0-4584-8931-6C8D89692EEF}"/>
                </a:ext>
              </a:extLst>
            </p:cNvPr>
            <p:cNvSpPr txBox="1">
              <a:spLocks noChangeArrowheads="1"/>
            </p:cNvSpPr>
            <p:nvPr/>
          </p:nvSpPr>
          <p:spPr bwMode="auto">
            <a:xfrm>
              <a:off x="1189434" y="1526375"/>
              <a:ext cx="24574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
                  <a:schemeClr val="accent2"/>
                </a:buClr>
                <a:buFont typeface="Wingdings" panose="05000000000000000000" pitchFamily="2" charset="2"/>
                <a:buNone/>
              </a:pPr>
              <a:r>
                <a:rPr lang="en-US" altLang="en-US" sz="1050" i="1" dirty="0">
                  <a:solidFill>
                    <a:schemeClr val="tx2"/>
                  </a:solidFill>
                </a:rPr>
                <a:t>Customer makes buying decisions and is integrator and maintainer of all components of the IT value stack</a:t>
              </a:r>
            </a:p>
          </p:txBody>
        </p:sp>
        <p:sp>
          <p:nvSpPr>
            <p:cNvPr id="18" name="Text Box 16">
              <a:extLst>
                <a:ext uri="{FF2B5EF4-FFF2-40B4-BE49-F238E27FC236}">
                  <a16:creationId xmlns:a16="http://schemas.microsoft.com/office/drawing/2014/main" id="{AFB4338B-3C0F-4594-BDEE-D9A81882DF42}"/>
                </a:ext>
              </a:extLst>
            </p:cNvPr>
            <p:cNvSpPr txBox="1">
              <a:spLocks noChangeArrowheads="1"/>
            </p:cNvSpPr>
            <p:nvPr/>
          </p:nvSpPr>
          <p:spPr bwMode="auto">
            <a:xfrm>
              <a:off x="4525565" y="1526381"/>
              <a:ext cx="2686050" cy="48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50000"/>
                </a:spcBef>
                <a:buClr>
                  <a:schemeClr val="accent2"/>
                </a:buClr>
                <a:buFont typeface="Wingdings" panose="05000000000000000000" pitchFamily="2" charset="2"/>
                <a:buNone/>
              </a:pPr>
              <a:r>
                <a:rPr lang="en-US" altLang="en-US" sz="1050" i="1" dirty="0">
                  <a:solidFill>
                    <a:schemeClr val="tx2"/>
                  </a:solidFill>
                </a:rPr>
                <a:t>Customer makes </a:t>
              </a:r>
              <a:r>
                <a:rPr lang="en-US" altLang="en-US" sz="1050" i="1" u="sng" dirty="0">
                  <a:solidFill>
                    <a:schemeClr val="tx2"/>
                  </a:solidFill>
                </a:rPr>
                <a:t>application</a:t>
              </a:r>
              <a:r>
                <a:rPr lang="en-US" altLang="en-US" sz="1050" i="1" dirty="0">
                  <a:solidFill>
                    <a:schemeClr val="tx2"/>
                  </a:solidFill>
                </a:rPr>
                <a:t> buying decisions.  IBM makes decisions on components of the IT value stack</a:t>
              </a:r>
            </a:p>
          </p:txBody>
        </p:sp>
        <p:sp>
          <p:nvSpPr>
            <p:cNvPr id="19" name="Rectangle 17">
              <a:extLst>
                <a:ext uri="{FF2B5EF4-FFF2-40B4-BE49-F238E27FC236}">
                  <a16:creationId xmlns:a16="http://schemas.microsoft.com/office/drawing/2014/main" id="{9F175D43-AFCD-4144-81DA-EF3118BAF5E3}"/>
                </a:ext>
              </a:extLst>
            </p:cNvPr>
            <p:cNvSpPr>
              <a:spLocks noChangeArrowheads="1"/>
            </p:cNvSpPr>
            <p:nvPr/>
          </p:nvSpPr>
          <p:spPr bwMode="auto">
            <a:xfrm>
              <a:off x="4885134" y="2431250"/>
              <a:ext cx="2019300" cy="221456"/>
            </a:xfrm>
            <a:prstGeom prst="rect">
              <a:avLst/>
            </a:prstGeom>
            <a:solidFill>
              <a:srgbClr val="0000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Application</a:t>
              </a:r>
            </a:p>
          </p:txBody>
        </p:sp>
        <p:sp>
          <p:nvSpPr>
            <p:cNvPr id="20" name="Rectangle 18">
              <a:extLst>
                <a:ext uri="{FF2B5EF4-FFF2-40B4-BE49-F238E27FC236}">
                  <a16:creationId xmlns:a16="http://schemas.microsoft.com/office/drawing/2014/main" id="{3DE16E2F-3F58-48D1-8BBE-24769F9E7ABD}"/>
                </a:ext>
              </a:extLst>
            </p:cNvPr>
            <p:cNvSpPr>
              <a:spLocks noChangeArrowheads="1"/>
            </p:cNvSpPr>
            <p:nvPr/>
          </p:nvSpPr>
          <p:spPr bwMode="auto">
            <a:xfrm>
              <a:off x="4880371" y="2091923"/>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Services</a:t>
              </a:r>
            </a:p>
          </p:txBody>
        </p:sp>
        <p:sp>
          <p:nvSpPr>
            <p:cNvPr id="21" name="Rectangle 19">
              <a:extLst>
                <a:ext uri="{FF2B5EF4-FFF2-40B4-BE49-F238E27FC236}">
                  <a16:creationId xmlns:a16="http://schemas.microsoft.com/office/drawing/2014/main" id="{215CF27D-B445-4664-A995-EEA75BAD8916}"/>
                </a:ext>
              </a:extLst>
            </p:cNvPr>
            <p:cNvSpPr>
              <a:spLocks noChangeArrowheads="1"/>
            </p:cNvSpPr>
            <p:nvPr/>
          </p:nvSpPr>
          <p:spPr bwMode="auto">
            <a:xfrm>
              <a:off x="4866084" y="2759864"/>
              <a:ext cx="2019300" cy="221456"/>
            </a:xfrm>
            <a:prstGeom prst="rect">
              <a:avLst/>
            </a:prstGeom>
            <a:solidFill>
              <a:srgbClr val="0000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Middleware</a:t>
              </a:r>
            </a:p>
          </p:txBody>
        </p:sp>
        <p:sp>
          <p:nvSpPr>
            <p:cNvPr id="22" name="Rectangle 20">
              <a:extLst>
                <a:ext uri="{FF2B5EF4-FFF2-40B4-BE49-F238E27FC236}">
                  <a16:creationId xmlns:a16="http://schemas.microsoft.com/office/drawing/2014/main" id="{1DDBC5C7-416C-4CE1-BDD9-9B3BBA41ECCE}"/>
                </a:ext>
              </a:extLst>
            </p:cNvPr>
            <p:cNvSpPr>
              <a:spLocks noChangeArrowheads="1"/>
            </p:cNvSpPr>
            <p:nvPr/>
          </p:nvSpPr>
          <p:spPr bwMode="auto">
            <a:xfrm>
              <a:off x="4866084" y="3100382"/>
              <a:ext cx="2019300" cy="221456"/>
            </a:xfrm>
            <a:prstGeom prst="rect">
              <a:avLst/>
            </a:prstGeom>
            <a:solidFill>
              <a:srgbClr val="0000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Operating System</a:t>
              </a:r>
            </a:p>
          </p:txBody>
        </p:sp>
        <p:sp>
          <p:nvSpPr>
            <p:cNvPr id="23" name="Rectangle 21">
              <a:extLst>
                <a:ext uri="{FF2B5EF4-FFF2-40B4-BE49-F238E27FC236}">
                  <a16:creationId xmlns:a16="http://schemas.microsoft.com/office/drawing/2014/main" id="{D91A760B-A7D8-4373-AF22-C0764C0BAE2F}"/>
                </a:ext>
              </a:extLst>
            </p:cNvPr>
            <p:cNvSpPr>
              <a:spLocks noChangeArrowheads="1"/>
            </p:cNvSpPr>
            <p:nvPr/>
          </p:nvSpPr>
          <p:spPr bwMode="auto">
            <a:xfrm>
              <a:off x="4866084" y="3450425"/>
              <a:ext cx="2019300" cy="221456"/>
            </a:xfrm>
            <a:prstGeom prst="rect">
              <a:avLst/>
            </a:prstGeom>
            <a:solidFill>
              <a:srgbClr val="0000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Servers, Storage</a:t>
              </a:r>
            </a:p>
          </p:txBody>
        </p:sp>
        <p:sp>
          <p:nvSpPr>
            <p:cNvPr id="24" name="Rectangle 22">
              <a:extLst>
                <a:ext uri="{FF2B5EF4-FFF2-40B4-BE49-F238E27FC236}">
                  <a16:creationId xmlns:a16="http://schemas.microsoft.com/office/drawing/2014/main" id="{DAF8EEFD-3B17-4079-A5C7-89D763179DDE}"/>
                </a:ext>
              </a:extLst>
            </p:cNvPr>
            <p:cNvSpPr>
              <a:spLocks noChangeArrowheads="1"/>
            </p:cNvSpPr>
            <p:nvPr/>
          </p:nvSpPr>
          <p:spPr bwMode="auto">
            <a:xfrm>
              <a:off x="4866084" y="3790946"/>
              <a:ext cx="2019300" cy="221456"/>
            </a:xfrm>
            <a:prstGeom prst="rect">
              <a:avLst/>
            </a:prstGeom>
            <a:solidFill>
              <a:srgbClr val="0000FF"/>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Network Infrastructure</a:t>
              </a:r>
            </a:p>
          </p:txBody>
        </p:sp>
        <p:sp>
          <p:nvSpPr>
            <p:cNvPr id="25" name="Rectangle 25">
              <a:extLst>
                <a:ext uri="{FF2B5EF4-FFF2-40B4-BE49-F238E27FC236}">
                  <a16:creationId xmlns:a16="http://schemas.microsoft.com/office/drawing/2014/main" id="{6EC94B5B-56ED-4DE8-BB86-1AF662D8A15E}"/>
                </a:ext>
              </a:extLst>
            </p:cNvPr>
            <p:cNvSpPr>
              <a:spLocks noChangeArrowheads="1"/>
            </p:cNvSpPr>
            <p:nvPr/>
          </p:nvSpPr>
          <p:spPr bwMode="auto">
            <a:xfrm>
              <a:off x="1409700" y="2431250"/>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Application</a:t>
              </a:r>
            </a:p>
          </p:txBody>
        </p:sp>
        <p:sp>
          <p:nvSpPr>
            <p:cNvPr id="26" name="Rectangle 26">
              <a:extLst>
                <a:ext uri="{FF2B5EF4-FFF2-40B4-BE49-F238E27FC236}">
                  <a16:creationId xmlns:a16="http://schemas.microsoft.com/office/drawing/2014/main" id="{FB4DEF17-DEA2-4437-A320-7588C2B314EE}"/>
                </a:ext>
              </a:extLst>
            </p:cNvPr>
            <p:cNvSpPr>
              <a:spLocks noChangeArrowheads="1"/>
            </p:cNvSpPr>
            <p:nvPr/>
          </p:nvSpPr>
          <p:spPr bwMode="auto">
            <a:xfrm>
              <a:off x="1404937" y="2091923"/>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Services</a:t>
              </a:r>
            </a:p>
          </p:txBody>
        </p:sp>
        <p:sp>
          <p:nvSpPr>
            <p:cNvPr id="27" name="Rectangle 27">
              <a:extLst>
                <a:ext uri="{FF2B5EF4-FFF2-40B4-BE49-F238E27FC236}">
                  <a16:creationId xmlns:a16="http://schemas.microsoft.com/office/drawing/2014/main" id="{7E9A461F-A720-434A-8968-6229CEAB064F}"/>
                </a:ext>
              </a:extLst>
            </p:cNvPr>
            <p:cNvSpPr>
              <a:spLocks noChangeArrowheads="1"/>
            </p:cNvSpPr>
            <p:nvPr/>
          </p:nvSpPr>
          <p:spPr bwMode="auto">
            <a:xfrm>
              <a:off x="1390650" y="2770580"/>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Middleware</a:t>
              </a:r>
            </a:p>
          </p:txBody>
        </p:sp>
        <p:sp>
          <p:nvSpPr>
            <p:cNvPr id="28" name="Rectangle 28">
              <a:extLst>
                <a:ext uri="{FF2B5EF4-FFF2-40B4-BE49-F238E27FC236}">
                  <a16:creationId xmlns:a16="http://schemas.microsoft.com/office/drawing/2014/main" id="{7D03D590-DB89-405D-9AF2-8E36F38E2F18}"/>
                </a:ext>
              </a:extLst>
            </p:cNvPr>
            <p:cNvSpPr>
              <a:spLocks noChangeArrowheads="1"/>
            </p:cNvSpPr>
            <p:nvPr/>
          </p:nvSpPr>
          <p:spPr bwMode="auto">
            <a:xfrm>
              <a:off x="1390650" y="3111098"/>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Operating System</a:t>
              </a:r>
            </a:p>
          </p:txBody>
        </p:sp>
        <p:sp>
          <p:nvSpPr>
            <p:cNvPr id="29" name="Rectangle 29">
              <a:extLst>
                <a:ext uri="{FF2B5EF4-FFF2-40B4-BE49-F238E27FC236}">
                  <a16:creationId xmlns:a16="http://schemas.microsoft.com/office/drawing/2014/main" id="{0EA9E17F-0CB8-4C83-848F-BC2905D9E818}"/>
                </a:ext>
              </a:extLst>
            </p:cNvPr>
            <p:cNvSpPr>
              <a:spLocks noChangeArrowheads="1"/>
            </p:cNvSpPr>
            <p:nvPr/>
          </p:nvSpPr>
          <p:spPr bwMode="auto">
            <a:xfrm>
              <a:off x="1390650" y="3450425"/>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Servers, Storage</a:t>
              </a:r>
            </a:p>
          </p:txBody>
        </p:sp>
        <p:sp>
          <p:nvSpPr>
            <p:cNvPr id="30" name="Rectangle 30">
              <a:extLst>
                <a:ext uri="{FF2B5EF4-FFF2-40B4-BE49-F238E27FC236}">
                  <a16:creationId xmlns:a16="http://schemas.microsoft.com/office/drawing/2014/main" id="{2E40319B-3C58-4B36-AEC1-B8167CD14238}"/>
                </a:ext>
              </a:extLst>
            </p:cNvPr>
            <p:cNvSpPr>
              <a:spLocks noChangeArrowheads="1"/>
            </p:cNvSpPr>
            <p:nvPr/>
          </p:nvSpPr>
          <p:spPr bwMode="auto">
            <a:xfrm>
              <a:off x="1390650" y="3790946"/>
              <a:ext cx="2019300" cy="221456"/>
            </a:xfrm>
            <a:prstGeom prst="rect">
              <a:avLst/>
            </a:prstGeom>
            <a:solidFill>
              <a:srgbClr val="F80000"/>
            </a:solidFill>
            <a:ln>
              <a:noFill/>
            </a:ln>
            <a:extLst>
              <a:ext uri="{91240B29-F687-4F45-9708-019B960494DF}">
                <a14:hiddenLine xmlns:a14="http://schemas.microsoft.com/office/drawing/2010/main" w="19050" algn="ctr">
                  <a:solidFill>
                    <a:srgbClr val="000000"/>
                  </a:solidFill>
                  <a:miter lim="800000"/>
                  <a:headEnd/>
                  <a:tailEnd/>
                </a14:hiddenLine>
              </a:ext>
            </a:extLst>
          </p:spPr>
          <p:txBody>
            <a:bodyPr wrap="none" lIns="0" rIns="0" anchor="ctr"/>
            <a:lstStyle>
              <a:lvl1pPr marL="192088" indent="-192088"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Bef>
                  <a:spcPct val="40000"/>
                </a:spcBef>
                <a:buFont typeface="Wingdings" panose="05000000000000000000" pitchFamily="2" charset="2"/>
                <a:buNone/>
              </a:pPr>
              <a:r>
                <a:rPr lang="en-US" altLang="en-US" sz="900" b="1" dirty="0">
                  <a:solidFill>
                    <a:schemeClr val="bg1"/>
                  </a:solidFill>
                </a:rPr>
                <a:t>Network Infrastructure</a:t>
              </a:r>
            </a:p>
          </p:txBody>
        </p:sp>
        <p:sp>
          <p:nvSpPr>
            <p:cNvPr id="31" name="Text Box 29">
              <a:extLst>
                <a:ext uri="{FF2B5EF4-FFF2-40B4-BE49-F238E27FC236}">
                  <a16:creationId xmlns:a16="http://schemas.microsoft.com/office/drawing/2014/main" id="{E41BDAD8-38C6-43FF-AA21-1BAB062E95B3}"/>
                </a:ext>
              </a:extLst>
            </p:cNvPr>
            <p:cNvSpPr txBox="1">
              <a:spLocks noChangeArrowheads="1"/>
            </p:cNvSpPr>
            <p:nvPr/>
          </p:nvSpPr>
          <p:spPr bwMode="auto">
            <a:xfrm>
              <a:off x="1182290" y="2752718"/>
              <a:ext cx="28575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a:p>
              <a:pPr>
                <a:lnSpc>
                  <a:spcPct val="90000"/>
                </a:lnSpc>
                <a:spcBef>
                  <a:spcPct val="50000"/>
                </a:spcBef>
              </a:pPr>
              <a:endParaRPr lang="en-US" altLang="en-US" sz="1650" b="1" dirty="0">
                <a:solidFill>
                  <a:schemeClr val="tx2"/>
                </a:solidFill>
                <a:latin typeface="Arial" panose="020B0604020202020204" pitchFamily="34" charset="0"/>
              </a:endParaRPr>
            </a:p>
          </p:txBody>
        </p:sp>
        <p:sp>
          <p:nvSpPr>
            <p:cNvPr id="32" name="Text Box 30">
              <a:extLst>
                <a:ext uri="{FF2B5EF4-FFF2-40B4-BE49-F238E27FC236}">
                  <a16:creationId xmlns:a16="http://schemas.microsoft.com/office/drawing/2014/main" id="{E75A0BBC-B88A-4007-B6C1-8863B27E5855}"/>
                </a:ext>
              </a:extLst>
            </p:cNvPr>
            <p:cNvSpPr txBox="1">
              <a:spLocks noChangeArrowheads="1"/>
            </p:cNvSpPr>
            <p:nvPr/>
          </p:nvSpPr>
          <p:spPr bwMode="auto">
            <a:xfrm>
              <a:off x="1182290" y="3095618"/>
              <a:ext cx="62865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a:p>
              <a:pPr>
                <a:lnSpc>
                  <a:spcPct val="90000"/>
                </a:lnSpc>
                <a:spcBef>
                  <a:spcPct val="50000"/>
                </a:spcBef>
              </a:pPr>
              <a:endParaRPr lang="en-US" altLang="en-US" sz="1650" b="1" dirty="0">
                <a:solidFill>
                  <a:schemeClr val="tx2"/>
                </a:solidFill>
                <a:latin typeface="Arial" panose="020B0604020202020204" pitchFamily="34" charset="0"/>
              </a:endParaRPr>
            </a:p>
          </p:txBody>
        </p:sp>
        <p:sp>
          <p:nvSpPr>
            <p:cNvPr id="33" name="Text Box 31">
              <a:extLst>
                <a:ext uri="{FF2B5EF4-FFF2-40B4-BE49-F238E27FC236}">
                  <a16:creationId xmlns:a16="http://schemas.microsoft.com/office/drawing/2014/main" id="{DDC9E6D0-C8B6-4853-9C85-5CF4A5E2C1B2}"/>
                </a:ext>
              </a:extLst>
            </p:cNvPr>
            <p:cNvSpPr txBox="1">
              <a:spLocks noChangeArrowheads="1"/>
            </p:cNvSpPr>
            <p:nvPr/>
          </p:nvSpPr>
          <p:spPr bwMode="auto">
            <a:xfrm>
              <a:off x="1182290" y="2066918"/>
              <a:ext cx="62865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a:p>
              <a:pPr>
                <a:lnSpc>
                  <a:spcPct val="90000"/>
                </a:lnSpc>
                <a:spcBef>
                  <a:spcPct val="50000"/>
                </a:spcBef>
              </a:pPr>
              <a:endParaRPr lang="en-US" altLang="en-US" sz="1650" b="1" dirty="0">
                <a:solidFill>
                  <a:schemeClr val="tx2"/>
                </a:solidFill>
                <a:latin typeface="Arial" panose="020B0604020202020204" pitchFamily="34" charset="0"/>
              </a:endParaRPr>
            </a:p>
          </p:txBody>
        </p:sp>
        <p:sp>
          <p:nvSpPr>
            <p:cNvPr id="34" name="Text Box 32">
              <a:extLst>
                <a:ext uri="{FF2B5EF4-FFF2-40B4-BE49-F238E27FC236}">
                  <a16:creationId xmlns:a16="http://schemas.microsoft.com/office/drawing/2014/main" id="{921A2185-F45A-45A9-82D6-FA14904A25D9}"/>
                </a:ext>
              </a:extLst>
            </p:cNvPr>
            <p:cNvSpPr txBox="1">
              <a:spLocks noChangeArrowheads="1"/>
            </p:cNvSpPr>
            <p:nvPr/>
          </p:nvSpPr>
          <p:spPr bwMode="auto">
            <a:xfrm>
              <a:off x="1182290" y="2409818"/>
              <a:ext cx="628650" cy="341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p:txBody>
        </p:sp>
        <p:sp>
          <p:nvSpPr>
            <p:cNvPr id="35" name="Text Box 33">
              <a:extLst>
                <a:ext uri="{FF2B5EF4-FFF2-40B4-BE49-F238E27FC236}">
                  <a16:creationId xmlns:a16="http://schemas.microsoft.com/office/drawing/2014/main" id="{8E8BCB26-E2E6-4E70-80B5-E0AA5E4E8FF0}"/>
                </a:ext>
              </a:extLst>
            </p:cNvPr>
            <p:cNvSpPr txBox="1">
              <a:spLocks noChangeArrowheads="1"/>
            </p:cNvSpPr>
            <p:nvPr/>
          </p:nvSpPr>
          <p:spPr bwMode="auto">
            <a:xfrm>
              <a:off x="1182290" y="3438518"/>
              <a:ext cx="62865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a:p>
              <a:pPr>
                <a:lnSpc>
                  <a:spcPct val="90000"/>
                </a:lnSpc>
                <a:spcBef>
                  <a:spcPct val="50000"/>
                </a:spcBef>
              </a:pPr>
              <a:endParaRPr lang="en-US" altLang="en-US" sz="1650" b="1" dirty="0">
                <a:solidFill>
                  <a:schemeClr val="tx2"/>
                </a:solidFill>
                <a:latin typeface="Arial" panose="020B0604020202020204" pitchFamily="34" charset="0"/>
              </a:endParaRPr>
            </a:p>
          </p:txBody>
        </p:sp>
        <p:sp>
          <p:nvSpPr>
            <p:cNvPr id="36" name="Text Box 34">
              <a:extLst>
                <a:ext uri="{FF2B5EF4-FFF2-40B4-BE49-F238E27FC236}">
                  <a16:creationId xmlns:a16="http://schemas.microsoft.com/office/drawing/2014/main" id="{8FD59955-25B4-44D0-87D6-D42DE156AE5D}"/>
                </a:ext>
              </a:extLst>
            </p:cNvPr>
            <p:cNvSpPr txBox="1">
              <a:spLocks noChangeArrowheads="1"/>
            </p:cNvSpPr>
            <p:nvPr/>
          </p:nvSpPr>
          <p:spPr bwMode="auto">
            <a:xfrm>
              <a:off x="1182290" y="3781418"/>
              <a:ext cx="62865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a:p>
              <a:pPr>
                <a:lnSpc>
                  <a:spcPct val="90000"/>
                </a:lnSpc>
                <a:spcBef>
                  <a:spcPct val="50000"/>
                </a:spcBef>
              </a:pPr>
              <a:endParaRPr lang="en-US" altLang="en-US" sz="1650" b="1" dirty="0">
                <a:solidFill>
                  <a:schemeClr val="tx2"/>
                </a:solidFill>
                <a:latin typeface="Arial" panose="020B0604020202020204" pitchFamily="34" charset="0"/>
              </a:endParaRPr>
            </a:p>
          </p:txBody>
        </p:sp>
        <p:sp>
          <p:nvSpPr>
            <p:cNvPr id="37" name="Text Box 35">
              <a:extLst>
                <a:ext uri="{FF2B5EF4-FFF2-40B4-BE49-F238E27FC236}">
                  <a16:creationId xmlns:a16="http://schemas.microsoft.com/office/drawing/2014/main" id="{B4ED8321-5B97-4502-8B0F-67C8F91BB8FC}"/>
                </a:ext>
              </a:extLst>
            </p:cNvPr>
            <p:cNvSpPr txBox="1">
              <a:spLocks noChangeArrowheads="1"/>
            </p:cNvSpPr>
            <p:nvPr/>
          </p:nvSpPr>
          <p:spPr bwMode="auto">
            <a:xfrm>
              <a:off x="6954440" y="3095621"/>
              <a:ext cx="628650" cy="8032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sz="2100" dirty="0"/>
                <a:t>€</a:t>
              </a:r>
            </a:p>
            <a:p>
              <a:pPr>
                <a:lnSpc>
                  <a:spcPct val="90000"/>
                </a:lnSpc>
                <a:spcBef>
                  <a:spcPct val="50000"/>
                </a:spcBef>
              </a:pPr>
              <a:endParaRPr lang="en-US" altLang="en-US" sz="1950" b="1" dirty="0">
                <a:solidFill>
                  <a:schemeClr val="tx2"/>
                </a:solidFill>
                <a:latin typeface="Arial" panose="020B0604020202020204" pitchFamily="34" charset="0"/>
              </a:endParaRPr>
            </a:p>
          </p:txBody>
        </p:sp>
        <p:sp>
          <p:nvSpPr>
            <p:cNvPr id="38" name="Text Box 36">
              <a:extLst>
                <a:ext uri="{FF2B5EF4-FFF2-40B4-BE49-F238E27FC236}">
                  <a16:creationId xmlns:a16="http://schemas.microsoft.com/office/drawing/2014/main" id="{54E9574C-A79C-4909-9112-CDCB2843F9A0}"/>
                </a:ext>
              </a:extLst>
            </p:cNvPr>
            <p:cNvSpPr txBox="1">
              <a:spLocks noChangeArrowheads="1"/>
            </p:cNvSpPr>
            <p:nvPr/>
          </p:nvSpPr>
          <p:spPr bwMode="auto">
            <a:xfrm>
              <a:off x="4668440" y="2066918"/>
              <a:ext cx="628650" cy="697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altLang="en-US" dirty="0"/>
                <a:t>€</a:t>
              </a:r>
            </a:p>
            <a:p>
              <a:pPr>
                <a:lnSpc>
                  <a:spcPct val="90000"/>
                </a:lnSpc>
                <a:spcBef>
                  <a:spcPct val="50000"/>
                </a:spcBef>
              </a:pPr>
              <a:endParaRPr lang="en-US" altLang="en-US" sz="1650" b="1" dirty="0">
                <a:solidFill>
                  <a:schemeClr val="tx2"/>
                </a:solidFill>
                <a:latin typeface="Arial" panose="020B0604020202020204" pitchFamily="34" charset="0"/>
              </a:endParaRPr>
            </a:p>
          </p:txBody>
        </p:sp>
      </p:grpSp>
      <p:sp>
        <p:nvSpPr>
          <p:cNvPr id="39" name="Rectangle 4">
            <a:extLst>
              <a:ext uri="{FF2B5EF4-FFF2-40B4-BE49-F238E27FC236}">
                <a16:creationId xmlns:a16="http://schemas.microsoft.com/office/drawing/2014/main" id="{079A06E1-C197-4C42-A22D-2237C683A97C}"/>
              </a:ext>
            </a:extLst>
          </p:cNvPr>
          <p:cNvSpPr>
            <a:spLocks noChangeArrowheads="1"/>
          </p:cNvSpPr>
          <p:nvPr/>
        </p:nvSpPr>
        <p:spPr bwMode="auto">
          <a:xfrm>
            <a:off x="762000" y="5769187"/>
            <a:ext cx="8001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eaLnBrk="0" hangingPunct="0">
              <a:defRPr sz="1600">
                <a:solidFill>
                  <a:schemeClr val="tx1"/>
                </a:solidFill>
                <a:latin typeface="Calibri" panose="020F0502020204030204" pitchFamily="34" charset="0"/>
                <a:ea typeface="MS PGothic" panose="020B0600070205080204" pitchFamily="34" charset="-128"/>
              </a:defRPr>
            </a:lvl1pPr>
            <a:lvl2pPr marL="742950" indent="-285750" eaLnBrk="0" hangingPunct="0">
              <a:defRPr sz="1600">
                <a:solidFill>
                  <a:schemeClr val="tx1"/>
                </a:solidFill>
                <a:latin typeface="Calibri" panose="020F0502020204030204" pitchFamily="34" charset="0"/>
                <a:ea typeface="MS PGothic" panose="020B0600070205080204" pitchFamily="34" charset="-128"/>
              </a:defRPr>
            </a:lvl2pPr>
            <a:lvl3pPr marL="1143000" indent="-228600" eaLnBrk="0" hangingPunct="0">
              <a:defRPr sz="1600">
                <a:solidFill>
                  <a:schemeClr val="tx1"/>
                </a:solidFill>
                <a:latin typeface="Calibri" panose="020F0502020204030204" pitchFamily="34" charset="0"/>
                <a:ea typeface="MS PGothic" panose="020B0600070205080204" pitchFamily="34" charset="-128"/>
              </a:defRPr>
            </a:lvl3pPr>
            <a:lvl4pPr marL="1600200" indent="-228600" eaLnBrk="0" hangingPunct="0">
              <a:defRPr sz="1600">
                <a:solidFill>
                  <a:schemeClr val="tx1"/>
                </a:solidFill>
                <a:latin typeface="Calibri" panose="020F0502020204030204" pitchFamily="34" charset="0"/>
                <a:ea typeface="MS PGothic" panose="020B0600070205080204" pitchFamily="34" charset="-128"/>
              </a:defRPr>
            </a:lvl4pPr>
            <a:lvl5pPr marL="2057400" indent="-228600" eaLnBrk="0" hangingPunct="0">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1600">
                <a:solidFill>
                  <a:schemeClr val="tx1"/>
                </a:solidFill>
                <a:latin typeface="Calibri" panose="020F0502020204030204" pitchFamily="34" charset="0"/>
                <a:ea typeface="MS PGothic" panose="020B0600070205080204" pitchFamily="34" charset="-128"/>
              </a:defRPr>
            </a:lvl9pPr>
          </a:lstStyle>
          <a:p>
            <a:pPr algn="ctr" eaLnBrk="1" hangingPunct="1">
              <a:spcAft>
                <a:spcPct val="35000"/>
              </a:spcAft>
              <a:buClr>
                <a:schemeClr val="folHlink"/>
              </a:buClr>
              <a:buFont typeface="Wingdings" panose="05000000000000000000" pitchFamily="2" charset="2"/>
              <a:buNone/>
            </a:pPr>
            <a:r>
              <a:rPr lang="en-US" altLang="en-US" sz="1400" b="1" i="1" dirty="0">
                <a:solidFill>
                  <a:srgbClr val="0070C0"/>
                </a:solidFill>
                <a:latin typeface="Helvetica Neue" charset="0"/>
                <a:ea typeface="Helvetica Neue" charset="0"/>
                <a:cs typeface="Helvetica Neue" charset="0"/>
              </a:rPr>
              <a:t>There are many definitions of SaaS in the industry – important we all understand what is included and what is different</a:t>
            </a:r>
          </a:p>
        </p:txBody>
      </p:sp>
    </p:spTree>
    <p:extLst>
      <p:ext uri="{BB962C8B-B14F-4D97-AF65-F5344CB8AC3E}">
        <p14:creationId xmlns:p14="http://schemas.microsoft.com/office/powerpoint/2010/main" val="1938247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5B3DE-B291-4535-8A30-0711E057DA00}"/>
              </a:ext>
            </a:extLst>
          </p:cNvPr>
          <p:cNvSpPr>
            <a:spLocks noGrp="1"/>
          </p:cNvSpPr>
          <p:nvPr>
            <p:ph type="title"/>
          </p:nvPr>
        </p:nvSpPr>
        <p:spPr/>
        <p:txBody>
          <a:bodyPr/>
          <a:lstStyle/>
          <a:p>
            <a:r>
              <a:rPr lang="en-US" dirty="0"/>
              <a:t>Maximo Backup and Disaster Recovery</a:t>
            </a:r>
          </a:p>
        </p:txBody>
      </p:sp>
      <p:sp>
        <p:nvSpPr>
          <p:cNvPr id="3" name="Content Placeholder 2">
            <a:extLst>
              <a:ext uri="{FF2B5EF4-FFF2-40B4-BE49-F238E27FC236}">
                <a16:creationId xmlns:a16="http://schemas.microsoft.com/office/drawing/2014/main" id="{018886A0-50E7-498A-99D8-19E39F29730D}"/>
              </a:ext>
            </a:extLst>
          </p:cNvPr>
          <p:cNvSpPr>
            <a:spLocks noGrp="1"/>
          </p:cNvSpPr>
          <p:nvPr>
            <p:ph idx="1"/>
          </p:nvPr>
        </p:nvSpPr>
        <p:spPr>
          <a:xfrm>
            <a:off x="190499" y="1597025"/>
            <a:ext cx="8382000" cy="304800"/>
          </a:xfrm>
        </p:spPr>
        <p:txBody>
          <a:bodyPr/>
          <a:lstStyle/>
          <a:p>
            <a:pPr marL="0" indent="0"/>
            <a:r>
              <a:rPr lang="en-US" dirty="0"/>
              <a:t>Disaster Recovery</a:t>
            </a:r>
          </a:p>
          <a:p>
            <a:endParaRPr lang="en-US" dirty="0"/>
          </a:p>
        </p:txBody>
      </p:sp>
      <p:graphicFrame>
        <p:nvGraphicFramePr>
          <p:cNvPr id="4" name="Table 3">
            <a:extLst>
              <a:ext uri="{FF2B5EF4-FFF2-40B4-BE49-F238E27FC236}">
                <a16:creationId xmlns:a16="http://schemas.microsoft.com/office/drawing/2014/main" id="{E7BBEC34-F648-4882-9412-C46A53230952}"/>
              </a:ext>
            </a:extLst>
          </p:cNvPr>
          <p:cNvGraphicFramePr>
            <a:graphicFrameLocks noGrp="1"/>
          </p:cNvGraphicFramePr>
          <p:nvPr>
            <p:extLst>
              <p:ext uri="{D42A27DB-BD31-4B8C-83A1-F6EECF244321}">
                <p14:modId xmlns:p14="http://schemas.microsoft.com/office/powerpoint/2010/main" val="1020772150"/>
              </p:ext>
            </p:extLst>
          </p:nvPr>
        </p:nvGraphicFramePr>
        <p:xfrm>
          <a:off x="381000" y="2117053"/>
          <a:ext cx="8000999" cy="4390243"/>
        </p:xfrm>
        <a:graphic>
          <a:graphicData uri="http://schemas.openxmlformats.org/drawingml/2006/table">
            <a:tbl>
              <a:tblPr/>
              <a:tblGrid>
                <a:gridCol w="3619034">
                  <a:extLst>
                    <a:ext uri="{9D8B030D-6E8A-4147-A177-3AD203B41FA5}">
                      <a16:colId xmlns:a16="http://schemas.microsoft.com/office/drawing/2014/main" val="3627549228"/>
                    </a:ext>
                  </a:extLst>
                </a:gridCol>
                <a:gridCol w="2347482">
                  <a:extLst>
                    <a:ext uri="{9D8B030D-6E8A-4147-A177-3AD203B41FA5}">
                      <a16:colId xmlns:a16="http://schemas.microsoft.com/office/drawing/2014/main" val="1739531804"/>
                    </a:ext>
                  </a:extLst>
                </a:gridCol>
                <a:gridCol w="2034483">
                  <a:extLst>
                    <a:ext uri="{9D8B030D-6E8A-4147-A177-3AD203B41FA5}">
                      <a16:colId xmlns:a16="http://schemas.microsoft.com/office/drawing/2014/main" val="3743595857"/>
                    </a:ext>
                  </a:extLst>
                </a:gridCol>
              </a:tblGrid>
              <a:tr h="267830">
                <a:tc>
                  <a:txBody>
                    <a:bodyPr/>
                    <a:lstStyle/>
                    <a:p>
                      <a:pPr rtl="0"/>
                      <a:endParaRPr lang="en-US" sz="1500">
                        <a:effectLst/>
                      </a:endParaRPr>
                    </a:p>
                  </a:txBody>
                  <a:tcPr marL="74851" marR="74851" marT="37425" marB="37425" anchor="ctr">
                    <a:lnL>
                      <a:noFill/>
                    </a:lnL>
                    <a:lnR>
                      <a:noFill/>
                    </a:lnR>
                    <a:lnT>
                      <a:noFill/>
                    </a:lnT>
                    <a:lnB>
                      <a:noFill/>
                    </a:lnB>
                  </a:tcPr>
                </a:tc>
                <a:tc>
                  <a:txBody>
                    <a:bodyPr/>
                    <a:lstStyle/>
                    <a:p>
                      <a:pPr algn="ctr" rtl="0"/>
                      <a:r>
                        <a:rPr lang="en-US" sz="1500" b="1">
                          <a:effectLst/>
                        </a:rPr>
                        <a:t>Standard DR</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b="1">
                          <a:effectLst/>
                        </a:rPr>
                        <a:t>Enhanced DR</a:t>
                      </a:r>
                      <a:endParaRPr lang="en-US" sz="1500">
                        <a:effectLst/>
                      </a:endParaRPr>
                    </a:p>
                  </a:txBody>
                  <a:tcPr marL="74851" marR="74851" marT="37425" marB="37425" anchor="ctr">
                    <a:lnL>
                      <a:noFill/>
                    </a:lnL>
                    <a:lnR>
                      <a:noFill/>
                    </a:lnR>
                    <a:lnT>
                      <a:noFill/>
                    </a:lnT>
                    <a:lnB>
                      <a:noFill/>
                    </a:lnB>
                  </a:tcPr>
                </a:tc>
                <a:extLst>
                  <a:ext uri="{0D108BD9-81ED-4DB2-BD59-A6C34878D82A}">
                    <a16:rowId xmlns:a16="http://schemas.microsoft.com/office/drawing/2014/main" val="798853607"/>
                  </a:ext>
                </a:extLst>
              </a:tr>
              <a:tr h="462450">
                <a:tc>
                  <a:txBody>
                    <a:bodyPr/>
                    <a:lstStyle/>
                    <a:p>
                      <a:pPr rtl="0"/>
                      <a:r>
                        <a:rPr lang="en-US" sz="1500" b="1">
                          <a:effectLst/>
                        </a:rPr>
                        <a:t>Recovery Point Objective (RPO)</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a:effectLst/>
                        </a:rPr>
                        <a:t>24 hrs</a:t>
                      </a:r>
                    </a:p>
                  </a:txBody>
                  <a:tcPr marL="74851" marR="74851" marT="37425" marB="37425" anchor="ctr">
                    <a:lnL>
                      <a:noFill/>
                    </a:lnL>
                    <a:lnR>
                      <a:noFill/>
                    </a:lnR>
                    <a:lnT>
                      <a:noFill/>
                    </a:lnT>
                    <a:lnB>
                      <a:noFill/>
                    </a:lnB>
                  </a:tcPr>
                </a:tc>
                <a:tc>
                  <a:txBody>
                    <a:bodyPr/>
                    <a:lstStyle/>
                    <a:p>
                      <a:pPr algn="ctr" rtl="0"/>
                      <a:r>
                        <a:rPr lang="en-US" sz="1500">
                          <a:effectLst/>
                        </a:rPr>
                        <a:t>1 hr</a:t>
                      </a:r>
                    </a:p>
                  </a:txBody>
                  <a:tcPr marL="74851" marR="74851" marT="37425" marB="37425" anchor="ctr">
                    <a:lnL>
                      <a:noFill/>
                    </a:lnL>
                    <a:lnR>
                      <a:noFill/>
                    </a:lnR>
                    <a:lnT>
                      <a:noFill/>
                    </a:lnT>
                    <a:lnB>
                      <a:noFill/>
                    </a:lnB>
                  </a:tcPr>
                </a:tc>
                <a:extLst>
                  <a:ext uri="{0D108BD9-81ED-4DB2-BD59-A6C34878D82A}">
                    <a16:rowId xmlns:a16="http://schemas.microsoft.com/office/drawing/2014/main" val="442156218"/>
                  </a:ext>
                </a:extLst>
              </a:tr>
              <a:tr h="267830">
                <a:tc>
                  <a:txBody>
                    <a:bodyPr/>
                    <a:lstStyle/>
                    <a:p>
                      <a:pPr rtl="0"/>
                      <a:r>
                        <a:rPr lang="en-US" sz="1500" b="1">
                          <a:effectLst/>
                        </a:rPr>
                        <a:t>Recovery Time Objective (RTO)</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a:effectLst/>
                        </a:rPr>
                        <a:t>72 hrs</a:t>
                      </a:r>
                    </a:p>
                  </a:txBody>
                  <a:tcPr marL="74851" marR="74851" marT="37425" marB="37425" anchor="ctr">
                    <a:lnL>
                      <a:noFill/>
                    </a:lnL>
                    <a:lnR>
                      <a:noFill/>
                    </a:lnR>
                    <a:lnT>
                      <a:noFill/>
                    </a:lnT>
                    <a:lnB>
                      <a:noFill/>
                    </a:lnB>
                  </a:tcPr>
                </a:tc>
                <a:tc>
                  <a:txBody>
                    <a:bodyPr/>
                    <a:lstStyle/>
                    <a:p>
                      <a:pPr algn="ctr" rtl="0"/>
                      <a:r>
                        <a:rPr lang="en-US" sz="1500">
                          <a:effectLst/>
                        </a:rPr>
                        <a:t>12 hrs</a:t>
                      </a:r>
                    </a:p>
                  </a:txBody>
                  <a:tcPr marL="74851" marR="74851" marT="37425" marB="37425" anchor="ctr">
                    <a:lnL>
                      <a:noFill/>
                    </a:lnL>
                    <a:lnR>
                      <a:noFill/>
                    </a:lnR>
                    <a:lnT>
                      <a:noFill/>
                    </a:lnT>
                    <a:lnB>
                      <a:noFill/>
                    </a:lnB>
                  </a:tcPr>
                </a:tc>
                <a:extLst>
                  <a:ext uri="{0D108BD9-81ED-4DB2-BD59-A6C34878D82A}">
                    <a16:rowId xmlns:a16="http://schemas.microsoft.com/office/drawing/2014/main" val="2158591418"/>
                  </a:ext>
                </a:extLst>
              </a:tr>
              <a:tr h="469595">
                <a:tc>
                  <a:txBody>
                    <a:bodyPr/>
                    <a:lstStyle/>
                    <a:p>
                      <a:pPr rtl="0"/>
                      <a:r>
                        <a:rPr lang="en-US" sz="1500" b="1">
                          <a:effectLst/>
                        </a:rPr>
                        <a:t>IBM Cloud Data Centers Utilized</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a:effectLst/>
                        </a:rPr>
                        <a:t>1 (primary)</a:t>
                      </a:r>
                    </a:p>
                  </a:txBody>
                  <a:tcPr marL="74851" marR="74851" marT="37425" marB="37425" anchor="ctr">
                    <a:lnL>
                      <a:noFill/>
                    </a:lnL>
                    <a:lnR>
                      <a:noFill/>
                    </a:lnR>
                    <a:lnT>
                      <a:noFill/>
                    </a:lnT>
                    <a:lnB>
                      <a:noFill/>
                    </a:lnB>
                  </a:tcPr>
                </a:tc>
                <a:tc>
                  <a:txBody>
                    <a:bodyPr/>
                    <a:lstStyle/>
                    <a:p>
                      <a:pPr algn="ctr" rtl="0"/>
                      <a:r>
                        <a:rPr lang="en-US" sz="1500">
                          <a:effectLst/>
                        </a:rPr>
                        <a:t>2 (primary and secondary)</a:t>
                      </a:r>
                    </a:p>
                  </a:txBody>
                  <a:tcPr marL="74851" marR="74851" marT="37425" marB="37425" anchor="ctr">
                    <a:lnL>
                      <a:noFill/>
                    </a:lnL>
                    <a:lnR>
                      <a:noFill/>
                    </a:lnR>
                    <a:lnT>
                      <a:noFill/>
                    </a:lnT>
                    <a:lnB>
                      <a:noFill/>
                    </a:lnB>
                  </a:tcPr>
                </a:tc>
                <a:extLst>
                  <a:ext uri="{0D108BD9-81ED-4DB2-BD59-A6C34878D82A}">
                    <a16:rowId xmlns:a16="http://schemas.microsoft.com/office/drawing/2014/main" val="1504006444"/>
                  </a:ext>
                </a:extLst>
              </a:tr>
              <a:tr h="469595">
                <a:tc>
                  <a:txBody>
                    <a:bodyPr/>
                    <a:lstStyle/>
                    <a:p>
                      <a:pPr rtl="0"/>
                      <a:r>
                        <a:rPr lang="en-US" sz="1500" b="1">
                          <a:effectLst/>
                        </a:rPr>
                        <a:t>Passive standby system at secondary data center</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a:effectLst/>
                        </a:rPr>
                        <a:t>No</a:t>
                      </a:r>
                    </a:p>
                  </a:txBody>
                  <a:tcPr marL="74851" marR="74851" marT="37425" marB="37425" anchor="ctr">
                    <a:lnL>
                      <a:noFill/>
                    </a:lnL>
                    <a:lnR>
                      <a:noFill/>
                    </a:lnR>
                    <a:lnT>
                      <a:noFill/>
                    </a:lnT>
                    <a:lnB>
                      <a:noFill/>
                    </a:lnB>
                  </a:tcPr>
                </a:tc>
                <a:tc>
                  <a:txBody>
                    <a:bodyPr/>
                    <a:lstStyle/>
                    <a:p>
                      <a:pPr algn="ctr" rtl="0"/>
                      <a:r>
                        <a:rPr lang="en-US" sz="1500">
                          <a:effectLst/>
                        </a:rPr>
                        <a:t>Yes</a:t>
                      </a:r>
                    </a:p>
                  </a:txBody>
                  <a:tcPr marL="74851" marR="74851" marT="37425" marB="37425" anchor="ctr">
                    <a:lnL>
                      <a:noFill/>
                    </a:lnL>
                    <a:lnR>
                      <a:noFill/>
                    </a:lnR>
                    <a:lnT>
                      <a:noFill/>
                    </a:lnT>
                    <a:lnB>
                      <a:noFill/>
                    </a:lnB>
                  </a:tcPr>
                </a:tc>
                <a:extLst>
                  <a:ext uri="{0D108BD9-81ED-4DB2-BD59-A6C34878D82A}">
                    <a16:rowId xmlns:a16="http://schemas.microsoft.com/office/drawing/2014/main" val="3389210978"/>
                  </a:ext>
                </a:extLst>
              </a:tr>
              <a:tr h="660643">
                <a:tc>
                  <a:txBody>
                    <a:bodyPr/>
                    <a:lstStyle/>
                    <a:p>
                      <a:pPr rtl="0"/>
                      <a:r>
                        <a:rPr lang="en-US" sz="1500" b="1">
                          <a:effectLst/>
                        </a:rPr>
                        <a:t>IBM DB2 HADR (High Availability) at primary data center</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dirty="0">
                          <a:effectLst/>
                        </a:rPr>
                        <a:t>Yes </a:t>
                      </a:r>
                    </a:p>
                  </a:txBody>
                  <a:tcPr marL="74851" marR="74851" marT="37425" marB="37425" anchor="ctr">
                    <a:lnL>
                      <a:noFill/>
                    </a:lnL>
                    <a:lnR>
                      <a:noFill/>
                    </a:lnR>
                    <a:lnT>
                      <a:noFill/>
                    </a:lnT>
                    <a:lnB>
                      <a:noFill/>
                    </a:lnB>
                  </a:tcPr>
                </a:tc>
                <a:tc>
                  <a:txBody>
                    <a:bodyPr/>
                    <a:lstStyle/>
                    <a:p>
                      <a:pPr algn="ctr" rtl="0"/>
                      <a:r>
                        <a:rPr lang="en-US" sz="1500" dirty="0">
                          <a:effectLst/>
                        </a:rPr>
                        <a:t>Yes </a:t>
                      </a:r>
                    </a:p>
                  </a:txBody>
                  <a:tcPr marL="74851" marR="74851" marT="37425" marB="37425" anchor="ctr">
                    <a:lnL>
                      <a:noFill/>
                    </a:lnL>
                    <a:lnR>
                      <a:noFill/>
                    </a:lnR>
                    <a:lnT>
                      <a:noFill/>
                    </a:lnT>
                    <a:lnB>
                      <a:noFill/>
                    </a:lnB>
                  </a:tcPr>
                </a:tc>
                <a:extLst>
                  <a:ext uri="{0D108BD9-81ED-4DB2-BD59-A6C34878D82A}">
                    <a16:rowId xmlns:a16="http://schemas.microsoft.com/office/drawing/2014/main" val="778942567"/>
                  </a:ext>
                </a:extLst>
              </a:tr>
              <a:tr h="469595">
                <a:tc>
                  <a:txBody>
                    <a:bodyPr/>
                    <a:lstStyle/>
                    <a:p>
                      <a:pPr rtl="0"/>
                      <a:r>
                        <a:rPr lang="it-IT" sz="1500" b="1">
                          <a:effectLst/>
                        </a:rPr>
                        <a:t>Maximo Application HA at primary data center</a:t>
                      </a:r>
                      <a:endParaRPr lang="it-IT" sz="1500">
                        <a:effectLst/>
                      </a:endParaRPr>
                    </a:p>
                  </a:txBody>
                  <a:tcPr marL="74851" marR="74851" marT="37425" marB="37425" anchor="ctr">
                    <a:lnL>
                      <a:noFill/>
                    </a:lnL>
                    <a:lnR>
                      <a:noFill/>
                    </a:lnR>
                    <a:lnT>
                      <a:noFill/>
                    </a:lnT>
                    <a:lnB>
                      <a:noFill/>
                    </a:lnB>
                  </a:tcPr>
                </a:tc>
                <a:tc>
                  <a:txBody>
                    <a:bodyPr/>
                    <a:lstStyle/>
                    <a:p>
                      <a:pPr algn="ctr" rtl="0"/>
                      <a:r>
                        <a:rPr lang="en-US" sz="1500" dirty="0">
                          <a:effectLst/>
                        </a:rPr>
                        <a:t>Yes </a:t>
                      </a:r>
                    </a:p>
                  </a:txBody>
                  <a:tcPr marL="74851" marR="74851" marT="37425" marB="37425" anchor="ctr">
                    <a:lnL>
                      <a:noFill/>
                    </a:lnL>
                    <a:lnR>
                      <a:noFill/>
                    </a:lnR>
                    <a:lnT>
                      <a:noFill/>
                    </a:lnT>
                    <a:lnB>
                      <a:noFill/>
                    </a:lnB>
                  </a:tcPr>
                </a:tc>
                <a:tc>
                  <a:txBody>
                    <a:bodyPr/>
                    <a:lstStyle/>
                    <a:p>
                      <a:pPr algn="ctr" rtl="0"/>
                      <a:r>
                        <a:rPr lang="en-US" sz="1500" dirty="0">
                          <a:effectLst/>
                        </a:rPr>
                        <a:t>Yes </a:t>
                      </a:r>
                    </a:p>
                  </a:txBody>
                  <a:tcPr marL="74851" marR="74851" marT="37425" marB="37425" anchor="ctr">
                    <a:lnL>
                      <a:noFill/>
                    </a:lnL>
                    <a:lnR>
                      <a:noFill/>
                    </a:lnR>
                    <a:lnT>
                      <a:noFill/>
                    </a:lnT>
                    <a:lnB>
                      <a:noFill/>
                    </a:lnB>
                  </a:tcPr>
                </a:tc>
                <a:extLst>
                  <a:ext uri="{0D108BD9-81ED-4DB2-BD59-A6C34878D82A}">
                    <a16:rowId xmlns:a16="http://schemas.microsoft.com/office/drawing/2014/main" val="44879996"/>
                  </a:ext>
                </a:extLst>
              </a:tr>
              <a:tr h="469595">
                <a:tc>
                  <a:txBody>
                    <a:bodyPr/>
                    <a:lstStyle/>
                    <a:p>
                      <a:pPr rtl="0"/>
                      <a:r>
                        <a:rPr lang="en-US" sz="1500" b="1">
                          <a:effectLst/>
                        </a:rPr>
                        <a:t>High Availability at standby data center</a:t>
                      </a:r>
                      <a:endParaRPr lang="en-US" sz="1500">
                        <a:effectLst/>
                      </a:endParaRPr>
                    </a:p>
                  </a:txBody>
                  <a:tcPr marL="74851" marR="74851" marT="37425" marB="37425" anchor="ctr">
                    <a:lnL>
                      <a:noFill/>
                    </a:lnL>
                    <a:lnR>
                      <a:noFill/>
                    </a:lnR>
                    <a:lnT>
                      <a:noFill/>
                    </a:lnT>
                    <a:lnB>
                      <a:noFill/>
                    </a:lnB>
                  </a:tcPr>
                </a:tc>
                <a:tc>
                  <a:txBody>
                    <a:bodyPr/>
                    <a:lstStyle/>
                    <a:p>
                      <a:pPr algn="ctr" rtl="0"/>
                      <a:r>
                        <a:rPr lang="en-US" sz="1500">
                          <a:effectLst/>
                        </a:rPr>
                        <a:t>N/A</a:t>
                      </a:r>
                    </a:p>
                  </a:txBody>
                  <a:tcPr marL="74851" marR="74851" marT="37425" marB="37425" anchor="ctr">
                    <a:lnL>
                      <a:noFill/>
                    </a:lnL>
                    <a:lnR>
                      <a:noFill/>
                    </a:lnR>
                    <a:lnT>
                      <a:noFill/>
                    </a:lnT>
                    <a:lnB>
                      <a:noFill/>
                    </a:lnB>
                  </a:tcPr>
                </a:tc>
                <a:tc>
                  <a:txBody>
                    <a:bodyPr/>
                    <a:lstStyle/>
                    <a:p>
                      <a:pPr algn="ctr" rtl="0"/>
                      <a:r>
                        <a:rPr lang="en-US" sz="1500">
                          <a:effectLst/>
                        </a:rPr>
                        <a:t>No</a:t>
                      </a:r>
                    </a:p>
                  </a:txBody>
                  <a:tcPr marL="74851" marR="74851" marT="37425" marB="37425" anchor="ctr">
                    <a:lnL>
                      <a:noFill/>
                    </a:lnL>
                    <a:lnR>
                      <a:noFill/>
                    </a:lnR>
                    <a:lnT>
                      <a:noFill/>
                    </a:lnT>
                    <a:lnB>
                      <a:noFill/>
                    </a:lnB>
                  </a:tcPr>
                </a:tc>
                <a:extLst>
                  <a:ext uri="{0D108BD9-81ED-4DB2-BD59-A6C34878D82A}">
                    <a16:rowId xmlns:a16="http://schemas.microsoft.com/office/drawing/2014/main" val="991255171"/>
                  </a:ext>
                </a:extLst>
              </a:tr>
              <a:tr h="469595">
                <a:tc>
                  <a:txBody>
                    <a:bodyPr/>
                    <a:lstStyle/>
                    <a:p>
                      <a:pPr rtl="0"/>
                      <a:r>
                        <a:rPr lang="en-US" sz="1500" b="1" dirty="0">
                          <a:effectLst/>
                        </a:rPr>
                        <a:t>Live Replication to standby data center</a:t>
                      </a:r>
                      <a:endParaRPr lang="en-US" sz="1500" dirty="0">
                        <a:effectLst/>
                      </a:endParaRPr>
                    </a:p>
                  </a:txBody>
                  <a:tcPr marL="74851" marR="74851" marT="37425" marB="37425" anchor="ctr">
                    <a:lnL>
                      <a:noFill/>
                    </a:lnL>
                    <a:lnR>
                      <a:noFill/>
                    </a:lnR>
                    <a:lnT>
                      <a:noFill/>
                    </a:lnT>
                    <a:lnB>
                      <a:noFill/>
                    </a:lnB>
                  </a:tcPr>
                </a:tc>
                <a:tc>
                  <a:txBody>
                    <a:bodyPr/>
                    <a:lstStyle/>
                    <a:p>
                      <a:pPr algn="ctr" rtl="0"/>
                      <a:r>
                        <a:rPr lang="en-US" sz="1500">
                          <a:effectLst/>
                        </a:rPr>
                        <a:t>N/A</a:t>
                      </a:r>
                    </a:p>
                  </a:txBody>
                  <a:tcPr marL="74851" marR="74851" marT="37425" marB="37425" anchor="ctr">
                    <a:lnL>
                      <a:noFill/>
                    </a:lnL>
                    <a:lnR>
                      <a:noFill/>
                    </a:lnR>
                    <a:lnT>
                      <a:noFill/>
                    </a:lnT>
                    <a:lnB>
                      <a:noFill/>
                    </a:lnB>
                  </a:tcPr>
                </a:tc>
                <a:tc>
                  <a:txBody>
                    <a:bodyPr/>
                    <a:lstStyle/>
                    <a:p>
                      <a:pPr algn="ctr" rtl="0"/>
                      <a:r>
                        <a:rPr lang="en-US" sz="1500" dirty="0">
                          <a:effectLst/>
                        </a:rPr>
                        <a:t>Yes</a:t>
                      </a:r>
                    </a:p>
                  </a:txBody>
                  <a:tcPr marL="74851" marR="74851" marT="37425" marB="37425" anchor="ctr">
                    <a:lnL>
                      <a:noFill/>
                    </a:lnL>
                    <a:lnR>
                      <a:noFill/>
                    </a:lnR>
                    <a:lnT>
                      <a:noFill/>
                    </a:lnT>
                    <a:lnB>
                      <a:noFill/>
                    </a:lnB>
                  </a:tcPr>
                </a:tc>
                <a:extLst>
                  <a:ext uri="{0D108BD9-81ED-4DB2-BD59-A6C34878D82A}">
                    <a16:rowId xmlns:a16="http://schemas.microsoft.com/office/drawing/2014/main" val="2812852977"/>
                  </a:ext>
                </a:extLst>
              </a:tr>
            </a:tbl>
          </a:graphicData>
        </a:graphic>
      </p:graphicFrame>
    </p:spTree>
    <p:extLst>
      <p:ext uri="{BB962C8B-B14F-4D97-AF65-F5344CB8AC3E}">
        <p14:creationId xmlns:p14="http://schemas.microsoft.com/office/powerpoint/2010/main" val="23675185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911E7-6505-4D42-A5BC-A816E6B3C037}"/>
              </a:ext>
            </a:extLst>
          </p:cNvPr>
          <p:cNvSpPr>
            <a:spLocks noGrp="1"/>
          </p:cNvSpPr>
          <p:nvPr>
            <p:ph type="title"/>
          </p:nvPr>
        </p:nvSpPr>
        <p:spPr/>
        <p:txBody>
          <a:bodyPr/>
          <a:lstStyle/>
          <a:p>
            <a:r>
              <a:rPr lang="en-US" dirty="0"/>
              <a:t>Some helpful links and information</a:t>
            </a:r>
          </a:p>
        </p:txBody>
      </p:sp>
      <p:sp>
        <p:nvSpPr>
          <p:cNvPr id="3" name="Content Placeholder 2">
            <a:extLst>
              <a:ext uri="{FF2B5EF4-FFF2-40B4-BE49-F238E27FC236}">
                <a16:creationId xmlns:a16="http://schemas.microsoft.com/office/drawing/2014/main" id="{5E06B7D1-5F2C-4E85-AEF5-D2FB29C47B3D}"/>
              </a:ext>
            </a:extLst>
          </p:cNvPr>
          <p:cNvSpPr>
            <a:spLocks noGrp="1"/>
          </p:cNvSpPr>
          <p:nvPr>
            <p:ph idx="1"/>
          </p:nvPr>
        </p:nvSpPr>
        <p:spPr/>
        <p:txBody>
          <a:bodyPr/>
          <a:lstStyle/>
          <a:p>
            <a:r>
              <a:rPr lang="en-US" dirty="0"/>
              <a:t>Whom do I contact about questions around SaaS, RFP’s, the Customer Delivery Team</a:t>
            </a:r>
          </a:p>
          <a:p>
            <a:pPr marL="685800" lvl="1">
              <a:buFontTx/>
              <a:buChar char="-"/>
              <a:defRPr/>
            </a:pPr>
            <a:r>
              <a:rPr lang="en-US" dirty="0"/>
              <a:t>Michael Cookson (</a:t>
            </a:r>
            <a:r>
              <a:rPr lang="en-US" dirty="0">
                <a:hlinkClick r:id="rId2"/>
              </a:rPr>
              <a:t>Michael.Cookson@ibm.com</a:t>
            </a:r>
            <a:r>
              <a:rPr lang="en-US" dirty="0"/>
              <a:t>)</a:t>
            </a:r>
          </a:p>
          <a:p>
            <a:pPr marL="685800" lvl="1">
              <a:buFontTx/>
              <a:buChar char="-"/>
              <a:defRPr/>
            </a:pPr>
            <a:r>
              <a:rPr lang="en-US" dirty="0"/>
              <a:t>Don Woodward (</a:t>
            </a:r>
            <a:r>
              <a:rPr lang="en-US" dirty="0">
                <a:hlinkClick r:id="rId3"/>
              </a:rPr>
              <a:t>donw@us.ibm.com</a:t>
            </a:r>
            <a:r>
              <a:rPr lang="en-US" dirty="0"/>
              <a:t>)</a:t>
            </a:r>
          </a:p>
          <a:p>
            <a:pPr marL="0" indent="0"/>
            <a:endParaRPr lang="en-US" dirty="0"/>
          </a:p>
          <a:p>
            <a:r>
              <a:rPr lang="en-US" dirty="0"/>
              <a:t>Is there a publicly available site with information?</a:t>
            </a:r>
          </a:p>
          <a:p>
            <a:r>
              <a:rPr lang="en-US" dirty="0"/>
              <a:t>	- </a:t>
            </a:r>
            <a:r>
              <a:rPr lang="en-US" dirty="0">
                <a:hlinkClick r:id="rId4"/>
              </a:rPr>
              <a:t>CDS Wiki</a:t>
            </a:r>
            <a:endParaRPr lang="en-US" dirty="0"/>
          </a:p>
          <a:p>
            <a:r>
              <a:rPr lang="en-US" dirty="0"/>
              <a:t>	- continually updated with new information, details or clarifications</a:t>
            </a:r>
          </a:p>
          <a:p>
            <a:endParaRPr lang="en-US" dirty="0"/>
          </a:p>
          <a:p>
            <a:endParaRPr lang="en-US" dirty="0"/>
          </a:p>
        </p:txBody>
      </p:sp>
    </p:spTree>
    <p:extLst>
      <p:ext uri="{BB962C8B-B14F-4D97-AF65-F5344CB8AC3E}">
        <p14:creationId xmlns:p14="http://schemas.microsoft.com/office/powerpoint/2010/main" val="148825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9685DFE-3311-4242-85F2-82849686E4DC}"/>
              </a:ext>
            </a:extLst>
          </p:cNvPr>
          <p:cNvSpPr/>
          <p:nvPr/>
        </p:nvSpPr>
        <p:spPr>
          <a:xfrm>
            <a:off x="0" y="857250"/>
            <a:ext cx="9144000" cy="51435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00"/>
          </a:p>
        </p:txBody>
      </p:sp>
      <p:sp>
        <p:nvSpPr>
          <p:cNvPr id="64" name="Shape 1833">
            <a:extLst>
              <a:ext uri="{FF2B5EF4-FFF2-40B4-BE49-F238E27FC236}">
                <a16:creationId xmlns:a16="http://schemas.microsoft.com/office/drawing/2014/main" id="{0DC817BE-201C-447B-963E-6A0669EE8AE0}"/>
              </a:ext>
            </a:extLst>
          </p:cNvPr>
          <p:cNvSpPr/>
          <p:nvPr/>
        </p:nvSpPr>
        <p:spPr>
          <a:xfrm>
            <a:off x="0" y="857250"/>
            <a:ext cx="9144000" cy="5149454"/>
          </a:xfrm>
          <a:prstGeom prst="rect">
            <a:avLst/>
          </a:prstGeom>
          <a:solidFill>
            <a:schemeClr val="tx2">
              <a:lumMod val="50000"/>
              <a:alpha val="66000"/>
            </a:schemeClr>
          </a:solidFill>
          <a:ln w="12700">
            <a:miter lim="400000"/>
          </a:ln>
        </p:spPr>
        <p:txBody>
          <a:bodyPr lIns="0" tIns="0" rIns="0" bIns="0" anchor="ctr"/>
          <a:lstStyle/>
          <a:p>
            <a:pPr algn="ctr">
              <a:defRPr sz="3200">
                <a:solidFill>
                  <a:srgbClr val="FFFFFF"/>
                </a:solidFill>
              </a:defRPr>
            </a:pPr>
            <a:endParaRPr sz="3200">
              <a:solidFill>
                <a:srgbClr val="FFFFFF"/>
              </a:solidFill>
              <a:latin typeface="Raleway"/>
              <a:cs typeface="Raleway"/>
            </a:endParaRPr>
          </a:p>
        </p:txBody>
      </p:sp>
      <p:sp>
        <p:nvSpPr>
          <p:cNvPr id="73" name="Rectangle 72">
            <a:extLst>
              <a:ext uri="{FF2B5EF4-FFF2-40B4-BE49-F238E27FC236}">
                <a16:creationId xmlns:a16="http://schemas.microsoft.com/office/drawing/2014/main" id="{C561BB59-952E-477F-8D6C-5E59F5D980B5}"/>
              </a:ext>
            </a:extLst>
          </p:cNvPr>
          <p:cNvSpPr/>
          <p:nvPr/>
        </p:nvSpPr>
        <p:spPr>
          <a:xfrm>
            <a:off x="972742" y="2956323"/>
            <a:ext cx="7221140" cy="160258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anchor="ctr"/>
          <a:lstStyle/>
          <a:p>
            <a:pPr algn="ctr">
              <a:lnSpc>
                <a:spcPct val="140000"/>
              </a:lnSpc>
              <a:defRPr/>
            </a:pPr>
            <a:r>
              <a:rPr lang="en-US" sz="3600" b="1" dirty="0">
                <a:solidFill>
                  <a:schemeClr val="bg1"/>
                </a:solidFill>
                <a:latin typeface="Raleway"/>
                <a:cs typeface="Raleway"/>
              </a:rPr>
              <a:t>THANK YOU</a:t>
            </a:r>
            <a:endParaRPr lang="en-US" sz="700" b="1" dirty="0">
              <a:solidFill>
                <a:schemeClr val="bg1"/>
              </a:solidFill>
              <a:latin typeface="Raleway"/>
              <a:cs typeface="Raleway"/>
            </a:endParaRPr>
          </a:p>
          <a:p>
            <a:pPr algn="ctr">
              <a:defRPr/>
            </a:pPr>
            <a:r>
              <a:rPr lang="en-US" sz="1200" dirty="0">
                <a:solidFill>
                  <a:schemeClr val="bg1"/>
                </a:solidFill>
                <a:latin typeface="Raleway"/>
                <a:cs typeface="Raleway"/>
              </a:rPr>
              <a:t>QUESTIONS?</a:t>
            </a:r>
          </a:p>
        </p:txBody>
      </p:sp>
      <p:pic>
        <p:nvPicPr>
          <p:cNvPr id="27653" name="Picture 2">
            <a:extLst>
              <a:ext uri="{FF2B5EF4-FFF2-40B4-BE49-F238E27FC236}">
                <a16:creationId xmlns:a16="http://schemas.microsoft.com/office/drawing/2014/main" id="{9144B74D-FA2E-44D7-8E2F-06C66C5409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42173" y="2163366"/>
            <a:ext cx="1082278" cy="10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730250" y="6537325"/>
            <a:ext cx="366712" cy="184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eaLnBrk="1" hangingPunct="1">
              <a:buClrTx/>
              <a:buFontTx/>
              <a:buNone/>
            </a:pPr>
            <a:fld id="{B1611FBB-7458-471F-ACE7-6E0A97C8553F}" type="slidenum">
              <a:rPr lang="en-US" altLang="en-US">
                <a:solidFill>
                  <a:srgbClr val="FFFFFF"/>
                </a:solidFill>
              </a:rPr>
              <a:pPr eaLnBrk="1" hangingPunct="1">
                <a:buClrTx/>
                <a:buFontTx/>
                <a:buNone/>
              </a:pPr>
              <a:t>5</a:t>
            </a:fld>
            <a:endParaRPr lang="en-US" altLang="en-US">
              <a:solidFill>
                <a:srgbClr val="FFFFFF"/>
              </a:solidFill>
            </a:endParaRPr>
          </a:p>
        </p:txBody>
      </p:sp>
      <p:sp>
        <p:nvSpPr>
          <p:cNvPr id="14339" name="Rectangle 2"/>
          <p:cNvSpPr>
            <a:spLocks noChangeArrowheads="1"/>
          </p:cNvSpPr>
          <p:nvPr/>
        </p:nvSpPr>
        <p:spPr bwMode="auto">
          <a:xfrm>
            <a:off x="536052" y="5453062"/>
            <a:ext cx="2590006"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a:buClrTx/>
              <a:buFontTx/>
              <a:buNone/>
            </a:pPr>
            <a:r>
              <a:rPr lang="en-US" altLang="en-US" sz="1400" b="1" dirty="0">
                <a:solidFill>
                  <a:srgbClr val="000000"/>
                </a:solidFill>
                <a:latin typeface="Arial" panose="020B0604020202020204" pitchFamily="34" charset="0"/>
                <a:ea typeface="ＭＳ Ｐゴシック" panose="020B0600070205080204" pitchFamily="34" charset="-128"/>
              </a:rPr>
              <a:t>IBM Maximo</a:t>
            </a:r>
            <a:br>
              <a:rPr lang="en-US" altLang="en-US" sz="1400" b="1" dirty="0">
                <a:solidFill>
                  <a:srgbClr val="000000"/>
                </a:solidFill>
                <a:latin typeface="Arial" panose="020B0604020202020204" pitchFamily="34" charset="0"/>
                <a:ea typeface="ＭＳ Ｐゴシック" panose="020B0600070205080204" pitchFamily="34" charset="-128"/>
              </a:rPr>
            </a:br>
            <a:r>
              <a:rPr lang="en-US" altLang="en-US" sz="1400" b="1" dirty="0">
                <a:solidFill>
                  <a:srgbClr val="000000"/>
                </a:solidFill>
                <a:latin typeface="Arial" panose="020B0604020202020204" pitchFamily="34" charset="0"/>
                <a:ea typeface="ＭＳ Ｐゴシック" panose="020B0600070205080204" pitchFamily="34" charset="-128"/>
              </a:rPr>
              <a:t>Support &amp; Development</a:t>
            </a:r>
          </a:p>
        </p:txBody>
      </p:sp>
      <p:sp>
        <p:nvSpPr>
          <p:cNvPr id="14340" name="Rectangle 3"/>
          <p:cNvSpPr>
            <a:spLocks noChangeArrowheads="1"/>
          </p:cNvSpPr>
          <p:nvPr/>
        </p:nvSpPr>
        <p:spPr bwMode="auto">
          <a:xfrm>
            <a:off x="884468" y="1692276"/>
            <a:ext cx="2369907"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buClrTx/>
              <a:buFontTx/>
              <a:buNone/>
            </a:pPr>
            <a:r>
              <a:rPr lang="en-US" altLang="en-US" sz="1400" b="1" dirty="0">
                <a:solidFill>
                  <a:srgbClr val="000000"/>
                </a:solidFill>
                <a:latin typeface="Arial" panose="020B0604020202020204" pitchFamily="34" charset="0"/>
                <a:ea typeface="ＭＳ Ｐゴシック" panose="020B0600070205080204" pitchFamily="34" charset="-128"/>
              </a:rPr>
              <a:t>	Implementation:</a:t>
            </a:r>
          </a:p>
          <a:p>
            <a:pPr>
              <a:buClrTx/>
              <a:buFontTx/>
              <a:buNone/>
            </a:pPr>
            <a:r>
              <a:rPr lang="en-US" altLang="en-US" sz="1400" b="1" dirty="0">
                <a:solidFill>
                  <a:srgbClr val="000000"/>
                </a:solidFill>
                <a:latin typeface="Arial" panose="020B0604020202020204" pitchFamily="34" charset="0"/>
                <a:ea typeface="ＭＳ Ｐゴシック" panose="020B0600070205080204" pitchFamily="34" charset="-128"/>
              </a:rPr>
              <a:t>Client, Systems Integrator, Business Partner, IBM GBS</a:t>
            </a:r>
          </a:p>
        </p:txBody>
      </p:sp>
      <p:sp>
        <p:nvSpPr>
          <p:cNvPr id="14342" name="AutoShape 5"/>
          <p:cNvSpPr>
            <a:spLocks/>
          </p:cNvSpPr>
          <p:nvPr/>
        </p:nvSpPr>
        <p:spPr bwMode="auto">
          <a:xfrm>
            <a:off x="3254375" y="1593850"/>
            <a:ext cx="314325" cy="1066800"/>
          </a:xfrm>
          <a:prstGeom prst="leftBrace">
            <a:avLst>
              <a:gd name="adj1" fmla="val 28283"/>
              <a:gd name="adj2" fmla="val 5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43" name="AutoShape 6"/>
          <p:cNvSpPr>
            <a:spLocks noChangeArrowheads="1"/>
          </p:cNvSpPr>
          <p:nvPr/>
        </p:nvSpPr>
        <p:spPr bwMode="auto">
          <a:xfrm>
            <a:off x="3684587" y="1604963"/>
            <a:ext cx="4038600" cy="500062"/>
          </a:xfrm>
          <a:prstGeom prst="roundRect">
            <a:avLst>
              <a:gd name="adj" fmla="val 16667"/>
            </a:avLst>
          </a:prstGeom>
          <a:solidFill>
            <a:srgbClr val="808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a:solidFill>
                  <a:srgbClr val="FFFFFF"/>
                </a:solidFill>
                <a:ea typeface="ＭＳ Ｐゴシック" panose="020B0600070205080204" pitchFamily="34" charset="-128"/>
              </a:rPr>
              <a:t>Business Strategy</a:t>
            </a:r>
          </a:p>
        </p:txBody>
      </p:sp>
      <p:sp>
        <p:nvSpPr>
          <p:cNvPr id="14344" name="AutoShape 7"/>
          <p:cNvSpPr>
            <a:spLocks noChangeArrowheads="1"/>
          </p:cNvSpPr>
          <p:nvPr/>
        </p:nvSpPr>
        <p:spPr bwMode="auto">
          <a:xfrm>
            <a:off x="3684587" y="2147888"/>
            <a:ext cx="4038600" cy="500062"/>
          </a:xfrm>
          <a:prstGeom prst="roundRect">
            <a:avLst>
              <a:gd name="adj" fmla="val 16667"/>
            </a:avLst>
          </a:prstGeom>
          <a:solidFill>
            <a:srgbClr val="808000"/>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dirty="0">
                <a:solidFill>
                  <a:srgbClr val="FFFFFF"/>
                </a:solidFill>
                <a:ea typeface="ＭＳ Ｐゴシック" panose="020B0600070205080204" pitchFamily="34" charset="-128"/>
              </a:rPr>
              <a:t>App Development, Design, Integration, Customization</a:t>
            </a:r>
          </a:p>
        </p:txBody>
      </p:sp>
      <p:sp>
        <p:nvSpPr>
          <p:cNvPr id="14345" name="AutoShape 8"/>
          <p:cNvSpPr>
            <a:spLocks noChangeArrowheads="1"/>
          </p:cNvSpPr>
          <p:nvPr/>
        </p:nvSpPr>
        <p:spPr bwMode="auto">
          <a:xfrm>
            <a:off x="3684587" y="2743200"/>
            <a:ext cx="4038600" cy="500062"/>
          </a:xfrm>
          <a:prstGeom prst="roundRect">
            <a:avLst>
              <a:gd name="adj" fmla="val 16667"/>
            </a:avLst>
          </a:prstGeom>
          <a:solidFill>
            <a:srgbClr val="1C73B4"/>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dirty="0">
                <a:solidFill>
                  <a:srgbClr val="FFFFFF"/>
                </a:solidFill>
                <a:ea typeface="ＭＳ Ｐゴシック" panose="020B0600070205080204" pitchFamily="34" charset="-128"/>
              </a:rPr>
              <a:t>Global support team for the CDS pieces</a:t>
            </a:r>
          </a:p>
        </p:txBody>
      </p:sp>
      <p:sp>
        <p:nvSpPr>
          <p:cNvPr id="14346" name="AutoShape 9"/>
          <p:cNvSpPr>
            <a:spLocks noChangeArrowheads="1"/>
          </p:cNvSpPr>
          <p:nvPr/>
        </p:nvSpPr>
        <p:spPr bwMode="auto">
          <a:xfrm>
            <a:off x="3684587" y="3286125"/>
            <a:ext cx="4038600" cy="500062"/>
          </a:xfrm>
          <a:prstGeom prst="roundRect">
            <a:avLst>
              <a:gd name="adj" fmla="val 16667"/>
            </a:avLst>
          </a:prstGeom>
          <a:solidFill>
            <a:srgbClr val="1C73B4"/>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a:solidFill>
                  <a:srgbClr val="FFFFFF"/>
                </a:solidFill>
                <a:ea typeface="ＭＳ Ｐゴシック" panose="020B0600070205080204" pitchFamily="34" charset="-128"/>
              </a:rPr>
              <a:t>Application Operations/DB Management</a:t>
            </a:r>
          </a:p>
        </p:txBody>
      </p:sp>
      <p:sp>
        <p:nvSpPr>
          <p:cNvPr id="14347" name="AutoShape 10"/>
          <p:cNvSpPr>
            <a:spLocks noChangeArrowheads="1"/>
          </p:cNvSpPr>
          <p:nvPr/>
        </p:nvSpPr>
        <p:spPr bwMode="auto">
          <a:xfrm>
            <a:off x="3684587" y="3829050"/>
            <a:ext cx="4038600" cy="500062"/>
          </a:xfrm>
          <a:prstGeom prst="roundRect">
            <a:avLst>
              <a:gd name="adj" fmla="val 16667"/>
            </a:avLst>
          </a:prstGeom>
          <a:solidFill>
            <a:srgbClr val="1C73B4"/>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a:solidFill>
                  <a:srgbClr val="FFFFFF"/>
                </a:solidFill>
                <a:ea typeface="ＭＳ Ｐゴシック" panose="020B0600070205080204" pitchFamily="34" charset="-128"/>
              </a:rPr>
              <a:t>Physical Infrastructure &amp; Network Management</a:t>
            </a:r>
          </a:p>
        </p:txBody>
      </p:sp>
      <p:sp>
        <p:nvSpPr>
          <p:cNvPr id="14348" name="AutoShape 11"/>
          <p:cNvSpPr>
            <a:spLocks noChangeArrowheads="1"/>
          </p:cNvSpPr>
          <p:nvPr/>
        </p:nvSpPr>
        <p:spPr bwMode="auto">
          <a:xfrm>
            <a:off x="3684587" y="4376738"/>
            <a:ext cx="4038600" cy="500062"/>
          </a:xfrm>
          <a:prstGeom prst="roundRect">
            <a:avLst>
              <a:gd name="adj" fmla="val 16667"/>
            </a:avLst>
          </a:prstGeom>
          <a:solidFill>
            <a:srgbClr val="1C73B4"/>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dirty="0">
                <a:solidFill>
                  <a:srgbClr val="FFFFFF"/>
                </a:solidFill>
                <a:ea typeface="ＭＳ Ｐゴシック" panose="020B0600070205080204" pitchFamily="34" charset="-128"/>
              </a:rPr>
              <a:t>Servers, Storage Maintenance</a:t>
            </a:r>
          </a:p>
        </p:txBody>
      </p:sp>
      <p:sp>
        <p:nvSpPr>
          <p:cNvPr id="14349" name="AutoShape 12"/>
          <p:cNvSpPr>
            <a:spLocks/>
          </p:cNvSpPr>
          <p:nvPr/>
        </p:nvSpPr>
        <p:spPr bwMode="auto">
          <a:xfrm>
            <a:off x="3238500" y="2768600"/>
            <a:ext cx="381000" cy="2665296"/>
          </a:xfrm>
          <a:prstGeom prst="leftBrace">
            <a:avLst>
              <a:gd name="adj1" fmla="val 45729"/>
              <a:gd name="adj2" fmla="val 5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50" name="AutoShape 13"/>
          <p:cNvSpPr>
            <a:spLocks noChangeArrowheads="1"/>
          </p:cNvSpPr>
          <p:nvPr/>
        </p:nvSpPr>
        <p:spPr bwMode="auto">
          <a:xfrm>
            <a:off x="3685603" y="5509859"/>
            <a:ext cx="4038600" cy="500063"/>
          </a:xfrm>
          <a:prstGeom prst="roundRect">
            <a:avLst>
              <a:gd name="adj" fmla="val 16667"/>
            </a:avLst>
          </a:prstGeom>
          <a:solidFill>
            <a:srgbClr val="FFC000"/>
          </a:solidFill>
          <a:ln>
            <a:noFill/>
          </a:ln>
          <a:effec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dirty="0">
                <a:solidFill>
                  <a:srgbClr val="FFFFFF"/>
                </a:solidFill>
                <a:ea typeface="ＭＳ Ｐゴシック" panose="020B0600070205080204" pitchFamily="34" charset="-128"/>
              </a:rPr>
              <a:t>Functional Application Support (PMRs, L2, L3)</a:t>
            </a:r>
          </a:p>
        </p:txBody>
      </p:sp>
      <p:sp>
        <p:nvSpPr>
          <p:cNvPr id="14351" name="AutoShape 14"/>
          <p:cNvSpPr>
            <a:spLocks/>
          </p:cNvSpPr>
          <p:nvPr/>
        </p:nvSpPr>
        <p:spPr bwMode="auto">
          <a:xfrm>
            <a:off x="3214366" y="5506389"/>
            <a:ext cx="381000" cy="458787"/>
          </a:xfrm>
          <a:prstGeom prst="leftBrace">
            <a:avLst>
              <a:gd name="adj1" fmla="val 10035"/>
              <a:gd name="adj2" fmla="val 50000"/>
            </a:avLst>
          </a:prstGeom>
          <a:noFill/>
          <a:ln w="936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54" name="Rectangle 17"/>
          <p:cNvSpPr>
            <a:spLocks noChangeArrowheads="1"/>
          </p:cNvSpPr>
          <p:nvPr/>
        </p:nvSpPr>
        <p:spPr bwMode="auto">
          <a:xfrm>
            <a:off x="928687" y="428625"/>
            <a:ext cx="8443913" cy="531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buClr>
                <a:srgbClr val="000000"/>
              </a:buClr>
              <a:buSzPct val="100000"/>
              <a:buFont typeface="Times New Roman" panose="02020603050405020304" pitchFamily="18" charset="0"/>
              <a:buNone/>
            </a:pPr>
            <a:endParaRPr lang="en-US" altLang="en-US"/>
          </a:p>
        </p:txBody>
      </p:sp>
      <p:sp>
        <p:nvSpPr>
          <p:cNvPr id="14355" name="Rectangle 18"/>
          <p:cNvSpPr>
            <a:spLocks noChangeArrowheads="1"/>
          </p:cNvSpPr>
          <p:nvPr/>
        </p:nvSpPr>
        <p:spPr bwMode="auto">
          <a:xfrm>
            <a:off x="976330" y="3776287"/>
            <a:ext cx="2010454" cy="740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buClrTx/>
              <a:buFontTx/>
              <a:buNone/>
            </a:pPr>
            <a:r>
              <a:rPr lang="en-US" altLang="en-US" sz="1400" b="1" dirty="0">
                <a:solidFill>
                  <a:srgbClr val="FF0000"/>
                </a:solidFill>
                <a:latin typeface="Arial" panose="020B0604020202020204" pitchFamily="34" charset="0"/>
                <a:ea typeface="ＭＳ Ｐゴシック" panose="020B0600070205080204" pitchFamily="34" charset="-128"/>
              </a:rPr>
              <a:t>IBM Cloud Delivery Services</a:t>
            </a:r>
            <a:br>
              <a:rPr lang="en-US" altLang="en-US" sz="1400" b="1" dirty="0">
                <a:solidFill>
                  <a:srgbClr val="FF0000"/>
                </a:solidFill>
                <a:latin typeface="Arial" panose="020B0604020202020204" pitchFamily="34" charset="0"/>
                <a:ea typeface="ＭＳ Ｐゴシック" panose="020B0600070205080204" pitchFamily="34" charset="-128"/>
              </a:rPr>
            </a:br>
            <a:r>
              <a:rPr lang="en-US" altLang="en-US" sz="1400" b="1" dirty="0">
                <a:solidFill>
                  <a:srgbClr val="FF0000"/>
                </a:solidFill>
                <a:latin typeface="Arial" panose="020B0604020202020204" pitchFamily="34" charset="0"/>
                <a:ea typeface="ＭＳ Ｐゴシック" panose="020B0600070205080204" pitchFamily="34" charset="-128"/>
              </a:rPr>
              <a:t>(CDS)</a:t>
            </a:r>
          </a:p>
        </p:txBody>
      </p:sp>
      <p:sp>
        <p:nvSpPr>
          <p:cNvPr id="14356" name="Rectangle 19"/>
          <p:cNvSpPr>
            <a:spLocks noChangeArrowheads="1"/>
          </p:cNvSpPr>
          <p:nvPr/>
        </p:nvSpPr>
        <p:spPr bwMode="auto">
          <a:xfrm>
            <a:off x="228600" y="545306"/>
            <a:ext cx="8283575" cy="690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eaLnBrk="1" hangingPunct="1">
              <a:buClrTx/>
              <a:buFontTx/>
              <a:buNone/>
            </a:pPr>
            <a:r>
              <a:rPr lang="en-US" altLang="en-US" sz="2400" b="1" dirty="0">
                <a:solidFill>
                  <a:srgbClr val="0070C0"/>
                </a:solidFill>
                <a:latin typeface="Helvetica Neue" charset="0"/>
                <a:ea typeface="Helvetica Neue" charset="0"/>
                <a:cs typeface="Helvetica Neue" charset="0"/>
              </a:rPr>
              <a:t>Cloud Delivery Services - In Context</a:t>
            </a:r>
          </a:p>
        </p:txBody>
      </p:sp>
      <p:sp>
        <p:nvSpPr>
          <p:cNvPr id="2" name="Oval 1"/>
          <p:cNvSpPr/>
          <p:nvPr/>
        </p:nvSpPr>
        <p:spPr bwMode="auto">
          <a:xfrm>
            <a:off x="835025" y="3375025"/>
            <a:ext cx="2174875" cy="1476375"/>
          </a:xfrm>
          <a:prstGeom prst="ellips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600" b="0" i="0" u="none" strike="noStrike" cap="none" normalizeH="0" baseline="0">
              <a:ln>
                <a:noFill/>
              </a:ln>
              <a:solidFill>
                <a:schemeClr val="bg1"/>
              </a:solidFill>
              <a:effectLst/>
              <a:latin typeface="Calibri" panose="020F0502020204030204" pitchFamily="34" charset="0"/>
            </a:endParaRPr>
          </a:p>
        </p:txBody>
      </p:sp>
      <p:sp>
        <p:nvSpPr>
          <p:cNvPr id="24" name="AutoShape 11"/>
          <p:cNvSpPr>
            <a:spLocks noChangeArrowheads="1"/>
          </p:cNvSpPr>
          <p:nvPr/>
        </p:nvSpPr>
        <p:spPr bwMode="auto">
          <a:xfrm>
            <a:off x="3684587" y="4953000"/>
            <a:ext cx="4038600" cy="500062"/>
          </a:xfrm>
          <a:prstGeom prst="roundRect">
            <a:avLst>
              <a:gd name="adj" fmla="val 16667"/>
            </a:avLst>
          </a:prstGeom>
          <a:solidFill>
            <a:srgbClr val="1C73B4"/>
          </a:solidFill>
          <a:ln>
            <a:noFill/>
          </a:ln>
          <a:effectLst/>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46800" rIns="0" bIns="46800" anchor="ctr"/>
          <a:lstStyle>
            <a:lvl1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1pPr>
            <a:lvl2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2pPr>
            <a:lvl3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3pPr>
            <a:lvl4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4pPr>
            <a:lvl5pPr>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5pPr>
            <a:lvl6pPr marL="25146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6pPr>
            <a:lvl7pPr marL="29718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7pPr>
            <a:lvl8pPr marL="34290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8pPr>
            <a:lvl9pPr marL="3886200" indent="-228600" defTabSz="457200" eaLnBrk="0" fontAlgn="base" hangingPunct="0">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600">
                <a:solidFill>
                  <a:schemeClr val="bg1"/>
                </a:solidFill>
                <a:latin typeface="Calibri" panose="020F0502020204030204" pitchFamily="34" charset="0"/>
                <a:ea typeface="文泉驛等寬正黑" charset="0"/>
                <a:cs typeface="文泉驛等寬正黑" charset="0"/>
              </a:defRPr>
            </a:lvl9pPr>
          </a:lstStyle>
          <a:p>
            <a:pPr algn="ctr" eaLnBrk="1" hangingPunct="1">
              <a:spcBef>
                <a:spcPts val="650"/>
              </a:spcBef>
              <a:buClrTx/>
              <a:buFontTx/>
              <a:buNone/>
            </a:pPr>
            <a:r>
              <a:rPr lang="en-US" altLang="en-US" sz="1300" b="1" dirty="0">
                <a:solidFill>
                  <a:srgbClr val="FFFFFF"/>
                </a:solidFill>
                <a:ea typeface="ＭＳ Ｐゴシック" panose="020B0600070205080204" pitchFamily="34" charset="-128"/>
              </a:rPr>
              <a:t>Application of </a:t>
            </a:r>
            <a:r>
              <a:rPr lang="en-US" altLang="en-US" sz="1300" b="1" dirty="0" err="1">
                <a:solidFill>
                  <a:srgbClr val="FFFFFF"/>
                </a:solidFill>
                <a:ea typeface="ＭＳ Ｐゴシック" panose="020B0600070205080204" pitchFamily="34" charset="-128"/>
              </a:rPr>
              <a:t>Fixpacks</a:t>
            </a:r>
            <a:r>
              <a:rPr lang="en-US" altLang="en-US" sz="1300" b="1" dirty="0">
                <a:solidFill>
                  <a:srgbClr val="FFFFFF"/>
                </a:solidFill>
                <a:ea typeface="ＭＳ Ｐゴシック" panose="020B0600070205080204" pitchFamily="34" charset="-128"/>
              </a:rPr>
              <a:t>, </a:t>
            </a:r>
            <a:r>
              <a:rPr lang="en-US" altLang="en-US" sz="1300" b="1" dirty="0" err="1">
                <a:solidFill>
                  <a:srgbClr val="FFFFFF"/>
                </a:solidFill>
                <a:ea typeface="ＭＳ Ｐゴシック" panose="020B0600070205080204" pitchFamily="34" charset="-128"/>
              </a:rPr>
              <a:t>Featurepacks</a:t>
            </a:r>
            <a:r>
              <a:rPr lang="en-US" altLang="en-US" sz="1300" b="1" dirty="0">
                <a:solidFill>
                  <a:srgbClr val="FFFFFF"/>
                </a:solidFill>
                <a:ea typeface="ＭＳ Ｐゴシック" panose="020B0600070205080204" pitchFamily="34" charset="-128"/>
              </a:rPr>
              <a:t>,</a:t>
            </a:r>
            <a:br>
              <a:rPr lang="en-US" altLang="en-US" sz="1300" b="1" dirty="0">
                <a:solidFill>
                  <a:srgbClr val="FFFFFF"/>
                </a:solidFill>
                <a:ea typeface="ＭＳ Ｐゴシック" panose="020B0600070205080204" pitchFamily="34" charset="-128"/>
              </a:rPr>
            </a:br>
            <a:r>
              <a:rPr lang="en-US" altLang="en-US" sz="1300" b="1" dirty="0">
                <a:solidFill>
                  <a:srgbClr val="FFFFFF"/>
                </a:solidFill>
                <a:ea typeface="ＭＳ Ｐゴシック" panose="020B0600070205080204" pitchFamily="34" charset="-128"/>
              </a:rPr>
              <a:t>Technical Upgrades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074" name="Group 58"/>
          <p:cNvGraphicFramePr>
            <a:graphicFrameLocks noGrp="1"/>
          </p:cNvGraphicFramePr>
          <p:nvPr>
            <p:ph type="tbl" idx="4294967295"/>
            <p:extLst>
              <p:ext uri="{D42A27DB-BD31-4B8C-83A1-F6EECF244321}">
                <p14:modId xmlns:p14="http://schemas.microsoft.com/office/powerpoint/2010/main" val="3036473997"/>
              </p:ext>
            </p:extLst>
          </p:nvPr>
        </p:nvGraphicFramePr>
        <p:xfrm>
          <a:off x="1066800" y="1676400"/>
          <a:ext cx="6515100" cy="1998634"/>
        </p:xfrm>
        <a:graphic>
          <a:graphicData uri="http://schemas.openxmlformats.org/drawingml/2006/table">
            <a:tbl>
              <a:tblPr/>
              <a:tblGrid>
                <a:gridCol w="2171700">
                  <a:extLst>
                    <a:ext uri="{9D8B030D-6E8A-4147-A177-3AD203B41FA5}">
                      <a16:colId xmlns:a16="http://schemas.microsoft.com/office/drawing/2014/main" val="20000"/>
                    </a:ext>
                  </a:extLst>
                </a:gridCol>
                <a:gridCol w="2171700">
                  <a:extLst>
                    <a:ext uri="{9D8B030D-6E8A-4147-A177-3AD203B41FA5}">
                      <a16:colId xmlns:a16="http://schemas.microsoft.com/office/drawing/2014/main" val="20001"/>
                    </a:ext>
                  </a:extLst>
                </a:gridCol>
                <a:gridCol w="2171700">
                  <a:extLst>
                    <a:ext uri="{9D8B030D-6E8A-4147-A177-3AD203B41FA5}">
                      <a16:colId xmlns:a16="http://schemas.microsoft.com/office/drawing/2014/main" val="20002"/>
                    </a:ext>
                  </a:extLst>
                </a:gridCol>
              </a:tblGrid>
              <a:tr h="402431">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endParaRPr kumimoji="0" lang="en-US" sz="1100" b="0" i="0" u="none" strike="noStrike" cap="none" normalizeH="0" baseline="0" dirty="0">
                        <a:ln>
                          <a:noFill/>
                        </a:ln>
                        <a:solidFill>
                          <a:srgbClr val="000000"/>
                        </a:solidFill>
                        <a:effectLst/>
                        <a:latin typeface="Helvetica Neue" charset="0"/>
                        <a:ea typeface="Helvetica Neue" charset="0"/>
                        <a:cs typeface="Helvetica Neue" charset="0"/>
                      </a:endParaRP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ct val="0"/>
                        </a:spcBef>
                        <a:spcAft>
                          <a:spcPct val="0"/>
                        </a:spcAft>
                        <a:buClr>
                          <a:srgbClr val="000000"/>
                        </a:buClr>
                        <a:buSzPct val="55000"/>
                        <a:buFont typeface="Times New Roman" pitchFamily="18" charset="0"/>
                        <a:buNone/>
                        <a:tabLst/>
                      </a:pPr>
                      <a:r>
                        <a:rPr kumimoji="0" lang="en-US" sz="1200" b="1" i="0" u="none" strike="noStrike" cap="none" normalizeH="0" baseline="0" dirty="0">
                          <a:ln>
                            <a:noFill/>
                          </a:ln>
                          <a:solidFill>
                            <a:srgbClr val="0000FF"/>
                          </a:solidFill>
                          <a:effectLst/>
                          <a:latin typeface="Helvetica Neue" charset="0"/>
                          <a:ea typeface="Helvetica Neue" charset="0"/>
                          <a:cs typeface="Helvetica Neue" charset="0"/>
                        </a:rPr>
                        <a:t>SaaS</a:t>
                      </a:r>
                    </a:p>
                    <a:p>
                      <a:pPr marL="0" marR="0" lvl="0" indent="0" algn="ctr" defTabSz="914400" rtl="0" eaLnBrk="1" fontAlgn="base" latinLnBrk="0" hangingPunct="1">
                        <a:lnSpc>
                          <a:spcPct val="93000"/>
                        </a:lnSpc>
                        <a:spcBef>
                          <a:spcPct val="0"/>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FF"/>
                          </a:solidFill>
                          <a:effectLst/>
                          <a:latin typeface="Helvetica Neue" charset="0"/>
                          <a:ea typeface="Helvetica Neue" charset="0"/>
                          <a:cs typeface="Helvetica Neue" charset="0"/>
                        </a:rPr>
                        <a:t>(Hosted, subscription)</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3000"/>
                        </a:lnSpc>
                        <a:spcBef>
                          <a:spcPct val="0"/>
                        </a:spcBef>
                        <a:spcAft>
                          <a:spcPct val="0"/>
                        </a:spcAft>
                        <a:buClr>
                          <a:srgbClr val="000000"/>
                        </a:buClr>
                        <a:buSzPct val="55000"/>
                        <a:buFont typeface="Times New Roman" pitchFamily="18" charset="0"/>
                        <a:buNone/>
                        <a:tabLst/>
                      </a:pPr>
                      <a:r>
                        <a:rPr kumimoji="0" lang="en-US" sz="1100" b="1" i="0" u="none" strike="noStrike" cap="none" normalizeH="0" baseline="0" dirty="0">
                          <a:ln>
                            <a:noFill/>
                          </a:ln>
                          <a:solidFill>
                            <a:srgbClr val="F80000"/>
                          </a:solidFill>
                          <a:effectLst/>
                          <a:latin typeface="Helvetica Neue" charset="0"/>
                          <a:ea typeface="Helvetica Neue" charset="0"/>
                          <a:cs typeface="Helvetica Neue" charset="0"/>
                        </a:rPr>
                        <a:t>Traditional </a:t>
                      </a:r>
                    </a:p>
                    <a:p>
                      <a:pPr marL="0" marR="0" lvl="0" indent="0" algn="ctr" defTabSz="914400" rtl="0" eaLnBrk="1" fontAlgn="base" latinLnBrk="0" hangingPunct="1">
                        <a:lnSpc>
                          <a:spcPct val="93000"/>
                        </a:lnSpc>
                        <a:spcBef>
                          <a:spcPct val="0"/>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F80000"/>
                          </a:solidFill>
                          <a:effectLst/>
                          <a:latin typeface="Helvetica Neue" charset="0"/>
                          <a:ea typeface="Helvetica Neue" charset="0"/>
                          <a:cs typeface="Helvetica Neue" charset="0"/>
                        </a:rPr>
                        <a:t>(On-prem, perpetual)</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OPEX vs. CAPEX</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Operational Expense</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Capital Expense</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Cost Predictability</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Higher</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Lower</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Skill/Staffing Requirements</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Lower</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Higher</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Maintenance Costs</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Included in subscription</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15-30% of license cost per year</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Upgrades and patches</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Included – stay current</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Customer responsibility, cost</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Support and infrastructure</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Included – focus on business</a:t>
                      </a:r>
                    </a:p>
                  </a:txBody>
                  <a:tcPr marL="68580" marR="68580" marT="34290" marB="3429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Customer responsibility, cost</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28029">
                <a:tc>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Strategy</a:t>
                      </a:r>
                    </a:p>
                  </a:txBody>
                  <a:tcPr marL="68580" marR="68580" marT="34290" marB="3429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r>
                        <a:rPr kumimoji="0" lang="en-US" sz="1100" b="0" i="0" u="none" strike="noStrike" cap="none" normalizeH="0" baseline="0" dirty="0">
                          <a:ln>
                            <a:noFill/>
                          </a:ln>
                          <a:solidFill>
                            <a:srgbClr val="000000"/>
                          </a:solidFill>
                          <a:effectLst/>
                          <a:latin typeface="Helvetica Neue" charset="0"/>
                          <a:ea typeface="Helvetica Neue" charset="0"/>
                          <a:cs typeface="Helvetica Neue" charset="0"/>
                        </a:rPr>
                        <a:t>Move to SaaS as preferred option</a:t>
                      </a: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93000"/>
                        </a:lnSpc>
                        <a:spcBef>
                          <a:spcPts val="1213"/>
                        </a:spcBef>
                        <a:spcAft>
                          <a:spcPct val="0"/>
                        </a:spcAft>
                        <a:buClr>
                          <a:srgbClr val="000000"/>
                        </a:buClr>
                        <a:buSzPct val="55000"/>
                        <a:buFont typeface="Times New Roman" pitchFamily="18" charset="0"/>
                        <a:buNone/>
                        <a:tabLst/>
                      </a:pPr>
                      <a:endParaRPr kumimoji="0" lang="en-US" sz="1100" b="0" i="0" u="none" strike="noStrike" cap="none" normalizeH="0" baseline="0" dirty="0">
                        <a:ln>
                          <a:noFill/>
                        </a:ln>
                        <a:solidFill>
                          <a:srgbClr val="000000"/>
                        </a:solidFill>
                        <a:effectLst/>
                        <a:latin typeface="Helvetica Neue" charset="0"/>
                        <a:ea typeface="Helvetica Neue" charset="0"/>
                        <a:cs typeface="Helvetica Neue" charset="0"/>
                      </a:endParaRPr>
                    </a:p>
                  </a:txBody>
                  <a:tcPr marL="68580" marR="68580" marT="34290" marB="3429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5399946"/>
                  </a:ext>
                </a:extLst>
              </a:tr>
            </a:tbl>
          </a:graphicData>
        </a:graphic>
      </p:graphicFrame>
      <p:graphicFrame>
        <p:nvGraphicFramePr>
          <p:cNvPr id="1026" name="Object 37"/>
          <p:cNvGraphicFramePr>
            <a:graphicFrameLocks noChangeAspect="1"/>
          </p:cNvGraphicFramePr>
          <p:nvPr>
            <p:extLst>
              <p:ext uri="{D42A27DB-BD31-4B8C-83A1-F6EECF244321}">
                <p14:modId xmlns:p14="http://schemas.microsoft.com/office/powerpoint/2010/main" val="1596907662"/>
              </p:ext>
            </p:extLst>
          </p:nvPr>
        </p:nvGraphicFramePr>
        <p:xfrm>
          <a:off x="1136033" y="4191000"/>
          <a:ext cx="6527006" cy="2320529"/>
        </p:xfrm>
        <a:graphic>
          <a:graphicData uri="http://schemas.openxmlformats.org/presentationml/2006/ole">
            <mc:AlternateContent xmlns:mc="http://schemas.openxmlformats.org/markup-compatibility/2006">
              <mc:Choice xmlns:v="urn:schemas-microsoft-com:vml" Requires="v">
                <p:oleObj spid="_x0000_s1042" name="Chart" r:id="rId4" imgW="8677279" imgH="3209832" progId="MSGraph.Chart.8">
                  <p:embed followColorScheme="full"/>
                </p:oleObj>
              </mc:Choice>
              <mc:Fallback>
                <p:oleObj name="Chart" r:id="rId4" imgW="8677279" imgH="3209832" progId="MSGraph.Chart.8">
                  <p:embed followColorScheme="full"/>
                  <p:pic>
                    <p:nvPicPr>
                      <p:cNvPr id="1026" name="Object 37"/>
                      <p:cNvPicPr>
                        <a:picLocks noChangeAspect="1" noChangeArrowheads="1"/>
                      </p:cNvPicPr>
                      <p:nvPr/>
                    </p:nvPicPr>
                    <p:blipFill>
                      <a:blip r:embed="rId5"/>
                      <a:srcRect/>
                      <a:stretch>
                        <a:fillRect/>
                      </a:stretch>
                    </p:blipFill>
                    <p:spPr bwMode="auto">
                      <a:xfrm>
                        <a:off x="1136033" y="4191000"/>
                        <a:ext cx="6527006" cy="2320529"/>
                      </a:xfrm>
                      <a:prstGeom prst="rect">
                        <a:avLst/>
                      </a:prstGeom>
                      <a:noFill/>
                      <a:ln w="28575">
                        <a:noFill/>
                        <a:miter lim="800000"/>
                        <a:headEnd/>
                        <a:tailEnd/>
                      </a:ln>
                    </p:spPr>
                  </p:pic>
                </p:oleObj>
              </mc:Fallback>
            </mc:AlternateContent>
          </a:graphicData>
        </a:graphic>
      </p:graphicFrame>
      <p:sp>
        <p:nvSpPr>
          <p:cNvPr id="1066" name="Text Box 38"/>
          <p:cNvSpPr txBox="1">
            <a:spLocks noChangeArrowheads="1"/>
          </p:cNvSpPr>
          <p:nvPr/>
        </p:nvSpPr>
        <p:spPr bwMode="auto">
          <a:xfrm>
            <a:off x="4564864" y="1371600"/>
            <a:ext cx="18473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500" dirty="0"/>
          </a:p>
        </p:txBody>
      </p:sp>
      <p:sp>
        <p:nvSpPr>
          <p:cNvPr id="1067" name="Text Box 39"/>
          <p:cNvSpPr txBox="1">
            <a:spLocks noChangeArrowheads="1"/>
          </p:cNvSpPr>
          <p:nvPr/>
        </p:nvSpPr>
        <p:spPr bwMode="auto">
          <a:xfrm>
            <a:off x="4687529" y="4639841"/>
            <a:ext cx="79861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100" i="1" dirty="0">
                <a:latin typeface="Helvetica Neue" charset="0"/>
                <a:ea typeface="Helvetica Neue" charset="0"/>
                <a:cs typeface="Helvetica Neue" charset="0"/>
              </a:rPr>
              <a:t>Upgrades</a:t>
            </a:r>
          </a:p>
        </p:txBody>
      </p:sp>
      <p:sp>
        <p:nvSpPr>
          <p:cNvPr id="1068" name="Line 40"/>
          <p:cNvSpPr>
            <a:spLocks noChangeShapeType="1"/>
          </p:cNvSpPr>
          <p:nvPr/>
        </p:nvSpPr>
        <p:spPr bwMode="auto">
          <a:xfrm flipH="1">
            <a:off x="4289208" y="4879488"/>
            <a:ext cx="394692" cy="14988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1069" name="Line 41"/>
          <p:cNvSpPr>
            <a:spLocks noChangeShapeType="1"/>
          </p:cNvSpPr>
          <p:nvPr/>
        </p:nvSpPr>
        <p:spPr bwMode="auto">
          <a:xfrm>
            <a:off x="5473471" y="4849507"/>
            <a:ext cx="430315" cy="149886"/>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1070" name="Text Box 42"/>
          <p:cNvSpPr txBox="1">
            <a:spLocks noChangeArrowheads="1"/>
          </p:cNvSpPr>
          <p:nvPr/>
        </p:nvSpPr>
        <p:spPr bwMode="auto">
          <a:xfrm>
            <a:off x="2101041" y="4414759"/>
            <a:ext cx="178117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i="1" dirty="0">
                <a:latin typeface="Helvetica Neue" charset="0"/>
                <a:ea typeface="Helvetica Neue" charset="0"/>
                <a:cs typeface="Helvetica Neue" charset="0"/>
              </a:rPr>
              <a:t>Maintenance, support staffing, and infrastructure</a:t>
            </a:r>
          </a:p>
        </p:txBody>
      </p:sp>
      <p:sp>
        <p:nvSpPr>
          <p:cNvPr id="1071" name="Text Box 43"/>
          <p:cNvSpPr txBox="1">
            <a:spLocks noChangeArrowheads="1"/>
          </p:cNvSpPr>
          <p:nvPr/>
        </p:nvSpPr>
        <p:spPr bwMode="auto">
          <a:xfrm>
            <a:off x="334347" y="4603035"/>
            <a:ext cx="129877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i="1" dirty="0">
                <a:latin typeface="Helvetica Neue" charset="0"/>
                <a:ea typeface="Helvetica Neue" charset="0"/>
                <a:cs typeface="Helvetica Neue" charset="0"/>
              </a:rPr>
              <a:t>License (CAPEX) &amp; implementation</a:t>
            </a:r>
          </a:p>
        </p:txBody>
      </p:sp>
      <p:sp>
        <p:nvSpPr>
          <p:cNvPr id="1072" name="Text Box 44"/>
          <p:cNvSpPr txBox="1">
            <a:spLocks noChangeArrowheads="1"/>
          </p:cNvSpPr>
          <p:nvPr/>
        </p:nvSpPr>
        <p:spPr bwMode="auto">
          <a:xfrm>
            <a:off x="919935" y="6058828"/>
            <a:ext cx="142636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i="1" dirty="0">
                <a:latin typeface="Helvetica Neue" charset="0"/>
                <a:ea typeface="Helvetica Neue" charset="0"/>
                <a:cs typeface="Helvetica Neue" charset="0"/>
              </a:rPr>
              <a:t>Low initial -- OPEX</a:t>
            </a:r>
          </a:p>
        </p:txBody>
      </p:sp>
      <p:sp>
        <p:nvSpPr>
          <p:cNvPr id="1073" name="Text Box 45"/>
          <p:cNvSpPr txBox="1">
            <a:spLocks noChangeArrowheads="1"/>
          </p:cNvSpPr>
          <p:nvPr/>
        </p:nvSpPr>
        <p:spPr bwMode="auto">
          <a:xfrm>
            <a:off x="5165509" y="6062675"/>
            <a:ext cx="21717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00" i="1" dirty="0">
                <a:latin typeface="Helvetica Neue" charset="0"/>
                <a:ea typeface="Helvetica Neue" charset="0"/>
                <a:cs typeface="Helvetica Neue" charset="0"/>
              </a:rPr>
              <a:t>Low, predictable yearly costs</a:t>
            </a:r>
          </a:p>
        </p:txBody>
      </p:sp>
      <p:sp>
        <p:nvSpPr>
          <p:cNvPr id="1074" name="Line 46"/>
          <p:cNvSpPr>
            <a:spLocks noChangeShapeType="1"/>
          </p:cNvSpPr>
          <p:nvPr/>
        </p:nvSpPr>
        <p:spPr bwMode="auto">
          <a:xfrm flipH="1">
            <a:off x="3020791" y="5029375"/>
            <a:ext cx="3572" cy="203597"/>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1075" name="Line 47"/>
          <p:cNvSpPr>
            <a:spLocks noChangeShapeType="1"/>
          </p:cNvSpPr>
          <p:nvPr/>
        </p:nvSpPr>
        <p:spPr bwMode="auto">
          <a:xfrm flipV="1">
            <a:off x="1523578" y="4551651"/>
            <a:ext cx="266703" cy="144904"/>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1076" name="Line 48"/>
          <p:cNvSpPr>
            <a:spLocks noChangeShapeType="1"/>
          </p:cNvSpPr>
          <p:nvPr/>
        </p:nvSpPr>
        <p:spPr bwMode="auto">
          <a:xfrm flipV="1">
            <a:off x="6576796" y="5698099"/>
            <a:ext cx="207563" cy="360729"/>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1077" name="Line 49"/>
          <p:cNvSpPr>
            <a:spLocks noChangeShapeType="1"/>
          </p:cNvSpPr>
          <p:nvPr/>
        </p:nvSpPr>
        <p:spPr bwMode="auto">
          <a:xfrm flipV="1">
            <a:off x="1549177" y="5676297"/>
            <a:ext cx="0" cy="34384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1079" name="Text Box 59"/>
          <p:cNvSpPr txBox="1">
            <a:spLocks noChangeArrowheads="1"/>
          </p:cNvSpPr>
          <p:nvPr/>
        </p:nvSpPr>
        <p:spPr bwMode="auto">
          <a:xfrm>
            <a:off x="7473054" y="4536960"/>
            <a:ext cx="1480910" cy="646331"/>
          </a:xfrm>
          <a:prstGeom prst="rect">
            <a:avLst/>
          </a:prstGeom>
          <a:noFill/>
          <a:ln w="9525" algn="ctr">
            <a:solidFill>
              <a:srgbClr val="0070C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150" b="1" dirty="0">
                <a:solidFill>
                  <a:srgbClr val="0070C0"/>
                </a:solidFill>
                <a:latin typeface="Helvetica Neue" charset="0"/>
                <a:ea typeface="Helvetica Neue" charset="0"/>
                <a:cs typeface="Helvetica Neue" charset="0"/>
              </a:rPr>
              <a:t>SaaS Can Offer Flatter, More Predictable Costs</a:t>
            </a:r>
          </a:p>
        </p:txBody>
      </p:sp>
      <p:sp>
        <p:nvSpPr>
          <p:cNvPr id="21" name="Line 49"/>
          <p:cNvSpPr>
            <a:spLocks noChangeShapeType="1"/>
          </p:cNvSpPr>
          <p:nvPr/>
        </p:nvSpPr>
        <p:spPr bwMode="auto">
          <a:xfrm flipH="1" flipV="1">
            <a:off x="5698909" y="5676297"/>
            <a:ext cx="76200" cy="368014"/>
          </a:xfrm>
          <a:prstGeom prst="line">
            <a:avLst/>
          </a:prstGeom>
          <a:noFill/>
          <a:ln w="952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sz="1053" dirty="0"/>
          </a:p>
        </p:txBody>
      </p:sp>
      <p:sp>
        <p:nvSpPr>
          <p:cNvPr id="22" name="Title 2"/>
          <p:cNvSpPr txBox="1">
            <a:spLocks/>
          </p:cNvSpPr>
          <p:nvPr/>
        </p:nvSpPr>
        <p:spPr>
          <a:xfrm>
            <a:off x="304800" y="1123426"/>
            <a:ext cx="7848600" cy="397310"/>
          </a:xfrm>
          <a:prstGeom prst="rect">
            <a:avLst/>
          </a:prstGeom>
        </p:spPr>
        <p:txBody>
          <a:bodyPr/>
          <a:lstStyle>
            <a:lvl1pPr algn="l" defTabSz="319088" rtl="0" eaLnBrk="0" fontAlgn="base" hangingPunct="0">
              <a:lnSpc>
                <a:spcPct val="90000"/>
              </a:lnSpc>
              <a:spcBef>
                <a:spcPct val="0"/>
              </a:spcBef>
              <a:spcAft>
                <a:spcPct val="0"/>
              </a:spcAft>
              <a:defRPr sz="4000" kern="1200" spc="-50">
                <a:solidFill>
                  <a:srgbClr val="339C96"/>
                </a:solidFill>
                <a:latin typeface="HelvNeue for IBM Light"/>
                <a:ea typeface="MS PGothic" pitchFamily="34" charset="-128"/>
                <a:cs typeface="HelvNeue for IBM Light"/>
              </a:defRPr>
            </a:lvl1pPr>
            <a:lvl2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2pPr>
            <a:lvl3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3pPr>
            <a:lvl4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4pPr>
            <a:lvl5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5pPr>
            <a:lvl6pPr marL="32141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6pPr>
            <a:lvl7pPr marL="642840"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7pPr>
            <a:lvl8pPr marL="96425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8pPr>
            <a:lvl9pPr marL="128567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9pPr>
          </a:lstStyle>
          <a:p>
            <a:r>
              <a:rPr lang="en-US" sz="2400" b="1" dirty="0">
                <a:latin typeface="Helvetica Neue" charset="0"/>
                <a:ea typeface="Helvetica Neue" charset="0"/>
                <a:cs typeface="Helvetica Neue" charset="0"/>
              </a:rPr>
              <a:t>Why some Clients Prefer SaaS to the Traditional Model</a:t>
            </a:r>
          </a:p>
        </p:txBody>
      </p:sp>
    </p:spTree>
    <p:extLst>
      <p:ext uri="{BB962C8B-B14F-4D97-AF65-F5344CB8AC3E}">
        <p14:creationId xmlns:p14="http://schemas.microsoft.com/office/powerpoint/2010/main" val="46087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A506F-56ED-4A74-B282-4F39081A949F}"/>
              </a:ext>
            </a:extLst>
          </p:cNvPr>
          <p:cNvSpPr>
            <a:spLocks noGrp="1"/>
          </p:cNvSpPr>
          <p:nvPr>
            <p:ph type="title"/>
          </p:nvPr>
        </p:nvSpPr>
        <p:spPr/>
        <p:txBody>
          <a:bodyPr/>
          <a:lstStyle/>
          <a:p>
            <a:r>
              <a:rPr lang="en-US" dirty="0"/>
              <a:t>Quick facts</a:t>
            </a:r>
          </a:p>
        </p:txBody>
      </p:sp>
      <p:sp>
        <p:nvSpPr>
          <p:cNvPr id="3" name="Content Placeholder 2">
            <a:extLst>
              <a:ext uri="{FF2B5EF4-FFF2-40B4-BE49-F238E27FC236}">
                <a16:creationId xmlns:a16="http://schemas.microsoft.com/office/drawing/2014/main" id="{07717A23-0A24-4F36-80C1-1E2D9D6DEB7E}"/>
              </a:ext>
            </a:extLst>
          </p:cNvPr>
          <p:cNvSpPr>
            <a:spLocks noGrp="1"/>
          </p:cNvSpPr>
          <p:nvPr>
            <p:ph idx="1"/>
          </p:nvPr>
        </p:nvSpPr>
        <p:spPr/>
        <p:txBody>
          <a:bodyPr/>
          <a:lstStyle/>
          <a:p>
            <a:pPr>
              <a:buFont typeface="Arial" panose="020B0604020202020204" pitchFamily="34" charset="0"/>
              <a:buChar char="•"/>
            </a:pPr>
            <a:r>
              <a:rPr lang="en-US" dirty="0"/>
              <a:t>A complete IBM solution including software, infrastructure and personnel</a:t>
            </a:r>
          </a:p>
          <a:p>
            <a:pPr>
              <a:buFont typeface="Arial" panose="020B0604020202020204" pitchFamily="34" charset="0"/>
              <a:buChar char="•"/>
            </a:pPr>
            <a:r>
              <a:rPr lang="en-US" dirty="0"/>
              <a:t>Supporting over 200 Maximo customers</a:t>
            </a:r>
          </a:p>
          <a:p>
            <a:pPr>
              <a:buFont typeface="Arial" panose="020B0604020202020204" pitchFamily="34" charset="0"/>
              <a:buChar char="•"/>
            </a:pPr>
            <a:r>
              <a:rPr lang="en-US" dirty="0"/>
              <a:t>Implementations in all GEO’s, 40 countries represented</a:t>
            </a:r>
          </a:p>
          <a:p>
            <a:pPr>
              <a:buFont typeface="Arial" panose="020B0604020202020204" pitchFamily="34" charset="0"/>
              <a:buChar char="•"/>
            </a:pPr>
            <a:r>
              <a:rPr lang="en-US" dirty="0"/>
              <a:t>Every industry solution is being utilized</a:t>
            </a:r>
          </a:p>
          <a:p>
            <a:pPr>
              <a:buFont typeface="Arial" panose="020B0604020202020204" pitchFamily="34" charset="0"/>
              <a:buChar char="•"/>
            </a:pPr>
            <a:r>
              <a:rPr lang="en-US" dirty="0"/>
              <a:t>Integrations to multiple 3</a:t>
            </a:r>
            <a:r>
              <a:rPr lang="en-US" baseline="30000" dirty="0"/>
              <a:t>rd</a:t>
            </a:r>
            <a:r>
              <a:rPr lang="en-US" dirty="0"/>
              <a:t> party and customer site applications utilizing the full MIF capabilities</a:t>
            </a:r>
          </a:p>
          <a:p>
            <a:pPr lvl="1">
              <a:buFont typeface="Arial" panose="020B0604020202020204" pitchFamily="34" charset="0"/>
              <a:buChar char="•"/>
            </a:pPr>
            <a:endParaRPr lang="en-US" dirty="0"/>
          </a:p>
          <a:p>
            <a:pPr lvl="1">
              <a:buFont typeface="Arial" panose="020B0604020202020204" pitchFamily="34" charset="0"/>
              <a:buChar char="•"/>
            </a:pPr>
            <a:endParaRPr lang="en-US" dirty="0"/>
          </a:p>
          <a:p>
            <a:pPr>
              <a:buFont typeface="Arial" panose="020B0604020202020204" pitchFamily="34" charset="0"/>
              <a:buChar char="•"/>
            </a:pPr>
            <a:r>
              <a:rPr lang="en-US" dirty="0"/>
              <a:t>Yes, our team does use Maximo SaaS to manage our internal business including tracking customers, assets, change tickets and service tickets </a:t>
            </a:r>
          </a:p>
        </p:txBody>
      </p:sp>
    </p:spTree>
    <p:extLst>
      <p:ext uri="{BB962C8B-B14F-4D97-AF65-F5344CB8AC3E}">
        <p14:creationId xmlns:p14="http://schemas.microsoft.com/office/powerpoint/2010/main" val="4154206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2145" y="4139566"/>
            <a:ext cx="342900" cy="30241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586" y="3838576"/>
            <a:ext cx="857250" cy="3702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6482" y="5097983"/>
            <a:ext cx="891778" cy="2631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 name="Group 9"/>
          <p:cNvGrpSpPr>
            <a:grpSpLocks/>
          </p:cNvGrpSpPr>
          <p:nvPr/>
        </p:nvGrpSpPr>
        <p:grpSpPr bwMode="auto">
          <a:xfrm>
            <a:off x="7587138" y="4581525"/>
            <a:ext cx="1193006" cy="242888"/>
            <a:chOff x="2439" y="3618"/>
            <a:chExt cx="1002" cy="204"/>
          </a:xfrm>
        </p:grpSpPr>
        <p:pic>
          <p:nvPicPr>
            <p:cNvPr id="18"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9" y="3637"/>
              <a:ext cx="478" cy="18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 name="AutoShape 11"/>
            <p:cNvSpPr>
              <a:spLocks noChangeArrowheads="1"/>
            </p:cNvSpPr>
            <p:nvPr/>
          </p:nvSpPr>
          <p:spPr bwMode="auto">
            <a:xfrm>
              <a:off x="2919" y="3618"/>
              <a:ext cx="522" cy="177"/>
            </a:xfrm>
            <a:prstGeom prst="roundRect">
              <a:avLst>
                <a:gd name="adj" fmla="val 306"/>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67500" tIns="33750" rIns="67500" bIns="33750"/>
            <a:ls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a:lstStyle>
            <a:p>
              <a:pPr>
                <a:lnSpc>
                  <a:spcPct val="97000"/>
                </a:lnSpc>
                <a:buClrTx/>
                <a:buFontTx/>
                <a:buNone/>
              </a:pPr>
              <a:r>
                <a:rPr lang="en-GB" altLang="en-US" sz="1350" dirty="0">
                  <a:solidFill>
                    <a:srgbClr val="336699"/>
                  </a:solidFill>
                </a:rPr>
                <a:t>RESO</a:t>
              </a:r>
            </a:p>
          </p:txBody>
        </p:sp>
      </p:grpSp>
      <p:pic>
        <p:nvPicPr>
          <p:cNvPr id="11"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275" y="3733733"/>
            <a:ext cx="1016794" cy="2917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8768" y="4619625"/>
            <a:ext cx="1250156" cy="3000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78274" y="3009901"/>
            <a:ext cx="922734" cy="45124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85679" y="3233258"/>
            <a:ext cx="1754981" cy="1750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93645" y="5038725"/>
            <a:ext cx="1132284" cy="38695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5" descr="[$1338C802A65C4C72.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58541" y="1383130"/>
            <a:ext cx="1140686" cy="35646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2C38ACC5E80CAD89.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495921" y="1996352"/>
            <a:ext cx="1320672" cy="356465"/>
          </a:xfrm>
          <a:prstGeom prst="rect">
            <a:avLst/>
          </a:prstGeom>
          <a:noFill/>
          <a:extLst>
            <a:ext uri="{909E8E84-426E-40DD-AFC4-6F175D3DCCD1}">
              <a14:hiddenFill xmlns:a14="http://schemas.microsoft.com/office/drawing/2010/main">
                <a:solidFill>
                  <a:srgbClr val="FFFFFF"/>
                </a:solidFill>
              </a14:hiddenFill>
            </a:ext>
          </a:extLst>
        </p:spPr>
      </p:pic>
      <p:sp>
        <p:nvSpPr>
          <p:cNvPr id="20" name="Content Placeholder 19"/>
          <p:cNvSpPr>
            <a:spLocks noGrp="1"/>
          </p:cNvSpPr>
          <p:nvPr>
            <p:ph idx="1"/>
          </p:nvPr>
        </p:nvSpPr>
        <p:spPr>
          <a:xfrm>
            <a:off x="384700" y="1598092"/>
            <a:ext cx="4390902" cy="4116909"/>
          </a:xfrm>
        </p:spPr>
        <p:txBody>
          <a:bodyPr/>
          <a:lstStyle/>
          <a:p>
            <a:pPr>
              <a:lnSpc>
                <a:spcPct val="100000"/>
              </a:lnSpc>
              <a:buFont typeface="Arial" charset="0"/>
              <a:buChar char="•"/>
            </a:pPr>
            <a:r>
              <a:rPr lang="en-US" dirty="0">
                <a:solidFill>
                  <a:schemeClr val="tx1"/>
                </a:solidFill>
                <a:latin typeface="Helvetica Neue" charset="0"/>
                <a:ea typeface="Helvetica Neue" charset="0"/>
                <a:cs typeface="Helvetica Neue" charset="0"/>
              </a:rPr>
              <a:t>IBM’s Cloud Delivery Services team has been hosting Maximo systems for over 15 years</a:t>
            </a:r>
          </a:p>
          <a:p>
            <a:pPr>
              <a:lnSpc>
                <a:spcPct val="100000"/>
              </a:lnSpc>
              <a:buFont typeface="Arial" charset="0"/>
              <a:buChar char="•"/>
            </a:pPr>
            <a:r>
              <a:rPr lang="en-US" dirty="0">
                <a:solidFill>
                  <a:schemeClr val="tx1"/>
                </a:solidFill>
                <a:latin typeface="Helvetica Neue" charset="0"/>
                <a:ea typeface="Helvetica Neue" charset="0"/>
                <a:cs typeface="Helvetica Neue" charset="0"/>
              </a:rPr>
              <a:t>Deep experience provisioning and supporting Maximo in the cloud</a:t>
            </a:r>
          </a:p>
          <a:p>
            <a:pPr>
              <a:lnSpc>
                <a:spcPct val="100000"/>
              </a:lnSpc>
              <a:buFont typeface="Arial" charset="0"/>
              <a:buChar char="•"/>
            </a:pPr>
            <a:r>
              <a:rPr lang="en-US" dirty="0">
                <a:solidFill>
                  <a:schemeClr val="tx1"/>
                </a:solidFill>
                <a:latin typeface="Helvetica Neue" charset="0"/>
                <a:ea typeface="Helvetica Neue" charset="0"/>
                <a:cs typeface="Helvetica Neue" charset="0"/>
              </a:rPr>
              <a:t>Solely focused on Maximo and Tririga SaaS delivery</a:t>
            </a:r>
          </a:p>
          <a:p>
            <a:pPr>
              <a:lnSpc>
                <a:spcPct val="100000"/>
              </a:lnSpc>
              <a:buFont typeface="Arial" charset="0"/>
              <a:buChar char="•"/>
            </a:pPr>
            <a:r>
              <a:rPr lang="en-US" dirty="0">
                <a:solidFill>
                  <a:schemeClr val="tx1"/>
                </a:solidFill>
                <a:latin typeface="Helvetica Neue" charset="0"/>
                <a:ea typeface="Helvetica Neue" charset="0"/>
                <a:cs typeface="Helvetica Neue" charset="0"/>
              </a:rPr>
              <a:t>Provide managed services for both the infrastructure and operational support of Maximo</a:t>
            </a:r>
          </a:p>
          <a:p>
            <a:pPr>
              <a:lnSpc>
                <a:spcPct val="100000"/>
              </a:lnSpc>
              <a:buFont typeface="Arial" charset="0"/>
              <a:buChar char="•"/>
            </a:pPr>
            <a:r>
              <a:rPr lang="en-US" dirty="0">
                <a:solidFill>
                  <a:schemeClr val="tx1"/>
                </a:solidFill>
                <a:latin typeface="Helvetica Neue" charset="0"/>
                <a:ea typeface="Helvetica Neue" charset="0"/>
                <a:cs typeface="Helvetica Neue" charset="0"/>
              </a:rPr>
              <a:t>Teams are located globally</a:t>
            </a:r>
          </a:p>
          <a:p>
            <a:pPr>
              <a:lnSpc>
                <a:spcPct val="100000"/>
              </a:lnSpc>
              <a:buFont typeface="Arial" charset="0"/>
              <a:buChar char="•"/>
            </a:pPr>
            <a:r>
              <a:rPr lang="en-US" dirty="0">
                <a:solidFill>
                  <a:schemeClr val="tx1"/>
                </a:solidFill>
                <a:latin typeface="Helvetica Neue" charset="0"/>
                <a:ea typeface="Helvetica Neue" charset="0"/>
                <a:cs typeface="Helvetica Neue" charset="0"/>
              </a:rPr>
              <a:t>Every client has dedicated application and database instances</a:t>
            </a:r>
          </a:p>
        </p:txBody>
      </p:sp>
      <p:sp>
        <p:nvSpPr>
          <p:cNvPr id="21" name="Title 2"/>
          <p:cNvSpPr txBox="1">
            <a:spLocks/>
          </p:cNvSpPr>
          <p:nvPr/>
        </p:nvSpPr>
        <p:spPr>
          <a:xfrm>
            <a:off x="248400" y="1006154"/>
            <a:ext cx="7848600" cy="397310"/>
          </a:xfrm>
          <a:prstGeom prst="rect">
            <a:avLst/>
          </a:prstGeom>
        </p:spPr>
        <p:txBody>
          <a:bodyPr/>
          <a:lstStyle>
            <a:lvl1pPr algn="l" defTabSz="319088" rtl="0" eaLnBrk="0" fontAlgn="base" hangingPunct="0">
              <a:lnSpc>
                <a:spcPct val="90000"/>
              </a:lnSpc>
              <a:spcBef>
                <a:spcPct val="0"/>
              </a:spcBef>
              <a:spcAft>
                <a:spcPct val="0"/>
              </a:spcAft>
              <a:defRPr sz="4000" kern="1200" spc="-50">
                <a:solidFill>
                  <a:srgbClr val="339C96"/>
                </a:solidFill>
                <a:latin typeface="HelvNeue for IBM Light"/>
                <a:ea typeface="MS PGothic" pitchFamily="34" charset="-128"/>
                <a:cs typeface="HelvNeue for IBM Light"/>
              </a:defRPr>
            </a:lvl1pPr>
            <a:lvl2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2pPr>
            <a:lvl3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3pPr>
            <a:lvl4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4pPr>
            <a:lvl5pPr algn="l" defTabSz="319088" rtl="0" eaLnBrk="0" fontAlgn="base" hangingPunct="0">
              <a:lnSpc>
                <a:spcPct val="90000"/>
              </a:lnSpc>
              <a:spcBef>
                <a:spcPct val="0"/>
              </a:spcBef>
              <a:spcAft>
                <a:spcPct val="0"/>
              </a:spcAft>
              <a:defRPr sz="4000">
                <a:solidFill>
                  <a:srgbClr val="4FD9E7"/>
                </a:solidFill>
                <a:latin typeface="HelvNeue for IBM Light" charset="0"/>
                <a:ea typeface="MS PGothic" pitchFamily="34" charset="-128"/>
                <a:cs typeface="HelvNeue for IBM Light" charset="0"/>
              </a:defRPr>
            </a:lvl5pPr>
            <a:lvl6pPr marL="32141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6pPr>
            <a:lvl7pPr marL="642840"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7pPr>
            <a:lvl8pPr marL="96425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8pPr>
            <a:lvl9pPr marL="1285679" algn="ctr" defTabSz="321419" rtl="0" fontAlgn="base">
              <a:lnSpc>
                <a:spcPct val="90000"/>
              </a:lnSpc>
              <a:spcBef>
                <a:spcPct val="0"/>
              </a:spcBef>
              <a:spcAft>
                <a:spcPct val="0"/>
              </a:spcAft>
              <a:defRPr sz="3900">
                <a:solidFill>
                  <a:srgbClr val="4FFAFF"/>
                </a:solidFill>
                <a:latin typeface="Lubalin for IBM Extra Light" charset="0"/>
                <a:ea typeface="ＭＳ Ｐゴシック" charset="0"/>
              </a:defRPr>
            </a:lvl9pPr>
          </a:lstStyle>
          <a:p>
            <a:r>
              <a:rPr lang="en-US" sz="2400" b="1" dirty="0">
                <a:latin typeface="Helvetica Neue" charset="0"/>
                <a:ea typeface="Helvetica Neue" charset="0"/>
                <a:cs typeface="Helvetica Neue" charset="0"/>
              </a:rPr>
              <a:t>Cloud Delivery Services (CDS) and Maximo SaaS Flex </a:t>
            </a:r>
          </a:p>
        </p:txBody>
      </p:sp>
      <p:pic>
        <p:nvPicPr>
          <p:cNvPr id="2" name="Picture 1" descr="Quality of Life Services"/>
          <p:cNvPicPr>
            <a:picLocks noChangeAspect="1"/>
          </p:cNvPicPr>
          <p:nvPr/>
        </p:nvPicPr>
        <p:blipFill>
          <a:blip r:embed="rId13"/>
          <a:stretch>
            <a:fillRect/>
          </a:stretch>
        </p:blipFill>
        <p:spPr>
          <a:xfrm>
            <a:off x="7240659" y="1268000"/>
            <a:ext cx="1464366" cy="442357"/>
          </a:xfrm>
          <a:prstGeom prst="rect">
            <a:avLst/>
          </a:prstGeom>
        </p:spPr>
      </p:pic>
      <p:pic>
        <p:nvPicPr>
          <p:cNvPr id="4" name="Picture 3"/>
          <p:cNvPicPr>
            <a:picLocks noChangeAspect="1"/>
          </p:cNvPicPr>
          <p:nvPr/>
        </p:nvPicPr>
        <p:blipFill>
          <a:blip r:embed="rId14"/>
          <a:stretch>
            <a:fillRect/>
          </a:stretch>
        </p:blipFill>
        <p:spPr>
          <a:xfrm>
            <a:off x="5694058" y="2537461"/>
            <a:ext cx="876111" cy="367999"/>
          </a:xfrm>
          <a:prstGeom prst="rect">
            <a:avLst/>
          </a:prstGeom>
        </p:spPr>
      </p:pic>
      <p:pic>
        <p:nvPicPr>
          <p:cNvPr id="22" name="Picture 21"/>
          <p:cNvPicPr>
            <a:picLocks noChangeAspect="1"/>
          </p:cNvPicPr>
          <p:nvPr/>
        </p:nvPicPr>
        <p:blipFill>
          <a:blip r:embed="rId15"/>
          <a:stretch>
            <a:fillRect/>
          </a:stretch>
        </p:blipFill>
        <p:spPr>
          <a:xfrm>
            <a:off x="7772258" y="2424254"/>
            <a:ext cx="885560" cy="376334"/>
          </a:xfrm>
          <a:prstGeom prst="rect">
            <a:avLst/>
          </a:prstGeom>
        </p:spPr>
      </p:pic>
      <p:pic>
        <p:nvPicPr>
          <p:cNvPr id="23" name="Picture 22"/>
          <p:cNvPicPr>
            <a:picLocks noChangeAspect="1"/>
          </p:cNvPicPr>
          <p:nvPr/>
        </p:nvPicPr>
        <p:blipFill>
          <a:blip r:embed="rId16"/>
          <a:stretch>
            <a:fillRect/>
          </a:stretch>
        </p:blipFill>
        <p:spPr>
          <a:xfrm>
            <a:off x="6943857" y="2282194"/>
            <a:ext cx="448248" cy="443136"/>
          </a:xfrm>
          <a:prstGeom prst="rect">
            <a:avLst/>
          </a:prstGeom>
        </p:spPr>
      </p:pic>
    </p:spTree>
    <p:extLst>
      <p:ext uri="{BB962C8B-B14F-4D97-AF65-F5344CB8AC3E}">
        <p14:creationId xmlns:p14="http://schemas.microsoft.com/office/powerpoint/2010/main" val="1895244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9DE43-76B3-4EC1-9E1A-1CEC2394AB0E}"/>
              </a:ext>
            </a:extLst>
          </p:cNvPr>
          <p:cNvSpPr>
            <a:spLocks noGrp="1"/>
          </p:cNvSpPr>
          <p:nvPr>
            <p:ph type="title"/>
          </p:nvPr>
        </p:nvSpPr>
        <p:spPr/>
        <p:txBody>
          <a:bodyPr/>
          <a:lstStyle/>
          <a:p>
            <a:r>
              <a:rPr lang="en-US" dirty="0"/>
              <a:t>Why SaaS “Flex”</a:t>
            </a:r>
          </a:p>
        </p:txBody>
      </p:sp>
      <p:sp>
        <p:nvSpPr>
          <p:cNvPr id="3" name="Content Placeholder 2">
            <a:extLst>
              <a:ext uri="{FF2B5EF4-FFF2-40B4-BE49-F238E27FC236}">
                <a16:creationId xmlns:a16="http://schemas.microsoft.com/office/drawing/2014/main" id="{990B2909-F3FD-437C-90C3-F9CB0D5969DB}"/>
              </a:ext>
            </a:extLst>
          </p:cNvPr>
          <p:cNvSpPr>
            <a:spLocks noGrp="1"/>
          </p:cNvSpPr>
          <p:nvPr>
            <p:ph idx="1"/>
          </p:nvPr>
        </p:nvSpPr>
        <p:spPr/>
        <p:txBody>
          <a:bodyPr/>
          <a:lstStyle/>
          <a:p>
            <a:r>
              <a:rPr lang="en-US" dirty="0"/>
              <a:t>The strength of Maximo is its ability to be configured to meet a client’s specific requirements.</a:t>
            </a:r>
          </a:p>
          <a:p>
            <a:pPr lvl="1">
              <a:buFont typeface="Arial" panose="020B0604020202020204" pitchFamily="34" charset="0"/>
              <a:buChar char="•"/>
            </a:pPr>
            <a:r>
              <a:rPr lang="en-US" dirty="0"/>
              <a:t>Industry Solutions</a:t>
            </a:r>
          </a:p>
          <a:p>
            <a:pPr lvl="1">
              <a:buFont typeface="Arial" panose="020B0604020202020204" pitchFamily="34" charset="0"/>
              <a:buChar char="•"/>
            </a:pPr>
            <a:r>
              <a:rPr lang="en-US" dirty="0"/>
              <a:t>Add-on’s</a:t>
            </a:r>
          </a:p>
          <a:p>
            <a:pPr lvl="1">
              <a:buFont typeface="Arial" panose="020B0604020202020204" pitchFamily="34" charset="0"/>
              <a:buChar char="•"/>
            </a:pPr>
            <a:r>
              <a:rPr lang="en-US" dirty="0"/>
              <a:t>Development methodology</a:t>
            </a:r>
          </a:p>
          <a:p>
            <a:pPr marL="0" indent="0"/>
            <a:r>
              <a:rPr lang="en-US" dirty="0"/>
              <a:t>This extends to the requirements for how the application is delivered and managed</a:t>
            </a:r>
          </a:p>
          <a:p>
            <a:pPr marL="0" indent="0"/>
            <a:r>
              <a:rPr lang="en-US" dirty="0"/>
              <a:t>SaaS Flex offers flexible options to clients to meet their specific requirements</a:t>
            </a:r>
          </a:p>
          <a:p>
            <a:pPr marL="685800" lvl="1">
              <a:buFont typeface="Arial" panose="020B0604020202020204" pitchFamily="34" charset="0"/>
              <a:buChar char="•"/>
            </a:pPr>
            <a:r>
              <a:rPr lang="en-US" dirty="0"/>
              <a:t>Order what you need when you need it</a:t>
            </a:r>
          </a:p>
          <a:p>
            <a:pPr marL="685800" lvl="1">
              <a:buFont typeface="Arial" panose="020B0604020202020204" pitchFamily="34" charset="0"/>
              <a:buChar char="•"/>
            </a:pPr>
            <a:r>
              <a:rPr lang="en-US" dirty="0"/>
              <a:t>Additional environments – add or change</a:t>
            </a:r>
          </a:p>
          <a:p>
            <a:pPr marL="685800" lvl="1">
              <a:buFont typeface="Arial" panose="020B0604020202020204" pitchFamily="34" charset="0"/>
              <a:buChar char="•"/>
            </a:pPr>
            <a:r>
              <a:rPr lang="en-US" dirty="0"/>
              <a:t>Connectivity options</a:t>
            </a:r>
          </a:p>
          <a:p>
            <a:endParaRPr lang="en-US" dirty="0"/>
          </a:p>
        </p:txBody>
      </p:sp>
    </p:spTree>
    <p:extLst>
      <p:ext uri="{BB962C8B-B14F-4D97-AF65-F5344CB8AC3E}">
        <p14:creationId xmlns:p14="http://schemas.microsoft.com/office/powerpoint/2010/main" val="279876437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文泉驛等寬正黑"/>
        <a:cs typeface="文泉驛等寬正黑"/>
      </a:majorFont>
      <a:minorFont>
        <a:latin typeface="Arial"/>
        <a:ea typeface="文泉驛等寬正黑"/>
        <a:cs typeface="文泉驛等寬正黑"/>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600" b="0" i="0" u="none" strike="noStrike" cap="none" normalizeH="0" baseline="0" smtClean="0">
            <a:ln>
              <a:noFill/>
            </a:ln>
            <a:solidFill>
              <a:schemeClr val="bg1"/>
            </a:solidFill>
            <a:effectLst/>
            <a:latin typeface="Calibri" panose="020F050202020403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600" b="0" i="0" u="none" strike="noStrike" cap="none" normalizeH="0" baseline="0" smtClean="0">
            <a:ln>
              <a:noFill/>
            </a:ln>
            <a:solidFill>
              <a:schemeClr val="bg1"/>
            </a:solidFill>
            <a:effectLst/>
            <a:latin typeface="Calibri" panose="020F050202020403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文泉驛等寬正黑"/>
        <a:cs typeface="文泉驛等寬正黑"/>
      </a:majorFont>
      <a:minorFont>
        <a:latin typeface="Arial"/>
        <a:ea typeface="文泉驛等寬正黑"/>
        <a:cs typeface="文泉驛等寬正黑"/>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600" b="0" i="0" u="none" strike="noStrike" cap="none" normalizeH="0" baseline="0" smtClean="0">
            <a:ln>
              <a:noFill/>
            </a:ln>
            <a:solidFill>
              <a:schemeClr val="bg1"/>
            </a:solidFill>
            <a:effectLst/>
            <a:latin typeface="Calibri" panose="020F050202020403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1600" b="0" i="0" u="none" strike="noStrike" cap="none" normalizeH="0" baseline="0" smtClean="0">
            <a:ln>
              <a:noFill/>
            </a:ln>
            <a:solidFill>
              <a:schemeClr val="bg1"/>
            </a:solidFill>
            <a:effectLst/>
            <a:latin typeface="Calibri" panose="020F050202020403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IoT Desig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3B1E5"/>
      </a:hlink>
      <a:folHlink>
        <a:srgbClr val="4FF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IoT Design">
  <a:themeElements>
    <a:clrScheme name="Custom 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3B1E5"/>
      </a:hlink>
      <a:folHlink>
        <a:srgbClr val="4FFA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ry_background_2017">
  <a:themeElements>
    <a:clrScheme name="Custom 46">
      <a:dk1>
        <a:srgbClr val="000000"/>
      </a:dk1>
      <a:lt1>
        <a:srgbClr val="000000"/>
      </a:lt1>
      <a:dk2>
        <a:srgbClr val="EAEAEA"/>
      </a:dk2>
      <a:lt2>
        <a:srgbClr val="FFFFFF"/>
      </a:lt2>
      <a:accent1>
        <a:srgbClr val="8F8B8B"/>
      </a:accent1>
      <a:accent2>
        <a:srgbClr val="0F6FFF"/>
      </a:accent2>
      <a:accent3>
        <a:srgbClr val="20D5D2"/>
      </a:accent3>
      <a:accent4>
        <a:srgbClr val="8F8B8B"/>
      </a:accent4>
      <a:accent5>
        <a:srgbClr val="6E177D"/>
      </a:accent5>
      <a:accent6>
        <a:srgbClr val="DB2663"/>
      </a:accent6>
      <a:hlink>
        <a:srgbClr val="0F6FFF"/>
      </a:hlink>
      <a:folHlink>
        <a:srgbClr val="F3F3F3"/>
      </a:folHlink>
    </a:clrScheme>
    <a:fontScheme name="IBM Master PPT Template">
      <a:majorFont>
        <a:latin typeface="IBM Plex Sans"/>
        <a:ea typeface=""/>
        <a:cs typeface=""/>
      </a:majorFont>
      <a:minorFont>
        <a:latin typeface="IBM Plex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ln w="6350">
          <a:solidFill>
            <a:schemeClr val="tx2">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5" id="{620841BD-C405-6040-91A5-E03C6E8CD24D}" vid="{8523B168-3ECD-FA44-B288-4C24BB980986}"/>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6451</TotalTime>
  <Words>2912</Words>
  <Application>Microsoft Office PowerPoint</Application>
  <PresentationFormat>On-screen Show (4:3)</PresentationFormat>
  <Paragraphs>451</Paragraphs>
  <Slides>42</Slides>
  <Notes>8</Notes>
  <HiddenSlides>0</HiddenSlides>
  <MMClips>0</MMClips>
  <ScaleCrop>false</ScaleCrop>
  <HeadingPairs>
    <vt:vector size="8" baseType="variant">
      <vt:variant>
        <vt:lpstr>Fonts Used</vt:lpstr>
      </vt:variant>
      <vt:variant>
        <vt:i4>13</vt:i4>
      </vt:variant>
      <vt:variant>
        <vt:lpstr>Theme</vt:lpstr>
      </vt:variant>
      <vt:variant>
        <vt:i4>5</vt:i4>
      </vt:variant>
      <vt:variant>
        <vt:lpstr>Embedded OLE Servers</vt:lpstr>
      </vt:variant>
      <vt:variant>
        <vt:i4>1</vt:i4>
      </vt:variant>
      <vt:variant>
        <vt:lpstr>Slide Titles</vt:lpstr>
      </vt:variant>
      <vt:variant>
        <vt:i4>42</vt:i4>
      </vt:variant>
    </vt:vector>
  </HeadingPairs>
  <TitlesOfParts>
    <vt:vector size="61" baseType="lpstr">
      <vt:lpstr>Arial</vt:lpstr>
      <vt:lpstr>Calibri</vt:lpstr>
      <vt:lpstr>Calibri Light</vt:lpstr>
      <vt:lpstr>Helvetica Neue</vt:lpstr>
      <vt:lpstr>HelvNeue for IBM</vt:lpstr>
      <vt:lpstr>HelvNeue for IBM Light</vt:lpstr>
      <vt:lpstr>HelvNeue for IBM Medium</vt:lpstr>
      <vt:lpstr>Lubalin for IBM Extra Light</vt:lpstr>
      <vt:lpstr>Lucida Grande</vt:lpstr>
      <vt:lpstr>Raleway</vt:lpstr>
      <vt:lpstr>Source Sans Pro</vt:lpstr>
      <vt:lpstr>Times New Roman</vt:lpstr>
      <vt:lpstr>Wingdings</vt:lpstr>
      <vt:lpstr>Office Theme</vt:lpstr>
      <vt:lpstr>Office Theme</vt:lpstr>
      <vt:lpstr>1_IoT Design</vt:lpstr>
      <vt:lpstr>2_IoT Design</vt:lpstr>
      <vt:lpstr>gry_background_2017</vt:lpstr>
      <vt:lpstr>Chart</vt:lpstr>
      <vt:lpstr>PowerPoint Presentation</vt:lpstr>
      <vt:lpstr>PowerPoint Presentation</vt:lpstr>
      <vt:lpstr>PowerPoint Presentation</vt:lpstr>
      <vt:lpstr>The IBM Maximo EAM SaaS Flex Model</vt:lpstr>
      <vt:lpstr>PowerPoint Presentation</vt:lpstr>
      <vt:lpstr>PowerPoint Presentation</vt:lpstr>
      <vt:lpstr>Quick facts</vt:lpstr>
      <vt:lpstr>PowerPoint Presentation</vt:lpstr>
      <vt:lpstr>Why SaaS “Flex”</vt:lpstr>
      <vt:lpstr>Included with every SaaS Flex Order</vt:lpstr>
      <vt:lpstr>What is available?</vt:lpstr>
      <vt:lpstr>Optional Enhancements for Maximo SaaS Flex</vt:lpstr>
      <vt:lpstr>PowerPoint Presentation</vt:lpstr>
      <vt:lpstr>Additional Services – May involve a separate SOW through lab services</vt:lpstr>
      <vt:lpstr>PowerPoint Presentation</vt:lpstr>
      <vt:lpstr>PowerPoint Presentation</vt:lpstr>
      <vt:lpstr>Maximo Architecture</vt:lpstr>
      <vt:lpstr>Databases</vt:lpstr>
      <vt:lpstr>Network Architecture</vt:lpstr>
      <vt:lpstr>PowerPoint Presentation</vt:lpstr>
      <vt:lpstr>Maximo Security</vt:lpstr>
      <vt:lpstr>Maximo Security</vt:lpstr>
      <vt:lpstr>Maximo Security</vt:lpstr>
      <vt:lpstr>Maximo Security</vt:lpstr>
      <vt:lpstr>Maximo Security</vt:lpstr>
      <vt:lpstr>Maximo Security</vt:lpstr>
      <vt:lpstr>Maximo Security</vt:lpstr>
      <vt:lpstr>Maximo Security</vt:lpstr>
      <vt:lpstr>PowerPoint Presentation</vt:lpstr>
      <vt:lpstr>PowerPoint Presentation</vt:lpstr>
      <vt:lpstr>Maximo SaaS – Performance Considerations</vt:lpstr>
      <vt:lpstr>PowerPoint Presentation</vt:lpstr>
      <vt:lpstr>PowerPoint Presentation</vt:lpstr>
      <vt:lpstr>Maximo SaaS – Performance</vt:lpstr>
      <vt:lpstr>PowerPoint Presentation</vt:lpstr>
      <vt:lpstr>PowerPoint Presentation</vt:lpstr>
      <vt:lpstr>Maximo SaaS – Integrations</vt:lpstr>
      <vt:lpstr>PowerPoint Presentation</vt:lpstr>
      <vt:lpstr>Maximo Backup and Disaster Recovery</vt:lpstr>
      <vt:lpstr>Maximo Backup and Disaster Recovery</vt:lpstr>
      <vt:lpstr>Some helpful links and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Headline Subhead</dc:title>
  <dc:creator>bmhurter</dc:creator>
  <cp:lastModifiedBy>Michael Cookson</cp:lastModifiedBy>
  <cp:revision>1279</cp:revision>
  <cp:lastPrinted>2019-04-01T16:39:35Z</cp:lastPrinted>
  <dcterms:created xsi:type="dcterms:W3CDTF">2011-09-30T13:32:32Z</dcterms:created>
  <dcterms:modified xsi:type="dcterms:W3CDTF">2020-07-14T20:24:15Z</dcterms:modified>
</cp:coreProperties>
</file>