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91" r:id="rId1"/>
  </p:sldMasterIdLst>
  <p:notesMasterIdLst>
    <p:notesMasterId r:id="rId8"/>
  </p:notesMasterIdLst>
  <p:handoutMasterIdLst>
    <p:handoutMasterId r:id="rId9"/>
  </p:handoutMasterIdLst>
  <p:sldIdLst>
    <p:sldId id="372" r:id="rId2"/>
    <p:sldId id="373" r:id="rId3"/>
    <p:sldId id="374" r:id="rId4"/>
    <p:sldId id="375" r:id="rId5"/>
    <p:sldId id="376" r:id="rId6"/>
    <p:sldId id="377" r:id="rId7"/>
  </p:sldIdLst>
  <p:sldSz cx="9144000" cy="5143500" type="screen16x9"/>
  <p:notesSz cx="6858000" cy="9144000"/>
  <p:defaultTextStyle>
    <a:defPPr>
      <a:defRPr lang="en-US"/>
    </a:defPPr>
    <a:lvl1pPr marL="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261B3C-1917-9A4D-9396-99A0C9A9BF20}">
          <p14:sldIdLst>
            <p14:sldId id="372"/>
            <p14:sldId id="373"/>
            <p14:sldId id="374"/>
            <p14:sldId id="375"/>
            <p14:sldId id="376"/>
            <p14:sldId id="377"/>
          </p14:sldIdLst>
        </p14:section>
        <p14:section name="Assets" id="{F4D976AC-8C15-4E43-8B2E-5DC657A6AE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ary Anderson" initials="ZA" lastIdx="26" clrIdx="0">
    <p:extLst>
      <p:ext uri="{19B8F6BF-5375-455C-9EA6-DF929625EA0E}">
        <p15:presenceInfo xmlns:p15="http://schemas.microsoft.com/office/powerpoint/2012/main" userId="S::zanderson@vsapartners.com::b6da4b55-2f36-4779-ba8b-606d779a32e3" providerId="AD"/>
      </p:ext>
    </p:extLst>
  </p:cmAuthor>
  <p:cmAuthor id="2" name="Liz Sadler" initials="LS" lastIdx="36" clrIdx="1">
    <p:extLst>
      <p:ext uri="{19B8F6BF-5375-455C-9EA6-DF929625EA0E}">
        <p15:presenceInfo xmlns:p15="http://schemas.microsoft.com/office/powerpoint/2012/main" userId="Liz Sad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6FF"/>
    <a:srgbClr val="DDE1E6"/>
    <a:srgbClr val="21272A"/>
    <a:srgbClr val="E5F6FF"/>
    <a:srgbClr val="F2F4F8"/>
    <a:srgbClr val="001141"/>
    <a:srgbClr val="002D9C"/>
    <a:srgbClr val="F4F4F4"/>
    <a:srgbClr val="D9FBFB"/>
    <a:srgbClr val="FCF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6"/>
    <p:restoredTop sz="95862"/>
  </p:normalViewPr>
  <p:slideViewPr>
    <p:cSldViewPr snapToGrid="0" snapToObjects="1">
      <p:cViewPr varScale="1">
        <p:scale>
          <a:sx n="161" d="100"/>
          <a:sy n="161" d="100"/>
        </p:scale>
        <p:origin x="464" y="1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1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614B4878-71CB-8F40-B9DD-F26F1F6CA014}" type="slidenum">
              <a:rPr lang="en-US" sz="600" smtClean="0">
                <a:solidFill>
                  <a:schemeClr val="bg1"/>
                </a:solidFill>
                <a:latin typeface="IBM Plex Sans" panose="020B0503050203000203" pitchFamily="34" charset="0"/>
                <a:ea typeface="IBM Plex Sans" charset="0"/>
                <a:cs typeface="IBM Plex Sans" charset="0"/>
              </a:rPr>
              <a:pPr algn="l"/>
              <a:t>‹#›</a:t>
            </a:fld>
            <a:endParaRPr lang="en-US" sz="600" dirty="0">
              <a:solidFill>
                <a:schemeClr val="bg1"/>
              </a:solidFill>
              <a:latin typeface="IBM Plex Sans" panose="020B0503050203000203" pitchFamily="34" charset="0"/>
              <a:ea typeface="IBM Plex Sans" charset="0"/>
              <a:cs typeface="IBM Plex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600" dirty="0">
                <a:solidFill>
                  <a:schemeClr val="bg1"/>
                </a:solidFill>
                <a:latin typeface="IBM Plex Sans" panose="020B0503050203000203" pitchFamily="34" charset="0"/>
                <a:ea typeface="IBM Plex Sans" charset="0"/>
                <a:cs typeface="IBM Plex Sans" charset="0"/>
              </a:rPr>
              <a:t>Group Name / DOC ID / Month XX, 2021 / © 2021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228600"/>
            <a:ext cx="3213100" cy="180736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6ABF5568-9620-E34F-9423-054ABD059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9456" y="2247900"/>
            <a:ext cx="6419088" cy="61595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803275" marR="0" lvl="4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IBM Plex Sans" charset="-12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fld id="{6E2E38B8-B0B4-AD41-AC6E-B781F46A9F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r>
              <a:rPr lang="en-US" dirty="0"/>
              <a:t>Group Name / DOC ID / Month XX, 2021 / © 2021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791598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spcBef>
        <a:spcPts val="600"/>
      </a:spcBef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1pPr>
    <a:lvl2pPr marL="174625" indent="-169863" algn="l" defTabSz="914400" rtl="0" eaLnBrk="1" latinLnBrk="0" hangingPunct="1">
      <a:spcBef>
        <a:spcPts val="600"/>
      </a:spcBef>
      <a:buFont typeface="IBM Plex Sans"/>
      <a:buChar char="–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2pPr>
    <a:lvl3pPr marL="347472" indent="-173736" algn="l" defTabSz="914400" rtl="0" eaLnBrk="1" latinLnBrk="0" hangingPunct="1">
      <a:spcBef>
        <a:spcPts val="600"/>
      </a:spcBef>
      <a:buFont typeface="Arial" panose="020B0604020202020204" pitchFamily="34" charset="0"/>
      <a:buChar char="•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3pPr>
    <a:lvl4pPr marL="630936" indent="-173736" algn="l" defTabSz="914400" rtl="0" eaLnBrk="1" latinLnBrk="0" hangingPunct="1">
      <a:spcBef>
        <a:spcPts val="600"/>
      </a:spcBef>
      <a:buFont typeface="IBM Plex Sans"/>
      <a:buChar char="–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4pPr>
    <a:lvl5pPr marL="174625" marR="0" indent="-169863" algn="l" defTabSz="914400" rtl="0" eaLnBrk="1" fontAlgn="base" latinLnBrk="0" hangingPunct="1">
      <a:lnSpc>
        <a:spcPct val="100000"/>
      </a:lnSpc>
      <a:spcBef>
        <a:spcPts val="600"/>
      </a:spcBef>
      <a:spcAft>
        <a:spcPct val="0"/>
      </a:spcAft>
      <a:buClr>
        <a:srgbClr val="000000"/>
      </a:buClr>
      <a:buSzTx/>
      <a:buFont typeface="IBM Plex Sans" charset="-120"/>
      <a:buChar char="»"/>
      <a:tabLst/>
      <a:defRPr sz="1000" b="0" i="0" kern="1200">
        <a:solidFill>
          <a:schemeClr val="bg1"/>
        </a:solidFill>
        <a:latin typeface="IBM Plex Sans" panose="020B050305020300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2022 IBM Corporation</a:t>
            </a:r>
            <a:endParaRPr lang="en-US" dirty="0"/>
          </a:p>
        </p:txBody>
      </p:sp>
      <p:pic>
        <p:nvPicPr>
          <p:cNvPr id="6" name="Pictu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2" y="4692553"/>
            <a:ext cx="521589" cy="2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day&#10;&#10;Description automatically generated">
            <a:extLst>
              <a:ext uri="{FF2B5EF4-FFF2-40B4-BE49-F238E27FC236}">
                <a16:creationId xmlns:a16="http://schemas.microsoft.com/office/drawing/2014/main" id="{C836070B-02C1-674C-BA29-A1F8F3094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0"/>
            <a:ext cx="9163050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C8497FE-2810-4F45-93F1-77E32CC20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1" y="4787900"/>
            <a:ext cx="1828732" cy="1666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8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F1197A6-B72A-E746-803D-75F50C6B5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D3E300A-4F7E-C748-BC45-C5BB263C23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1" y="4787900"/>
            <a:ext cx="1828732" cy="166687"/>
          </a:xfrm>
        </p:spPr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46756-2814-CD40-9B74-165AD25A6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0"/>
            <a:ext cx="9182100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47250350-08C3-6749-AB7C-9F08335B76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1" y="4787900"/>
            <a:ext cx="1828732" cy="166687"/>
          </a:xfrm>
        </p:spPr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2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5562535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42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30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7" y="1243584"/>
            <a:ext cx="4123876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5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10312" y="1216152"/>
            <a:ext cx="4142232" cy="3279648"/>
          </a:xfrm>
        </p:spPr>
        <p:txBody>
          <a:bodyPr/>
          <a:lstStyle>
            <a:lvl1pPr>
              <a:defRPr sz="2400" b="0" i="0"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85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91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77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8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7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1837944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77456" y="201168"/>
            <a:ext cx="1837944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BBDCB25-4CA3-0047-B383-69404EACB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62971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B4A71-D516-B444-9F71-E9E542186E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4" y="4692553"/>
            <a:ext cx="527111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8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ack rectangle">
            <a:extLst>
              <a:ext uri="{FF2B5EF4-FFF2-40B4-BE49-F238E27FC236}">
                <a16:creationId xmlns:a16="http://schemas.microsoft.com/office/drawing/2014/main" id="{612CE115-19C6-174D-97D1-85AD78D8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605" y="0"/>
            <a:ext cx="4572000" cy="5143500"/>
          </a:xfrm>
          <a:prstGeom prst="rect">
            <a:avLst/>
          </a:prstGeom>
          <a:solidFill>
            <a:srgbClr val="E0E0E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200" b="0" i="0" dirty="0">
              <a:solidFill>
                <a:srgbClr val="FFFFFF"/>
              </a:solidFill>
              <a:latin typeface="IBM Plex Sans" panose="020B0503050203000203" pitchFamily="34" charset="0"/>
              <a:cs typeface="Arial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3" y="201168"/>
            <a:ext cx="4142164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791456" y="201168"/>
            <a:ext cx="4123944" cy="4294632"/>
          </a:xfr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6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2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7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A286A0-055D-A14E-9966-0B49B0816208}"/>
              </a:ext>
            </a:extLst>
          </p:cNvPr>
          <p:cNvCxnSpPr/>
          <p:nvPr userDrawn="1"/>
        </p:nvCxnSpPr>
        <p:spPr bwMode="auto">
          <a:xfrm flipV="1">
            <a:off x="4572000" y="234950"/>
            <a:ext cx="0" cy="426085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D7952C-A4AD-5849-B4E5-EFA61275F702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6862118" y="234951"/>
            <a:ext cx="0" cy="2116909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E3B604-571B-B64D-8BF4-C544CEF7FF0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792362" y="2570163"/>
            <a:ext cx="4114801" cy="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80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4572000" cy="2571751"/>
          </a:xfrm>
          <a:solidFill>
            <a:schemeClr val="bg1"/>
          </a:solidFill>
        </p:spPr>
        <p:txBody>
          <a:bodyPr lIns="210312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4572000" y="0"/>
            <a:ext cx="2286000" cy="2571750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6858000" y="0"/>
            <a:ext cx="2286000" cy="2571750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4572000" cy="2573337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4572000" y="2570163"/>
            <a:ext cx="4572000" cy="2573337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A63E8-87F4-A346-B578-5CA1F28CE9E1}"/>
              </a:ext>
            </a:extLst>
          </p:cNvPr>
          <p:cNvCxnSpPr/>
          <p:nvPr userDrawn="1"/>
        </p:nvCxnSpPr>
        <p:spPr bwMode="auto">
          <a:xfrm flipV="1">
            <a:off x="4572000" y="234950"/>
            <a:ext cx="0" cy="426085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A06B83-A9FF-8F43-8A1D-0367946F5A3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2570163"/>
            <a:ext cx="4114801" cy="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1DAFDE-5076-384A-A34D-E549E8B38FC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792362" y="2570163"/>
            <a:ext cx="4114801" cy="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04694D-3226-4D40-AE2F-E5708816B9D6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6862118" y="234951"/>
            <a:ext cx="0" cy="2116909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773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2569463"/>
          </a:xfrm>
          <a:noFill/>
        </p:spPr>
        <p:txBody>
          <a:bodyPr lIns="182880" tIns="164592" rIns="228600" bIns="228600"/>
          <a:lstStyle>
            <a:lvl1pPr>
              <a:defRPr sz="4800"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2570163"/>
            <a:ext cx="2286000" cy="2573337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2286001" y="2570163"/>
            <a:ext cx="2286000" cy="2573337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4572000" y="2570162"/>
            <a:ext cx="2286000" cy="2573338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58000" y="2570162"/>
            <a:ext cx="2286000" cy="2573338"/>
          </a:xfrm>
          <a:solidFill>
            <a:schemeClr val="bg1"/>
          </a:solidFill>
          <a:ln>
            <a:noFill/>
          </a:ln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15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50"/>
          </a:xfrm>
          <a:solidFill>
            <a:schemeClr val="tx2"/>
          </a:solidFill>
        </p:spPr>
        <p:txBody>
          <a:bodyPr lIns="210312" tIns="201168" rIns="228600" bIns="228600"/>
          <a:lstStyle>
            <a:lvl1pPr>
              <a:defRPr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1276350"/>
            <a:ext cx="9144000" cy="3867150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25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-3" y="2571750"/>
            <a:ext cx="2286003" cy="2571750"/>
          </a:xfrm>
          <a:solidFill>
            <a:schemeClr val="tx2"/>
          </a:solidFill>
        </p:spPr>
        <p:txBody>
          <a:bodyPr lIns="219456" tIns="201168" rIns="228600" bIns="228600"/>
          <a:lstStyle>
            <a:lvl1pPr>
              <a:buClr>
                <a:schemeClr val="tx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tx1"/>
              </a:buClr>
              <a:defRPr sz="1000"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tx1"/>
              </a:buClr>
              <a:defRPr sz="1000"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tx1"/>
              </a:buClr>
              <a:defRPr sz="1000"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tx1"/>
              </a:buClr>
              <a:defRPr sz="1000"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9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ash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8072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51EF09A-AF41-F94F-8442-93A809261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 dirty="0"/>
              <a:t>© 2022 IBM Corporation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C0D2E-1CA6-2C49-914B-E48F29C13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4" y="4692553"/>
            <a:ext cx="527111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0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2286000" cy="5148072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2286000" y="0"/>
            <a:ext cx="2286000" cy="5148072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0"/>
            <a:ext cx="2286000" cy="5148072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6858000" y="0"/>
            <a:ext cx="2286000" cy="5148072"/>
          </a:xfrm>
          <a:solidFill>
            <a:schemeClr val="bg1"/>
          </a:solidFill>
        </p:spPr>
        <p:txBody>
          <a:bodyPr lIns="219456" tIns="201168" rIns="228600" bIns="228600"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  <a:lvl2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2pPr>
            <a:lvl3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3pPr>
            <a:lvl4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4pPr>
            <a:lvl5pPr>
              <a:buClr>
                <a:schemeClr val="bg1"/>
              </a:buCl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114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C6E45A-3DD9-B645-A262-EBE70862EDC4}"/>
              </a:ext>
            </a:extLst>
          </p:cNvPr>
          <p:cNvCxnSpPr/>
          <p:nvPr userDrawn="1"/>
        </p:nvCxnSpPr>
        <p:spPr bwMode="auto">
          <a:xfrm flipV="1">
            <a:off x="4572000" y="234950"/>
            <a:ext cx="0" cy="426085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4B3C7F-507A-F746-85FB-576821253C39}"/>
              </a:ext>
            </a:extLst>
          </p:cNvPr>
          <p:cNvCxnSpPr/>
          <p:nvPr userDrawn="1"/>
        </p:nvCxnSpPr>
        <p:spPr bwMode="auto">
          <a:xfrm flipV="1">
            <a:off x="2290119" y="234950"/>
            <a:ext cx="0" cy="426085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791B3D-1609-B74F-AD01-2E49D6806D90}"/>
              </a:ext>
            </a:extLst>
          </p:cNvPr>
          <p:cNvCxnSpPr/>
          <p:nvPr userDrawn="1"/>
        </p:nvCxnSpPr>
        <p:spPr bwMode="auto">
          <a:xfrm flipV="1">
            <a:off x="6862119" y="234950"/>
            <a:ext cx="0" cy="4260850"/>
          </a:xfrm>
          <a:prstGeom prst="line">
            <a:avLst/>
          </a:prstGeom>
          <a:ln w="3175">
            <a:solidFill>
              <a:srgbClr val="00114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2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2514600" y="1243584"/>
            <a:ext cx="6400800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59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81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505456" y="1259626"/>
            <a:ext cx="1837944" cy="3252216"/>
          </a:xfrm>
        </p:spPr>
        <p:txBody>
          <a:bodyPr/>
          <a:lstStyle>
            <a:lvl1pPr>
              <a:spcBef>
                <a:spcPts val="300"/>
              </a:spcBef>
              <a:defRPr sz="1400" b="0" i="0">
                <a:latin typeface="IBM Plex Sans Light" panose="020B0403050203000203" pitchFamily="34" charset="0"/>
              </a:defRPr>
            </a:lvl1pPr>
            <a:lvl2pPr>
              <a:spcBef>
                <a:spcPts val="1100"/>
              </a:spcBef>
              <a:defRPr sz="1400" b="0" i="0">
                <a:latin typeface="IBM Plex Sans Light" panose="020B0403050203000203" pitchFamily="34" charset="0"/>
              </a:defRPr>
            </a:lvl2pPr>
            <a:lvl3pPr>
              <a:spcBef>
                <a:spcPts val="1100"/>
              </a:spcBef>
              <a:defRPr sz="1400" b="0" i="0">
                <a:latin typeface="IBM Plex Sans Light" panose="020B0403050203000203" pitchFamily="34" charset="0"/>
              </a:defRPr>
            </a:lvl3pPr>
            <a:lvl4pPr>
              <a:spcBef>
                <a:spcPts val="1100"/>
              </a:spcBef>
              <a:defRPr sz="1400" b="0" i="0">
                <a:latin typeface="IBM Plex Sans Light" panose="020B0403050203000203" pitchFamily="34" charset="0"/>
              </a:defRPr>
            </a:lvl4pPr>
            <a:lvl5pPr>
              <a:spcBef>
                <a:spcPts val="1100"/>
              </a:spcBef>
              <a:defRPr sz="1400"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2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19456" y="1243584"/>
            <a:ext cx="1837944" cy="3252216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5456" y="1262634"/>
            <a:ext cx="1837944" cy="3252216"/>
          </a:xfrm>
        </p:spPr>
        <p:txBody>
          <a:bodyPr/>
          <a:lstStyle>
            <a:lvl1pPr>
              <a:spcBef>
                <a:spcPts val="300"/>
              </a:spcBef>
              <a:defRPr sz="1000" b="0" i="0">
                <a:latin typeface="IBM Plex Sans Light" panose="020B0403050203000203" pitchFamily="34" charset="0"/>
              </a:defRPr>
            </a:lvl1pPr>
            <a:lvl2pPr>
              <a:spcBef>
                <a:spcPts val="300"/>
              </a:spcBef>
              <a:defRPr sz="1000" b="0" i="0">
                <a:latin typeface="IBM Plex Sans Light" panose="020B0403050203000203" pitchFamily="34" charset="0"/>
              </a:defRPr>
            </a:lvl2pPr>
            <a:lvl3pPr>
              <a:spcBef>
                <a:spcPts val="300"/>
              </a:spcBef>
              <a:defRPr sz="1000" b="0" i="0">
                <a:latin typeface="IBM Plex Sans Light" panose="020B0403050203000203" pitchFamily="34" charset="0"/>
              </a:defRPr>
            </a:lvl3pPr>
            <a:lvl4pPr>
              <a:spcBef>
                <a:spcPts val="300"/>
              </a:spcBef>
              <a:defRPr sz="1000" b="0" i="0">
                <a:latin typeface="IBM Plex Sans Light" panose="020B0403050203000203" pitchFamily="34" charset="0"/>
              </a:defRPr>
            </a:lvl4pPr>
            <a:lvl5pPr>
              <a:spcBef>
                <a:spcPts val="300"/>
              </a:spcBef>
              <a:defRPr sz="1000"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73168" y="1216152"/>
            <a:ext cx="4142232" cy="3279648"/>
          </a:xfrm>
        </p:spPr>
        <p:txBody>
          <a:bodyPr/>
          <a:lstStyle>
            <a:lvl1pPr>
              <a:defRPr sz="2400"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67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19456" y="201168"/>
            <a:ext cx="1837944" cy="4294632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  <a:lvl2pPr>
              <a:defRPr b="0" i="0">
                <a:latin typeface="IBM Plex Sans Light" panose="020B0403050203000203" pitchFamily="34" charset="0"/>
              </a:defRPr>
            </a:lvl2pPr>
            <a:lvl3pPr>
              <a:defRPr b="0" i="0">
                <a:latin typeface="IBM Plex Sans Light" panose="020B0403050203000203" pitchFamily="34" charset="0"/>
              </a:defRPr>
            </a:lvl3pPr>
            <a:lvl4pPr>
              <a:defRPr b="0" i="0">
                <a:latin typeface="IBM Plex Sans Light" panose="020B0403050203000203" pitchFamily="34" charset="0"/>
              </a:defRPr>
            </a:lvl4pPr>
            <a:lvl5pPr>
              <a:defRPr b="0" i="0"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2505457" y="201168"/>
            <a:ext cx="6409876" cy="4294632"/>
          </a:xfrm>
        </p:spPr>
        <p:txBody>
          <a:bodyPr lIns="0" tIns="0" rIns="91440" bIns="91440"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20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02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1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46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61872"/>
            <a:ext cx="4123944" cy="1309878"/>
          </a:xfrm>
        </p:spPr>
        <p:txBody>
          <a:bodyPr/>
          <a:lstStyle>
            <a:lvl1pPr>
              <a:spcBef>
                <a:spcPts val="0"/>
              </a:spcBef>
              <a:defRPr sz="1000"/>
            </a:lvl1pPr>
            <a:lvl2pPr marL="0" indent="0">
              <a:spcBef>
                <a:spcPts val="0"/>
              </a:spcBef>
              <a:buNone/>
              <a:defRPr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C6F2CA-B8B6-BF4F-8900-E2319DA9D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6" y="3209544"/>
            <a:ext cx="6409944" cy="1307592"/>
          </a:xfrm>
        </p:spPr>
        <p:txBody>
          <a:bodyPr anchor="b"/>
          <a:lstStyle>
            <a:lvl1pPr>
              <a:spcBef>
                <a:spcPts val="300"/>
              </a:spcBef>
              <a:defRPr sz="600"/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2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744B4-C1A0-3343-AB73-4711A2018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42" y="2311147"/>
            <a:ext cx="1306316" cy="5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0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ccessory, umbrella, flying, air&#10;&#10;Description automatically generated">
            <a:extLst>
              <a:ext uri="{FF2B5EF4-FFF2-40B4-BE49-F238E27FC236}">
                <a16:creationId xmlns:a16="http://schemas.microsoft.com/office/drawing/2014/main" id="{ED2D1FAD-704D-4043-97B7-99C53B89B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0"/>
            <a:ext cx="9201150" cy="5143500"/>
          </a:xfrm>
          <a:prstGeom prst="rect">
            <a:avLst/>
          </a:prstGeom>
        </p:spPr>
      </p:pic>
      <p:sp>
        <p:nvSpPr>
          <p:cNvPr id="8" name="Title">
            <a:extLst>
              <a:ext uri="{FF2B5EF4-FFF2-40B4-BE49-F238E27FC236}">
                <a16:creationId xmlns:a16="http://schemas.microsoft.com/office/drawing/2014/main" id="{F6EEF3B7-1A42-4949-9E4E-287DD2F3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</p:spPr>
        <p:txBody>
          <a:bodyPr/>
          <a:lstStyle>
            <a:lvl1pPr>
              <a:defRPr b="0" i="0">
                <a:solidFill>
                  <a:srgbClr val="00114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CE443607-A076-2445-8F20-2DCAF811E4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66" y="4787900"/>
            <a:ext cx="4114735" cy="166687"/>
          </a:xfrm>
        </p:spPr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07120-1C23-0543-8E94-BC56C820B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14" y="4692553"/>
            <a:ext cx="527111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22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489D8-7488-8D42-855B-EFE8E1A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42" y="2311147"/>
            <a:ext cx="1306316" cy="5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7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800100"/>
          </a:xfrm>
        </p:spPr>
        <p:txBody>
          <a:bodyPr/>
          <a:lstStyle>
            <a:lvl1pPr>
              <a:defRPr b="0" i="0"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9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latin typeface="IBM Plex Sans Light" panose="020B0403050203000203" pitchFamily="34" charset="0"/>
              </a:defRPr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91456" y="1243584"/>
            <a:ext cx="4123944" cy="3252216"/>
          </a:xfrm>
        </p:spPr>
        <p:txBody>
          <a:bodyPr/>
          <a:lstStyle>
            <a:lvl1pPr>
              <a:spcBef>
                <a:spcPts val="0"/>
              </a:spcBef>
              <a:defRPr b="0" i="0"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/>
            </a:lvl2pPr>
            <a:lvl3pPr marL="201615" indent="0">
              <a:buNone/>
              <a:defRPr/>
            </a:lvl3pPr>
            <a:lvl4pPr marL="434981" indent="0">
              <a:buNone/>
              <a:defRPr/>
            </a:lvl4pPr>
            <a:lvl5pPr marL="63183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9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 b="0" i="0">
                <a:solidFill>
                  <a:srgbClr val="002D9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0" i="0">
                <a:solidFill>
                  <a:srgbClr val="002D9C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0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19456" y="219456"/>
            <a:ext cx="4133088" cy="804672"/>
          </a:xfrm>
        </p:spPr>
        <p:txBody>
          <a:bodyPr/>
          <a:lstStyle>
            <a:lvl1pPr>
              <a:defRPr sz="1600" b="0" i="0">
                <a:solidFill>
                  <a:srgbClr val="002D9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137160" y="1133856"/>
            <a:ext cx="4206240" cy="3361944"/>
          </a:xfrm>
        </p:spPr>
        <p:txBody>
          <a:bodyPr/>
          <a:lstStyle>
            <a:lvl1pPr>
              <a:lnSpc>
                <a:spcPct val="90000"/>
              </a:lnSpc>
              <a:defRPr sz="9600" b="0" i="0">
                <a:solidFill>
                  <a:srgbClr val="002D9C"/>
                </a:solidFill>
                <a:latin typeface="IBM Plex Sans Light" panose="020B040305020300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5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7161" y="91440"/>
            <a:ext cx="8778172" cy="4404360"/>
          </a:xfrm>
        </p:spPr>
        <p:txBody>
          <a:bodyPr/>
          <a:lstStyle>
            <a:lvl1pPr>
              <a:defRPr sz="9600" b="0" i="0">
                <a:solidFill>
                  <a:srgbClr val="002D9C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7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210312" y="201168"/>
            <a:ext cx="4142232" cy="429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4791456" y="201168"/>
            <a:ext cx="4123944" cy="4294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228666" y="4787900"/>
            <a:ext cx="4114735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685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7086601" y="4787900"/>
            <a:ext cx="1828732" cy="166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9" name="Group 58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109730" y="-110490"/>
            <a:ext cx="9364220" cy="536448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70806"/>
              <a:chOff x="-109730" y="237744"/>
              <a:chExt cx="91440" cy="467080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855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9790"/>
              <a:chOff x="-109730" y="231394"/>
              <a:chExt cx="91440" cy="466979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11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078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961" r:id="rId2"/>
    <p:sldLayoutId id="2147483825" r:id="rId3"/>
    <p:sldLayoutId id="214748396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964" r:id="rId10"/>
    <p:sldLayoutId id="2147483967" r:id="rId11"/>
    <p:sldLayoutId id="2147483966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65" r:id="rId29"/>
    <p:sldLayoutId id="2147483914" r:id="rId30"/>
    <p:sldLayoutId id="2147483915" r:id="rId31"/>
    <p:sldLayoutId id="2147483916" r:id="rId32"/>
    <p:sldLayoutId id="2147483917" r:id="rId33"/>
    <p:sldLayoutId id="2147483918" r:id="rId34"/>
    <p:sldLayoutId id="2147483919" r:id="rId35"/>
    <p:sldLayoutId id="2147483920" r:id="rId36"/>
    <p:sldLayoutId id="2147483921" r:id="rId37"/>
    <p:sldLayoutId id="2147483922" r:id="rId38"/>
    <p:sldLayoutId id="2147483963" r:id="rId39"/>
    <p:sldLayoutId id="2147483923" r:id="rId40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5pPr>
      <a:lvl6pPr marL="36256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6pPr>
      <a:lvl7pPr marL="7251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7pPr>
      <a:lvl8pPr marL="108770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8pPr>
      <a:lvl9pPr marL="14502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20">
          <a:solidFill>
            <a:srgbClr val="191919"/>
          </a:solidFill>
          <a:latin typeface="IBM Plex Sans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90000"/>
        <a:buFont typeface="IBM Plex Sans" pitchFamily="2" charset="2"/>
        <a:buNone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1pPr>
      <a:lvl2pPr marL="171452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charset="-120"/>
        <a:buChar char="–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2pPr>
      <a:lvl3pPr marL="34290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panose="020B0604020202020204" pitchFamily="34" charset="0"/>
        <a:buChar char="•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3pPr>
      <a:lvl4pPr marL="628658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SzPct val="100000"/>
        <a:buFont typeface="IBM Plex Sans" charset="-120"/>
        <a:buChar char="–"/>
        <a:tabLst/>
        <a:defRPr sz="1400" b="0" i="0" baseline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4pPr>
      <a:lvl5pPr marL="803285" indent="-173736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Clr>
          <a:schemeClr val="tx1"/>
        </a:buClr>
        <a:buFont typeface="IBM Plex Sans" charset="-120"/>
        <a:buChar char="»"/>
        <a:tabLst/>
        <a:defRPr sz="1400" b="0" i="0">
          <a:solidFill>
            <a:schemeClr val="tx1"/>
          </a:solidFill>
          <a:latin typeface="IBM Plex Sans Light" panose="020B0403050203000203" pitchFamily="34" charset="0"/>
          <a:ea typeface="IBM Plex Sans Light" panose="020B0403050203000203" pitchFamily="34" charset="0"/>
          <a:cs typeface="IBM Plex Sans Light" panose="020B0403050203000203" pitchFamily="34" charset="0"/>
        </a:defRPr>
      </a:lvl5pPr>
      <a:lvl6pPr marL="158372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6pPr>
      <a:lvl7pPr marL="1946291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7pPr>
      <a:lvl8pPr marL="230886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8pPr>
      <a:lvl9pPr marL="2671430" indent="-12967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269">
          <a:solidFill>
            <a:schemeClr val="bg1"/>
          </a:solidFill>
          <a:latin typeface="IBM Plex Sans" charset="0"/>
        </a:defRPr>
      </a:lvl9pPr>
    </p:bodyStyle>
    <p:otherStyle>
      <a:defPPr>
        <a:defRPr lang="en-US"/>
      </a:defPPr>
      <a:lvl1pPr marL="0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568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139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7707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27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2846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5414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7983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0552" algn="l" defTabSz="725139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8" userDrawn="1">
          <p15:clr>
            <a:srgbClr val="F26B43"/>
          </p15:clr>
        </p15:guide>
        <p15:guide id="2" pos="144" userDrawn="1">
          <p15:clr>
            <a:srgbClr val="F26B43"/>
          </p15:clr>
        </p15:guide>
        <p15:guide id="3" pos="5616" userDrawn="1">
          <p15:clr>
            <a:srgbClr val="F26B43"/>
          </p15:clr>
        </p15:guide>
        <p15:guide id="4" orient="horz" pos="2832" userDrawn="1">
          <p15:clr>
            <a:srgbClr val="F26B43"/>
          </p15:clr>
        </p15:guide>
        <p15:guide id="5" orient="horz" pos="3092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36" userDrawn="1">
          <p15:clr>
            <a:srgbClr val="F26B43"/>
          </p15:clr>
        </p15:guide>
        <p15:guide id="8" pos="1440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pos="1296" userDrawn="1">
          <p15:clr>
            <a:srgbClr val="F26B43"/>
          </p15:clr>
        </p15:guide>
        <p15:guide id="11" pos="1584" userDrawn="1">
          <p15:clr>
            <a:srgbClr val="F26B43"/>
          </p15:clr>
        </p15:guide>
        <p15:guide id="12" pos="4320" userDrawn="1">
          <p15:clr>
            <a:srgbClr val="F26B43"/>
          </p15:clr>
        </p15:guide>
        <p15:guide id="13" pos="4176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orient="horz" pos="412" userDrawn="1">
          <p15:clr>
            <a:srgbClr val="F26B43"/>
          </p15:clr>
        </p15:guide>
        <p15:guide id="17" orient="horz" pos="812" userDrawn="1">
          <p15:clr>
            <a:srgbClr val="F26B43"/>
          </p15:clr>
        </p15:guide>
        <p15:guide id="18" orient="horz" pos="1620" userDrawn="1">
          <p15:clr>
            <a:srgbClr val="F26B43"/>
          </p15:clr>
        </p15:guide>
        <p15:guide id="19" orient="horz" pos="1216" userDrawn="1">
          <p15:clr>
            <a:srgbClr val="F26B43"/>
          </p15:clr>
        </p15:guide>
        <p15:guide id="20" orient="horz" pos="2022" userDrawn="1">
          <p15:clr>
            <a:srgbClr val="F26B43"/>
          </p15:clr>
        </p15:guide>
        <p15:guide id="21" orient="horz" pos="2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IBM </a:t>
            </a:r>
            <a:r>
              <a:rPr lang="en-US" dirty="0" err="1">
                <a:solidFill>
                  <a:schemeClr val="tx1"/>
                </a:solidFill>
              </a:rPr>
              <a:t>zStudent</a:t>
            </a:r>
            <a:r>
              <a:rPr lang="en-US" dirty="0">
                <a:solidFill>
                  <a:schemeClr val="tx1"/>
                </a:solidFill>
              </a:rPr>
              <a:t> Opportunities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—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9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31B880-3831-F716-C058-971696391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zSystems</a:t>
            </a:r>
            <a:r>
              <a:rPr lang="en-US" dirty="0"/>
              <a:t> wants to support you as a student!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567F49F-D90F-28C5-65F5-43D3A1F14B1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zSystems</a:t>
            </a:r>
            <a:r>
              <a:rPr lang="en-US" dirty="0"/>
              <a:t> Ambassador Program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1B4652-DA5E-DC8D-7B3E-327F95C0875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zSystems</a:t>
            </a:r>
            <a:r>
              <a:rPr lang="en-US" dirty="0"/>
              <a:t> Global Student Hub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D523D3-B050-A9D7-6B49-B344087350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IBM Z Xplore and the IBM </a:t>
            </a:r>
            <a:r>
              <a:rPr lang="en-US" dirty="0" err="1"/>
              <a:t>zStudent</a:t>
            </a:r>
            <a:r>
              <a:rPr lang="en-US" dirty="0"/>
              <a:t> Contest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173F6-4C48-AAC4-D16C-9E03000C380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Virtual Enterprise Computing Career Fair Sponsored by IBM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C4721-0B80-5FD7-0172-D7BAF8CAD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B2CE01-BE03-47B2-C3D5-A89B3228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0" y="3339546"/>
            <a:ext cx="1740397" cy="1740397"/>
          </a:xfrm>
          <a:prstGeom prst="rect">
            <a:avLst/>
          </a:prstGeom>
        </p:spPr>
      </p:pic>
      <p:pic>
        <p:nvPicPr>
          <p:cNvPr id="12" name="Picture 1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71BCA71-6818-3D0A-495F-E7E53037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78" y="3530671"/>
            <a:ext cx="2212645" cy="1256528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564DE0-528C-7E81-D3A7-949CA1A25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43" y="3771437"/>
            <a:ext cx="2110560" cy="876613"/>
          </a:xfrm>
          <a:prstGeom prst="rect">
            <a:avLst/>
          </a:prstGeom>
        </p:spPr>
      </p:pic>
      <p:pic>
        <p:nvPicPr>
          <p:cNvPr id="16" name="Picture 15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30F024DE-13C9-DEFE-CE41-216991FBC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215" y="3670350"/>
            <a:ext cx="2157570" cy="10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04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3F4EDCA-E2D9-95A9-1998-48BAE7BE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zSystems</a:t>
            </a:r>
            <a:r>
              <a:rPr lang="en-US" dirty="0"/>
              <a:t> Ambassador Program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96E368-4E96-6DA2-A822-191489E0FC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Cabin"/>
              </a:rPr>
              <a:t>Being an IBM </a:t>
            </a:r>
            <a:r>
              <a:rPr lang="en-US" b="0" i="0" dirty="0" err="1">
                <a:effectLst/>
                <a:latin typeface="Cabin"/>
              </a:rPr>
              <a:t>zSystems</a:t>
            </a:r>
            <a:r>
              <a:rPr lang="en-US" b="0" i="0" dirty="0">
                <a:effectLst/>
                <a:latin typeface="Cabin"/>
              </a:rPr>
              <a:t> Student Ambassador means being part of a leadership program designed for your personal and professional development. As a leader and role model in your local university and community, you will: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Earn technical certification in mainframe technology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Network with industry professionals and peers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Gain valuable leadership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Connect with companies who hire for IBM </a:t>
            </a:r>
            <a:r>
              <a:rPr lang="en-US" b="0" i="0" dirty="0" err="1">
                <a:effectLst/>
                <a:latin typeface="Cabin"/>
              </a:rPr>
              <a:t>zSystems</a:t>
            </a:r>
            <a:r>
              <a:rPr lang="en-US" b="0" i="0" dirty="0">
                <a:effectLst/>
                <a:latin typeface="Cabin"/>
              </a:rPr>
              <a:t>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Represent all things IBM </a:t>
            </a:r>
            <a:r>
              <a:rPr lang="en-US" b="0" i="0" dirty="0" err="1">
                <a:effectLst/>
                <a:latin typeface="Cabin"/>
              </a:rPr>
              <a:t>zSystems</a:t>
            </a:r>
            <a:r>
              <a:rPr lang="en-US" b="0" i="0" dirty="0">
                <a:effectLst/>
                <a:latin typeface="Cabin"/>
              </a:rPr>
              <a:t> on your campus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bin"/>
              </a:rPr>
              <a:t>Represent your University nationally and globally</a:t>
            </a:r>
          </a:p>
        </p:txBody>
      </p:sp>
      <p:pic>
        <p:nvPicPr>
          <p:cNvPr id="17" name="Content Placeholder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C6DC77-ED8F-EDC6-C5B6-645CEE48816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6858000" y="142875"/>
            <a:ext cx="2286000" cy="22860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F1F55C-53D9-F542-2149-D99E6C0E7F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6936EB-DF40-1B42-9B89-0B24C7B57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3" name="Content Placeholder 22" descr="A screenshot of a person&#10;&#10;Description automatically generated with medium confidence">
            <a:extLst>
              <a:ext uri="{FF2B5EF4-FFF2-40B4-BE49-F238E27FC236}">
                <a16:creationId xmlns:a16="http://schemas.microsoft.com/office/drawing/2014/main" id="{219E55C5-C7AE-95EF-446C-DD8D54ED8D64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5142442" y="2570163"/>
            <a:ext cx="3431116" cy="2573337"/>
          </a:xfrm>
        </p:spPr>
      </p:pic>
      <p:pic>
        <p:nvPicPr>
          <p:cNvPr id="27" name="Content Placeholder 26" descr="Text&#10;&#10;Description automatically generated">
            <a:extLst>
              <a:ext uri="{FF2B5EF4-FFF2-40B4-BE49-F238E27FC236}">
                <a16:creationId xmlns:a16="http://schemas.microsoft.com/office/drawing/2014/main" id="{3F2634AB-1FC8-C2E0-4829-5904933EBE4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/>
          <a:stretch>
            <a:fillRect/>
          </a:stretch>
        </p:blipFill>
        <p:spPr>
          <a:xfrm>
            <a:off x="4572000" y="142875"/>
            <a:ext cx="2286000" cy="2286000"/>
          </a:xfrm>
        </p:spPr>
      </p:pic>
    </p:spTree>
    <p:extLst>
      <p:ext uri="{BB962C8B-B14F-4D97-AF65-F5344CB8AC3E}">
        <p14:creationId xmlns:p14="http://schemas.microsoft.com/office/powerpoint/2010/main" val="303193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F2EC-0A5B-AF07-AE28-2A9A5110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</a:t>
            </a:r>
            <a:r>
              <a:rPr lang="en-US" dirty="0" err="1"/>
              <a:t>zSystems</a:t>
            </a:r>
            <a:r>
              <a:rPr lang="en-US" dirty="0"/>
              <a:t> Global Student 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6F9EB-759D-86EB-C23F-E19ECF744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Global Student Hub is the place to be to connect in to all of the great opportunities IBM </a:t>
            </a:r>
            <a:r>
              <a:rPr lang="en-US" dirty="0" err="1"/>
              <a:t>zSystems</a:t>
            </a:r>
            <a:r>
              <a:rPr lang="en-US" dirty="0"/>
              <a:t> has for you as a student!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Crowdcast</a:t>
            </a:r>
            <a:r>
              <a:rPr lang="en-US" dirty="0"/>
              <a:t> event series designed to help you succeed technically and interpersonally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Blogging opportunities to start your advocacy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with other students and </a:t>
            </a:r>
            <a:r>
              <a:rPr lang="en-US" dirty="0" err="1"/>
              <a:t>IBMers</a:t>
            </a:r>
            <a:r>
              <a:rPr lang="en-US" dirty="0"/>
              <a:t> to grow your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tapped in to all things new with </a:t>
            </a:r>
            <a:r>
              <a:rPr lang="en-US" dirty="0" err="1"/>
              <a:t>zSystems</a:t>
            </a:r>
            <a:r>
              <a:rPr lang="en-US" dirty="0"/>
              <a:t>!</a:t>
            </a:r>
          </a:p>
        </p:txBody>
      </p:sp>
      <p:pic>
        <p:nvPicPr>
          <p:cNvPr id="12" name="Content Placeholder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0EAD9D-4712-0B91-671C-759511B2EFB5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6858000" y="672320"/>
            <a:ext cx="2286000" cy="1227110"/>
          </a:xfrm>
        </p:spPr>
      </p:pic>
      <p:pic>
        <p:nvPicPr>
          <p:cNvPr id="14" name="Content Placeholder 13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7AFA98E1-0A3E-F314-4857-835C98D6CE1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4582503" y="2570163"/>
            <a:ext cx="4550994" cy="2573337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2F0BD3-EB49-B713-68B3-CD127EC1EC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7B89C-9A3D-1ADC-BE43-96FC1E19C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8" name="Content Placeholder 17" descr="Qr code&#10;&#10;Description automatically generated">
            <a:extLst>
              <a:ext uri="{FF2B5EF4-FFF2-40B4-BE49-F238E27FC236}">
                <a16:creationId xmlns:a16="http://schemas.microsoft.com/office/drawing/2014/main" id="{589A0BF5-B145-B309-DF33-E260EA0F70D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/>
          <a:stretch>
            <a:fillRect/>
          </a:stretch>
        </p:blipFill>
        <p:spPr>
          <a:xfrm>
            <a:off x="4603750" y="174625"/>
            <a:ext cx="2222500" cy="22225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51C21B-4CDD-DAB8-9FC5-9159DA060D11}"/>
              </a:ext>
            </a:extLst>
          </p:cNvPr>
          <p:cNvSpPr txBox="1"/>
          <p:nvPr/>
        </p:nvSpPr>
        <p:spPr>
          <a:xfrm>
            <a:off x="5111309" y="2175867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Student Hub</a:t>
            </a:r>
          </a:p>
        </p:txBody>
      </p:sp>
    </p:spTree>
    <p:extLst>
      <p:ext uri="{BB962C8B-B14F-4D97-AF65-F5344CB8AC3E}">
        <p14:creationId xmlns:p14="http://schemas.microsoft.com/office/powerpoint/2010/main" val="129457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B950-6ECC-B8F6-9314-CD891C4FD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Z Xplore and the </a:t>
            </a:r>
            <a:r>
              <a:rPr lang="en-US" dirty="0" err="1"/>
              <a:t>zStudent</a:t>
            </a:r>
            <a:r>
              <a:rPr lang="en-US" dirty="0"/>
              <a:t> Contest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9358-EE9B-DBC6-1C6E-463CB04F2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IBM Z Xplore is the always on IBM </a:t>
            </a:r>
            <a:r>
              <a:rPr lang="en-US" dirty="0" err="1"/>
              <a:t>zSystems</a:t>
            </a:r>
            <a:r>
              <a:rPr lang="en-US" dirty="0"/>
              <a:t> learning platform!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hands on with a real </a:t>
            </a:r>
            <a:r>
              <a:rPr lang="en-US" dirty="0" err="1"/>
              <a:t>zSystems</a:t>
            </a:r>
            <a:r>
              <a:rPr lang="en-US" dirty="0"/>
              <a:t>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Earn industry recognized badges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 in points you earn along the way for swag!</a:t>
            </a:r>
          </a:p>
          <a:p>
            <a:r>
              <a:rPr lang="en-US" dirty="0"/>
              <a:t>The IBM </a:t>
            </a:r>
            <a:r>
              <a:rPr lang="en-US" dirty="0" err="1"/>
              <a:t>zStudent</a:t>
            </a:r>
            <a:r>
              <a:rPr lang="en-US" dirty="0"/>
              <a:t> Contest allows you to use your IBM Z Xplore skills to compete for cash prizes!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 Xplore Concepts badge required to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and collect the most sustainable fuel cells to power your </a:t>
            </a:r>
            <a:r>
              <a:rPr lang="en-US" dirty="0" err="1"/>
              <a:t>zMobile</a:t>
            </a:r>
            <a:r>
              <a:rPr lang="en-US" dirty="0"/>
              <a:t>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global winners can win $1500 each and 6 regional winners will win $1000 each!</a:t>
            </a:r>
          </a:p>
        </p:txBody>
      </p:sp>
      <p:pic>
        <p:nvPicPr>
          <p:cNvPr id="10" name="Content Placeholder 9" descr="Qr code&#10;&#10;Description automatically generated">
            <a:extLst>
              <a:ext uri="{FF2B5EF4-FFF2-40B4-BE49-F238E27FC236}">
                <a16:creationId xmlns:a16="http://schemas.microsoft.com/office/drawing/2014/main" id="{BADEF6FE-9868-26F5-1904-3FFA4A5243B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603750" y="174625"/>
            <a:ext cx="2222500" cy="2222500"/>
          </a:xfrm>
        </p:spPr>
      </p:pic>
      <p:pic>
        <p:nvPicPr>
          <p:cNvPr id="12" name="Content Placeholder 11" descr="Qr code&#10;&#10;Description automatically generated">
            <a:extLst>
              <a:ext uri="{FF2B5EF4-FFF2-40B4-BE49-F238E27FC236}">
                <a16:creationId xmlns:a16="http://schemas.microsoft.com/office/drawing/2014/main" id="{DBF7F9E0-C34A-C406-389F-96EBF1C4600A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889750" y="174625"/>
            <a:ext cx="2222500" cy="2222500"/>
          </a:xfrm>
        </p:spPr>
      </p:pic>
      <p:pic>
        <p:nvPicPr>
          <p:cNvPr id="16" name="Content Placeholder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038727E4-6CB6-5012-251B-9C0AD0B2585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/>
          <a:stretch>
            <a:fillRect/>
          </a:stretch>
        </p:blipFill>
        <p:spPr>
          <a:xfrm>
            <a:off x="4572000" y="2573962"/>
            <a:ext cx="4572000" cy="2565739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03FE48-DD8C-A1C4-1927-1E9E90C394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3C9EDF-CA31-696C-BB6C-DBE8D4EB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890E5-9077-6708-5EEE-88433D913FCE}"/>
              </a:ext>
            </a:extLst>
          </p:cNvPr>
          <p:cNvSpPr txBox="1"/>
          <p:nvPr/>
        </p:nvSpPr>
        <p:spPr>
          <a:xfrm>
            <a:off x="4787502" y="2175867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Student Contest Reg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A808A8-779E-6242-3091-DF1D006E46FA}"/>
              </a:ext>
            </a:extLst>
          </p:cNvPr>
          <p:cNvSpPr txBox="1"/>
          <p:nvPr/>
        </p:nvSpPr>
        <p:spPr>
          <a:xfrm>
            <a:off x="7567194" y="2175866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IBM Plex Sans" charset="0"/>
                <a:ea typeface="IBM Plex Sans" charset="0"/>
                <a:cs typeface="IBM Plex Sans" charset="0"/>
              </a:rPr>
              <a:t>Z Xplore</a:t>
            </a:r>
            <a:endParaRPr lang="en-US" sz="14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4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5084-FFDC-DFD8-53AD-284B8A1E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Enterprise Computing Career Fair Sponsored by IBM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EB2E7-99A3-1944-5961-ECFA8D669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This is your chance to show off your IBM </a:t>
            </a:r>
            <a:r>
              <a:rPr lang="en-US" dirty="0" err="1"/>
              <a:t>zSystems</a:t>
            </a:r>
            <a:r>
              <a:rPr lang="en-US" dirty="0"/>
              <a:t> Skills to IBM clients and business partners who are actively looking to hire!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students and jobseekers eligible to work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IBM </a:t>
            </a:r>
            <a:r>
              <a:rPr lang="en-US" dirty="0" err="1"/>
              <a:t>zXplore</a:t>
            </a:r>
            <a:r>
              <a:rPr lang="en-US" dirty="0"/>
              <a:t> concepts badge required for participation</a:t>
            </a:r>
          </a:p>
        </p:txBody>
      </p:sp>
      <p:pic>
        <p:nvPicPr>
          <p:cNvPr id="14" name="Content Placeholder 13" descr="Qr code&#10;&#10;Description automatically generated">
            <a:extLst>
              <a:ext uri="{FF2B5EF4-FFF2-40B4-BE49-F238E27FC236}">
                <a16:creationId xmlns:a16="http://schemas.microsoft.com/office/drawing/2014/main" id="{6BD5EEEC-0087-3A47-E081-B12E525D996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603750" y="174625"/>
            <a:ext cx="2222500" cy="22225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3E720-2C6C-F727-6861-E2464EBB4A43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8B2463-9AB6-F076-5E1C-A5DC352A874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4572000" y="2817741"/>
            <a:ext cx="4572000" cy="2078181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633F25-7891-1355-8B42-62FA77F1E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2022 IBM Corporation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06B0F6-C9F8-46E8-C633-EFC7BB29D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25C86-7873-A25A-3200-1D9F8799F522}"/>
              </a:ext>
            </a:extLst>
          </p:cNvPr>
          <p:cNvSpPr txBox="1"/>
          <p:nvPr/>
        </p:nvSpPr>
        <p:spPr>
          <a:xfrm>
            <a:off x="5007915" y="2175867"/>
            <a:ext cx="141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Register today!</a:t>
            </a:r>
          </a:p>
        </p:txBody>
      </p:sp>
    </p:spTree>
    <p:extLst>
      <p:ext uri="{BB962C8B-B14F-4D97-AF65-F5344CB8AC3E}">
        <p14:creationId xmlns:p14="http://schemas.microsoft.com/office/powerpoint/2010/main" val="139302243"/>
      </p:ext>
    </p:extLst>
  </p:cSld>
  <p:clrMapOvr>
    <a:masterClrMapping/>
  </p:clrMapOvr>
</p:sld>
</file>

<file path=ppt/theme/theme1.xml><?xml version="1.0" encoding="utf-8"?>
<a:theme xmlns:a="http://schemas.openxmlformats.org/drawingml/2006/main" name="IBM 2022 Master template (White background)">
  <a:themeElements>
    <a:clrScheme name="ITI Theme">
      <a:dk1>
        <a:srgbClr val="FFFFFF"/>
      </a:dk1>
      <a:lt1>
        <a:srgbClr val="000000"/>
      </a:lt1>
      <a:dk2>
        <a:srgbClr val="565656"/>
      </a:dk2>
      <a:lt2>
        <a:srgbClr val="F1F4F7"/>
      </a:lt2>
      <a:accent1>
        <a:srgbClr val="0062FF"/>
      </a:accent1>
      <a:accent2>
        <a:srgbClr val="002C9C"/>
      </a:accent2>
      <a:accent3>
        <a:srgbClr val="34B2FF"/>
      </a:accent3>
      <a:accent4>
        <a:srgbClr val="8A40FB"/>
      </a:accent4>
      <a:accent5>
        <a:srgbClr val="027C79"/>
      </a:accent5>
      <a:accent6>
        <a:srgbClr val="E3F6FF"/>
      </a:accent6>
      <a:hlink>
        <a:srgbClr val="0062FF"/>
      </a:hlink>
      <a:folHlink>
        <a:srgbClr val="0061F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9050">
          <a:solidFill>
            <a:schemeClr val="accent2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IBM Plex Sans" panose="020B050305020300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02670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2021_V01_Plex" id="{BD398A2B-0B96-D843-9A4A-05239798B6A1}" vid="{995E1A7E-A5C5-1148-B691-A3B3F5F35A6E}"/>
    </a:ext>
  </a:extLst>
</a:theme>
</file>

<file path=ppt/theme/theme2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02670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ppt/theme/theme3.xml><?xml version="1.0" encoding="utf-8"?>
<a:theme xmlns:a="http://schemas.openxmlformats.org/drawingml/2006/main" name="IBM BxD 2018 black background">
  <a:themeElements>
    <a:clrScheme name="Custom 3">
      <a:dk1>
        <a:srgbClr val="FFFFFF"/>
      </a:dk1>
      <a:lt1>
        <a:srgbClr val="000000"/>
      </a:lt1>
      <a:dk2>
        <a:srgbClr val="525252"/>
      </a:dk2>
      <a:lt2>
        <a:srgbClr val="F4F4F4"/>
      </a:lt2>
      <a:accent1>
        <a:srgbClr val="0F62FE"/>
      </a:accent1>
      <a:accent2>
        <a:srgbClr val="002D9C"/>
      </a:accent2>
      <a:accent3>
        <a:srgbClr val="D02670"/>
      </a:accent3>
      <a:accent4>
        <a:srgbClr val="8A3FFC"/>
      </a:accent4>
      <a:accent5>
        <a:srgbClr val="007D79"/>
      </a:accent5>
      <a:accent6>
        <a:srgbClr val="697077"/>
      </a:accent6>
      <a:hlink>
        <a:srgbClr val="4589FF"/>
      </a:hlink>
      <a:folHlink>
        <a:srgbClr val="6F6F6F"/>
      </a:folHlink>
    </a:clrScheme>
    <a:fontScheme name="IBM Plex">
      <a:majorFont>
        <a:latin typeface="IBM Plex Sans Bold"/>
        <a:ea typeface=""/>
        <a:cs typeface=""/>
      </a:majorFont>
      <a:minorFont>
        <a:latin typeface="IBM Plex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smtClean="0">
            <a:ln>
              <a:noFill/>
            </a:ln>
            <a:solidFill>
              <a:srgbClr val="191919"/>
            </a:solidFill>
            <a:effectLst/>
            <a:latin typeface="IBM Plex Sans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chemeClr val="bg1"/>
            </a:solidFill>
            <a:latin typeface="IBM Plex Sans" charset="0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8"/>
    </a:custClr>
    <a:custClr name="Magenta 90">
      <a:srgbClr val="510224"/>
    </a:custClr>
    <a:custClr name="Magenta 80">
      <a:srgbClr val="740937"/>
    </a:custClr>
    <a:custClr name="Magenta 70">
      <a:srgbClr val="9F1853"/>
    </a:custClr>
    <a:custClr name="Magenta 60">
      <a:srgbClr val="D12771"/>
    </a:custClr>
    <a:custClr name="Magenta 50">
      <a:srgbClr val="EE5396"/>
    </a:custClr>
    <a:custClr name="Magenta 40">
      <a:srgbClr val="FF7EB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100">
      <a:srgbClr val="1C0F30"/>
    </a:custClr>
    <a:custClr name="Purple 90">
      <a:srgbClr val="31135E"/>
    </a:custClr>
    <a:custClr name="Purple 80">
      <a:srgbClr val="491D8B"/>
    </a:custClr>
    <a:custClr name="Purple 70">
      <a:srgbClr val="6929C4"/>
    </a:custClr>
    <a:custClr name="Purple 60">
      <a:srgbClr val="8A3FFC"/>
    </a:custClr>
    <a:custClr name="Purple 50">
      <a:srgbClr val="A56EFF"/>
    </a:custClr>
    <a:custClr name="Purple 40">
      <a:srgbClr val="BE95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Blue 50">
      <a:srgbClr val="4589FF"/>
    </a:custClr>
    <a:custClr name="Blue 40">
      <a:srgbClr val="78A9FF"/>
    </a:custClr>
    <a:custClr name="Blue 30">
      <a:srgbClr val="A6C8FF"/>
    </a:custClr>
    <a:custClr name="Blue 20">
      <a:srgbClr val="D0E2FF"/>
    </a:custClr>
    <a:custClr name="Blue 10">
      <a:srgbClr val="EDF5FF"/>
    </a:custClr>
    <a:custClr name="Teal 100">
      <a:srgbClr val="081A1C"/>
    </a:custClr>
    <a:custClr name="Teal 90">
      <a:srgbClr val="022B30"/>
    </a:custClr>
    <a:custClr name="Teal 80">
      <a:srgbClr val="004548"/>
    </a:custClr>
    <a:custClr name="Teal 70">
      <a:srgbClr val="005D5D"/>
    </a:custClr>
    <a:custClr name="Teal 60">
      <a:srgbClr val="007D79"/>
    </a:custClr>
    <a:custClr name="Teal 50">
      <a:srgbClr val="009C98"/>
    </a:custClr>
    <a:custClr name="Teal 40">
      <a:srgbClr val="08BDB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</a:custClrLst>
  <a:extLst>
    <a:ext uri="{05A4C25C-085E-4340-85A3-A5531E510DB2}">
      <thm15:themeFamily xmlns:thm15="http://schemas.microsoft.com/office/thememl/2012/main" name="IBM_Master_Presentation_1124_V01_Plex.pptx" id="{80B8559C-7CF0-5B40-975D-B007EC7BCB16}" vid="{15B3B518-7CF1-234E-B76B-F16347DE4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43216</TotalTime>
  <Words>374</Words>
  <Application>Microsoft Macintosh PowerPoint</Application>
  <PresentationFormat>On-screen Show (16:9)</PresentationFormat>
  <Paragraphs>46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Cabin</vt:lpstr>
      <vt:lpstr>IBM Plex Sans</vt:lpstr>
      <vt:lpstr>IBM Plex Sans Light</vt:lpstr>
      <vt:lpstr>IBM 2022 Master template (White background)</vt:lpstr>
      <vt:lpstr>IBM zStudent Opportunities —  </vt:lpstr>
      <vt:lpstr>IBM zSystems wants to support you as a student!</vt:lpstr>
      <vt:lpstr>IBM zSystems Ambassador Program</vt:lpstr>
      <vt:lpstr>IBM zSystems Global Student Hub</vt:lpstr>
      <vt:lpstr>IBM Z Xplore and the zStudent Contest</vt:lpstr>
      <vt:lpstr>Virtual Enterprise Computing Career Fair Sponsored by IBM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IBM Presentation Template — IBM Plex variant</dc:title>
  <dc:creator>Jonah Schrogin</dc:creator>
  <cp:lastModifiedBy>Lucas Sahn</cp:lastModifiedBy>
  <cp:revision>121</cp:revision>
  <cp:lastPrinted>2019-04-25T15:14:05Z</cp:lastPrinted>
  <dcterms:created xsi:type="dcterms:W3CDTF">2021-12-17T18:24:59Z</dcterms:created>
  <dcterms:modified xsi:type="dcterms:W3CDTF">2022-09-12T20:24:22Z</dcterms:modified>
</cp:coreProperties>
</file>